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1" r:id="rId4"/>
    <p:sldId id="258" r:id="rId5"/>
    <p:sldId id="259" r:id="rId6"/>
    <p:sldId id="260" r:id="rId7"/>
    <p:sldId id="262" r:id="rId8"/>
    <p:sldId id="263" r:id="rId9"/>
    <p:sldId id="264" r:id="rId10"/>
    <p:sldId id="268" r:id="rId11"/>
    <p:sldId id="269" r:id="rId12"/>
    <p:sldId id="271" r:id="rId13"/>
    <p:sldId id="272" r:id="rId14"/>
    <p:sldId id="273" r:id="rId15"/>
    <p:sldId id="274" r:id="rId16"/>
    <p:sldId id="275" r:id="rId17"/>
    <p:sldId id="277" r:id="rId18"/>
    <p:sldId id="278" r:id="rId19"/>
    <p:sldId id="279" r:id="rId20"/>
    <p:sldId id="280" r:id="rId21"/>
    <p:sldId id="281" r:id="rId22"/>
    <p:sldId id="282"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03:11:47.953"/>
    </inkml:context>
    <inkml:brush xml:id="br0">
      <inkml:brushProperty name="width" value="0.05" units="cm"/>
      <inkml:brushProperty name="height" value="0.05" units="cm"/>
    </inkml:brush>
  </inkml:definitions>
  <inkml:trace contextRef="#ctx0" brushRef="#br0">7322 553 24575,'-6'0'0,"0"-1"0,0 0 0,0 0 0,0 0 0,0 0 0,0-1 0,0 0 0,0-1 0,1 1 0,-1-1 0,1 0 0,0 0 0,0-1 0,0 1 0,0-1 0,-8-9 0,-14-10 0,-29-10 0,45 28 0,0 0 0,1-2 0,0 1 0,0-1 0,-9-9 0,12 11 0,0-1 0,-1 1 0,1 0 0,-1 1 0,0 0 0,0 0 0,0 1 0,0 0 0,-14-3 0,10 3 0,0-1 0,1-1 0,-1 1 0,-13-9 0,-4-14 0,26 23 0,-1 0 0,1 0 0,-1 1 0,-1-1 0,1 1 0,-6-4 0,-6 0 0,-1 0 0,1 1 0,-1 1 0,-1 1 0,1 1 0,-32-3 0,31 5 0,0-2 0,0 0 0,1 0 0,-1-2 0,1 0 0,-31-14 0,27 8 0,-1 1 0,-1 0 0,0 2 0,0 1 0,-37-7 0,18 8 0,-1 2 0,-54 2 0,73 1 0,1-2 0,0-1 0,0-1 0,0 0 0,0-2 0,-35-15 0,35 12 0,-1 1 0,-1 1 0,1 2 0,-1 0 0,-37-3 0,5 7 0,18 2 0,1-2 0,-42-8 0,20 2 0,0 3 0,0 2 0,-69 7 0,10-2 0,-27-4 0,-159 5 0,221 8 0,50-5 0,-61 2 0,45-6 0,1 3 0,0 2 0,-50 14 0,51-10 0,-1-2 0,1-1 0,-59 0 0,71-6 0,-1 1 0,1 3 0,-70 19 0,66-15 0,0-1 0,-70 7 0,8-5 0,63-5 0,-46 1 0,48-5 0,-55 10 0,21-2 0,-71 13 0,120-19 0,0 1 0,0 2 0,-23 10 0,24-9 0,0-1 0,0 0 0,-33 5 0,-75-7 0,105-6 0,-1 1 0,0 1 0,1 1 0,-1 1 0,1 2 0,0 0 0,-42 15 0,-34 16 0,75-29 0,0 1 0,1 1 0,-34 18 0,41-18 0,0-1 0,-1-1 0,-1 0 0,-23 4 0,25-7 0,0 0 0,1 2 0,0 0 0,0 0 0,1 2 0,-17 9 0,-5 6 0,-65 30 0,12-8 0,73-37 0,-1 0 0,0-1 0,-33 7 0,38-11 0,0 0 0,0 1 0,0 0 0,0 1 0,1 1 0,0 0 0,0 0 0,0 2 0,-13 10 0,10-6 0,-1 0 0,-29 16 0,-25 20 0,56-37 0,0-1 0,0 0 0,-1 0 0,-24 10 0,32-16 0,1 0 0,-1 1 0,1-1 0,0 1 0,0 0 0,0 1 0,0 0 0,-4 6 0,-2 2 0,4-7 0,0 0 0,-1 0 0,1-1 0,-19 10 0,16-10 0,0 0 0,1 1 0,-15 13 0,16-12 0,0-1 0,0 0 0,-1-1 0,0 0 0,0 0 0,-15 5 0,-8 5 0,25-12 0,2 1 0,-1 1 0,1-1 0,-1 1 0,1 0 0,1 1 0,-1-1 0,1 1 0,1 0 0,-6 10 0,4-8 0,1 0 0,-1 0 0,-1-1 0,1 0 0,-2 0 0,-10 9 0,-112 81 0,125-94 0,0 1 0,1-1 0,-1 1 0,1 0 0,-7 10 0,-21 22 0,22-29 0,1 1 0,0 0 0,1 1 0,0 0 0,1 0 0,-7 14 0,-29 35 0,24-39 0,-1-1 0,-1-1 0,-29 20 0,12-1 0,34-32 0,-1 1 0,0-1 0,0 0 0,-1 0 0,1-1 0,-12 7 0,8-5 0,1 1 0,0-1 0,0 1 0,0 1 0,0-1 0,1 1 0,-8 13 0,-32 31 0,-96 67 0,137-114-70,0 1-1,0 0 0,1 0 1,-9 11-1,7-7-941,-2 1-5814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4:07.122"/>
    </inkml:context>
    <inkml:brush xml:id="br0">
      <inkml:brushProperty name="width" value="0.05" units="cm"/>
      <inkml:brushProperty name="height" value="0.05" units="cm"/>
    </inkml:brush>
  </inkml:definitions>
  <inkml:trace contextRef="#ctx0" brushRef="#br0">0 5566 24575,'10'-1'0,"-1"0"0,1-1 0,-1 0 0,14-5 0,9-2 0,-4 1 0,0-1 0,49-24 0,-45 19 0,42-14 0,-21 9 0,61-29 0,-68 27 0,156-77 0,-143 69 0,-34 15 0,0 2 0,31-10 0,91-38 0,-39 15 0,-10 0 0,-65 28 0,44-16 0,-34 16 0,48-26 0,31-12 0,-101 46 0,0-1 0,35-22 0,3-3 0,-41 28 0,-1 0 0,1 0 0,20-3 0,-21 6 0,0-1 0,-1 0 0,1-1 0,15-10 0,2-2 0,-2-3 0,42-33 0,59-52 0,-100 78 0,0 2 0,53-31 0,-46 32 0,54-46 0,-22 7 0,-2-4 0,102-129 0,-152 173 0,1 0 0,0 2 0,45-34 0,-57 49 0,4-2 0,-1-1 0,1 0 0,16-20 0,48-43 0,-72 66 0,1 2 0,0-1 0,0 1 0,1 0 0,-1 0 0,1 1 0,0-1 0,10-3 0,-9 4 0,0 0 0,-1 0 0,1-1 0,-1 0 0,0 0 0,-1 0 0,7-8 0,44-38 0,-46 43 0,-1-1 0,1 0 0,-2 0 0,17-20 0,5-18 0,30-38 0,-31 41 0,-24 34 0,0 1 0,0 0 0,1 0 0,0 1 0,10-10 0,-7 8 0,-1-1 0,0 0 0,0-1 0,-1 0 0,-1 0 0,10-21 0,-8 16 0,0 1 0,23-31 0,-26 38 0,0-1 0,0 0 0,-1 0 0,-1 0 0,1 0 0,-2-1 0,4-13 0,-3 9 0,1 0 0,1 1 0,8-17 0,7-9 0,-1-1 0,-2-1 0,17-62 0,-30 90 0,1 1 0,0 0 0,1 0 0,14-19 0,-14 22 0,0 0 0,-1-1 0,0 0 0,0 0 0,-1 0 0,-1-1 0,4-14 0,-3 6 0,1 0 0,12-29 0,7-21 0,-11 3 0,-13 53 0,2 0 0,-1-1 0,2 2 0,0-1 0,1 0 0,9-18 0,-9 21 0,-1-1 0,0 0 0,0 0 0,-1 0 0,-1 0 0,2-20 0,3-17 0,-4 28 0,0-1 0,-2 1 0,-1-1 0,0 0 0,-2 1 0,-7-37 0,1-5 0,5 33 0,-2 0 0,0 0 0,-15-43 0,-71-157 0,17 50 0,50 126 0,-24-76 0,-3 1 0,32 86 0,9 22 0,-1 1 0,-23-33 0,20 33 0,1 0 0,-14-30 0,20 38 0,0 0 0,0 0 0,-1 1 0,-10-12 0,9 12 0,0 0 0,1-1 0,-13-24 0,-29-56 0,31 61 0,-18-42 0,22 35 0,-2 1 0,-2 1 0,-26-37 0,41 68 0,-1 0 0,0 1 0,0-1 0,-1 1 0,1 0 0,-1 1 0,0-1 0,0 1 0,0 0 0,0 0 0,-1 1 0,1 0 0,-1 0 0,1 1 0,-8-2 0,6 2 0,1 0 0,0-1 0,0 0 0,0 0 0,0-1 0,0 0 0,0 0 0,0-1 0,1 0 0,0 0 0,0 0 0,0-1 0,-6-6 0,-13-11-1365,12 15-5461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30.166"/>
    </inkml:context>
    <inkml:brush xml:id="br0">
      <inkml:brushProperty name="width" value="0.05" units="cm"/>
      <inkml:brushProperty name="height" value="0.05" units="cm"/>
    </inkml:brush>
  </inkml:definitions>
  <inkml:trace contextRef="#ctx0" brushRef="#br0">1 128 24575,'10'1'0,"1"-1"0,-1 0 0,0-1 0,1 0 0,-1-1 0,0 0 0,0-1 0,0 0 0,0 0 0,-1-1 0,1 0 0,-1-1 0,0 0 0,15-11 0,-4 0 0,0 1 0,1 1 0,29-16 0,-47 29 0,-1 0 0,0 1 0,1-1 0,-1 0 0,1 1 0,-1 0 0,1-1 0,-1 1 0,1 0 0,-1 0 0,1 0 0,-1 1 0,1-1 0,-1 0 0,1 1 0,-1 0 0,0 0 0,1 0 0,2 1 0,47 30 0,-9-5 0,-30-21 0,-1 0 0,-1 1 0,1 0 0,-1 1 0,13 13 0,-13-12 0,1 0 0,-1 0 0,1-1 0,25 12 0,-28-16-120,-4-3 31,-1 1 0,1-1 0,-1 1 0,1 0 1,-1 0-1,0 1 0,0-1 0,0 1 0,-1 0 0,1 0 0,-1 0 0,1 1 0,5 6 0,-7-1-6737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0:33.573"/>
    </inkml:context>
    <inkml:brush xml:id="br0">
      <inkml:brushProperty name="width" value="0.05" units="cm"/>
      <inkml:brushProperty name="height" value="0.05" units="cm"/>
    </inkml:brush>
  </inkml:definitions>
  <inkml:trace contextRef="#ctx0" brushRef="#br0">0 0 24575,'2'9'0,"-1"-1"0,1 0 0,1 1 0,-1-1 0,1 0 0,1 0 0,-1-1 0,2 1 0,-1-1 0,6 8 0,17 35 0,27 60 0,-27-58 0,53 78 0,-3-7 0,-28-33 0,-41-75 0,1 0 0,0-1 0,18 22 0,-17-24 0,-1 0 0,0 0 0,-1 1 0,-1 0 0,7 15 0,-11-22 0,0 0 0,0-1 0,0 1 0,1-1 0,0 0 0,0 0 0,7 6 0,-6-6 0,0 0 0,0 0 0,-1 1 0,0-1 0,0 1 0,3 7 0,2 3 0,0 0 0,0-1 0,2 0 0,16 18 0,26 40 0,-24-25 0,40 77 0,-33-59 0,-26-50 0,-1 0 0,-1 1 0,0 0 0,-1 0 0,6 25 0,-8-24-1365,1-4-5461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0:36.168"/>
    </inkml:context>
    <inkml:brush xml:id="br0">
      <inkml:brushProperty name="width" value="0.05" units="cm"/>
      <inkml:brushProperty name="height" value="0.05" units="cm"/>
    </inkml:brush>
  </inkml:definitions>
  <inkml:trace contextRef="#ctx0" brushRef="#br0">1 122 24575,'7'2'0,"0"-1"0,0 2 0,0-1 0,0 1 0,8 4 0,0 0 0,21 11 0,-28-14 0,0 0 0,0 0 0,0 0 0,1-1 0,-1-1 0,1 0 0,0 0 0,10 1 0,36-1 0,-31-2 0,1 2 0,44 7 0,-67-8 0,1-1 0,-1 1 0,0-1 0,0 1 0,0-1 0,0 0 0,1 0 0,-1 0 0,0-1 0,0 1 0,0 0 0,0-1 0,1 1 0,-1-1 0,0 0 0,0 0 0,0 0 0,0 0 0,0 0 0,-1 0 0,1 0 0,0-1 0,0 1 0,1-3 0,2-2 0,-1 0 0,0-1 0,-1 1 0,1-1 0,4-13 0,14-26 0,7-13-81,-21 39-1203,-2 6-5542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5.491"/>
    </inkml:context>
    <inkml:brush xml:id="br0">
      <inkml:brushProperty name="width" value="0.05" units="cm"/>
      <inkml:brushProperty name="height" value="0.05" units="cm"/>
    </inkml:brush>
  </inkml:definitions>
  <inkml:trace contextRef="#ctx0" brushRef="#br0">0 36 24575,'10'2'0,"0"-1"0,0 1 0,-1 1 0,1-1 0,-1 2 0,18 8 0,29 9 0,-20-13 0,-1-2 0,1-1 0,67 1 0,-74-5 0,-1 1 0,43 9 0,-54-8 0,33 2 0,-1-2 0,80-4 0,-36-1 0,-89 2 0,-1 0 0,0 0 0,0-1 0,0 1 0,1-1 0,-1 1 0,0-1 0,0 0 0,0 0 0,0 0 0,0-1 0,0 1 0,-1-1 0,1 0 0,0 0 0,-1 0 0,1 0 0,-1 0 0,3-3 0,-4 4 0,-1-1 0,1 0 0,0 1 0,-1-1 0,1 0 0,-1 1 0,0-1 0,0 0 0,1 0 0,-1 0 0,0 1 0,0-1 0,-1 0 0,1 0 0,0 1 0,-1-1 0,1 0 0,-1 0 0,1 1 0,-1-1 0,0 1 0,0-1 0,1 0 0,-1 1 0,0-1 0,-1 1 0,1 0 0,0-1 0,0 1 0,0 0 0,-1 0 0,1 0 0,-1 0 0,1 0 0,-4-2 0,-33-33-1365,27 26-5461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7.266"/>
    </inkml:context>
    <inkml:brush xml:id="br0">
      <inkml:brushProperty name="width" value="0.05" units="cm"/>
      <inkml:brushProperty name="height" value="0.05" units="cm"/>
    </inkml:brush>
  </inkml:definitions>
  <inkml:trace contextRef="#ctx0" brushRef="#br0">7 1 24575,'3'0'0,"-1"1"0,1-1 0,0 1 0,0-1 0,-1 1 0,1 0 0,0 0 0,-1 1 0,1-1 0,-1 0 0,1 1 0,-1 0 0,0-1 0,0 1 0,0 0 0,0 0 0,0 0 0,0 1 0,3 3 0,30 59 0,-9-16 0,-20-42 0,-1-1 0,0 1 0,0 0 0,0 0 0,-1 1 0,0-1 0,-1 1 0,0 0 0,0 0 0,0 0 0,-1 0 0,0 0 0,-1 1 0,0-1 0,0 12 0,9 62 0,-7-71 0,-1 0 0,0-1 0,-1 2 0,0-1 0,0 0 0,-1 0 0,-1 0 0,0 0 0,0 0 0,-1 0 0,0 0 0,-8 18 0,-11 27 0,18-45 0,-1 1 0,0-1 0,-1 0 0,-12 19 0,-3 7 0,18-31 0,-1 0 0,0 0 0,0 0 0,0 0 0,-1-1 0,0 0 0,0 0 0,0 0 0,-8 6 0,11-10 1,1-1 0,-1 0-1,1 1 1,-1-1 0,0 0-1,1 1 1,-1-1 0,0 0-1,1 0 1,-1 0 0,0 0-1,1 1 1,-1-1 0,0 0-1,1 0 1,-1-1 0,0 1-1,0 0 1,1 0 0,-1 0-1,0 0 1,1 0 0,-1-1-1,1 1 1,-1 0 0,0-1-1,1 1 1,-1 0 0,1-1-1,-1 1 1,1-1 0,-1 1-1,1-1 1,-1 1 0,1-1-1,-1 0 1,-16-29-94,8 13-1204,-1 6-5529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15.798"/>
    </inkml:context>
    <inkml:brush xml:id="br0">
      <inkml:brushProperty name="width" value="0.05" units="cm"/>
      <inkml:brushProperty name="height" value="0.05" units="cm"/>
    </inkml:brush>
  </inkml:definitions>
  <inkml:trace contextRef="#ctx0" brushRef="#br0">1 1 24575,'901'0'-1365,"-891"0"-5461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18.362"/>
    </inkml:context>
    <inkml:brush xml:id="br0">
      <inkml:brushProperty name="width" value="0.05" units="cm"/>
      <inkml:brushProperty name="height" value="0.05" units="cm"/>
    </inkml:brush>
  </inkml:definitions>
  <inkml:trace contextRef="#ctx0" brushRef="#br0">0 1 24575,'2'0'0,"0"0"0,0 0 0,0 1 0,0-1 0,0 1 0,-1 0 0,1-1 0,0 1 0,-1 0 0,1 0 0,0 0 0,-1 0 0,1 0 0,-1 1 0,1-1 0,-1 0 0,0 1 0,2 1 0,20 34 0,-10-16 0,-2-4 0,-1 1 0,15 35 0,6 11 0,-24-48 0,0 0 0,-1 1 0,0-1 0,-1 1 0,-1 0 0,-1 0 0,0 1 0,-1-1 0,-1 1 0,-1-1 0,-4 34 0,3-45 0,0-1 0,-1 0 0,0 0 0,0 0 0,0 0 0,-1 0 0,1 0 0,-1-1 0,0 1 0,-1-1 0,1 0 0,-1 0 0,0 0 0,-8 7 0,6-6 0,0 0 0,0 1 0,1 0 0,0 0 0,-7 13 0,-30 54-1365,37-58-5461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4:09.114"/>
    </inkml:context>
    <inkml:brush xml:id="br0">
      <inkml:brushProperty name="width" value="0.05" units="cm"/>
      <inkml:brushProperty name="height" value="0.05" units="cm"/>
    </inkml:brush>
  </inkml:definitions>
  <inkml:trace contextRef="#ctx0" brushRef="#br0">0 365 24575,'11'-51'0,"-1"9"0,-8 28 0,1 0 0,1 0 0,0 0 0,9-18 0,-7 17 0,0-1 0,6-29 0,-10 36 0,0 0 0,1 0 0,0 0 0,0 0 0,1 1 0,6-9 0,-9 14 0,0 1 0,0-1 0,1 1 0,-1 0 0,1 0 0,0 0 0,0 0 0,-1 0 0,1 0 0,0 0 0,1 1 0,-1-1 0,0 1 0,0-1 0,1 1 0,-1 0 0,1 0 0,-1 0 0,1 0 0,-1 1 0,1-1 0,0 1 0,-1-1 0,6 1 0,26 6 0,51 17 0,-62-15 0,1-1 0,0-1 0,0-1 0,1-2 0,24 2 0,-26-6-1365,-3 1-5461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7.584"/>
    </inkml:context>
    <inkml:brush xml:id="br0">
      <inkml:brushProperty name="width" value="0.05" units="cm"/>
      <inkml:brushProperty name="height" value="0.05" units="cm"/>
    </inkml:brush>
  </inkml:definitions>
  <inkml:trace contextRef="#ctx0" brushRef="#br0">1 4504 24575,'15'0'0,"1"-1"0,-1-1 0,1 0 0,-1-1 0,0-1 0,0 0 0,0-1 0,-1 0 0,1-2 0,-1 1 0,-1-2 0,1 0 0,23-19 0,-25 19 0,0 1 0,1 0 0,-1 1 0,1 0 0,1 1 0,19-5 0,-19 6 0,-1 0 0,1-1 0,-1 0 0,0-1 0,-1-1 0,20-13 0,-18 11 0,1 0 0,1 1 0,0 1 0,0 0 0,0 1 0,34-7 0,25-10 0,-9 1 0,-47 17 0,0-1 0,0 0 0,31-17 0,-31 14 0,1 0 0,0 2 0,0 0 0,1 2 0,-1 0 0,28-3 0,-25 5 0,0-1 0,-1-1 0,0-1 0,0-1 0,25-11 0,-7 0 0,1 1 0,0 3 0,64-14 0,-68 19 0,-21 3 0,0 0 0,0 0 0,0-2 0,-1 0 0,0-1 0,27-20 0,-27 18 0,-6 6 0,1 0 0,0 1 0,0 0 0,0 0 0,19-4 0,26-9 0,-27 6 0,47-12 0,-33 11 0,58-29 0,-94 39 0,1-1 0,-1 0 0,0 0 0,0 0 0,0-1 0,0 0 0,-1 0 0,1 0 0,-1-1 0,7-8 0,-6 6 0,1 0 0,1 1 0,-1 0 0,13-7 0,-6 4 0,0-1 0,0 0 0,16-17 0,-21 18 0,1 0 0,1 0 0,-1 1 0,1 1 0,1 0 0,15-8 0,-21 13 0,0-1 0,-1 0 0,0 0 0,0 0 0,0-1 0,0 0 0,0 0 0,-1 0 0,1 0 0,5-10 0,17-14 0,-21 23 0,0 0 0,1 1 0,0 0 0,0 0 0,8-3 0,-10 4 0,1 1 0,-1-1 0,0 0 0,0 0 0,0 0 0,0-1 0,0 1 0,-1-1 0,0-1 0,0 1 0,5-6 0,-4 4 0,0 0 0,0 0 0,1 0 0,0 1 0,0 0 0,12-7 0,26-24 0,32-36 0,-24 25 0,83-72 0,-48 45 0,76-66 0,-134 104 0,-26 30 0,1 1 0,0-1 0,0 1 0,0 0 0,0 1 0,7-6 0,-1 1 0,0-1 0,-1 0 0,0 0 0,0-1 0,-1 0 0,7-13 0,-5 9 0,0 0 0,24-26 0,-8 7 0,-23 28 0,1 0 0,0 1 0,1-1 0,-1 1 0,1 0 0,6-5 0,-5 5 0,-1-1 0,0 1 0,0-1 0,-1 0 0,0 0 0,0-1 0,0 1 0,-1-1 0,1 0 0,1-7 0,24-41 0,24-34 0,-27 49 0,-22 32 0,1 0 0,0 0 0,1 0 0,-1 1 0,1 0 0,1 0 0,8-8 0,-12 12 0,1 0 0,-1-1 0,0 0 0,0 1 0,0-1 0,0-1 0,0 1 0,-1 0 0,0-1 0,0 1 0,0-1 0,1-6 0,-2 6 0,1 0 0,0 0 0,0 1 0,0-1 0,1 0 0,-1 1 0,1-1 0,0 1 0,0 0 0,7-7 0,-1 2 0,0 0 0,-1-1 0,0-1 0,-1 1 0,-1-1 0,9-17 0,7-11 0,25-30 0,-41 61 0,0 0 0,-1 0 0,-1-1 0,1 0 0,3-11 0,-4 10 0,0-1 0,1 1 0,12-17 0,-6 12 0,0 0 0,-2 0 0,1-1 0,-2-1 0,0 0 0,7-23 0,-12 34 0,0-1 0,0 0 0,0 1 0,1 0 0,0 0 0,0 0 0,8-8 0,-7 9 0,-1 0 0,1-1 0,-1 1 0,-1-1 0,1 0 0,-1 0 0,0-1 0,3-8 0,40-102 0,6-40 0,-27 69 0,8-23 0,24-39 0,-52 138 0,1 0 0,1 0 0,13-19 0,-12 19 0,0 1 0,-1-2 0,9-19 0,39-75 0,-53 103 0,0 0 0,0 1 0,1-1 0,-1 1 0,0 0 0,1 0 0,0 0 0,0 0 0,0 0 0,0 1 0,4-4 0,-3 4 0,-1 0 0,-1 0 0,1 0 0,0-1 0,-1 1 0,1-1 0,-1 1 0,0-1 0,1 0 0,-2 0 0,1 0 0,0-1 0,0 1 0,-1 0 0,2-7 0,-1-4 0,1 0 0,1 0 0,0 1 0,1-1 0,0 1 0,1 0 0,0 1 0,1-1 0,1 1 0,14-17 0,-19 24 0,1-1 0,-1 1 0,0 0 0,-1-1 0,1 0 0,-1 0 0,0 0 0,-1 1 0,1-2 0,-1 1 0,0 0 0,0-9 0,-4-85 0,0 50 0,2 4-92,-1 27-121,2-1 1,0 0 0,1 0 0,1 0 0,7-35 0,-3 40-6614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30.166"/>
    </inkml:context>
    <inkml:brush xml:id="br0">
      <inkml:brushProperty name="width" value="0.05" units="cm"/>
      <inkml:brushProperty name="height" value="0.05" units="cm"/>
    </inkml:brush>
  </inkml:definitions>
  <inkml:trace contextRef="#ctx0" brushRef="#br0">1 128 24575,'10'1'0,"1"-1"0,-1 0 0,0-1 0,1 0 0,-1-1 0,0 0 0,0-1 0,0 0 0,0 0 0,-1-1 0,1 0 0,-1-1 0,0 0 0,15-11 0,-4 0 0,0 1 0,1 1 0,29-16 0,-47 29 0,-1 0 0,0 1 0,1-1 0,-1 0 0,1 1 0,-1 0 0,1-1 0,-1 1 0,1 0 0,-1 0 0,1 0 0,-1 1 0,1-1 0,-1 0 0,1 1 0,-1 0 0,0 0 0,1 0 0,2 1 0,47 30 0,-9-5 0,-30-21 0,-1 0 0,-1 1 0,1 0 0,-1 1 0,13 13 0,-13-12 0,1 0 0,-1 0 0,1-1 0,25 12 0,-28-16-120,-4-3 31,-1 1 0,1-1 0,-1 1 0,1 0 1,-1 0-1,0 1 0,0-1 0,0 1 0,-1 0 0,1 0 0,-1 0 0,1 1 0,5 6 0,-7-1-6737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0:33.573"/>
    </inkml:context>
    <inkml:brush xml:id="br0">
      <inkml:brushProperty name="width" value="0.05" units="cm"/>
      <inkml:brushProperty name="height" value="0.05" units="cm"/>
    </inkml:brush>
  </inkml:definitions>
  <inkml:trace contextRef="#ctx0" brushRef="#br0">0 0 24575,'2'9'0,"-1"-1"0,1 0 0,1 1 0,-1-1 0,1 0 0,1 0 0,-1-1 0,2 1 0,-1-1 0,6 8 0,17 35 0,27 60 0,-27-58 0,53 78 0,-3-7 0,-28-33 0,-41-75 0,1 0 0,0-1 0,18 22 0,-17-24 0,-1 0 0,0 0 0,-1 1 0,-1 0 0,7 15 0,-11-22 0,0 0 0,0-1 0,0 1 0,1-1 0,0 0 0,0 0 0,7 6 0,-6-6 0,0 0 0,0 0 0,-1 1 0,0-1 0,0 1 0,3 7 0,2 3 0,0 0 0,0-1 0,2 0 0,16 18 0,26 40 0,-24-25 0,40 77 0,-33-59 0,-26-50 0,-1 0 0,-1 1 0,0 0 0,-1 0 0,6 25 0,-8-24-1365,1-4-5461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0:36.168"/>
    </inkml:context>
    <inkml:brush xml:id="br0">
      <inkml:brushProperty name="width" value="0.05" units="cm"/>
      <inkml:brushProperty name="height" value="0.05" units="cm"/>
    </inkml:brush>
  </inkml:definitions>
  <inkml:trace contextRef="#ctx0" brushRef="#br0">1 122 24575,'7'2'0,"0"-1"0,0 2 0,0-1 0,0 1 0,8 4 0,0 0 0,21 11 0,-28-14 0,0 0 0,0 0 0,0 0 0,1-1 0,-1-1 0,1 0 0,0 0 0,10 1 0,36-1 0,-31-2 0,1 2 0,44 7 0,-67-8 0,1-1 0,-1 1 0,0-1 0,0 1 0,0-1 0,0 0 0,1 0 0,-1 0 0,0-1 0,0 1 0,0 0 0,0-1 0,1 1 0,-1-1 0,0 0 0,0 0 0,0 0 0,0 0 0,0 0 0,-1 0 0,1 0 0,0-1 0,0 1 0,1-3 0,2-2 0,-1 0 0,0-1 0,-1 1 0,1-1 0,4-13 0,14-26 0,7-13-81,-21 39-1203,-2 6-5542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7:28.393"/>
    </inkml:context>
    <inkml:brush xml:id="br0">
      <inkml:brushProperty name="width" value="0.05" units="cm"/>
      <inkml:brushProperty name="height" value="0.05" units="cm"/>
    </inkml:brush>
  </inkml:definitions>
  <inkml:trace contextRef="#ctx0" brushRef="#br0">534 1 24575,'0'15'0,"0"-1"0,0 1 0,-2 0 0,0-1 0,-1 1 0,0-1 0,-1 0 0,-10 23 0,7-16 0,-1 0 0,2 1 0,-5 37 0,7-34 0,-2 1 0,-10 28 0,-20 15 0,29-57 0,0 0 0,0 0 0,1 1 0,-8 25 0,7-6 0,-2-1 0,-1 0 0,-2-1 0,-24 47 0,24-53 0,1 1 0,1 0 0,-10 39 0,-2 7 0,10-37 0,-3 7 0,-18 78 0,9-39 0,17-61 0,1 0 0,-6 27 0,-11 71 0,1 0 0,19-105 0,-1 0 0,0 0 0,-1 0 0,-10 21 0,-11 26 0,20-38-1365,2-1-5461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7:30.694"/>
    </inkml:context>
    <inkml:brush xml:id="br0">
      <inkml:brushProperty name="width" value="0.05" units="cm"/>
      <inkml:brushProperty name="height" value="0.05" units="cm"/>
    </inkml:brush>
  </inkml:definitions>
  <inkml:trace contextRef="#ctx0" brushRef="#br0">0 1 24575,'1'7'0,"1"1"0,0-1 0,0 1 0,1-1 0,0 0 0,0 0 0,0 0 0,1 0 0,0 0 0,1-1 0,-1 0 0,1 0 0,0 0 0,9 7 0,-6-4 0,0 0 0,-1 0 0,0 1 0,10 18 0,-13-17 0,1-1 0,0 0 0,1 0 0,0 0 0,13 16 0,-16-23 0,1 0 0,-1 0 0,1 0 0,0-1 0,1 1 0,-1-1 0,0 0 0,1 0 0,-1 0 0,1-1 0,-1 1 0,1-1 0,0 0 0,-1-1 0,1 1 0,7-1 0,223 0 112,-95-2-1589,-120 2-5349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4:02.081"/>
    </inkml:context>
    <inkml:brush xml:id="br0">
      <inkml:brushProperty name="width" value="0.05" units="cm"/>
      <inkml:brushProperty name="height" value="0.05" units="cm"/>
    </inkml:brush>
  </inkml:definitions>
  <inkml:trace contextRef="#ctx0" brushRef="#br0">1 4113 24575,'13'1'0,"1"-1"0,-1 0 0,1-1 0,-1-1 0,1 0 0,-1 0 0,0-2 0,0 1 0,0-2 0,22-10 0,-27 11 0,8-6 0,0 1 0,1 1 0,0 1 0,1 0 0,-1 2 0,32-7 0,-42 10 0,0 0 0,0 0 0,-1 0 0,1-1 0,-1 0 0,1-1 0,-1 1 0,0-1 0,0 0 0,-1-1 0,10-8 0,-8 6 0,1 1 0,-1 0 0,1 1 0,0 0 0,13-7 0,4 1 0,-2-1 0,1-1 0,36-29 0,85-50 0,-93 56 0,-39 29 0,0-2 0,-1 1 0,0-1 0,-1-1 0,0 0 0,15-19 0,24-33 0,79-73 0,-115 120 0,23-30 0,-31 36 0,-1 1 0,2 0 0,-1 1 0,1 0 0,0 0 0,0 0 0,9-5 0,2-2 0,-1 0 0,0-1 0,-1-1 0,-1 0 0,18-26 0,33-34 0,-58 67 0,-1 0 0,0 0 0,11-19 0,-13 19 0,0 0 0,1 1 0,0-1 0,1 1 0,13-13 0,-15 16 0,-1 0 0,0 0 0,-1 0 0,1-1 0,-1 1 0,0-1 0,-1 0 0,1 0 0,-1 0 0,0 0 0,-1 0 0,1-1 0,-1 1 0,0-7 0,0 4 0,1 0 0,0-1 0,0 2 0,1-1 0,0 0 0,8-14 0,4 0 0,-1-2 0,-1 0 0,-1 0 0,16-51 0,-24 64 0,1-1 0,1 1 0,0 1 0,8-13 0,13-28 0,1-35 0,-21 60 0,20-48 0,-13 41 0,-1 0 0,-2 0 0,12-66 0,-17 48 0,-3-1 0,-6-81 0,1 29 0,3 71 0,-2-1 0,-1 1 0,-1 0 0,-2 1 0,-15-54 0,14 65 0,1-1 0,-4-44 0,-3-16 0,-10-103 0,17 160 0,2 0 0,0-25 0,2 25 0,-2 1 0,-5-31 0,-66-206 0,54 198 0,7-7 0,11 55 0,0 1 0,-1-1 0,-9-25 0,0 2 0,1 1 0,2-2 0,-7-70 0,-10-20 0,8 50 0,12 61-1365,0 4-5461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5.491"/>
    </inkml:context>
    <inkml:brush xml:id="br0">
      <inkml:brushProperty name="width" value="0.05" units="cm"/>
      <inkml:brushProperty name="height" value="0.05" units="cm"/>
    </inkml:brush>
  </inkml:definitions>
  <inkml:trace contextRef="#ctx0" brushRef="#br0">0 36 24575,'10'2'0,"0"-1"0,0 1 0,-1 1 0,1-1 0,-1 2 0,18 8 0,29 9 0,-20-13 0,-1-2 0,1-1 0,67 1 0,-74-5 0,-1 1 0,43 9 0,-54-8 0,33 2 0,-1-2 0,80-4 0,-36-1 0,-89 2 0,-1 0 0,0 0 0,0-1 0,0 1 0,1-1 0,-1 1 0,0-1 0,0 0 0,0 0 0,0 0 0,0-1 0,0 1 0,-1-1 0,1 0 0,0 0 0,-1 0 0,1 0 0,-1 0 0,3-3 0,-4 4 0,-1-1 0,1 0 0,0 1 0,-1-1 0,1 0 0,-1 1 0,0-1 0,0 0 0,1 0 0,-1 0 0,0 1 0,0-1 0,-1 0 0,1 0 0,0 1 0,-1-1 0,1 0 0,-1 0 0,1 1 0,-1-1 0,0 1 0,0-1 0,1 0 0,-1 1 0,0-1 0,-1 1 0,1 0 0,0-1 0,0 1 0,0 0 0,-1 0 0,1 0 0,-1 0 0,1 0 0,-4-2 0,-33-33-1365,27 26-5461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7.266"/>
    </inkml:context>
    <inkml:brush xml:id="br0">
      <inkml:brushProperty name="width" value="0.05" units="cm"/>
      <inkml:brushProperty name="height" value="0.05" units="cm"/>
    </inkml:brush>
  </inkml:definitions>
  <inkml:trace contextRef="#ctx0" brushRef="#br0">7 1 24575,'3'0'0,"-1"1"0,1-1 0,0 1 0,0-1 0,-1 1 0,1 0 0,0 0 0,-1 1 0,1-1 0,-1 0 0,1 1 0,-1 0 0,0-1 0,0 1 0,0 0 0,0 0 0,0 0 0,0 1 0,3 3 0,30 59 0,-9-16 0,-20-42 0,-1-1 0,0 1 0,0 0 0,0 0 0,-1 1 0,0-1 0,-1 1 0,0 0 0,0 0 0,0 0 0,-1 0 0,0 0 0,-1 1 0,0-1 0,0 12 0,9 62 0,-7-71 0,-1 0 0,0-1 0,-1 2 0,0-1 0,0 0 0,-1 0 0,-1 0 0,0 0 0,0 0 0,-1 0 0,0 0 0,-8 18 0,-11 27 0,18-45 0,-1 1 0,0-1 0,-1 0 0,-12 19 0,-3 7 0,18-31 0,-1 0 0,0 0 0,0 0 0,0 0 0,-1-1 0,0 0 0,0 0 0,0 0 0,-8 6 0,11-10 1,1-1 0,-1 0-1,1 1 1,-1-1 0,0 0-1,1 1 1,-1-1 0,0 0-1,1 0 1,-1 0 0,0 0-1,1 1 1,-1-1 0,0 0-1,1 0 1,-1-1 0,0 1-1,0 0 1,1 0 0,-1 0-1,0 0 1,1 0 0,-1-1-1,1 1 1,-1 0 0,0-1-1,1 1 1,-1 0 0,1-1-1,-1 1 1,1-1 0,-1 1-1,1-1 1,-1 1 0,1-1-1,-1 0 1,-16-29-94,8 13-1204,-1 6-5529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7.584"/>
    </inkml:context>
    <inkml:brush xml:id="br0">
      <inkml:brushProperty name="width" value="0.05" units="cm"/>
      <inkml:brushProperty name="height" value="0.05" units="cm"/>
    </inkml:brush>
  </inkml:definitions>
  <inkml:trace contextRef="#ctx0" brushRef="#br0">1 4504 24575,'15'0'0,"1"-1"0,-1-1 0,1 0 0,-1-1 0,0-1 0,0 0 0,0-1 0,-1 0 0,1-2 0,-1 1 0,-1-2 0,1 0 0,23-19 0,-25 19 0,0 1 0,1 0 0,-1 1 0,1 0 0,1 1 0,19-5 0,-19 6 0,-1 0 0,1-1 0,-1 0 0,0-1 0,-1-1 0,20-13 0,-18 11 0,1 0 0,1 1 0,0 1 0,0 0 0,0 1 0,34-7 0,25-10 0,-9 1 0,-47 17 0,0-1 0,0 0 0,31-17 0,-31 14 0,1 0 0,0 2 0,0 0 0,1 2 0,-1 0 0,28-3 0,-25 5 0,0-1 0,-1-1 0,0-1 0,0-1 0,25-11 0,-7 0 0,1 1 0,0 3 0,64-14 0,-68 19 0,-21 3 0,0 0 0,0 0 0,0-2 0,-1 0 0,0-1 0,27-20 0,-27 18 0,-6 6 0,1 0 0,0 1 0,0 0 0,0 0 0,19-4 0,26-9 0,-27 6 0,47-12 0,-33 11 0,58-29 0,-94 39 0,1-1 0,-1 0 0,0 0 0,0 0 0,0-1 0,0 0 0,-1 0 0,1 0 0,-1-1 0,7-8 0,-6 6 0,1 0 0,1 1 0,-1 0 0,13-7 0,-6 4 0,0-1 0,0 0 0,16-17 0,-21 18 0,1 0 0,1 0 0,-1 1 0,1 1 0,1 0 0,15-8 0,-21 13 0,0-1 0,-1 0 0,0 0 0,0 0 0,0-1 0,0 0 0,0 0 0,-1 0 0,1 0 0,5-10 0,17-14 0,-21 23 0,0 0 0,1 1 0,0 0 0,0 0 0,8-3 0,-10 4 0,1 1 0,-1-1 0,0 0 0,0 0 0,0 0 0,0-1 0,0 1 0,-1-1 0,0-1 0,0 1 0,5-6 0,-4 4 0,0 0 0,0 0 0,1 0 0,0 1 0,0 0 0,12-7 0,26-24 0,32-36 0,-24 25 0,83-72 0,-48 45 0,76-66 0,-134 104 0,-26 30 0,1 1 0,0-1 0,0 1 0,0 0 0,0 1 0,7-6 0,-1 1 0,0-1 0,-1 0 0,0 0 0,0-1 0,-1 0 0,7-13 0,-5 9 0,0 0 0,24-26 0,-8 7 0,-23 28 0,1 0 0,0 1 0,1-1 0,-1 1 0,1 0 0,6-5 0,-5 5 0,-1-1 0,0 1 0,0-1 0,-1 0 0,0 0 0,0-1 0,0 1 0,-1-1 0,1 0 0,1-7 0,24-41 0,24-34 0,-27 49 0,-22 32 0,1 0 0,0 0 0,1 0 0,-1 1 0,1 0 0,1 0 0,8-8 0,-12 12 0,1 0 0,-1-1 0,0 0 0,0 1 0,0-1 0,0-1 0,0 1 0,-1 0 0,0-1 0,0 1 0,0-1 0,1-6 0,-2 6 0,1 0 0,0 0 0,0 1 0,0-1 0,1 0 0,-1 1 0,1-1 0,0 1 0,0 0 0,7-7 0,-1 2 0,0 0 0,-1-1 0,0-1 0,-1 1 0,-1-1 0,9-17 0,7-11 0,25-30 0,-41 61 0,0 0 0,-1 0 0,-1-1 0,1 0 0,3-11 0,-4 10 0,0-1 0,1 1 0,12-17 0,-6 12 0,0 0 0,-2 0 0,1-1 0,-2-1 0,0 0 0,7-23 0,-12 34 0,0-1 0,0 0 0,0 1 0,1 0 0,0 0 0,0 0 0,8-8 0,-7 9 0,-1 0 0,1-1 0,-1 1 0,-1-1 0,1 0 0,-1 0 0,0-1 0,3-8 0,40-102 0,6-40 0,-27 69 0,8-23 0,24-39 0,-52 138 0,1 0 0,1 0 0,13-19 0,-12 19 0,0 1 0,-1-2 0,9-19 0,39-75 0,-53 103 0,0 0 0,0 1 0,1-1 0,-1 1 0,0 0 0,1 0 0,0 0 0,0 0 0,0 0 0,0 1 0,4-4 0,-3 4 0,-1 0 0,-1 0 0,1 0 0,0-1 0,-1 1 0,1-1 0,-1 1 0,0-1 0,1 0 0,-2 0 0,1 0 0,0-1 0,0 1 0,-1 0 0,2-7 0,-1-4 0,1 0 0,1 0 0,0 1 0,1-1 0,0 1 0,1 0 0,0 1 0,1-1 0,1 1 0,14-17 0,-19 24 0,1-1 0,-1 1 0,0 0 0,-1-1 0,1 0 0,-1 0 0,0 0 0,-1 1 0,1-2 0,-1 1 0,0 0 0,0-9 0,-4-85 0,0 50 0,2 4-92,-1 27-121,2-1 1,0 0 0,1 0 0,1 0 0,7-35 0,-3 40-6614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30.166"/>
    </inkml:context>
    <inkml:brush xml:id="br0">
      <inkml:brushProperty name="width" value="0.05" units="cm"/>
      <inkml:brushProperty name="height" value="0.05" units="cm"/>
    </inkml:brush>
  </inkml:definitions>
  <inkml:trace contextRef="#ctx0" brushRef="#br0">1 128 24575,'10'1'0,"1"-1"0,-1 0 0,0-1 0,1 0 0,-1-1 0,0 0 0,0-1 0,0 0 0,0 0 0,-1-1 0,1 0 0,-1-1 0,0 0 0,15-11 0,-4 0 0,0 1 0,1 1 0,29-16 0,-47 29 0,-1 0 0,0 1 0,1-1 0,-1 0 0,1 1 0,-1 0 0,1-1 0,-1 1 0,1 0 0,-1 0 0,1 0 0,-1 1 0,1-1 0,-1 0 0,1 1 0,-1 0 0,0 0 0,1 0 0,2 1 0,47 30 0,-9-5 0,-30-21 0,-1 0 0,-1 1 0,1 0 0,-1 1 0,13 13 0,-13-12 0,1 0 0,-1 0 0,1-1 0,25 12 0,-28-16-120,-4-3 31,-1 1 0,1-1 0,-1 1 0,1 0 1,-1 0-1,0 1 0,0-1 0,0 1 0,-1 0 0,1 0 0,-1 0 0,1 1 0,5 6 0,-7-1-6737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0:33.573"/>
    </inkml:context>
    <inkml:brush xml:id="br0">
      <inkml:brushProperty name="width" value="0.05" units="cm"/>
      <inkml:brushProperty name="height" value="0.05" units="cm"/>
    </inkml:brush>
  </inkml:definitions>
  <inkml:trace contextRef="#ctx0" brushRef="#br0">0 0 24575,'2'9'0,"-1"-1"0,1 0 0,1 1 0,-1-1 0,1 0 0,1 0 0,-1-1 0,2 1 0,-1-1 0,6 8 0,17 35 0,27 60 0,-27-58 0,53 78 0,-3-7 0,-28-33 0,-41-75 0,1 0 0,0-1 0,18 22 0,-17-24 0,-1 0 0,0 0 0,-1 1 0,-1 0 0,7 15 0,-11-22 0,0 0 0,0-1 0,0 1 0,1-1 0,0 0 0,0 0 0,7 6 0,-6-6 0,0 0 0,0 0 0,-1 1 0,0-1 0,0 1 0,3 7 0,2 3 0,0 0 0,0-1 0,2 0 0,16 18 0,26 40 0,-24-25 0,40 77 0,-33-59 0,-26-50 0,-1 0 0,-1 1 0,0 0 0,-1 0 0,6 25 0,-8-24-1365,1-4-5461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4:04.272"/>
    </inkml:context>
    <inkml:brush xml:id="br0">
      <inkml:brushProperty name="width" value="0.05" units="cm"/>
      <inkml:brushProperty name="height" value="0.05" units="cm"/>
    </inkml:brush>
  </inkml:definitions>
  <inkml:trace contextRef="#ctx0" brushRef="#br0">1 264 24575,'0'-3'0,"0"-1"0,0 0 0,1 0 0,0 1 0,-1-1 0,2 0 0,-1 1 0,0-1 0,0 1 0,1-1 0,0 1 0,0 0 0,0-1 0,0 1 0,0 0 0,1 0 0,-1 1 0,4-4 0,22-31 0,-16 8 0,-12 26 0,0 0 0,1 1 0,0-1 0,0 1 0,0-1 0,0 1 0,0-1 0,0 1 0,0-1 0,1 1 0,-1 0 0,1 0 0,0 0 0,0 0 0,0 0 0,0 0 0,0 1 0,0-1 0,0 1 0,0-1 0,1 1 0,-1 0 0,0-1 0,1 1 0,-1 1 0,5-2 0,-6 2 0,2 0 0,0-1 0,0 1 0,0 0 0,0-1 0,0 0 0,0 1 0,0-1 0,0-1 0,0 1 0,0 0 0,0-1 0,-1 1 0,1-1 0,0 0 0,-1 0 0,0 0 0,1 0 0,-1 0 0,0-1 0,0 1 0,0-1 0,0 1 0,-1-1 0,1 0 0,-1 1 0,2-5 0,-3 6 0,1-1 0,-1 1 0,1-1 0,-1 0 0,1 1 0,0-1 0,0 1 0,0 0 0,0-1 0,0 1 0,0 0 0,0 0 0,0-1 0,0 1 0,1 0 0,-1 0 0,0 0 0,1 0 0,-1 1 0,1-1 0,-1 0 0,1 1 0,-1-1 0,1 0 0,0 1 0,-1 0 0,1-1 0,0 1 0,-1 0 0,1 0 0,0 0 0,-1 0 0,1 0 0,0 1 0,-1-1 0,1 0 0,-1 1 0,1-1 0,0 1 0,-1 0 0,1-1 0,-1 1 0,2 1 0,9 5 0,-1 0 0,1 1 0,-1 1 0,13 13 0,-8-8 0,26 24 0,42 32 0,8-2 0,-89-65-7,0-1 0,0 1 0,-1 0 0,1 0 0,-1 0-1,1 1 1,-1-1 0,0 0 0,0 1 0,-1-1 0,1 1 0,-1 0-1,1 0 1,-1-1 0,0 6 0,6 12-1244,-2-7-5575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0:36.168"/>
    </inkml:context>
    <inkml:brush xml:id="br0">
      <inkml:brushProperty name="width" value="0.05" units="cm"/>
      <inkml:brushProperty name="height" value="0.05" units="cm"/>
    </inkml:brush>
  </inkml:definitions>
  <inkml:trace contextRef="#ctx0" brushRef="#br0">1 122 24575,'7'2'0,"0"-1"0,0 2 0,0-1 0,0 1 0,8 4 0,0 0 0,21 11 0,-28-14 0,0 0 0,0 0 0,0 0 0,1-1 0,-1-1 0,1 0 0,0 0 0,10 1 0,36-1 0,-31-2 0,1 2 0,44 7 0,-67-8 0,1-1 0,-1 1 0,0-1 0,0 1 0,0-1 0,0 0 0,1 0 0,-1 0 0,0-1 0,0 1 0,0 0 0,0-1 0,1 1 0,-1-1 0,0 0 0,0 0 0,0 0 0,0 0 0,0 0 0,-1 0 0,1 0 0,0-1 0,0 1 0,1-3 0,2-2 0,-1 0 0,0-1 0,-1 1 0,1-1 0,4-13 0,14-26 0,7-13-81,-21 39-1203,-2 6-5542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7:28.393"/>
    </inkml:context>
    <inkml:brush xml:id="br0">
      <inkml:brushProperty name="width" value="0.05" units="cm"/>
      <inkml:brushProperty name="height" value="0.05" units="cm"/>
    </inkml:brush>
  </inkml:definitions>
  <inkml:trace contextRef="#ctx0" brushRef="#br0">534 1 24575,'0'15'0,"0"-1"0,0 1 0,-2 0 0,0-1 0,-1 1 0,0-1 0,-1 0 0,-10 23 0,7-16 0,-1 0 0,2 1 0,-5 37 0,7-34 0,-2 1 0,-10 28 0,-20 15 0,29-57 0,0 0 0,0 0 0,1 1 0,-8 25 0,7-6 0,-2-1 0,-1 0 0,-2-1 0,-24 47 0,24-53 0,1 1 0,1 0 0,-10 39 0,-2 7 0,10-37 0,-3 7 0,-18 78 0,9-39 0,17-61 0,1 0 0,-6 27 0,-11 71 0,1 0 0,19-105 0,-1 0 0,0 0 0,-1 0 0,-10 21 0,-11 26 0,20-38-1365,2-1-5461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7:30.694"/>
    </inkml:context>
    <inkml:brush xml:id="br0">
      <inkml:brushProperty name="width" value="0.05" units="cm"/>
      <inkml:brushProperty name="height" value="0.05" units="cm"/>
    </inkml:brush>
  </inkml:definitions>
  <inkml:trace contextRef="#ctx0" brushRef="#br0">0 1 24575,'1'7'0,"1"1"0,0-1 0,0 1 0,1-1 0,0 0 0,0 0 0,0 0 0,1 0 0,0 0 0,1-1 0,-1 0 0,1 0 0,0 0 0,9 7 0,-6-4 0,0 0 0,-1 0 0,0 1 0,10 18 0,-13-17 0,1-1 0,0 0 0,1 0 0,0 0 0,13 16 0,-16-23 0,1 0 0,-1 0 0,1 0 0,0-1 0,1 1 0,-1-1 0,0 0 0,1 0 0,-1 0 0,1-1 0,-1 1 0,1-1 0,0 0 0,-1-1 0,1 1 0,7-1 0,223 0 112,-95-2-1589,-120 2-5349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7:57.950"/>
    </inkml:context>
    <inkml:brush xml:id="br0">
      <inkml:brushProperty name="width" value="0.05" units="cm"/>
      <inkml:brushProperty name="height" value="0.05" units="cm"/>
    </inkml:brush>
  </inkml:definitions>
  <inkml:trace contextRef="#ctx0" brushRef="#br0">0 1678 24575,'50'-18'0,"-38"15"0,1-1 0,-1 0 0,0-1 0,-1-1 0,16-8 0,-17 8 0,1 0 0,-1 1 0,1 0 0,0 1 0,0 0 0,0 1 0,13-2 0,-8 2 0,-1-1 0,1 0 0,-1 0 0,-1-2 0,1 0 0,-1-1 0,0 0 0,19-13 0,-9 6 0,37-18 0,-40 22 0,0-1 0,-1-1 0,24-18 0,21-13 0,-49 34 0,-1 0 0,0-2 0,26-22 0,-31 24 0,0 0 0,0 1 0,1 0 0,0 1 0,0 0 0,1 1 0,0 0 0,0 1 0,0 0 0,1 1 0,13-3 0,-25 7 0,10-4 0,1-2 0,-1 1 0,0-1 0,0-1 0,10-8 0,-9 6 0,0 1 0,0 1 0,18-8 0,-11 7 0,-2 0 0,1-2 0,-1 0 0,-1 0 0,0-2 0,23-20 0,-12 9 0,36-38 0,-58 56 0,1-1 0,0 1 0,0 0 0,1 1 0,0 0 0,-1 0 0,1 0 0,1 1 0,-1 0 0,10-3 0,-8 3 0,0 0 0,-1-1 0,1 0 0,-1 0 0,0-1 0,0 0 0,12-11 0,-6 2 0,-8 8 0,-1 0 0,1 1 0,0 0 0,0 0 0,0 0 0,1 1 0,0 0 0,8-4 0,73-45 0,-68 42 0,0-2 0,23-18 0,-16 10 0,64-48 0,-62 43 0,-25 22 0,-1 0 0,1 1 0,0 0 0,-1 0 0,2 0 0,-1 0 0,0 0 0,0 1 0,1 0 0,8-4 0,-4 3 0,-1-1 0,0 0 0,0-1 0,0 1 0,12-11 0,19-11 0,54-45 0,-72 58 0,-1-2 0,-1 0 0,23-23 0,-36 32 0,7-7 0,1 1 0,0 0 0,0 1 0,1 1 0,17-9 0,-26 15 0,0 0 0,0-1 0,0 0 0,0 0 0,-1 0 0,0-1 0,0 0 0,0 0 0,5-9 0,30-33 0,57-35 0,-91 78-170,-1 0-1,0 0 0,0 0 1,-1-1-1,0 1 0,0-1 1,6-13-1,-4 4-6655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8:01.043"/>
    </inkml:context>
    <inkml:brush xml:id="br0">
      <inkml:brushProperty name="width" value="0.05" units="cm"/>
      <inkml:brushProperty name="height" value="0.05" units="cm"/>
    </inkml:brush>
  </inkml:definitions>
  <inkml:trace contextRef="#ctx0" brushRef="#br0">0 1 24575,'10'1'0,"-1"0"0,0 1 0,1 0 0,13 5 0,9 2 0,-23-7 0,1 0 0,-1 1 0,0 0 0,1 0 0,-1 1 0,-1 0 0,1 1 0,-1 0 0,10 8 0,-13-10 0,-1 1 0,-1 1 0,1-1 0,-1 0 0,1 1 0,-1 0 0,-1 0 0,1 0 0,-1 0 0,0 0 0,0 0 0,0 0 0,-1 1 0,1-1 0,-1 1 0,-1-1 0,1 8 0,0 31 0,0-21 0,0 0 0,8 39 0,19 49-1365,-25-94-5461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4:07.122"/>
    </inkml:context>
    <inkml:brush xml:id="br0">
      <inkml:brushProperty name="width" value="0.05" units="cm"/>
      <inkml:brushProperty name="height" value="0.05" units="cm"/>
    </inkml:brush>
  </inkml:definitions>
  <inkml:trace contextRef="#ctx0" brushRef="#br0">0 5566 24575,'10'-1'0,"-1"0"0,1-1 0,-1 0 0,14-5 0,9-2 0,-4 1 0,0-1 0,49-24 0,-45 19 0,42-14 0,-21 9 0,61-29 0,-68 27 0,156-77 0,-143 69 0,-34 15 0,0 2 0,31-10 0,91-38 0,-39 15 0,-10 0 0,-65 28 0,44-16 0,-34 16 0,48-26 0,31-12 0,-101 46 0,0-1 0,35-22 0,3-3 0,-41 28 0,-1 0 0,1 0 0,20-3 0,-21 6 0,0-1 0,-1 0 0,1-1 0,15-10 0,2-2 0,-2-3 0,42-33 0,59-52 0,-100 78 0,0 2 0,53-31 0,-46 32 0,54-46 0,-22 7 0,-2-4 0,102-129 0,-152 173 0,1 0 0,0 2 0,45-34 0,-57 49 0,4-2 0,-1-1 0,1 0 0,16-20 0,48-43 0,-72 66 0,1 2 0,0-1 0,0 1 0,1 0 0,-1 0 0,1 1 0,0-1 0,10-3 0,-9 4 0,0 0 0,-1 0 0,1-1 0,-1 0 0,0 0 0,-1 0 0,7-8 0,44-38 0,-46 43 0,-1-1 0,1 0 0,-2 0 0,17-20 0,5-18 0,30-38 0,-31 41 0,-24 34 0,0 1 0,0 0 0,1 0 0,0 1 0,10-10 0,-7 8 0,-1-1 0,0 0 0,0-1 0,-1 0 0,-1 0 0,10-21 0,-8 16 0,0 1 0,23-31 0,-26 38 0,0-1 0,0 0 0,-1 0 0,-1 0 0,1 0 0,-2-1 0,4-13 0,-3 9 0,1 0 0,1 1 0,8-17 0,7-9 0,-1-1 0,-2-1 0,17-62 0,-30 90 0,1 1 0,0 0 0,1 0 0,14-19 0,-14 22 0,0 0 0,-1-1 0,0 0 0,0 0 0,-1 0 0,-1-1 0,4-14 0,-3 6 0,1 0 0,12-29 0,7-21 0,-11 3 0,-13 53 0,2 0 0,-1-1 0,2 2 0,0-1 0,1 0 0,9-18 0,-9 21 0,-1-1 0,0 0 0,0 0 0,-1 0 0,-1 0 0,2-20 0,3-17 0,-4 28 0,0-1 0,-2 1 0,-1-1 0,0 0 0,-2 1 0,-7-37 0,1-5 0,5 33 0,-2 0 0,0 0 0,-15-43 0,-71-157 0,17 50 0,50 126 0,-24-76 0,-3 1 0,32 86 0,9 22 0,-1 1 0,-23-33 0,20 33 0,1 0 0,-14-30 0,20 38 0,0 0 0,0 0 0,-1 1 0,-10-12 0,9 12 0,0 0 0,1-1 0,-13-24 0,-29-56 0,31 61 0,-18-42 0,22 35 0,-2 1 0,-2 1 0,-26-37 0,41 68 0,-1 0 0,0 1 0,0-1 0,-1 1 0,1 0 0,-1 1 0,0-1 0,0 1 0,0 0 0,0 0 0,-1 1 0,1 0 0,-1 0 0,1 1 0,-8-2 0,6 2 0,1 0 0,0-1 0,0 0 0,0 0 0,0-1 0,0 0 0,0 0 0,0-1 0,1 0 0,0 0 0,0 0 0,0-1 0,-6-6 0,-13-11-1365,12 15-5461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1.477"/>
    </inkml:context>
    <inkml:brush xml:id="br0">
      <inkml:brushProperty name="width" value="0.05" units="cm"/>
      <inkml:brushProperty name="height" value="0.05" units="cm"/>
    </inkml:brush>
  </inkml:definitions>
  <inkml:trace contextRef="#ctx0" brushRef="#br0">1 0 24575,'22'2'0,"0"0"0,-1 2 0,1 0 0,-1 1 0,0 2 0,0 0 0,-1 1 0,0 1 0,20 12 0,-20-12 0,-10-4 0,0-2 0,1 0 0,-1 0 0,1-1 0,-1 0 0,1 0 0,11-1 0,82-4 0,-39 1 0,-13 2 0,-1 3 0,61 11 0,-92-11-1365,-2-1-5461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4.263"/>
    </inkml:context>
    <inkml:brush xml:id="br0">
      <inkml:brushProperty name="width" value="0.05" units="cm"/>
      <inkml:brushProperty name="height" value="0.05" units="cm"/>
    </inkml:brush>
  </inkml:definitions>
  <inkml:trace contextRef="#ctx0" brushRef="#br0">13 0 24575,'0'9'0,"0"0"0,1-1 0,0 1 0,1-1 0,-1 1 0,2-1 0,-1 0 0,1 0 0,0 0 0,1 0 0,0 0 0,0-1 0,1 1 0,0-1 0,7 8 0,9 19 0,-18-27 0,2 0 0,-1 1 0,1-2 0,0 1 0,0 0 0,11 9 0,-13-14 0,0 0 0,0 1 0,0 0 0,0-1 0,0 1 0,-1 0 0,1 1 0,-1-1 0,0 0 0,3 6 0,-5-7 0,0 0 0,0-1 0,0 1 0,0 0 0,-1-1 0,1 1 0,0-1 0,-1 1 0,1-1 0,-1 1 0,0-1 0,1 1 0,-1-1 0,0 1 0,0-1 0,0 0 0,0 1 0,0-1 0,0 0 0,0 0 0,0 0 0,-1 0 0,1 0 0,0 0 0,-1 0 0,1 0 0,-1-1 0,-1 1 0,-14 12 0,1 0 0,0 1 0,0 0 0,-18 24 0,33-37 0,-22 21-1365,13-12-5461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6.391"/>
    </inkml:context>
    <inkml:brush xml:id="br0">
      <inkml:brushProperty name="width" value="0.05" units="cm"/>
      <inkml:brushProperty name="height" value="0.05" units="cm"/>
    </inkml:brush>
  </inkml:definitions>
  <inkml:trace contextRef="#ctx0" brushRef="#br0">1 1 24575,'48'1'0,"0"2"0,48 11 0,-35-8 0,-1-2 0,94-6 0,-38-1 0,140 3-1365,-236 0-5461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9.285"/>
    </inkml:context>
    <inkml:brush xml:id="br0">
      <inkml:brushProperty name="width" value="0.05" units="cm"/>
      <inkml:brushProperty name="height" value="0.05" units="cm"/>
    </inkml:brush>
  </inkml:definitions>
  <inkml:trace contextRef="#ctx0" brushRef="#br0">50 1 24575,'3'2'0,"1"0"0,-1 1 0,1-1 0,-1 1 0,0 0 0,0 0 0,0 0 0,2 4 0,10 8 0,9 4 0,0 1 0,38 42 0,-55-54 0,-2 0 0,1 0 0,-1 0 0,0 0 0,-1 1 0,1 0 0,-2 0 0,1 0 0,-2 0 0,1 1 0,-1-1 0,0 1 0,0 11 0,-1-2 0,-1 0 0,-1 0 0,-5 33 0,4-43 0,0 0 0,-1 0 0,-1-1 0,0 0 0,0 1 0,0-1 0,-1 0 0,0-1 0,-11 13 0,-3 3 0,7-9 0,0 0 0,-23 20 0,4 2 0,27-30 0,-1 0 0,1 0 0,-1-1 0,0 0 0,-7 6 0,9-9 11,0 1-1,1 0 0,-1 0 0,0 0 1,1 0-1,0 1 0,-1-1 1,2 1-1,-1-1 0,0 1 0,1 0 1,-2 5-1,1-5-197,1 1-1,-1-1 1,0 1 0,0-1-1,-1 0 1,1 0-1,-5 5 1,-3 1-6639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1.602"/>
    </inkml:context>
    <inkml:brush xml:id="br0">
      <inkml:brushProperty name="width" value="0.05" units="cm"/>
      <inkml:brushProperty name="height" value="0.05" units="cm"/>
    </inkml:brush>
  </inkml:definitions>
  <inkml:trace contextRef="#ctx0" brushRef="#br0">98 0 24575,'-1'54'0,"-2"0"0,-11 55 0,7-13 0,6-72 0,0 1 0,-9 44 0,0-29 0,-7 72 0,17-29 0,3-33 0,-2-45 0,0 1 0,-1-1 0,1 0 0,-1 1 0,0-1 0,0 1 0,-1-1 0,0 0 0,0 1 0,0-1 0,0 0 0,-4 9 0,-1-2 0,1 1 0,1 0 0,0 1 0,1-1 0,0 1 0,-1 27 0,5 89 0,2-53 0,-3-8-1365,0-49-5461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3.268"/>
    </inkml:context>
    <inkml:brush xml:id="br0">
      <inkml:brushProperty name="width" value="0.05" units="cm"/>
      <inkml:brushProperty name="height" value="0.05" units="cm"/>
    </inkml:brush>
  </inkml:definitions>
  <inkml:trace contextRef="#ctx0" brushRef="#br0">1 2 24575,'6'0'0,"0"1"0,0 0 0,0 0 0,0 1 0,-1 0 0,1 0 0,0 0 0,-1 1 0,0-1 0,1 1 0,-1 1 0,0-1 0,0 1 0,-1 0 0,1 0 0,-1 0 0,0 0 0,0 1 0,5 8 0,21 19 0,-29-31 0,1 1 0,0-1 0,-1 0 0,1 0 0,0 1 0,0-1 0,0 0 0,0-1 0,0 1 0,0 0 0,0 0 0,0-1 0,0 0 0,0 1 0,1-1 0,-1 0 0,0 0 0,0 0 0,0 0 0,0 0 0,0 0 0,4-2 0,3-1 0,-1 0 0,1-1 0,-1 0 0,11-7 0,21-10 0,-26 16-119,27-11 370,-40 15-319,1 1 0,-1-1 0,1 0 0,-1 0 0,0 0 0,1 0-1,-1 0 1,0 0 0,0-1 0,0 1 0,0 0 0,0-1 0,0 1 0,0-1 0,-1 1 0,1-1 0,0 1 0,-1-1 0,1 1 0,-1-1 0,1-2 0,-1-8-6758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5.587"/>
    </inkml:context>
    <inkml:brush xml:id="br0">
      <inkml:brushProperty name="width" value="0.05" units="cm"/>
      <inkml:brushProperty name="height" value="0.05" units="cm"/>
    </inkml:brush>
  </inkml:definitions>
  <inkml:trace contextRef="#ctx0" brushRef="#br0">0 4969 24575,'1'-1'0,"-1"0"0,0-1 0,1 1 0,-1 0 0,1-1 0,0 1 0,-1 0 0,1 0 0,0 0 0,0 0 0,-1 0 0,1-1 0,0 2 0,0-1 0,0 0 0,0 0 0,1 0 0,-1 0 0,2-1 0,29-14 0,-19 10 0,8-2 0,-1 0 0,1 2 0,0 0 0,0 1 0,1 1 0,25 0 0,-25 1 0,19-5 0,1-1 0,57-21 0,-39 11 0,29-3 0,-57 15 0,-2-1 0,1-1 0,34-17 0,-10 3 0,61-18 0,-77 28 0,-13 3 0,44-25 0,-3 2 0,44-17 0,2 6 0,235-60 0,-277 87 0,85-33 0,-114 36 0,-5 3 0,55-8 0,-63 14 0,-1-1 0,1-1 0,-2-1 0,32-14 0,-32 10 0,1 2 0,41-9 0,25-9 0,-85 23 0,-1 1 0,1-1 0,-1-1 0,0 1 0,11-11 0,32-20 0,-39 28 0,0 1 0,-1-1 0,1-1 0,9-10 0,-12 11 0,-1 0 0,1 1 0,0 0 0,1 1 0,-1 0 0,1 0 0,16-6 0,-14 7 0,-1 0 0,0-1 0,0-1 0,0 0 0,12-10 0,-14 9 0,1 1 0,0 0 0,1 1 0,-1 0 0,1 0 0,13-4 0,101-39 0,-87 32 0,70-22 0,88-27 0,-15 7 0,11-3 0,-173 55 0,0 0 0,-1-1 0,29-16 0,35-16 0,-66 33 0,0 0 0,-1-1 0,0-1 0,0-1 0,18-15 0,18-5 0,-40 25 0,-1-1 0,0 1 0,-1-1 0,13-11 0,67-50 0,-62 48 0,36-31 0,-54 43 0,-1 1 0,1 0 0,0 1 0,0 0 0,11-5 0,37-22 0,-27 7 0,-25 19 0,1 1 0,0 0 0,1 0 0,-1 0 0,1 0 0,0 1 0,0 1 0,1-1 0,11-3 0,-4 1 0,0 0 0,0 0 0,0-2 0,-1 0 0,0 0 0,13-12 0,-7 7 0,-14 9 0,1 1 0,-1 0 0,1 0 0,0 0 0,0 1 0,15-3 0,-15 4 0,0-1 0,0 1 0,0-2 0,0 1 0,0-1 0,-1 0 0,12-7 0,2-3 0,0 1 0,1 1 0,0 1 0,35-11 0,22-10 0,-23-6 0,-46 30 0,0 1 0,0-1 0,1 1 0,-1 1 0,15-6 0,-13 6 0,-1 0 0,1-1 0,-1 0 0,0-1 0,15-12 0,-15 11 0,0 0 0,1 1 0,0 0 0,15-6 0,-5 1 0,1 0 0,-2-2 0,1 0 0,24-24 0,-8 8 0,5-7 0,-32 28 0,0 0 0,1 0 0,-1 1 0,2 0 0,22-12 0,-27 17 0,-1-1 0,1 0 0,-1 0 0,0 0 0,0-1 0,-1 0 0,0 0 0,1-1 0,3-6 0,3 0 0,-7 7 0,0 1 0,1 0 0,-1 0 0,1 0 0,0 1 0,0-1 0,1 2 0,-1-1 0,1 1 0,-1 0 0,1 0 0,7-1 0,-7 2 0,0 0 0,0-1 0,-1 0 0,1-1 0,0 1 0,-1-1 0,1-1 0,-1 1 0,0-1 0,7-6 0,0-2 0,0 1 0,1 1 0,0 0 0,1 1 0,27-13 0,-30 15 0,-1 0 0,0-1 0,17-14 0,24-18 0,-26 23 0,-2-1 0,42-39 0,-18 14 0,48-30 0,-89 68 0,-1-1 0,1 0 0,-1 0 0,0 0 0,5-8 0,-7 8 0,0 1 0,1 0 0,0 0 0,-1 1 0,2-1 0,-1 1 0,0 0 0,1 0 0,6-3 0,1 2 0,0-1 0,0 0 0,-1-1 0,1-1 0,-1 0 0,-1-1 0,0 0 0,0 0 0,16-20 0,-10 11 0,0 0 0,2 0 0,30-21 0,-41 34 0,0 0 0,1 1 0,0 0 0,17-5 0,28-13 0,3-16 0,-35 23 0,0 1 0,28-13 0,-30 17 0,-1-1 0,-1-1 0,28-22 0,-9 6 0,-34 26 0,10-7 0,0-1 0,-1 0 0,20-21 0,11-14 0,-28 31 0,0-1 0,16-22 0,-6 6 0,0 1 0,2 1 0,1 1 0,2 2 0,0 0 0,46-28 0,-46 37 0,-23 14 0,-1 0 0,0-1 0,0 0 0,0 0 0,0-1 0,0 1 0,5-8 0,-2 3 0,1 1 0,-1 0 0,1 1 0,1 0 0,-1 0 0,17-7 0,-16 9 0,0-1 0,-1 0 0,1-1 0,-1 0 0,-1-1 0,16-15 0,46-53 0,-46 51 0,-1-1 0,-1-1 0,-1-2 0,18-31 0,-28 42 0,0 1 0,2 1 0,-1 0 0,28-23 0,-34 31 0,143-122 0,-32 25 0,-62 58 0,-49 40 0,0-1 0,0 0 0,-1 0 0,7-12 0,17-21 0,-11 17-455,0-1 0,27-51 0,-39 63-6371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7.793"/>
    </inkml:context>
    <inkml:brush xml:id="br0">
      <inkml:brushProperty name="width" value="0.05" units="cm"/>
      <inkml:brushProperty name="height" value="0.05" units="cm"/>
    </inkml:brush>
  </inkml:definitions>
  <inkml:trace contextRef="#ctx0" brushRef="#br0">1 2 24575,'98'-2'0,"107"4"0,-199-1 0,0-1 0,-1 1 0,1 0 0,-1 0 0,1 1 0,-1-1 0,0 1 0,0 0 0,1 1 0,-1-1 0,-1 1 0,1 0 0,0 0 0,-1 1 0,1-1 0,-1 1 0,0 0 0,-1 0 0,5 5 0,-2 2 0,0 0 0,-1 0 0,-1 0 0,1 1 0,-2 0 0,0 0 0,3 19 0,63 249 0,-68-274 0,1 0 0,0 0 0,0 0 0,1-1 0,-1 1 0,1-1 0,1 0 0,-1 1 0,1-2 0,0 1 0,0 0 0,0-1 0,1 0 0,-1 1 0,9 4 0,-5-2 0,-7-7 4,-1 1 1,1-1-1,-1 1 0,1 0 0,-1-1 0,1 1 0,-1 0 1,1 0-1,-1-1 0,0 1 0,0 0 0,1 0 0,-1 0 0,0 0 1,0-1-1,0 1 0,0 0 0,0 0 0,0 0 0,0 0 1,0-1-1,0 1 0,0 0 0,0 0 0,-1 0 0,1-1 1,0 1-1,-1 0 0,1 0 0,-1 0 0,0 0-79,1 1 1,0-1-1,-1 0 0,1 0 1,-1 0-1,1 0 0,0 1 0,0-1 1,0 0-1,0 0 0,0 1 1,0-1-1,0 0 0,0 0 0,0 0 1,1 1-1,-1-1 0,0 0 1,2 2-1,3 5-6751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4:09.114"/>
    </inkml:context>
    <inkml:brush xml:id="br0">
      <inkml:brushProperty name="width" value="0.05" units="cm"/>
      <inkml:brushProperty name="height" value="0.05" units="cm"/>
    </inkml:brush>
  </inkml:definitions>
  <inkml:trace contextRef="#ctx0" brushRef="#br0">0 365 24575,'11'-51'0,"-1"9"0,-8 28 0,1 0 0,1 0 0,0 0 0,9-18 0,-7 17 0,0-1 0,6-29 0,-10 36 0,0 0 0,1 0 0,0 0 0,0 0 0,1 1 0,6-9 0,-9 14 0,0 1 0,0-1 0,1 1 0,-1 0 0,1 0 0,0 0 0,0 0 0,-1 0 0,1 0 0,0 0 0,1 1 0,-1-1 0,0 1 0,0-1 0,1 1 0,-1 0 0,1 0 0,-1 0 0,1 0 0,-1 1 0,1-1 0,0 1 0,-1-1 0,6 1 0,26 6 0,51 17 0,-62-15 0,1-1 0,0-1 0,0-1 0,1-2 0,24 2 0,-26-6-1365,-3 1-5461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1.477"/>
    </inkml:context>
    <inkml:brush xml:id="br0">
      <inkml:brushProperty name="width" value="0.05" units="cm"/>
      <inkml:brushProperty name="height" value="0.05" units="cm"/>
    </inkml:brush>
  </inkml:definitions>
  <inkml:trace contextRef="#ctx0" brushRef="#br0">1 0 24575,'22'2'0,"0"0"0,-1 2 0,1 0 0,-1 1 0,0 2 0,0 0 0,-1 1 0,0 1 0,20 12 0,-20-12 0,-10-4 0,0-2 0,1 0 0,-1 0 0,1-1 0,-1 0 0,1 0 0,11-1 0,82-4 0,-39 1 0,-13 2 0,-1 3 0,61 11 0,-92-11-1365,-2-1-5461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4.263"/>
    </inkml:context>
    <inkml:brush xml:id="br0">
      <inkml:brushProperty name="width" value="0.05" units="cm"/>
      <inkml:brushProperty name="height" value="0.05" units="cm"/>
    </inkml:brush>
  </inkml:definitions>
  <inkml:trace contextRef="#ctx0" brushRef="#br0">13 0 24575,'0'9'0,"0"0"0,1-1 0,0 1 0,1-1 0,-1 1 0,2-1 0,-1 0 0,1 0 0,0 0 0,1 0 0,0 0 0,0-1 0,1 1 0,0-1 0,7 8 0,9 19 0,-18-27 0,2 0 0,-1 1 0,1-2 0,0 1 0,0 0 0,11 9 0,-13-14 0,0 0 0,0 1 0,0 0 0,0-1 0,0 1 0,-1 0 0,1 1 0,-1-1 0,0 0 0,3 6 0,-5-7 0,0 0 0,0-1 0,0 1 0,0 0 0,-1-1 0,1 1 0,0-1 0,-1 1 0,1-1 0,-1 1 0,0-1 0,1 1 0,-1-1 0,0 1 0,0-1 0,0 0 0,0 1 0,0-1 0,0 0 0,0 0 0,0 0 0,-1 0 0,1 0 0,0 0 0,-1 0 0,1 0 0,-1-1 0,-1 1 0,-14 12 0,1 0 0,0 1 0,0 0 0,-18 24 0,33-37 0,-22 21-1365,13-12-5461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6.391"/>
    </inkml:context>
    <inkml:brush xml:id="br0">
      <inkml:brushProperty name="width" value="0.05" units="cm"/>
      <inkml:brushProperty name="height" value="0.05" units="cm"/>
    </inkml:brush>
  </inkml:definitions>
  <inkml:trace contextRef="#ctx0" brushRef="#br0">1 1 24575,'48'1'0,"0"2"0,48 11 0,-35-8 0,-1-2 0,94-6 0,-38-1 0,140 3-1365,-236 0-5461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9.285"/>
    </inkml:context>
    <inkml:brush xml:id="br0">
      <inkml:brushProperty name="width" value="0.05" units="cm"/>
      <inkml:brushProperty name="height" value="0.05" units="cm"/>
    </inkml:brush>
  </inkml:definitions>
  <inkml:trace contextRef="#ctx0" brushRef="#br0">50 1 24575,'3'2'0,"1"0"0,-1 1 0,1-1 0,-1 1 0,0 0 0,0 0 0,0 0 0,2 4 0,10 8 0,9 4 0,0 1 0,38 42 0,-55-54 0,-2 0 0,1 0 0,-1 0 0,0 0 0,-1 1 0,1 0 0,-2 0 0,1 0 0,-2 0 0,1 1 0,-1-1 0,0 1 0,0 11 0,-1-2 0,-1 0 0,-1 0 0,-5 33 0,4-43 0,0 0 0,-1 0 0,-1-1 0,0 0 0,0 1 0,0-1 0,-1 0 0,0-1 0,-11 13 0,-3 3 0,7-9 0,0 0 0,-23 20 0,4 2 0,27-30 0,-1 0 0,1 0 0,-1-1 0,0 0 0,-7 6 0,9-9 11,0 1-1,1 0 0,-1 0 0,0 0 1,1 0-1,0 1 0,-1-1 1,2 1-1,-1-1 0,0 1 0,1 0 1,-2 5-1,1-5-197,1 1-1,-1-1 1,0 1 0,0-1-1,-1 0 1,1 0-1,-5 5 1,-3 1-6639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1.602"/>
    </inkml:context>
    <inkml:brush xml:id="br0">
      <inkml:brushProperty name="width" value="0.05" units="cm"/>
      <inkml:brushProperty name="height" value="0.05" units="cm"/>
    </inkml:brush>
  </inkml:definitions>
  <inkml:trace contextRef="#ctx0" brushRef="#br0">98 0 24575,'-1'54'0,"-2"0"0,-11 55 0,7-13 0,6-72 0,0 1 0,-9 44 0,0-29 0,-7 72 0,17-29 0,3-33 0,-2-45 0,0 1 0,-1-1 0,1 0 0,-1 1 0,0-1 0,0 1 0,-1-1 0,0 0 0,0 1 0,0-1 0,0 0 0,-4 9 0,-1-2 0,1 1 0,1 0 0,0 1 0,1-1 0,0 1 0,-1 27 0,5 89 0,2-53 0,-3-8-1365,0-49-5461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3.268"/>
    </inkml:context>
    <inkml:brush xml:id="br0">
      <inkml:brushProperty name="width" value="0.05" units="cm"/>
      <inkml:brushProperty name="height" value="0.05" units="cm"/>
    </inkml:brush>
  </inkml:definitions>
  <inkml:trace contextRef="#ctx0" brushRef="#br0">1 2 24575,'6'0'0,"0"1"0,0 0 0,0 0 0,0 1 0,-1 0 0,1 0 0,0 0 0,-1 1 0,0-1 0,1 1 0,-1 1 0,0-1 0,0 1 0,-1 0 0,1 0 0,-1 0 0,0 0 0,0 1 0,5 8 0,21 19 0,-29-31 0,1 1 0,0-1 0,-1 0 0,1 0 0,0 1 0,0-1 0,0 0 0,0-1 0,0 1 0,0 0 0,0 0 0,0-1 0,0 0 0,0 1 0,1-1 0,-1 0 0,0 0 0,0 0 0,0 0 0,0 0 0,0 0 0,4-2 0,3-1 0,-1 0 0,1-1 0,-1 0 0,11-7 0,21-10 0,-26 16-119,27-11 370,-40 15-319,1 1 0,-1-1 0,1 0 0,-1 0 0,0 0 0,1 0-1,-1 0 1,0 0 0,0-1 0,0 1 0,0 0 0,0-1 0,0 1 0,0-1 0,-1 1 0,1-1 0,0 1 0,-1-1 0,1 1 0,-1-1 0,1-2 0,-1-8-6758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6:30.481"/>
    </inkml:context>
    <inkml:brush xml:id="br0">
      <inkml:brushProperty name="width" value="0.05" units="cm"/>
      <inkml:brushProperty name="height" value="0.05" units="cm"/>
    </inkml:brush>
  </inkml:definitions>
  <inkml:trace contextRef="#ctx0" brushRef="#br0">1943 192 24575,'-5'-1'0,"0"-1"0,0 0 0,0 1 0,1-2 0,-1 1 0,1 0 0,-1-1 0,1 0 0,0 0 0,0 0 0,0-1 0,0 1 0,-3-6 0,-27-18 0,15 17 0,-1 2 0,-1 0 0,0 1 0,-33-7 0,27 8 0,0-2 0,-28-11 0,29 10 0,-1 0 0,0 2 0,-1 1 0,1 1 0,-1 1 0,0 2 0,0 1 0,0 1 0,-34 4 0,45 0 0,1 0 0,0 1 0,0 1 0,1 0 0,0 1 0,0 1 0,-21 14 0,-13 6 0,-28 21 0,62-37 0,-1-2 0,0 0 0,0-1 0,-1 0 0,-26 9 0,36-16 0,-1 0 0,0 0 0,0 0 0,1 1 0,-1 0 0,1 0 0,-1 1 0,1-1 0,0 2 0,1-1 0,-1 1 0,1 0 0,-11 11 0,13-11 0,-1-1 0,1 0 0,-1 1 0,-1-2 0,1 1 0,0-1 0,-1 0 0,0 0 0,0 0 0,0-1 0,0 0 0,0 0 0,0 0 0,-13 1 0,10-2 0,0 1 0,0 1 0,1 0 0,-1 0 0,1 0 0,-1 1 0,-11 8 0,1 2 0,0 0 0,0-1 0,-1-2 0,-34 16 0,42-22 0,1 1 0,-1 1 0,-20 16 0,23-16 0,0 0 0,-1 0 0,0-1 0,0-1 0,-17 8 0,-9-2 0,17-6 0,1 1 0,-29 14 0,42-17 0,0 0 0,0 0 0,0 1 0,0-1 0,0 1 0,1 1 0,0-1 0,0 0 0,0 1 0,0 0 0,1 0 0,-5 8 0,-92 162 0,54-98-1365,37-66-5461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5.587"/>
    </inkml:context>
    <inkml:brush xml:id="br0">
      <inkml:brushProperty name="width" value="0.05" units="cm"/>
      <inkml:brushProperty name="height" value="0.05" units="cm"/>
    </inkml:brush>
  </inkml:definitions>
  <inkml:trace contextRef="#ctx0" brushRef="#br0">0 4969 24575,'1'-1'0,"-1"0"0,0-1 0,1 1 0,-1 0 0,1-1 0,0 1 0,-1 0 0,1 0 0,0 0 0,0 0 0,-1 0 0,1-1 0,0 2 0,0-1 0,0 0 0,0 0 0,1 0 0,-1 0 0,2-1 0,29-14 0,-19 10 0,8-2 0,-1 0 0,1 2 0,0 0 0,0 1 0,1 1 0,25 0 0,-25 1 0,19-5 0,1-1 0,57-21 0,-39 11 0,29-3 0,-57 15 0,-2-1 0,1-1 0,34-17 0,-10 3 0,61-18 0,-77 28 0,-13 3 0,44-25 0,-3 2 0,44-17 0,2 6 0,235-60 0,-277 87 0,85-33 0,-114 36 0,-5 3 0,55-8 0,-63 14 0,-1-1 0,1-1 0,-2-1 0,32-14 0,-32 10 0,1 2 0,41-9 0,25-9 0,-85 23 0,-1 1 0,1-1 0,-1-1 0,0 1 0,11-11 0,32-20 0,-39 28 0,0 1 0,-1-1 0,1-1 0,9-10 0,-12 11 0,-1 0 0,1 1 0,0 0 0,1 1 0,-1 0 0,1 0 0,16-6 0,-14 7 0,-1 0 0,0-1 0,0-1 0,0 0 0,12-10 0,-14 9 0,1 1 0,0 0 0,1 1 0,-1 0 0,1 0 0,13-4 0,101-39 0,-87 32 0,70-22 0,88-27 0,-15 7 0,11-3 0,-173 55 0,0 0 0,-1-1 0,29-16 0,35-16 0,-66 33 0,0 0 0,-1-1 0,0-1 0,0-1 0,18-15 0,18-5 0,-40 25 0,-1-1 0,0 1 0,-1-1 0,13-11 0,67-50 0,-62 48 0,36-31 0,-54 43 0,-1 1 0,1 0 0,0 1 0,0 0 0,11-5 0,37-22 0,-27 7 0,-25 19 0,1 1 0,0 0 0,1 0 0,-1 0 0,1 0 0,0 1 0,0 1 0,1-1 0,11-3 0,-4 1 0,0 0 0,0 0 0,0-2 0,-1 0 0,0 0 0,13-12 0,-7 7 0,-14 9 0,1 1 0,-1 0 0,1 0 0,0 0 0,0 1 0,15-3 0,-15 4 0,0-1 0,0 1 0,0-2 0,0 1 0,0-1 0,-1 0 0,12-7 0,2-3 0,0 1 0,1 1 0,0 1 0,35-11 0,22-10 0,-23-6 0,-46 30 0,0 1 0,0-1 0,1 1 0,-1 1 0,15-6 0,-13 6 0,-1 0 0,1-1 0,-1 0 0,0-1 0,15-12 0,-15 11 0,0 0 0,1 1 0,0 0 0,15-6 0,-5 1 0,1 0 0,-2-2 0,1 0 0,24-24 0,-8 8 0,5-7 0,-32 28 0,0 0 0,1 0 0,-1 1 0,2 0 0,22-12 0,-27 17 0,-1-1 0,1 0 0,-1 0 0,0 0 0,0-1 0,-1 0 0,0 0 0,1-1 0,3-6 0,3 0 0,-7 7 0,0 1 0,1 0 0,-1 0 0,1 0 0,0 1 0,0-1 0,1 2 0,-1-1 0,1 1 0,-1 0 0,1 0 0,7-1 0,-7 2 0,0 0 0,0-1 0,-1 0 0,1-1 0,0 1 0,-1-1 0,1-1 0,-1 1 0,0-1 0,7-6 0,0-2 0,0 1 0,1 1 0,0 0 0,1 1 0,27-13 0,-30 15 0,-1 0 0,0-1 0,17-14 0,24-18 0,-26 23 0,-2-1 0,42-39 0,-18 14 0,48-30 0,-89 68 0,-1-1 0,1 0 0,-1 0 0,0 0 0,5-8 0,-7 8 0,0 1 0,1 0 0,0 0 0,-1 1 0,2-1 0,-1 1 0,0 0 0,1 0 0,6-3 0,1 2 0,0-1 0,0 0 0,-1-1 0,1-1 0,-1 0 0,-1-1 0,0 0 0,0 0 0,16-20 0,-10 11 0,0 0 0,2 0 0,30-21 0,-41 34 0,0 0 0,1 1 0,0 0 0,17-5 0,28-13 0,3-16 0,-35 23 0,0 1 0,28-13 0,-30 17 0,-1-1 0,-1-1 0,28-22 0,-9 6 0,-34 26 0,10-7 0,0-1 0,-1 0 0,20-21 0,11-14 0,-28 31 0,0-1 0,16-22 0,-6 6 0,0 1 0,2 1 0,1 1 0,2 2 0,0 0 0,46-28 0,-46 37 0,-23 14 0,-1 0 0,0-1 0,0 0 0,0 0 0,0-1 0,0 1 0,5-8 0,-2 3 0,1 1 0,-1 0 0,1 1 0,1 0 0,-1 0 0,17-7 0,-16 9 0,0-1 0,-1 0 0,1-1 0,-1 0 0,-1-1 0,16-15 0,46-53 0,-46 51 0,-1-1 0,-1-1 0,-1-2 0,18-31 0,-28 42 0,0 1 0,2 1 0,-1 0 0,28-23 0,-34 31 0,143-122 0,-32 25 0,-62 58 0,-49 40 0,0-1 0,0 0 0,-1 0 0,7-12 0,17-21 0,-11 17-455,0-1 0,27-51 0,-39 63-6371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7.793"/>
    </inkml:context>
    <inkml:brush xml:id="br0">
      <inkml:brushProperty name="width" value="0.05" units="cm"/>
      <inkml:brushProperty name="height" value="0.05" units="cm"/>
    </inkml:brush>
  </inkml:definitions>
  <inkml:trace contextRef="#ctx0" brushRef="#br0">1 2 24575,'98'-2'0,"107"4"0,-199-1 0,0-1 0,-1 1 0,1 0 0,-1 0 0,1 1 0,-1-1 0,0 1 0,0 0 0,1 1 0,-1-1 0,-1 1 0,1 0 0,0 0 0,-1 1 0,1-1 0,-1 1 0,0 0 0,-1 0 0,5 5 0,-2 2 0,0 0 0,-1 0 0,-1 0 0,1 1 0,-2 0 0,0 0 0,3 19 0,63 249 0,-68-274 0,1 0 0,0 0 0,0 0 0,1-1 0,-1 1 0,1-1 0,1 0 0,-1 1 0,1-2 0,0 1 0,0 0 0,0-1 0,1 0 0,-1 1 0,9 4 0,-5-2 0,-7-7 4,-1 1 1,1-1-1,-1 1 0,1 0 0,-1-1 0,1 1 0,-1 0 1,1 0-1,-1-1 0,0 1 0,0 0 0,1 0 0,-1 0 0,0 0 1,0-1-1,0 1 0,0 0 0,0 0 0,0 0 0,0 0 1,0-1-1,0 1 0,0 0 0,0 0 0,-1 0 0,1-1 1,0 1-1,-1 0 0,1 0 0,-1 0 0,0 0-79,1 1 1,0-1-1,-1 0 0,1 0 1,-1 0-1,1 0 0,0 1 0,0-1 1,0 0-1,0 0 0,0 1 1,0-1-1,0 0 0,0 0 0,0 0 1,1 1-1,-1-1 0,0 0 1,2 2-1,3 5-6751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3:12.987"/>
    </inkml:context>
    <inkml:brush xml:id="br0">
      <inkml:brushProperty name="width" value="0.05" units="cm"/>
      <inkml:brushProperty name="height" value="0.05" units="cm"/>
    </inkml:brush>
  </inkml:definitions>
  <inkml:trace contextRef="#ctx0" brushRef="#br0">981 0 24575,'-3'2'0,"0"0"0,1 0 0,-1 0 0,1 1 0,-1-1 0,1 1 0,0-1 0,-1 1 0,1 0 0,1-1 0,-1 1 0,-2 4 0,-4 7 0,-5 4 0,0 0 0,2 2 0,1-1 0,0 1 0,1 1 0,-9 32 0,16-47 0,-8 18 0,-1-1 0,-1 0 0,-21 30 0,-8 15 0,-32 28 0,27-27 0,35-55 0,0 1 0,1 0 0,1 1 0,-8 19 0,-11 34 0,0-3 0,3 1 0,-19 84 0,19-37 0,24-108 0,0-1 0,-1 1 0,0-1 0,0 0 0,0 1 0,-1-1 0,1 0 0,-1 0 0,-1-1 0,1 1 0,-8 7 0,-53 43 0,53-47 0,0 0 0,0 1 0,0 1 0,1 0 0,-13 17 0,19-22 0,0 0 0,0-1 0,-1 1 0,0-1 0,0 0 0,0 0 0,0 0 0,-9 4 0,8-5 0,0 1 0,0 0 0,0 0 0,0 0 0,1 1 0,0 0 0,-6 7 0,-33 38 0,35-42 0,1 1 0,0-1 0,0 2 0,1-1 0,1 1 0,-1 0 0,-5 14 0,-9 9-1365,10-23-5461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3:14.773"/>
    </inkml:context>
    <inkml:brush xml:id="br0">
      <inkml:brushProperty name="width" value="0.05" units="cm"/>
      <inkml:brushProperty name="height" value="0.05" units="cm"/>
    </inkml:brush>
  </inkml:definitions>
  <inkml:trace contextRef="#ctx0" brushRef="#br0">3 1 24575,'-1'64'0,"-1"-25"0,3 0 0,0 1 0,14 69 0,-11-89 0,-4-15 0,1 0 0,0 0 0,0 0 0,0-1 0,1 1 0,0 0 0,-1 0 0,2-1 0,-1 1 0,1-1 0,-1 0 0,1 0 0,0 0 0,0 0 0,6 5 0,9 6 0,-15-12 0,0 0 0,0-1 0,0 1 0,1-1 0,-1 0 0,0 0 0,1 0 0,6 2 0,-7-4 0,-1 1 0,1-1 0,-1-1 0,0 1 0,1 0 0,-1 0 0,0-1 0,1 1 0,-1-1 0,0 0 0,1 0 0,-1 0 0,0 0 0,0 0 0,0 0 0,0-1 0,0 1 0,3-3 0,29-25 0,-27 22 0,-1 1 0,1 0 0,1 1 0,-1-1 0,1 1 0,0 1 0,0-1 0,0 2 0,17-6 0,35-14 0,-53 20 0,0-1 0,0 1 0,0 0 0,0 1 0,0 0 0,1 0 0,-1 0 0,1 1 0,0 0 0,-1 1 0,1-1 0,0 2 0,-1-1 0,10 2 0,40 13-1365,-40-12-5461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1.477"/>
    </inkml:context>
    <inkml:brush xml:id="br0">
      <inkml:brushProperty name="width" value="0.05" units="cm"/>
      <inkml:brushProperty name="height" value="0.05" units="cm"/>
    </inkml:brush>
  </inkml:definitions>
  <inkml:trace contextRef="#ctx0" brushRef="#br0">1 0 24575,'22'2'0,"0"0"0,-1 2 0,1 0 0,-1 1 0,0 2 0,0 0 0,-1 1 0,0 1 0,20 12 0,-20-12 0,-10-4 0,0-2 0,1 0 0,-1 0 0,1-1 0,-1 0 0,1 0 0,11-1 0,82-4 0,-39 1 0,-13 2 0,-1 3 0,61 11 0,-92-11-1365,-2-1-5461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6:32.559"/>
    </inkml:context>
    <inkml:brush xml:id="br0">
      <inkml:brushProperty name="width" value="0.05" units="cm"/>
      <inkml:brushProperty name="height" value="0.05" units="cm"/>
    </inkml:brush>
  </inkml:definitions>
  <inkml:trace contextRef="#ctx0" brushRef="#br0">3 1 24575,'0'34'0,"-2"-16"0,2 0 0,0 0 0,1 0 0,1 1 0,1-1 0,0-1 0,2 1 0,10 29 0,-3-14 0,-10-27 0,0 1 0,0-1 0,1 0 0,0 0 0,0 0 0,1 0 0,5 7 0,-8-11 0,1-1 0,0 0 0,-1 1 0,1-1 0,0 0 0,0 0 0,0 0 0,0 0 0,0-1 0,0 1 0,0-1 0,0 1 0,0-1 0,0 1 0,0-1 0,0 0 0,0 0 0,0 0 0,1 0 0,-1-1 0,0 1 0,0-1 0,0 1 0,0-1 0,0 1 0,0-1 0,0 0 0,3-2 0,23-10 0,-19 8 0,0 1 0,0 0 0,0 0 0,1 1 0,-1 0 0,1 1 0,0 0 0,16-1 0,138 5-1365,-144-2-5461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4.263"/>
    </inkml:context>
    <inkml:brush xml:id="br0">
      <inkml:brushProperty name="width" value="0.05" units="cm"/>
      <inkml:brushProperty name="height" value="0.05" units="cm"/>
    </inkml:brush>
  </inkml:definitions>
  <inkml:trace contextRef="#ctx0" brushRef="#br0">13 0 24575,'0'9'0,"0"0"0,1-1 0,0 1 0,1-1 0,-1 1 0,2-1 0,-1 0 0,1 0 0,0 0 0,1 0 0,0 0 0,0-1 0,1 1 0,0-1 0,7 8 0,9 19 0,-18-27 0,2 0 0,-1 1 0,1-2 0,0 1 0,0 0 0,11 9 0,-13-14 0,0 0 0,0 1 0,0 0 0,0-1 0,0 1 0,-1 0 0,1 1 0,-1-1 0,0 0 0,3 6 0,-5-7 0,0 0 0,0-1 0,0 1 0,0 0 0,-1-1 0,1 1 0,0-1 0,-1 1 0,1-1 0,-1 1 0,0-1 0,1 1 0,-1-1 0,0 1 0,0-1 0,0 0 0,0 1 0,0-1 0,0 0 0,0 0 0,0 0 0,-1 0 0,1 0 0,0 0 0,-1 0 0,1 0 0,-1-1 0,-1 1 0,-14 12 0,1 0 0,0 1 0,0 0 0,-18 24 0,33-37 0,-22 21-1365,13-12-5461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6.391"/>
    </inkml:context>
    <inkml:brush xml:id="br0">
      <inkml:brushProperty name="width" value="0.05" units="cm"/>
      <inkml:brushProperty name="height" value="0.05" units="cm"/>
    </inkml:brush>
  </inkml:definitions>
  <inkml:trace contextRef="#ctx0" brushRef="#br0">1 1 24575,'48'1'0,"0"2"0,48 11 0,-35-8 0,-1-2 0,94-6 0,-38-1 0,140 3-1365,-236 0-5461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9.285"/>
    </inkml:context>
    <inkml:brush xml:id="br0">
      <inkml:brushProperty name="width" value="0.05" units="cm"/>
      <inkml:brushProperty name="height" value="0.05" units="cm"/>
    </inkml:brush>
  </inkml:definitions>
  <inkml:trace contextRef="#ctx0" brushRef="#br0">50 1 24575,'3'2'0,"1"0"0,-1 1 0,1-1 0,-1 1 0,0 0 0,0 0 0,0 0 0,2 4 0,10 8 0,9 4 0,0 1 0,38 42 0,-55-54 0,-2 0 0,1 0 0,-1 0 0,0 0 0,-1 1 0,1 0 0,-2 0 0,1 0 0,-2 0 0,1 1 0,-1-1 0,0 1 0,0 11 0,-1-2 0,-1 0 0,-1 0 0,-5 33 0,4-43 0,0 0 0,-1 0 0,-1-1 0,0 0 0,0 1 0,0-1 0,-1 0 0,0-1 0,-11 13 0,-3 3 0,7-9 0,0 0 0,-23 20 0,4 2 0,27-30 0,-1 0 0,1 0 0,-1-1 0,0 0 0,-7 6 0,9-9 11,0 1-1,1 0 0,-1 0 0,0 0 1,1 0-1,0 1 0,-1-1 1,2 1-1,-1-1 0,0 1 0,1 0 1,-2 5-1,1-5-197,1 1-1,-1-1 1,0 1 0,0-1-1,-1 0 1,1 0-1,-5 5 1,-3 1-6639</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1.602"/>
    </inkml:context>
    <inkml:brush xml:id="br0">
      <inkml:brushProperty name="width" value="0.05" units="cm"/>
      <inkml:brushProperty name="height" value="0.05" units="cm"/>
    </inkml:brush>
  </inkml:definitions>
  <inkml:trace contextRef="#ctx0" brushRef="#br0">98 0 24575,'-1'54'0,"-2"0"0,-11 55 0,7-13 0,6-72 0,0 1 0,-9 44 0,0-29 0,-7 72 0,17-29 0,3-33 0,-2-45 0,0 1 0,-1-1 0,1 0 0,-1 1 0,0-1 0,0 1 0,-1-1 0,0 0 0,0 1 0,0-1 0,0 0 0,-4 9 0,-1-2 0,1 1 0,1 0 0,0 1 0,1-1 0,0 1 0,-1 27 0,5 89 0,2-53 0,-3-8-1365,0-49-5461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3.268"/>
    </inkml:context>
    <inkml:brush xml:id="br0">
      <inkml:brushProperty name="width" value="0.05" units="cm"/>
      <inkml:brushProperty name="height" value="0.05" units="cm"/>
    </inkml:brush>
  </inkml:definitions>
  <inkml:trace contextRef="#ctx0" brushRef="#br0">1 2 24575,'6'0'0,"0"1"0,0 0 0,0 0 0,0 1 0,-1 0 0,1 0 0,0 0 0,-1 1 0,0-1 0,1 1 0,-1 1 0,0-1 0,0 1 0,-1 0 0,1 0 0,-1 0 0,0 0 0,0 1 0,5 8 0,21 19 0,-29-31 0,1 1 0,0-1 0,-1 0 0,1 0 0,0 1 0,0-1 0,0 0 0,0-1 0,0 1 0,0 0 0,0 0 0,0-1 0,0 0 0,0 1 0,1-1 0,-1 0 0,0 0 0,0 0 0,0 0 0,0 0 0,0 0 0,4-2 0,3-1 0,-1 0 0,1-1 0,-1 0 0,11-7 0,21-10 0,-26 16-119,27-11 370,-40 15-319,1 1 0,-1-1 0,1 0 0,-1 0 0,0 0 0,1 0-1,-1 0 1,0 0 0,0-1 0,0 1 0,0 0 0,0-1 0,0 1 0,0-1 0,-1 1 0,1-1 0,0 1 0,-1-1 0,1 1 0,-1-1 0,1-2 0,-1-8-6758</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5.587"/>
    </inkml:context>
    <inkml:brush xml:id="br0">
      <inkml:brushProperty name="width" value="0.05" units="cm"/>
      <inkml:brushProperty name="height" value="0.05" units="cm"/>
    </inkml:brush>
  </inkml:definitions>
  <inkml:trace contextRef="#ctx0" brushRef="#br0">0 4969 24575,'1'-1'0,"-1"0"0,0-1 0,1 1 0,-1 0 0,1-1 0,0 1 0,-1 0 0,1 0 0,0 0 0,0 0 0,-1 0 0,1-1 0,0 2 0,0-1 0,0 0 0,0 0 0,1 0 0,-1 0 0,2-1 0,29-14 0,-19 10 0,8-2 0,-1 0 0,1 2 0,0 0 0,0 1 0,1 1 0,25 0 0,-25 1 0,19-5 0,1-1 0,57-21 0,-39 11 0,29-3 0,-57 15 0,-2-1 0,1-1 0,34-17 0,-10 3 0,61-18 0,-77 28 0,-13 3 0,44-25 0,-3 2 0,44-17 0,2 6 0,235-60 0,-277 87 0,85-33 0,-114 36 0,-5 3 0,55-8 0,-63 14 0,-1-1 0,1-1 0,-2-1 0,32-14 0,-32 10 0,1 2 0,41-9 0,25-9 0,-85 23 0,-1 1 0,1-1 0,-1-1 0,0 1 0,11-11 0,32-20 0,-39 28 0,0 1 0,-1-1 0,1-1 0,9-10 0,-12 11 0,-1 0 0,1 1 0,0 0 0,1 1 0,-1 0 0,1 0 0,16-6 0,-14 7 0,-1 0 0,0-1 0,0-1 0,0 0 0,12-10 0,-14 9 0,1 1 0,0 0 0,1 1 0,-1 0 0,1 0 0,13-4 0,101-39 0,-87 32 0,70-22 0,88-27 0,-15 7 0,11-3 0,-173 55 0,0 0 0,-1-1 0,29-16 0,35-16 0,-66 33 0,0 0 0,-1-1 0,0-1 0,0-1 0,18-15 0,18-5 0,-40 25 0,-1-1 0,0 1 0,-1-1 0,13-11 0,67-50 0,-62 48 0,36-31 0,-54 43 0,-1 1 0,1 0 0,0 1 0,0 0 0,11-5 0,37-22 0,-27 7 0,-25 19 0,1 1 0,0 0 0,1 0 0,-1 0 0,1 0 0,0 1 0,0 1 0,1-1 0,11-3 0,-4 1 0,0 0 0,0 0 0,0-2 0,-1 0 0,0 0 0,13-12 0,-7 7 0,-14 9 0,1 1 0,-1 0 0,1 0 0,0 0 0,0 1 0,15-3 0,-15 4 0,0-1 0,0 1 0,0-2 0,0 1 0,0-1 0,-1 0 0,12-7 0,2-3 0,0 1 0,1 1 0,0 1 0,35-11 0,22-10 0,-23-6 0,-46 30 0,0 1 0,0-1 0,1 1 0,-1 1 0,15-6 0,-13 6 0,-1 0 0,1-1 0,-1 0 0,0-1 0,15-12 0,-15 11 0,0 0 0,1 1 0,0 0 0,15-6 0,-5 1 0,1 0 0,-2-2 0,1 0 0,24-24 0,-8 8 0,5-7 0,-32 28 0,0 0 0,1 0 0,-1 1 0,2 0 0,22-12 0,-27 17 0,-1-1 0,1 0 0,-1 0 0,0 0 0,0-1 0,-1 0 0,0 0 0,1-1 0,3-6 0,3 0 0,-7 7 0,0 1 0,1 0 0,-1 0 0,1 0 0,0 1 0,0-1 0,1 2 0,-1-1 0,1 1 0,-1 0 0,1 0 0,7-1 0,-7 2 0,0 0 0,0-1 0,-1 0 0,1-1 0,0 1 0,-1-1 0,1-1 0,-1 1 0,0-1 0,7-6 0,0-2 0,0 1 0,1 1 0,0 0 0,1 1 0,27-13 0,-30 15 0,-1 0 0,0-1 0,17-14 0,24-18 0,-26 23 0,-2-1 0,42-39 0,-18 14 0,48-30 0,-89 68 0,-1-1 0,1 0 0,-1 0 0,0 0 0,5-8 0,-7 8 0,0 1 0,1 0 0,0 0 0,-1 1 0,2-1 0,-1 1 0,0 0 0,1 0 0,6-3 0,1 2 0,0-1 0,0 0 0,-1-1 0,1-1 0,-1 0 0,-1-1 0,0 0 0,0 0 0,16-20 0,-10 11 0,0 0 0,2 0 0,30-21 0,-41 34 0,0 0 0,1 1 0,0 0 0,17-5 0,28-13 0,3-16 0,-35 23 0,0 1 0,28-13 0,-30 17 0,-1-1 0,-1-1 0,28-22 0,-9 6 0,-34 26 0,10-7 0,0-1 0,-1 0 0,20-21 0,11-14 0,-28 31 0,0-1 0,16-22 0,-6 6 0,0 1 0,2 1 0,1 1 0,2 2 0,0 0 0,46-28 0,-46 37 0,-23 14 0,-1 0 0,0-1 0,0 0 0,0 0 0,0-1 0,0 1 0,5-8 0,-2 3 0,1 1 0,-1 0 0,1 1 0,1 0 0,-1 0 0,17-7 0,-16 9 0,0-1 0,-1 0 0,1-1 0,-1 0 0,-1-1 0,16-15 0,46-53 0,-46 51 0,-1-1 0,-1-1 0,-1-2 0,18-31 0,-28 42 0,0 1 0,2 1 0,-1 0 0,28-23 0,-34 31 0,143-122 0,-32 25 0,-62 58 0,-49 40 0,0-1 0,0 0 0,-1 0 0,7-12 0,17-21 0,-11 17-455,0-1 0,27-51 0,-39 63-6371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7.793"/>
    </inkml:context>
    <inkml:brush xml:id="br0">
      <inkml:brushProperty name="width" value="0.05" units="cm"/>
      <inkml:brushProperty name="height" value="0.05" units="cm"/>
    </inkml:brush>
  </inkml:definitions>
  <inkml:trace contextRef="#ctx0" brushRef="#br0">1 2 24575,'98'-2'0,"107"4"0,-199-1 0,0-1 0,-1 1 0,1 0 0,-1 0 0,1 1 0,-1-1 0,0 1 0,0 0 0,1 1 0,-1-1 0,-1 1 0,1 0 0,0 0 0,-1 1 0,1-1 0,-1 1 0,0 0 0,-1 0 0,5 5 0,-2 2 0,0 0 0,-1 0 0,-1 0 0,1 1 0,-2 0 0,0 0 0,3 19 0,63 249 0,-68-274 0,1 0 0,0 0 0,0 0 0,1-1 0,-1 1 0,1-1 0,1 0 0,-1 1 0,1-2 0,0 1 0,0 0 0,0-1 0,1 0 0,-1 1 0,9 4 0,-5-2 0,-7-7 4,-1 1 1,1-1-1,-1 1 0,1 0 0,-1-1 0,1 1 0,-1 0 1,1 0-1,-1-1 0,0 1 0,0 0 0,1 0 0,-1 0 0,0 0 1,0-1-1,0 1 0,0 0 0,0 0 0,0 0 0,0 0 1,0-1-1,0 1 0,0 0 0,0 0 0,-1 0 0,1-1 1,0 1-1,-1 0 0,1 0 0,-1 0 0,0 0-79,1 1 1,0-1-1,-1 0 0,1 0 1,-1 0-1,1 0 0,0 1 0,0-1 1,0 0-1,0 0 0,0 1 1,0-1-1,0 0 0,0 0 0,0 0 1,1 1-1,-1-1 0,0 0 1,2 2-1,3 5-6751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3:40.440"/>
    </inkml:context>
    <inkml:brush xml:id="br0">
      <inkml:brushProperty name="width" value="0.05" units="cm"/>
      <inkml:brushProperty name="height" value="0.05" units="cm"/>
    </inkml:brush>
  </inkml:definitions>
  <inkml:trace contextRef="#ctx0" brushRef="#br0">0 0 24575,'4'34'0,"1"0"0,1 0 0,2-1 0,23 64 0,-22-72 0,24 55 0,-21-56 0,-2-1 0,10 36 0,-11-27 0,25 53 0,-23-63 0,-2-1 0,-1 1 0,-1 1 0,0-1 0,3 31 0,-5-23 0,1-1 0,1 0 0,14 36 0,10 38 0,-6 37 0,-3-23-1365,-21-97-5461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3:42.150"/>
    </inkml:context>
    <inkml:brush xml:id="br0">
      <inkml:brushProperty name="width" value="0.05" units="cm"/>
      <inkml:brushProperty name="height" value="0.05" units="cm"/>
    </inkml:brush>
  </inkml:definitions>
  <inkml:trace contextRef="#ctx0" brushRef="#br0">1 7 24575,'0'7'0,"0"1"0,1-1 0,-1 0 0,2 0 0,-1 0 0,1 0 0,0 0 0,0 0 0,1 0 0,0 0 0,0-1 0,0 0 0,1 1 0,0-1 0,9 10 0,26 44 0,-34-50 0,0 0 0,1 0 0,1-1 0,-1 1 0,1-1 0,1-1 0,0 1 0,0-1 0,1-1 0,0 1 0,18 10 0,28 15 0,-46-26 0,0 0 0,1-1 0,0 0 0,1-1 0,-1-1 0,17 6 0,-24-9 0,1 0 0,1 0 0,0 1 0,0-1 0,0-1 0,0 1 0,0-1 0,0 0 0,5-1 0,-8 1 0,0-1 0,0 0 0,0 0 0,0-1 0,0 1 0,0 0 0,0-1 0,0 1 0,0-1 0,-1 0 0,1 1 0,0-1 0,-1 0 0,0 0 0,1 0 0,-1 0 0,0 0 0,0 0 0,1-3 0,20-31 0,-17 30 0,-1-1 0,0 1 0,0-1 0,-1 1 0,1-1 0,1-9 0,0 3 0,0-1 0,0 1 0,1 0 0,1 0 0,0 1 0,1 0 0,0 0 0,1 1 0,0 0 0,1 0 0,0 1 0,1 0 0,16-11 0,-18 14-195,0-1 0,0 0 0,-1-1 0,0 1 0,0-2 0,8-12 0,-8 10-6631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3:44.709"/>
    </inkml:context>
    <inkml:brush xml:id="br0">
      <inkml:brushProperty name="width" value="0.05" units="cm"/>
      <inkml:brushProperty name="height" value="0.05" units="cm"/>
    </inkml:brush>
  </inkml:definitions>
  <inkml:trace contextRef="#ctx0" brushRef="#br0">2 1 24575,'-2'98'0,"5"108"0,-1-193-227,0-1-1,1 1 1,0 0-1,1-1 1,7 16-1,-4-15-6598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7:33.625"/>
    </inkml:context>
    <inkml:brush xml:id="br0">
      <inkml:brushProperty name="width" value="0.05" units="cm"/>
      <inkml:brushProperty name="height" value="0.05" units="cm"/>
    </inkml:brush>
  </inkml:definitions>
  <inkml:trace contextRef="#ctx0" brushRef="#br0">0 49 24575,'28'-2'0,"50"-8"0,-50 5 0,48-2 0,368 8 0,-422-2 0,-1-1 0,29-7 0,-28 5 0,0 0 0,26 0 0,26 3 0,132 4 0,-199-3 0,-1 1 0,0 0 0,0 1 0,0-1 0,0 1 0,0 0 0,0 1 0,0-1 0,-1 1 0,1 1 0,-1-1 0,10 8 0,-11-8 0,1-1 0,0 1 0,0-1 0,0 0 0,0 0 0,0-1 0,0 0 0,9 1 0,27 10 0,-27-7 31,0 1 0,0-2 0,26 5 0,15 5-1520,-40-9-5337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1.477"/>
    </inkml:context>
    <inkml:brush xml:id="br0">
      <inkml:brushProperty name="width" value="0.05" units="cm"/>
      <inkml:brushProperty name="height" value="0.05" units="cm"/>
    </inkml:brush>
  </inkml:definitions>
  <inkml:trace contextRef="#ctx0" brushRef="#br0">1 0 24575,'22'2'0,"0"0"0,-1 2 0,1 0 0,-1 1 0,0 2 0,0 0 0,-1 1 0,0 1 0,20 12 0,-20-12 0,-10-4 0,0-2 0,1 0 0,-1 0 0,1-1 0,-1 0 0,1 0 0,11-1 0,82-4 0,-39 1 0,-13 2 0,-1 3 0,61 11 0,-92-11-1365,-2-1-5461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4.263"/>
    </inkml:context>
    <inkml:brush xml:id="br0">
      <inkml:brushProperty name="width" value="0.05" units="cm"/>
      <inkml:brushProperty name="height" value="0.05" units="cm"/>
    </inkml:brush>
  </inkml:definitions>
  <inkml:trace contextRef="#ctx0" brushRef="#br0">13 0 24575,'0'9'0,"0"0"0,1-1 0,0 1 0,1-1 0,-1 1 0,2-1 0,-1 0 0,1 0 0,0 0 0,1 0 0,0 0 0,0-1 0,1 1 0,0-1 0,7 8 0,9 19 0,-18-27 0,2 0 0,-1 1 0,1-2 0,0 1 0,0 0 0,11 9 0,-13-14 0,0 0 0,0 1 0,0 0 0,0-1 0,0 1 0,-1 0 0,1 1 0,-1-1 0,0 0 0,3 6 0,-5-7 0,0 0 0,0-1 0,0 1 0,0 0 0,-1-1 0,1 1 0,0-1 0,-1 1 0,1-1 0,-1 1 0,0-1 0,1 1 0,-1-1 0,0 1 0,0-1 0,0 0 0,0 1 0,0-1 0,0 0 0,0 0 0,0 0 0,-1 0 0,1 0 0,0 0 0,-1 0 0,1 0 0,-1-1 0,-1 1 0,-14 12 0,1 0 0,0 1 0,0 0 0,-18 24 0,33-37 0,-22 21-1365,13-12-5461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6.391"/>
    </inkml:context>
    <inkml:brush xml:id="br0">
      <inkml:brushProperty name="width" value="0.05" units="cm"/>
      <inkml:brushProperty name="height" value="0.05" units="cm"/>
    </inkml:brush>
  </inkml:definitions>
  <inkml:trace contextRef="#ctx0" brushRef="#br0">1 1 24575,'48'1'0,"0"2"0,48 11 0,-35-8 0,-1-2 0,94-6 0,-38-1 0,140 3-1365,-236 0-5461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9.285"/>
    </inkml:context>
    <inkml:brush xml:id="br0">
      <inkml:brushProperty name="width" value="0.05" units="cm"/>
      <inkml:brushProperty name="height" value="0.05" units="cm"/>
    </inkml:brush>
  </inkml:definitions>
  <inkml:trace contextRef="#ctx0" brushRef="#br0">50 1 24575,'3'2'0,"1"0"0,-1 1 0,1-1 0,-1 1 0,0 0 0,0 0 0,0 0 0,2 4 0,10 8 0,9 4 0,0 1 0,38 42 0,-55-54 0,-2 0 0,1 0 0,-1 0 0,0 0 0,-1 1 0,1 0 0,-2 0 0,1 0 0,-2 0 0,1 1 0,-1-1 0,0 1 0,0 11 0,-1-2 0,-1 0 0,-1 0 0,-5 33 0,4-43 0,0 0 0,-1 0 0,-1-1 0,0 0 0,0 1 0,0-1 0,-1 0 0,0-1 0,-11 13 0,-3 3 0,7-9 0,0 0 0,-23 20 0,4 2 0,27-30 0,-1 0 0,1 0 0,-1-1 0,0 0 0,-7 6 0,9-9 11,0 1-1,1 0 0,-1 0 0,0 0 1,1 0-1,0 1 0,-1-1 1,2 1-1,-1-1 0,0 1 0,1 0 1,-2 5-1,1-5-197,1 1-1,-1-1 1,0 1 0,0-1-1,-1 0 1,1 0-1,-5 5 1,-3 1-6639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1.602"/>
    </inkml:context>
    <inkml:brush xml:id="br0">
      <inkml:brushProperty name="width" value="0.05" units="cm"/>
      <inkml:brushProperty name="height" value="0.05" units="cm"/>
    </inkml:brush>
  </inkml:definitions>
  <inkml:trace contextRef="#ctx0" brushRef="#br0">98 0 24575,'-1'54'0,"-2"0"0,-11 55 0,7-13 0,6-72 0,0 1 0,-9 44 0,0-29 0,-7 72 0,17-29 0,3-33 0,-2-45 0,0 1 0,-1-1 0,1 0 0,-1 1 0,0-1 0,0 1 0,-1-1 0,0 0 0,0 1 0,0-1 0,0 0 0,-4 9 0,-1-2 0,1 1 0,1 0 0,0 1 0,1-1 0,0 1 0,-1 27 0,5 89 0,2-53 0,-3-8-1365,0-49-5461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7:35.785"/>
    </inkml:context>
    <inkml:brush xml:id="br0">
      <inkml:brushProperty name="width" value="0.05" units="cm"/>
      <inkml:brushProperty name="height" value="0.05" units="cm"/>
    </inkml:brush>
  </inkml:definitions>
  <inkml:trace contextRef="#ctx0" brushRef="#br0">58 0 24575,'7'3'0,"0"-1"0,0 1 0,0 0 0,-1 0 0,1 1 0,-1 0 0,12 9 0,-11-8 0,0 1 0,-1 0 0,0 0 0,0 0 0,0 0 0,0 1 0,-1 0 0,0 0 0,-1 1 0,1 0 0,-2-1 0,1 1 0,-1 1 0,0-1 0,2 13 0,13 23 0,-14-34 0,1 0 0,-2 0 0,1 0 0,-2 0 0,1 0 0,0 13 0,-2-20 0,-2 0 0,1 0 0,0 0 0,-1 0 0,1 0 0,-1 0 0,0 0 0,0 0 0,0 0 0,-1 0 0,1 0 0,0 0 0,-1-1 0,0 1 0,0 0 0,0-1 0,0 0 0,0 1 0,0-1 0,-1 0 0,1 0 0,-1 0 0,1-1 0,-1 1 0,-4 1 0,-6 6 0,0 0 0,1 0 0,0 1 0,1 0 0,-16 20 0,-32 28 0,15-33-1365,32-17-5461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3.268"/>
    </inkml:context>
    <inkml:brush xml:id="br0">
      <inkml:brushProperty name="width" value="0.05" units="cm"/>
      <inkml:brushProperty name="height" value="0.05" units="cm"/>
    </inkml:brush>
  </inkml:definitions>
  <inkml:trace contextRef="#ctx0" brushRef="#br0">1 2 24575,'6'0'0,"0"1"0,0 0 0,0 0 0,0 1 0,-1 0 0,1 0 0,0 0 0,-1 1 0,0-1 0,1 1 0,-1 1 0,0-1 0,0 1 0,-1 0 0,1 0 0,-1 0 0,0 0 0,0 1 0,5 8 0,21 19 0,-29-31 0,1 1 0,0-1 0,-1 0 0,1 0 0,0 1 0,0-1 0,0 0 0,0-1 0,0 1 0,0 0 0,0 0 0,0-1 0,0 0 0,0 1 0,1-1 0,-1 0 0,0 0 0,0 0 0,0 0 0,0 0 0,0 0 0,4-2 0,3-1 0,-1 0 0,1-1 0,-1 0 0,11-7 0,21-10 0,-26 16-119,27-11 370,-40 15-319,1 1 0,-1-1 0,1 0 0,-1 0 0,0 0 0,1 0-1,-1 0 1,0 0 0,0-1 0,0 1 0,0 0 0,0-1 0,0 1 0,0-1 0,-1 1 0,1-1 0,0 1 0,-1-1 0,1 1 0,-1-1 0,1-2 0,-1-8-6758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5.587"/>
    </inkml:context>
    <inkml:brush xml:id="br0">
      <inkml:brushProperty name="width" value="0.05" units="cm"/>
      <inkml:brushProperty name="height" value="0.05" units="cm"/>
    </inkml:brush>
  </inkml:definitions>
  <inkml:trace contextRef="#ctx0" brushRef="#br0">0 4969 24575,'1'-1'0,"-1"0"0,0-1 0,1 1 0,-1 0 0,1-1 0,0 1 0,-1 0 0,1 0 0,0 0 0,0 0 0,-1 0 0,1-1 0,0 2 0,0-1 0,0 0 0,0 0 0,1 0 0,-1 0 0,2-1 0,29-14 0,-19 10 0,8-2 0,-1 0 0,1 2 0,0 0 0,0 1 0,1 1 0,25 0 0,-25 1 0,19-5 0,1-1 0,57-21 0,-39 11 0,29-3 0,-57 15 0,-2-1 0,1-1 0,34-17 0,-10 3 0,61-18 0,-77 28 0,-13 3 0,44-25 0,-3 2 0,44-17 0,2 6 0,235-60 0,-277 87 0,85-33 0,-114 36 0,-5 3 0,55-8 0,-63 14 0,-1-1 0,1-1 0,-2-1 0,32-14 0,-32 10 0,1 2 0,41-9 0,25-9 0,-85 23 0,-1 1 0,1-1 0,-1-1 0,0 1 0,11-11 0,32-20 0,-39 28 0,0 1 0,-1-1 0,1-1 0,9-10 0,-12 11 0,-1 0 0,1 1 0,0 0 0,1 1 0,-1 0 0,1 0 0,16-6 0,-14 7 0,-1 0 0,0-1 0,0-1 0,0 0 0,12-10 0,-14 9 0,1 1 0,0 0 0,1 1 0,-1 0 0,1 0 0,13-4 0,101-39 0,-87 32 0,70-22 0,88-27 0,-15 7 0,11-3 0,-173 55 0,0 0 0,-1-1 0,29-16 0,35-16 0,-66 33 0,0 0 0,-1-1 0,0-1 0,0-1 0,18-15 0,18-5 0,-40 25 0,-1-1 0,0 1 0,-1-1 0,13-11 0,67-50 0,-62 48 0,36-31 0,-54 43 0,-1 1 0,1 0 0,0 1 0,0 0 0,11-5 0,37-22 0,-27 7 0,-25 19 0,1 1 0,0 0 0,1 0 0,-1 0 0,1 0 0,0 1 0,0 1 0,1-1 0,11-3 0,-4 1 0,0 0 0,0 0 0,0-2 0,-1 0 0,0 0 0,13-12 0,-7 7 0,-14 9 0,1 1 0,-1 0 0,1 0 0,0 0 0,0 1 0,15-3 0,-15 4 0,0-1 0,0 1 0,0-2 0,0 1 0,0-1 0,-1 0 0,12-7 0,2-3 0,0 1 0,1 1 0,0 1 0,35-11 0,22-10 0,-23-6 0,-46 30 0,0 1 0,0-1 0,1 1 0,-1 1 0,15-6 0,-13 6 0,-1 0 0,1-1 0,-1 0 0,0-1 0,15-12 0,-15 11 0,0 0 0,1 1 0,0 0 0,15-6 0,-5 1 0,1 0 0,-2-2 0,1 0 0,24-24 0,-8 8 0,5-7 0,-32 28 0,0 0 0,1 0 0,-1 1 0,2 0 0,22-12 0,-27 17 0,-1-1 0,1 0 0,-1 0 0,0 0 0,0-1 0,-1 0 0,0 0 0,1-1 0,3-6 0,3 0 0,-7 7 0,0 1 0,1 0 0,-1 0 0,1 0 0,0 1 0,0-1 0,1 2 0,-1-1 0,1 1 0,-1 0 0,1 0 0,7-1 0,-7 2 0,0 0 0,0-1 0,-1 0 0,1-1 0,0 1 0,-1-1 0,1-1 0,-1 1 0,0-1 0,7-6 0,0-2 0,0 1 0,1 1 0,0 0 0,1 1 0,27-13 0,-30 15 0,-1 0 0,0-1 0,17-14 0,24-18 0,-26 23 0,-2-1 0,42-39 0,-18 14 0,48-30 0,-89 68 0,-1-1 0,1 0 0,-1 0 0,0 0 0,5-8 0,-7 8 0,0 1 0,1 0 0,0 0 0,-1 1 0,2-1 0,-1 1 0,0 0 0,1 0 0,6-3 0,1 2 0,0-1 0,0 0 0,-1-1 0,1-1 0,-1 0 0,-1-1 0,0 0 0,0 0 0,16-20 0,-10 11 0,0 0 0,2 0 0,30-21 0,-41 34 0,0 0 0,1 1 0,0 0 0,17-5 0,28-13 0,3-16 0,-35 23 0,0 1 0,28-13 0,-30 17 0,-1-1 0,-1-1 0,28-22 0,-9 6 0,-34 26 0,10-7 0,0-1 0,-1 0 0,20-21 0,11-14 0,-28 31 0,0-1 0,16-22 0,-6 6 0,0 1 0,2 1 0,1 1 0,2 2 0,0 0 0,46-28 0,-46 37 0,-23 14 0,-1 0 0,0-1 0,0 0 0,0 0 0,0-1 0,0 1 0,5-8 0,-2 3 0,1 1 0,-1 0 0,1 1 0,1 0 0,-1 0 0,17-7 0,-16 9 0,0-1 0,-1 0 0,1-1 0,-1 0 0,-1-1 0,16-15 0,46-53 0,-46 51 0,-1-1 0,-1-1 0,-1-2 0,18-31 0,-28 42 0,0 1 0,2 1 0,-1 0 0,28-23 0,-34 31 0,143-122 0,-32 25 0,-62 58 0,-49 40 0,0-1 0,0 0 0,-1 0 0,7-12 0,17-21 0,-11 17-455,0-1 0,27-51 0,-39 63-6371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7.793"/>
    </inkml:context>
    <inkml:brush xml:id="br0">
      <inkml:brushProperty name="width" value="0.05" units="cm"/>
      <inkml:brushProperty name="height" value="0.05" units="cm"/>
    </inkml:brush>
  </inkml:definitions>
  <inkml:trace contextRef="#ctx0" brushRef="#br0">1 2 24575,'98'-2'0,"107"4"0,-199-1 0,0-1 0,-1 1 0,1 0 0,-1 0 0,1 1 0,-1-1 0,0 1 0,0 0 0,1 1 0,-1-1 0,-1 1 0,1 0 0,0 0 0,-1 1 0,1-1 0,-1 1 0,0 0 0,-1 0 0,5 5 0,-2 2 0,0 0 0,-1 0 0,-1 0 0,1 1 0,-2 0 0,0 0 0,3 19 0,63 249 0,-68-274 0,1 0 0,0 0 0,0 0 0,1-1 0,-1 1 0,1-1 0,1 0 0,-1 1 0,1-2 0,0 1 0,0 0 0,0-1 0,1 0 0,-1 1 0,9 4 0,-5-2 0,-7-7 4,-1 1 1,1-1-1,-1 1 0,1 0 0,-1-1 0,1 1 0,-1 0 1,1 0-1,-1-1 0,0 1 0,0 0 0,1 0 0,-1 0 0,0 0 1,0-1-1,0 1 0,0 0 0,0 0 0,0 0 0,0 0 1,0-1-1,0 1 0,0 0 0,0 0 0,-1 0 0,1-1 1,0 1-1,-1 0 0,1 0 0,-1 0 0,0 0-79,1 1 1,0-1-1,-1 0 0,1 0 1,-1 0-1,1 0 0,0 1 0,0-1 1,0 0-1,0 0 0,0 1 1,0-1-1,0 0 0,0 0 0,0 0 1,1 1-1,-1-1 0,0 0 1,2 2-1,3 5-6751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4:14.126"/>
    </inkml:context>
    <inkml:brush xml:id="br0">
      <inkml:brushProperty name="width" value="0.05" units="cm"/>
      <inkml:brushProperty name="height" value="0.05" units="cm"/>
    </inkml:brush>
  </inkml:definitions>
  <inkml:trace contextRef="#ctx0" brushRef="#br0">1 1 24575,'0'3'0,"1"-1"0,0 1 0,0-1 0,0 1 0,1-1 0,-1 0 0,1 1 0,-1-1 0,1 0 0,0 0 0,0 0 0,-1 0 0,1 0 0,1 0 0,-1-1 0,0 1 0,0-1 0,1 1 0,-1-1 0,3 1 0,4 3 0,0-1 0,0 0 0,0-1 0,13 4 0,-16-6 0,1 0 0,0 1 0,-1 0 0,0 0 0,1 0 0,-1 1 0,0 0 0,0 0 0,0 1 0,-1 0 0,1 0 0,-1 0 0,9 10 0,9 5 0,0 0 0,2-2 0,30 18 0,-2-2 0,-9-10 0,-35-19 0,0 0 0,0 1 0,0 0 0,-1 0 0,9 8 0,9 8 0,0-2 0,2-1 0,31 16 0,44 29 0,-77-38 0,-23-21 0,0 0 0,1 0 0,0-1 0,-1 1 0,1-1 0,9 5 0,24 15 0,-2 0 0,0 3 0,32 30 0,-40-31 0,-16-15 0,-1-1 0,1 0 0,0 0 0,1-1 0,0-1 0,14 7 0,-14-8 0,0 1 0,0 1 0,-1 0 0,12 10 0,-12-9 0,0 0 0,1-1 0,24 12 0,-26-15 0,-1 1 0,0 0 0,1 1 0,12 11 0,-15-11 0,1 0 0,0-1 0,1 0 0,-1-1 0,16 8 0,195 92 0,-158-85 0,-49-17 0,0 1 0,0 0 0,-1 0 0,0 1 0,17 10 0,-10-4 0,-1-2 0,1 0 0,0-1 0,1-1 0,0 0 0,37 6 0,-44-9 0,1 0 0,-1 1 0,0 1 0,0 0 0,13 9 0,-16-9 0,0 0 0,1-1 0,0 0 0,0-1 0,0 0 0,1 0 0,-1-1 0,13 2 0,208 38 0,-134-17 0,-56-14 0,1-1 0,1-2 0,0-2 0,64 3 0,-97-9 0,-1 0 0,0 0 0,0 1 0,0 1 0,-1-1 0,1 1 0,-1 1 0,1-1 0,-1 2 0,0-1 0,0 1 0,-1 0 0,11 9 0,12 7 0,-16-13 0,1-1 0,-1 0 0,1-1 0,1-1 0,-1-1 0,19 4 0,-19-6 0,-1 2 0,1 0 0,-1 0 0,0 1 0,-1 1 0,1 0 0,21 15 0,-20-11 0,0 0 0,1-1 0,0-1 0,1 0 0,-1-1 0,29 8 0,-20-6 0,42 22 0,-49-21 0,0-1 0,1-1 0,0-1 0,27 7 0,73 10 0,-112-23-227,1 1-1,-1 0 1,1 0-1,-1 1 1,10 5-1,-1 1-6598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4:16.566"/>
    </inkml:context>
    <inkml:brush xml:id="br0">
      <inkml:brushProperty name="width" value="0.05" units="cm"/>
      <inkml:brushProperty name="height" value="0.05" units="cm"/>
    </inkml:brush>
  </inkml:definitions>
  <inkml:trace contextRef="#ctx0" brushRef="#br0">1 638 24575,'122'2'0,"130"-5"0,-250 3 0,-1 0 0,1 0 0,0 0 0,0 0 0,0 0 0,0-1 0,-1 1 0,1-1 0,0 1 0,0-1 0,-1 1 0,1-1 0,0 0 0,-1 0 0,1 0 0,-1 0 0,1 0 0,-1 0 0,0-1 0,1 1 0,-1 0 0,0-1 0,0 1 0,0-1 0,0 1 0,0-1 0,0 1 0,0-1 0,-1 0 0,1 0 0,0 1 0,-1-1 0,0 0 0,1 0 0,-1 0 0,0 1 0,0-1 0,0 0 0,0-2 0,-2-7 0,0 0 0,-1 0 0,-1 0 0,0 0 0,-7-15 0,-5-14 0,-6-40 0,12 45 0,-10-55 0,11 38 0,-3 1 0,-18-53 0,6 59-1365,16 33-5461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03:11:51.768"/>
    </inkml:context>
    <inkml:brush xml:id="br0">
      <inkml:brushProperty name="width" value="0.05" units="cm"/>
      <inkml:brushProperty name="height" value="0.05" units="cm"/>
    </inkml:brush>
  </inkml:definitions>
  <inkml:trace contextRef="#ctx0" brushRef="#br0">3 0 24575,'-3'131'0,"6"143"0,-2-272 0,-1 0 0,0 0 0,1 1 0,-1-1 0,1 0 0,0 0 0,0 0 0,0 0 0,0 0 0,0 0 0,0 0 0,0 0 0,1 0 0,-1-1 0,1 1 0,-1 0 0,1-1 0,0 0 0,0 1 0,-1-1 0,1 0 0,0 0 0,0 0 0,0 0 0,0 0 0,5 1 0,5 1 0,0-1 0,0 0 0,0 0 0,14-1 0,34 5 0,-43 1 0,0 0 0,24 15 0,-31-15 0,1-1 0,0-1 0,0 1 0,1-2 0,0 0 0,0 0 0,18 3 0,-13-4 28,0 0-1,0 2 0,22 8 1,-24-7-323,0-1 0,0-1 0,1 0 0,21 2 0,-18-6-6531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7:54.083"/>
    </inkml:context>
    <inkml:brush xml:id="br0">
      <inkml:brushProperty name="width" value="0.05" units="cm"/>
      <inkml:brushProperty name="height" value="0.05" units="cm"/>
    </inkml:brush>
  </inkml:definitions>
  <inkml:trace contextRef="#ctx0" brushRef="#br0">0 4448 24575,'16'-1'0,"0"0"0,0-1 0,0 0 0,0-1 0,-1-1 0,1-1 0,-1 0 0,0-1 0,-1-1 0,1 0 0,-1-1 0,14-10 0,-14 10 0,1 0 0,-1 2 0,31-11 0,-32 14 0,0-2 0,0 0 0,-1 0 0,0-2 0,0 1 0,15-12 0,-17 11 0,0 1 0,0 0 0,1 0 0,0 1 0,11-3 0,-12 4 0,1 0 0,-1-1 0,0 0 0,0-1 0,-1 0 0,10-8 0,-12 9 0,-1 0 0,1 1 0,0-1 0,0 1 0,1 1 0,-1-1 0,15-3 0,17-9 0,-34 14 0,-1-1 0,1 0 0,-1 0 0,0-1 0,0 1 0,-1-1 0,1 0 0,5-8 0,-6 8 0,0 0 0,1 0 0,-1 0 0,1 0 0,0 1 0,0-1 0,0 1 0,0 0 0,7-3 0,0 0 0,-1 0 0,0 0 0,0-1 0,0-1 0,-1 1 0,0-2 0,0 1 0,-1-1 0,0 0 0,0-1 0,6-11 0,-12 18 0,6-6 0,-1 2 0,1-1 0,1 1 0,-1 1 0,1-1 0,1 1 0,14-7 0,-12 7 0,1-2 0,-2 1 0,22-19 0,9-16 0,84-75 0,-110 103 0,-1-2 0,0 1 0,-1-2 0,21-33 0,16-19 0,-21 24 0,-24 36 0,0-1 0,0 1 0,1 0 0,0 1 0,10-9 0,19-24 0,-29 32 0,-1 1 0,1 0 0,0 1 0,12-10 0,-11 10 0,0-1 0,-1 0 0,0 0 0,0 0 0,-1-1 0,0 0 0,6-11 0,26-37 0,-31 49 0,-1 0 0,-1-1 0,1 0 0,-1 0 0,4-11 0,-6 12 0,1 0 0,0 0 0,0 1 0,1-1 0,-1 1 0,2 0 0,-1 0 0,9-7 0,30-33 0,-34 36 0,0-1 0,1 2 0,18-15 0,-24 20 0,0 1 0,-1-1 0,1 0 0,-1-1 0,0 1 0,0-1 0,3-6 0,-3 5 0,1-1 0,-1 2 0,1-1 0,10-10 0,-3 5 0,-1-1 0,0-1 0,-1 0 0,0-1 0,12-26 0,-13 24 0,1 0 0,1 0 0,0 1 0,14-15 0,-20 24 0,1-1 0,-1 1 0,0-1 0,0 0 0,4-13 0,-5 12 0,1 0 0,0 0 0,0 0 0,11-13 0,-12 16 0,0 0 0,-1 0 0,1 0 0,-1-1 0,0 0 0,-1 1 0,0-1 0,0 0 0,0 0 0,-1 0 0,0-1 0,0-12 0,0 10 0,0-1 0,1 1 0,0 0 0,0 0 0,6-14 0,22-59 0,-23 61 0,1-1 0,21-41 0,-21 46 0,0 0 0,-2 0 0,0 0 0,-1-1 0,5-36 0,-6 32 0,1 1 0,0-1 0,15-35 0,-16 47 0,-1 0 0,0 0 0,0-1 0,-1 1 0,-1-1 0,1-15 0,-2 16 0,1 0 0,0 1 0,1-1 0,0 0 0,0 0 0,2 1 0,5-15 0,-2 9 0,-1 0 0,-1-1 0,0 0 0,3-26 0,-4 22 0,1-1 0,10-25 0,-5 16 0,-1-1 0,9-65 0,-1 6 0,-13 66 0,-1 0 0,1-30 0,-3 29 0,1 0 0,6-28 0,16-108 0,-1 22 0,0-23 0,-17 126 0,-2 1 0,-1-1 0,-2 0 0,-7-63 0,-5 31 0,7 48 0,0-1 0,0-29 0,-7-25 133,0 11-1631,10 46-5328</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4:14.126"/>
    </inkml:context>
    <inkml:brush xml:id="br0">
      <inkml:brushProperty name="width" value="0.05" units="cm"/>
      <inkml:brushProperty name="height" value="0.05" units="cm"/>
    </inkml:brush>
  </inkml:definitions>
  <inkml:trace contextRef="#ctx0" brushRef="#br0">1 1 24575,'0'3'0,"1"-1"0,0 1 0,0-1 0,0 1 0,1-1 0,-1 0 0,1 1 0,-1-1 0,1 0 0,0 0 0,0 0 0,-1 0 0,1 0 0,1 0 0,-1-1 0,0 1 0,0-1 0,1 1 0,-1-1 0,3 1 0,4 3 0,0-1 0,0 0 0,0-1 0,13 4 0,-16-6 0,1 0 0,0 1 0,-1 0 0,0 0 0,1 0 0,-1 1 0,0 0 0,0 0 0,0 1 0,-1 0 0,1 0 0,-1 0 0,9 10 0,9 5 0,0 0 0,2-2 0,30 18 0,-2-2 0,-9-10 0,-35-19 0,0 0 0,0 1 0,0 0 0,-1 0 0,9 8 0,9 8 0,0-2 0,2-1 0,31 16 0,44 29 0,-77-38 0,-23-21 0,0 0 0,1 0 0,0-1 0,-1 1 0,1-1 0,9 5 0,24 15 0,-2 0 0,0 3 0,32 30 0,-40-31 0,-16-15 0,-1-1 0,1 0 0,0 0 0,1-1 0,0-1 0,14 7 0,-14-8 0,0 1 0,0 1 0,-1 0 0,12 10 0,-12-9 0,0 0 0,1-1 0,24 12 0,-26-15 0,-1 1 0,0 0 0,1 1 0,12 11 0,-15-11 0,1 0 0,0-1 0,1 0 0,-1-1 0,16 8 0,195 92 0,-158-85 0,-49-17 0,0 1 0,0 0 0,-1 0 0,0 1 0,17 10 0,-10-4 0,-1-2 0,1 0 0,0-1 0,1-1 0,0 0 0,37 6 0,-44-9 0,1 0 0,-1 1 0,0 1 0,0 0 0,13 9 0,-16-9 0,0 0 0,1-1 0,0 0 0,0-1 0,0 0 0,1 0 0,-1-1 0,13 2 0,208 38 0,-134-17 0,-56-14 0,1-1 0,1-2 0,0-2 0,64 3 0,-97-9 0,-1 0 0,0 0 0,0 1 0,0 1 0,-1-1 0,1 1 0,-1 1 0,1-1 0,-1 2 0,0-1 0,0 1 0,-1 0 0,11 9 0,12 7 0,-16-13 0,1-1 0,-1 0 0,1-1 0,1-1 0,-1-1 0,19 4 0,-19-6 0,-1 2 0,1 0 0,-1 0 0,0 1 0,-1 1 0,1 0 0,21 15 0,-20-11 0,0 0 0,1-1 0,0-1 0,1 0 0,-1-1 0,29 8 0,-20-6 0,42 22 0,-49-21 0,0-1 0,1-1 0,0-1 0,27 7 0,73 10 0,-112-23-227,1 1-1,-1 0 1,1 0-1,-1 1 1,10 5-1,-1 1-6598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4:16.566"/>
    </inkml:context>
    <inkml:brush xml:id="br0">
      <inkml:brushProperty name="width" value="0.05" units="cm"/>
      <inkml:brushProperty name="height" value="0.05" units="cm"/>
    </inkml:brush>
  </inkml:definitions>
  <inkml:trace contextRef="#ctx0" brushRef="#br0">1 638 24575,'122'2'0,"130"-5"0,-250 3 0,-1 0 0,1 0 0,0 0 0,0 0 0,0 0 0,0-1 0,-1 1 0,1-1 0,0 1 0,0-1 0,-1 1 0,1-1 0,0 0 0,-1 0 0,1 0 0,-1 0 0,1 0 0,-1 0 0,0-1 0,1 1 0,-1 0 0,0-1 0,0 1 0,0-1 0,0 1 0,0-1 0,0 1 0,0-1 0,-1 0 0,1 0 0,0 1 0,-1-1 0,0 0 0,1 0 0,-1 0 0,0 1 0,0-1 0,0 0 0,0-2 0,-2-7 0,0 0 0,-1 0 0,-1 0 0,0 0 0,-7-15 0,-5-14 0,-6-40 0,12 45 0,-10-55 0,11 38 0,-3 1 0,-18-53 0,6 59-1365,16 33-5461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3.267"/>
    </inkml:context>
    <inkml:brush xml:id="br0">
      <inkml:brushProperty name="width" value="0.05" units="cm"/>
      <inkml:brushProperty name="height" value="0.05" units="cm"/>
    </inkml:brush>
  </inkml:definitions>
  <inkml:trace contextRef="#ctx0" brushRef="#br0">0 30 24575,'45'0'0,"-10"1"0,0-1 0,0-2 0,59-11 0,-54 6 0,1 3 0,-1 1 0,1 2 0,43 4 0,10 0 0,-85-3-273,0 1 0,-1 0 0,1 0 0,16 5 0,-10-1-6553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4.992"/>
    </inkml:context>
    <inkml:brush xml:id="br0">
      <inkml:brushProperty name="width" value="0.05" units="cm"/>
      <inkml:brushProperty name="height" value="0.05" units="cm"/>
    </inkml:brush>
  </inkml:definitions>
  <inkml:trace contextRef="#ctx0" brushRef="#br0">1 1 24575,'3'0'0,"1"1"0,-1-1 0,0 1 0,0 0 0,1 0 0,-1 0 0,0 1 0,0-1 0,0 1 0,0 0 0,-1 0 0,1 0 0,0 0 0,4 4 0,35 43 0,-22-24 0,-2-3 0,-1 1 0,22 39 0,18 25 0,-1-2 0,-55-85 0,-1 1 0,0-1 0,1 0 0,-1 1 0,0-1 0,1 0 0,-1 1 0,0-1 0,0 0 0,0 1 0,1-1 0,-1 1 0,0-1 0,0 1 0,0-1 0,0 0 0,0 1 0,0-1 0,0 1 0,0-1 0,0 1 0,0-1 0,0 1 0,0-1 0,0 1 0,0-1 0,0 0 0,0 1 0,0-1 0,0 1 0,-1-1 0,1 1 0,0-1 0,0 0 0,-1 1 0,1-1 0,0 0 0,-1 1 0,0 0 0,-20 7 0,-4 2 0,-30 46 15,-45 40-1395,89-87-5446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7.122"/>
    </inkml:context>
    <inkml:brush xml:id="br0">
      <inkml:brushProperty name="width" value="0.05" units="cm"/>
      <inkml:brushProperty name="height" value="0.05" units="cm"/>
    </inkml:brush>
  </inkml:definitions>
  <inkml:trace contextRef="#ctx0" brushRef="#br0">0 1 24575,'43'2'0,"83"14"0,-94-11 0,-14-3 0,-1 1 0,1 0 0,-1 2 0,0 0 0,16 7 0,-13-3 0,1-2 0,0-1 0,0 0 0,0-1 0,1-2 0,24 2 0,136-4 0,-86-4 0,-87 3-273,0 0 0,-1-1 0,1-1 0,16-4 0,-10 1-6553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8.843"/>
    </inkml:context>
    <inkml:brush xml:id="br0">
      <inkml:brushProperty name="width" value="0.05" units="cm"/>
      <inkml:brushProperty name="height" value="0.05" units="cm"/>
    </inkml:brush>
  </inkml:definitions>
  <inkml:trace contextRef="#ctx0" brushRef="#br0">86 1 24575,'2'0'0,"0"0"0,0 1 0,0 0 0,0 0 0,0-1 0,0 1 0,0 0 0,0 0 0,0 1 0,-1-1 0,1 0 0,0 1 0,-1-1 0,1 1 0,-1-1 0,1 1 0,-1 0 0,0 0 0,2 2 0,23 44 0,-17-31 0,14 32 0,-18-37 0,0 0 0,1-1 0,0 0 0,1 0 0,14 17 0,-19-26 0,0 1 0,0-1 0,0 0 0,0 1 0,0-1 0,0 1 0,0 0 0,-1-1 0,0 1 0,1 0 0,-1 0 0,0 0 0,0 0 0,-1 0 0,1 0 0,0 4 0,-2-3 0,0 1 0,-1 0 0,1-1 0,-1 0 0,0 1 0,0-1 0,0 0 0,-1 0 0,0 0 0,-3 5 0,-90 109 0,91-111 0,0 1 0,1 0 0,0 0 0,0 0 0,-3 15 0,5-17 0,0 1 0,-1-1 0,1 1 0,-1-1 0,0 0 0,-1 0 0,1 0 0,-1-1 0,0 1 0,-9 8 0,4-7-227,1 1-1,0 0 1,1 0-1,0 1 1,-9 13-1,9-10-6598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11.691"/>
    </inkml:context>
    <inkml:brush xml:id="br0">
      <inkml:brushProperty name="width" value="0.05" units="cm"/>
      <inkml:brushProperty name="height" value="0.05" units="cm"/>
    </inkml:brush>
  </inkml:definitions>
  <inkml:trace contextRef="#ctx0" brushRef="#br0">1 4718 24575,'91'2'0,"98"-4"0,-50-23 0,-106 19 0,-1-2 0,1-1 0,45-19 0,13-4 0,-29 17 0,-47 13 0,-1-1 0,0-1 0,0 0 0,0-1 0,26-12 0,-14 3 0,1 2 0,0 0 0,47-12 0,-71 23 0,26-10 0,0-1 0,0-2 0,46-31 0,27-13 0,-72 45 0,61-16 0,-66 22 0,0-1 0,-1-1 0,1 0 0,22-15 0,-19 9 0,49-18 0,-50 22 0,-1-1 0,36-21 0,31-21 0,-58 35 0,0-2 0,34-26 0,-52 36 0,-1 0 0,1 1 0,32-13 0,-28 14 0,-1-1 0,27-18 0,-29 18 0,-1-1 0,2 2 0,25-10 0,-29 14 0,-1-1 0,1 0 0,-1-2 0,-1 1 0,1-2 0,-1 0 0,12-11 0,-20 15 0,1 1 0,-1 1 0,1-1 0,0 1 0,0 0 0,0 0 0,0 1 0,0 0 0,7-2 0,-5 2 0,-1 0 0,0-1 0,0 0 0,0 0 0,0-1 0,0 0 0,6-5 0,16-17 0,-22 18 0,1 1 0,0 0 0,0 1 0,0 0 0,1 0 0,16-8 0,-8 6 0,-2-1 0,1-1 0,-1 0 0,-1-1 0,0-1 0,19-20 0,26-20 0,72-50 0,-100 81 0,-2-1 0,47-45 0,129-134 0,-177 176 0,-20 20 0,-1-1 0,-1 0 0,1-1 0,10-12 0,3-6 0,1 0 0,40-34 0,-38 38 0,0-1 0,36-47 0,-34 40 0,-21 25 0,1 0 0,-1-1 0,0 0 0,0 0 0,-1 0 0,6-11 0,-4 7 0,1-1 0,-1 1 0,2 1 0,-1-1 0,1 1 0,10-9 0,-8 8 0,-1 0 0,0-1 0,0 0 0,7-13 0,-8 14 0,-1-1 0,1 1 0,1 1 0,-1 0 0,13-11 0,24-26 0,-3 7 0,-34 32 0,0 0 0,0 0 0,0 0 0,9-13 0,9-13 0,36-36 0,-33 39 0,30-42 0,-55 66 0,14-18 0,0 0 0,29-30 0,-41 47 0,0-1 0,0 0 0,-1-1 0,0 1 0,0-1 0,-1 1 0,4-12 0,10-22 0,32-32 0,-35 56 0,-2 0 0,16-29 0,-4 10 0,-20 31 0,0 0 0,-1 0 0,1-1 0,-1 1 0,0-1 0,0 0 0,2-7 0,3-11 0,1 1 0,1-1 0,2 1 0,0 1 0,25-34 0,-22 32 0,19-41 0,-25 44 0,1 1 0,1 1 0,26-35 0,-31 45 0,0 1 0,-1-1 0,0 0 0,-1 0 0,0 0 0,3-10 0,-3 8 0,0 1 0,0-1 0,1 1 0,11-16 0,12-9 0,-1-2 0,-3 0 0,-1-2 0,-1 0 0,-3-1 0,29-84 0,-46 117 0,1 0 0,1 0 0,-1-1 0,1 2 0,1-1 0,-1 0 0,1 1 0,8-8 0,-7 8 0,-1-1 0,0 1 0,0-1 0,0 0 0,-1 0 0,0 0 0,0-1 0,3-10 0,-1-3 0,-4 9 0,2 0 0,0-1 0,0 1 0,1 0 0,1 1 0,-1-1 0,13-15 0,-11 14 0,-1-1 0,0 0 0,-1 0 0,0-1 0,-1 0 0,-1 0 0,3-28 0,-6 42 0,2-12 0,-1 0 0,1 1 0,0-1 0,0 1 0,1 0 0,1 0 0,0 0 0,1 1 0,0-1 0,1 1 0,9-15 0,-9 16 0,0 0 0,0-1 0,-2 0 0,1 0 0,-1 0 0,-1 0 0,0-1 0,2-19 0,-2 16 0,0 0 0,1-1 0,1 1 0,7-17 0,16-55-1365,-22 73-5461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13.555"/>
    </inkml:context>
    <inkml:brush xml:id="br0">
      <inkml:brushProperty name="width" value="0.05" units="cm"/>
      <inkml:brushProperty name="height" value="0.05" units="cm"/>
    </inkml:brush>
  </inkml:definitions>
  <inkml:trace contextRef="#ctx0" brushRef="#br0">0 140 24575,'10'-1'0,"1"0"0,-1-1 0,-1 0 0,1-1 0,0 0 0,-1-1 0,1 0 0,-1 0 0,12-8 0,-9 5 0,1 0 0,0 2 0,0-1 0,16-3 0,-22 7 0,1-2 0,0 1 0,-1-1 0,0 0 0,1 0 0,8-8 0,31-17 0,-44 28 0,0-1 0,-1 1 0,1 1 0,0-1 0,-1 0 0,1 1 0,0-1 0,0 1 0,0 0 0,-1 0 0,1 0 0,0 0 0,0 0 0,0 1 0,4 1 0,-3 1 0,0 0 0,1 0 0,-1 1 0,0 0 0,-1 0 0,1 0 0,-1 0 0,1 0 0,-1 1 0,-1 0 0,1-1 0,3 9 0,15 22 0,82 96 0,-93-118 0,-5-4 0,2 0 0,-1 0 0,1-1 0,1 1 0,0-2 0,9 9 0,-3-5 0,-2 1 0,1 0 0,16 24 0,11 9 0,-11-5-1365,-20-28-5461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7:55.722"/>
    </inkml:context>
    <inkml:brush xml:id="br0">
      <inkml:brushProperty name="width" value="0.05" units="cm"/>
      <inkml:brushProperty name="height" value="0.05" units="cm"/>
    </inkml:brush>
  </inkml:definitions>
  <inkml:trace contextRef="#ctx0" brushRef="#br0">0 324 24575,'1'-3'0,"-1"-1"0,1 0 0,-1 1 0,1-1 0,0 1 0,1-1 0,-1 1 0,0-1 0,1 1 0,0 0 0,0 0 0,0 0 0,0 0 0,3-3 0,44-40 0,-4 3 0,1-4 0,-39 40 0,0 1 0,0-1 0,0 0 0,-1-1 0,0 0 0,0 0 0,-1 0 0,0 0 0,8-18 0,-13 23 0,1 1 0,0 0 0,-1 0 0,1 0 0,0 0 0,0 0 0,0 0 0,1 0 0,-1 0 0,0 1 0,1-1 0,-1 0 0,1 1 0,0-1 0,-1 1 0,1-1 0,0 1 0,0 0 0,0 0 0,0 0 0,0 0 0,0 0 0,0 0 0,0 1 0,0-1 0,0 0 0,1 1 0,-1 0 0,0 0 0,0 0 0,0 0 0,1 0 0,-1 0 0,4 1 0,7 2 0,0 1 0,0 1 0,0 0 0,24 13 0,-27-12 0,1-1 0,0 0 0,22 7 0,-24-10 0,-1 0 0,0 0 0,0 1 0,0 0 0,-1 1 0,1-1 0,-1 2 0,0-1 0,0 1 0,0 0 0,10 10 0,14 10 0,-16-14 0,-1 1 0,-1 1 0,15 16 0,-23-24 0,0 1 0,-1 0 0,0 0 0,0 0 0,-1 1 0,1 0 0,-2-1 0,1 1 0,-1 0 0,3 14 0,-5-21 2,0 0 0,0 0 0,0-1 0,0 1 0,0 0 0,0 0 0,-1 0 0,1 0 0,0-1 0,0 1-1,0 0 1,0 0 0,-1 0 0,1 0 0,0 0 0,0 0 0,0 0 0,-1 0 0,1 0 0,0-1 0,0 1 0,-1 0 0,1 0 0,0 0 0,0 0-1,0 0 1,-1 0 0,1 0 0,0 1 0,0-1 0,-1 0 0,1 0 0,0 0 0,0 0 0,0 0 0,-1 0 0,1 0 0,0 0 0,0 0 0,0 1-1,0-1 1,-1 0 0,1 0 0,0 0 0,0 0 0,0 1 0,0-1 0,0 0 0,-1 0 0,1 0 0,0 0 0,0 1 0,0-1 0,0 0-1,0 0 1,0 1 0,0-1 0,0 0 0,0 0 0,0 0 0,0 1 0,-4-8-203,9 5-1083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4:14.126"/>
    </inkml:context>
    <inkml:brush xml:id="br0">
      <inkml:brushProperty name="width" value="0.05" units="cm"/>
      <inkml:brushProperty name="height" value="0.05" units="cm"/>
    </inkml:brush>
  </inkml:definitions>
  <inkml:trace contextRef="#ctx0" brushRef="#br0">1 1 24575,'0'3'0,"1"-1"0,0 1 0,0-1 0,0 1 0,1-1 0,-1 0 0,1 1 0,-1-1 0,1 0 0,0 0 0,0 0 0,-1 0 0,1 0 0,1 0 0,-1-1 0,0 1 0,0-1 0,1 1 0,-1-1 0,3 1 0,4 3 0,0-1 0,0 0 0,0-1 0,13 4 0,-16-6 0,1 0 0,0 1 0,-1 0 0,0 0 0,1 0 0,-1 1 0,0 0 0,0 0 0,0 1 0,-1 0 0,1 0 0,-1 0 0,9 10 0,9 5 0,0 0 0,2-2 0,30 18 0,-2-2 0,-9-10 0,-35-19 0,0 0 0,0 1 0,0 0 0,-1 0 0,9 8 0,9 8 0,0-2 0,2-1 0,31 16 0,44 29 0,-77-38 0,-23-21 0,0 0 0,1 0 0,0-1 0,-1 1 0,1-1 0,9 5 0,24 15 0,-2 0 0,0 3 0,32 30 0,-40-31 0,-16-15 0,-1-1 0,1 0 0,0 0 0,1-1 0,0-1 0,14 7 0,-14-8 0,0 1 0,0 1 0,-1 0 0,12 10 0,-12-9 0,0 0 0,1-1 0,24 12 0,-26-15 0,-1 1 0,0 0 0,1 1 0,12 11 0,-15-11 0,1 0 0,0-1 0,1 0 0,-1-1 0,16 8 0,195 92 0,-158-85 0,-49-17 0,0 1 0,0 0 0,-1 0 0,0 1 0,17 10 0,-10-4 0,-1-2 0,1 0 0,0-1 0,1-1 0,0 0 0,37 6 0,-44-9 0,1 0 0,-1 1 0,0 1 0,0 0 0,13 9 0,-16-9 0,0 0 0,1-1 0,0 0 0,0-1 0,0 0 0,1 0 0,-1-1 0,13 2 0,208 38 0,-134-17 0,-56-14 0,1-1 0,1-2 0,0-2 0,64 3 0,-97-9 0,-1 0 0,0 0 0,0 1 0,0 1 0,-1-1 0,1 1 0,-1 1 0,1-1 0,-1 2 0,0-1 0,0 1 0,-1 0 0,11 9 0,12 7 0,-16-13 0,1-1 0,-1 0 0,1-1 0,1-1 0,-1-1 0,19 4 0,-19-6 0,-1 2 0,1 0 0,-1 0 0,0 1 0,-1 1 0,1 0 0,21 15 0,-20-11 0,0 0 0,1-1 0,0-1 0,1 0 0,-1-1 0,29 8 0,-20-6 0,42 22 0,-49-21 0,0-1 0,1-1 0,0-1 0,27 7 0,73 10 0,-112-23-227,1 1-1,-1 0 1,1 0-1,-1 1 1,10 5-1,-1 1-6598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4:16.566"/>
    </inkml:context>
    <inkml:brush xml:id="br0">
      <inkml:brushProperty name="width" value="0.05" units="cm"/>
      <inkml:brushProperty name="height" value="0.05" units="cm"/>
    </inkml:brush>
  </inkml:definitions>
  <inkml:trace contextRef="#ctx0" brushRef="#br0">1 638 24575,'122'2'0,"130"-5"0,-250 3 0,-1 0 0,1 0 0,0 0 0,0 0 0,0 0 0,0-1 0,-1 1 0,1-1 0,0 1 0,0-1 0,-1 1 0,1-1 0,0 0 0,-1 0 0,1 0 0,-1 0 0,1 0 0,-1 0 0,0-1 0,1 1 0,-1 0 0,0-1 0,0 1 0,0-1 0,0 1 0,0-1 0,0 1 0,0-1 0,-1 0 0,1 0 0,0 1 0,-1-1 0,0 0 0,1 0 0,-1 0 0,0 1 0,0-1 0,0 0 0,0-2 0,-2-7 0,0 0 0,-1 0 0,-1 0 0,0 0 0,-7-15 0,-5-14 0,-6-40 0,12 45 0,-10-55 0,11 38 0,-3 1 0,-18-53 0,6 59-1365,16 33-5461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3.267"/>
    </inkml:context>
    <inkml:brush xml:id="br0">
      <inkml:brushProperty name="width" value="0.05" units="cm"/>
      <inkml:brushProperty name="height" value="0.05" units="cm"/>
    </inkml:brush>
  </inkml:definitions>
  <inkml:trace contextRef="#ctx0" brushRef="#br0">0 30 24575,'45'0'0,"-10"1"0,0-1 0,0-2 0,59-11 0,-54 6 0,1 3 0,-1 1 0,1 2 0,43 4 0,10 0 0,-85-3-273,0 1 0,-1 0 0,1 0 0,16 5 0,-10-1-6553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4.992"/>
    </inkml:context>
    <inkml:brush xml:id="br0">
      <inkml:brushProperty name="width" value="0.05" units="cm"/>
      <inkml:brushProperty name="height" value="0.05" units="cm"/>
    </inkml:brush>
  </inkml:definitions>
  <inkml:trace contextRef="#ctx0" brushRef="#br0">1 1 24575,'3'0'0,"1"1"0,-1-1 0,0 1 0,0 0 0,1 0 0,-1 0 0,0 1 0,0-1 0,0 1 0,0 0 0,-1 0 0,1 0 0,0 0 0,4 4 0,35 43 0,-22-24 0,-2-3 0,-1 1 0,22 39 0,18 25 0,-1-2 0,-55-85 0,-1 1 0,0-1 0,1 0 0,-1 1 0,0-1 0,1 0 0,-1 1 0,0-1 0,0 0 0,0 1 0,1-1 0,-1 1 0,0-1 0,0 1 0,0-1 0,0 0 0,0 1 0,0-1 0,0 1 0,0-1 0,0 1 0,0-1 0,0 1 0,0-1 0,0 1 0,0-1 0,0 0 0,0 1 0,0-1 0,0 1 0,-1-1 0,1 1 0,0-1 0,0 0 0,-1 1 0,1-1 0,0 0 0,-1 1 0,0 0 0,-20 7 0,-4 2 0,-30 46 15,-45 40-1395,89-87-5446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7.122"/>
    </inkml:context>
    <inkml:brush xml:id="br0">
      <inkml:brushProperty name="width" value="0.05" units="cm"/>
      <inkml:brushProperty name="height" value="0.05" units="cm"/>
    </inkml:brush>
  </inkml:definitions>
  <inkml:trace contextRef="#ctx0" brushRef="#br0">0 1 24575,'43'2'0,"83"14"0,-94-11 0,-14-3 0,-1 1 0,1 0 0,-1 2 0,0 0 0,16 7 0,-13-3 0,1-2 0,0-1 0,0 0 0,0-1 0,1-2 0,24 2 0,136-4 0,-86-4 0,-87 3-273,0 0 0,-1-1 0,1-1 0,16-4 0,-10 1-6553</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8.843"/>
    </inkml:context>
    <inkml:brush xml:id="br0">
      <inkml:brushProperty name="width" value="0.05" units="cm"/>
      <inkml:brushProperty name="height" value="0.05" units="cm"/>
    </inkml:brush>
  </inkml:definitions>
  <inkml:trace contextRef="#ctx0" brushRef="#br0">86 1 24575,'2'0'0,"0"0"0,0 1 0,0 0 0,0 0 0,0-1 0,0 1 0,0 0 0,0 0 0,0 1 0,-1-1 0,1 0 0,0 1 0,-1-1 0,1 1 0,-1-1 0,1 1 0,-1 0 0,0 0 0,2 2 0,23 44 0,-17-31 0,14 32 0,-18-37 0,0 0 0,1-1 0,0 0 0,1 0 0,14 17 0,-19-26 0,0 1 0,0-1 0,0 0 0,0 1 0,0-1 0,0 1 0,0 0 0,-1-1 0,0 1 0,1 0 0,-1 0 0,0 0 0,0 0 0,-1 0 0,1 0 0,0 4 0,-2-3 0,0 1 0,-1 0 0,1-1 0,-1 0 0,0 1 0,0-1 0,0 0 0,-1 0 0,0 0 0,-3 5 0,-90 109 0,91-111 0,0 1 0,1 0 0,0 0 0,0 0 0,-3 15 0,5-17 0,0 1 0,-1-1 0,1 1 0,-1-1 0,0 0 0,-1 0 0,1 0 0,-1-1 0,0 1 0,-9 8 0,4-7-227,1 1-1,0 0 1,1 0-1,0 1 1,-9 13-1,9-10-6598</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11.691"/>
    </inkml:context>
    <inkml:brush xml:id="br0">
      <inkml:brushProperty name="width" value="0.05" units="cm"/>
      <inkml:brushProperty name="height" value="0.05" units="cm"/>
    </inkml:brush>
  </inkml:definitions>
  <inkml:trace contextRef="#ctx0" brushRef="#br0">1 4718 24575,'91'2'0,"98"-4"0,-50-23 0,-106 19 0,-1-2 0,1-1 0,45-19 0,13-4 0,-29 17 0,-47 13 0,-1-1 0,0-1 0,0 0 0,0-1 0,26-12 0,-14 3 0,1 2 0,0 0 0,47-12 0,-71 23 0,26-10 0,0-1 0,0-2 0,46-31 0,27-13 0,-72 45 0,61-16 0,-66 22 0,0-1 0,-1-1 0,1 0 0,22-15 0,-19 9 0,49-18 0,-50 22 0,-1-1 0,36-21 0,31-21 0,-58 35 0,0-2 0,34-26 0,-52 36 0,-1 0 0,1 1 0,32-13 0,-28 14 0,-1-1 0,27-18 0,-29 18 0,-1-1 0,2 2 0,25-10 0,-29 14 0,-1-1 0,1 0 0,-1-2 0,-1 1 0,1-2 0,-1 0 0,12-11 0,-20 15 0,1 1 0,-1 1 0,1-1 0,0 1 0,0 0 0,0 0 0,0 1 0,0 0 0,7-2 0,-5 2 0,-1 0 0,0-1 0,0 0 0,0 0 0,0-1 0,0 0 0,6-5 0,16-17 0,-22 18 0,1 1 0,0 0 0,0 1 0,0 0 0,1 0 0,16-8 0,-8 6 0,-2-1 0,1-1 0,-1 0 0,-1-1 0,0-1 0,19-20 0,26-20 0,72-50 0,-100 81 0,-2-1 0,47-45 0,129-134 0,-177 176 0,-20 20 0,-1-1 0,-1 0 0,1-1 0,10-12 0,3-6 0,1 0 0,40-34 0,-38 38 0,0-1 0,36-47 0,-34 40 0,-21 25 0,1 0 0,-1-1 0,0 0 0,0 0 0,-1 0 0,6-11 0,-4 7 0,1-1 0,-1 1 0,2 1 0,-1-1 0,1 1 0,10-9 0,-8 8 0,-1 0 0,0-1 0,0 0 0,7-13 0,-8 14 0,-1-1 0,1 1 0,1 1 0,-1 0 0,13-11 0,24-26 0,-3 7 0,-34 32 0,0 0 0,0 0 0,0 0 0,9-13 0,9-13 0,36-36 0,-33 39 0,30-42 0,-55 66 0,14-18 0,0 0 0,29-30 0,-41 47 0,0-1 0,0 0 0,-1-1 0,0 1 0,0-1 0,-1 1 0,4-12 0,10-22 0,32-32 0,-35 56 0,-2 0 0,16-29 0,-4 10 0,-20 31 0,0 0 0,-1 0 0,1-1 0,-1 1 0,0-1 0,0 0 0,2-7 0,3-11 0,1 1 0,1-1 0,2 1 0,0 1 0,25-34 0,-22 32 0,19-41 0,-25 44 0,1 1 0,1 1 0,26-35 0,-31 45 0,0 1 0,-1-1 0,0 0 0,-1 0 0,0 0 0,3-10 0,-3 8 0,0 1 0,0-1 0,1 1 0,11-16 0,12-9 0,-1-2 0,-3 0 0,-1-2 0,-1 0 0,-3-1 0,29-84 0,-46 117 0,1 0 0,1 0 0,-1-1 0,1 2 0,1-1 0,-1 0 0,1 1 0,8-8 0,-7 8 0,-1-1 0,0 1 0,0-1 0,0 0 0,-1 0 0,0 0 0,0-1 0,3-10 0,-1-3 0,-4 9 0,2 0 0,0-1 0,0 1 0,1 0 0,1 1 0,-1-1 0,13-15 0,-11 14 0,-1-1 0,0 0 0,-1 0 0,0-1 0,-1 0 0,-1 0 0,3-28 0,-6 42 0,2-12 0,-1 0 0,1 1 0,0-1 0,0 1 0,1 0 0,1 0 0,0 0 0,1 1 0,0-1 0,1 1 0,9-15 0,-9 16 0,0 0 0,0-1 0,-2 0 0,1 0 0,-1 0 0,-1 0 0,0-1 0,2-19 0,-2 16 0,0 0 0,1-1 0,1 1 0,7-17 0,16-55-1365,-22 73-5461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8:12.939"/>
    </inkml:context>
    <inkml:brush xml:id="br0">
      <inkml:brushProperty name="width" value="0.05" units="cm"/>
      <inkml:brushProperty name="height" value="0.05" units="cm"/>
    </inkml:brush>
  </inkml:definitions>
  <inkml:trace contextRef="#ctx0" brushRef="#br0">353 6293 24575,'17'5'0,"-16"-4"0,0-1 0,0 1 0,0 0 0,-1-1 0,1 0 0,0 1 0,0-1 0,0 0 0,0 1 0,0-1 0,0 0 0,0 0 0,0 0 0,1 0 0,-1 0 0,0 0 0,0 0 0,0 0 0,0 0 0,0 0 0,0-1 0,1 0 0,66-21 0,-39 12 0,2 1 0,34-7 0,-39 12 0,0-1 0,0-2 0,26-10 0,-42 14 0,0-1 0,-1-1 0,0 0 0,1 0 0,-2-1 0,1 0 0,-1-1 0,0 0 0,0 0 0,11-14 0,24-53 0,-31 55 0,-1-1 0,0-1 0,9-27 0,17-32 0,-32 70 0,-1 1 0,-1-1 0,0 0 0,0 0 0,-1-1 0,0 1 0,-1 0 0,0-21 0,-1 23 0,0-1 0,1 0 0,0 1 0,0-1 0,0 1 0,1-1 0,1 1 0,0 0 0,0-1 0,0 1 0,1 1 0,0-1 0,6-8 0,-4 8 0,-1-1 0,0 0 0,0 0 0,-1 0 0,0-1 0,0 0 0,3-15 0,8-73 0,-11 70 0,1 0 0,0 0 0,3 1 0,0 0 0,1 1 0,2-1 0,15-26 0,-21 42 0,-1 1 0,-1-1 0,0 0 0,0 0 0,-1 0 0,0 0 0,0-17 0,-5-87 0,0 44 0,6-78 0,-6-144 0,-1 272 0,0 0 0,-1 1 0,-7-21 0,-10-42 0,-1-34 0,20 105 0,0 1 0,-1-1 0,0 1 0,-1 0 0,-9-16 0,-9-20 0,-24-92 0,-16-10 0,55 127 0,-2 0 0,-1 0 0,-25-38 0,29 49 0,-1-3 0,0-1 0,1-1 0,-5-17 0,6 16 0,0 0 0,-17-28 0,-31-57 0,-8-11 0,40 79 0,6 11 0,0-1 0,2-1 0,0 0 0,-13-38 0,23 54 0,0 0 0,-1 0 0,0 1 0,-1 0 0,1 0 0,-2 1 0,-6-8 0,-24-33 0,-5-18 0,23 39 0,-27-57 0,36 65 0,-2-1 0,-25-32 0,0-2 0,8 7 0,-45-97 0,51 92 0,13 31 0,1 0 0,0-1 0,2-1 0,-8-39 0,9 33 0,-1 0 0,-2 0 0,-17-39 0,16 46 0,2 0 0,0 0 0,1-1 0,2 0 0,0 0 0,-2-37 0,5-9 0,6-165 0,-3 221 0,0 0 0,1 0 0,1 0 0,0 0 0,1 1 0,0-1 0,1 1 0,0 0 0,1 1 0,0-1 0,1 1 0,9-11 0,-8 11 0,1-1 0,-2 0 0,1 0 0,9-23 0,10-17 0,-1 10 0,2 2 0,34-39 0,-50 65 0,4-4 0,1 1 0,0 0 0,30-21 0,-41 32 0,1 0 0,-1 0 0,1 0 0,-2-1 0,9-11 0,-10 12 0,0 0 0,1 0 0,0 0 0,0 1 0,0 0 0,1 0 0,-1 0 0,1 1 0,10-6 0,0 0 0,0 0 0,0 0 0,-2-2 0,1 0 0,16-18 0,39-31 0,-2 24 0,-52 30 0,-2 0 0,1-1 0,21-16 0,-22 14 0,-1 2 0,2 0 0,-1 1 0,29-10 0,12-7 0,-42 19 0,0 0 0,0 0 0,27-5 0,-27 8 0,0-1 0,-1 0 0,1-1 0,20-11 0,-12 4 0,32-21 0,-40 24 0,1 1 0,0 0 0,0 1 0,1 0 0,0 2 0,0-1 0,0 2 0,22-3 0,7-3 0,-30 6 0,0 0 0,0-1 0,0-1 0,0 0 0,19-11 0,-16 9 0,0 0 0,1 1 0,-1 1 0,1 1 0,0 0 0,0 1 0,1 1 0,28 0 0,0-1 0,24-8 0,-49 7 0,0 1 0,27-2 0,-25 3 0,0-1 0,0-1 0,-1-1 0,40-14 0,35-9 0,5 19 0,-77 8 0,1-1 0,38-8 0,29-2 0,-3 1 0,49-13 0,-59 10 0,1 4 0,0 3 0,128 6 0,-114 1 0,-79-1 0,0 0 0,32-9 0,30-2 0,47-3 0,-66 7 0,-46 5 0,0 0 0,-1-1 0,23-9 0,-25 8 0,1 1 0,-1 0 0,1 1 0,0 0 0,17-1 0,186 5 0,36-3 0,-182-9 0,-47 7 0,-1 1 0,30-2 0,486 6 0,-520-2 0,0-1 0,32-7 0,30-3 0,127 14 0,78-4 0,-201-9 0,-48 6 0,57-3 0,770 9 0,-837 1 0,-1 1 0,0 1 0,0 1 0,0 1 0,32 13 0,47 12 0,-64-23 0,0-2 0,0-1 0,53 0 0,-82-5 0,1 1 0,-1 0 0,1 1 0,-1 0 0,0 1 0,1 0 0,-1 0 0,11 7 0,74 45 0,-66-37 0,-14-10 0,1-1 0,0 0 0,0-2 0,0 0 0,1 0 0,33 3 0,-31-5 0,-1 0 0,1 2 0,-1 0 0,1 1 0,22 11 0,-19-7 0,0-1 0,1-1 0,28 7 0,30 10 0,-68-19 0,-1 0 0,1 1 0,22 17 0,-23-15 0,0 0 0,1-1 0,23 10 0,-19-10 0,-1 1 0,1 0 0,-1 1 0,-1 1 0,0 1 0,-1 0 0,0 1 0,0 0 0,-2 1 0,17 22 0,-17-20 0,-1 1 0,0 0 0,-2 1 0,14 33 0,7 13 0,12-2 0,-31-47 0,-1 0 0,0 0 0,8 19 0,-15-8-1365,-5-14-5461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13.555"/>
    </inkml:context>
    <inkml:brush xml:id="br0">
      <inkml:brushProperty name="width" value="0.05" units="cm"/>
      <inkml:brushProperty name="height" value="0.05" units="cm"/>
    </inkml:brush>
  </inkml:definitions>
  <inkml:trace contextRef="#ctx0" brushRef="#br0">0 140 24575,'10'-1'0,"1"0"0,-1-1 0,-1 0 0,1-1 0,0 0 0,-1-1 0,1 0 0,-1 0 0,12-8 0,-9 5 0,1 0 0,0 2 0,0-1 0,16-3 0,-22 7 0,1-2 0,0 1 0,-1-1 0,0 0 0,1 0 0,8-8 0,31-17 0,-44 28 0,0-1 0,-1 1 0,1 1 0,0-1 0,-1 0 0,1 1 0,0-1 0,0 1 0,0 0 0,-1 0 0,1 0 0,0 0 0,0 0 0,0 1 0,4 1 0,-3 1 0,0 0 0,1 0 0,-1 1 0,0 0 0,-1 0 0,1 0 0,-1 0 0,1 0 0,-1 1 0,-1 0 0,1-1 0,3 9 0,15 22 0,82 96 0,-93-118 0,-5-4 0,2 0 0,-1 0 0,1-1 0,1 1 0,0-2 0,9 9 0,-3-5 0,-2 1 0,1 0 0,16 24 0,11 9 0,-11-5-1365,-20-28-5461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7:09.821"/>
    </inkml:context>
    <inkml:brush xml:id="br0">
      <inkml:brushProperty name="width" value="0.05" units="cm"/>
      <inkml:brushProperty name="height" value="0.05" units="cm"/>
    </inkml:brush>
  </inkml:definitions>
  <inkml:trace contextRef="#ctx0" brushRef="#br0">0 1 24575,'2'3'0,"0"0"0,0-1 0,0 1 0,0 0 0,1-1 0,-1 1 0,1-1 0,0 0 0,0 0 0,-1 0 0,1 0 0,4 1 0,6 6 0,61 65 0,52 31 0,-120-100 0,-1 0 0,0 1 0,0 0 0,0 0 0,-1 0 0,0 1 0,0-1 0,5 13 0,16 25 0,35 52 0,-22-32 0,-26-41 0,-1 0 0,-1 1 0,-1 0 0,-1 0 0,9 49 0,-9-23 0,-4-19 0,1 0 0,2-1 0,1 1 0,17 40 0,-19-55 0,-2-1 0,0 1 0,0 0 0,-2 0 0,0 0 0,-1 26 0,7 38 0,-4-46 0,-2-1 0,-1 48 0,1 27 0,9-37 0,-6-51 0,-2 1 0,2 30 0,-6 42-1365,1-72-5461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7:11.409"/>
    </inkml:context>
    <inkml:brush xml:id="br0">
      <inkml:brushProperty name="width" value="0.05" units="cm"/>
      <inkml:brushProperty name="height" value="0.05" units="cm"/>
    </inkml:brush>
  </inkml:definitions>
  <inkml:trace contextRef="#ctx0" brushRef="#br0">0 31 24575,'5'0'0,"0"1"0,0 0 0,-1 0 0,1 1 0,0-1 0,-1 1 0,1 0 0,-1 0 0,0 0 0,0 1 0,0 0 0,0 0 0,0 0 0,4 4 0,-3-3 0,0 0 0,0 0 0,1 0 0,-1-1 0,1 1 0,0-1 0,8 2 0,-7-4 0,-1 1 0,0 0 0,0 0 0,0 0 0,0 1 0,0-1 0,0 2 0,-1-1 0,1 0 0,-1 1 0,0 0 0,0 1 0,0-1 0,-1 1 0,1-1 0,6 11 0,-7-10 0,0-1 0,1 0 0,0 0 0,-1 0 0,1-1 0,0 0 0,1 0 0,-1 0 0,1 0 0,-1-1 0,1 0 0,0 0 0,10 1 0,-13-2 0,1 0 0,-1 0 0,1 0 0,0-1 0,-1 1 0,1-1 0,0 0 0,-1 0 0,1-1 0,0 1 0,-1-1 0,1 0 0,-1 0 0,1 0 0,-1 0 0,1-1 0,-1 1 0,0-1 0,1 0 0,-1 0 0,0 0 0,5-5 0,9-13 43,2 0-1,36-31 1,-32 32-541,-2-1 1,21-23-1,-33 31-6328</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3.267"/>
    </inkml:context>
    <inkml:brush xml:id="br0">
      <inkml:brushProperty name="width" value="0.05" units="cm"/>
      <inkml:brushProperty name="height" value="0.05" units="cm"/>
    </inkml:brush>
  </inkml:definitions>
  <inkml:trace contextRef="#ctx0" brushRef="#br0">0 30 24575,'45'0'0,"-10"1"0,0-1 0,0-2 0,59-11 0,-54 6 0,1 3 0,-1 1 0,1 2 0,43 4 0,10 0 0,-85-3-273,0 1 0,-1 0 0,1 0 0,16 5 0,-10-1-6553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4.992"/>
    </inkml:context>
    <inkml:brush xml:id="br0">
      <inkml:brushProperty name="width" value="0.05" units="cm"/>
      <inkml:brushProperty name="height" value="0.05" units="cm"/>
    </inkml:brush>
  </inkml:definitions>
  <inkml:trace contextRef="#ctx0" brushRef="#br0">1 1 24575,'3'0'0,"1"1"0,-1-1 0,0 1 0,0 0 0,1 0 0,-1 0 0,0 1 0,0-1 0,0 1 0,0 0 0,-1 0 0,1 0 0,0 0 0,4 4 0,35 43 0,-22-24 0,-2-3 0,-1 1 0,22 39 0,18 25 0,-1-2 0,-55-85 0,-1 1 0,0-1 0,1 0 0,-1 1 0,0-1 0,1 0 0,-1 1 0,0-1 0,0 0 0,0 1 0,1-1 0,-1 1 0,0-1 0,0 1 0,0-1 0,0 0 0,0 1 0,0-1 0,0 1 0,0-1 0,0 1 0,0-1 0,0 1 0,0-1 0,0 1 0,0-1 0,0 0 0,0 1 0,0-1 0,0 1 0,-1-1 0,1 1 0,0-1 0,0 0 0,-1 1 0,1-1 0,0 0 0,-1 1 0,0 0 0,-20 7 0,-4 2 0,-30 46 15,-45 40-1395,89-87-5446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8:15.240"/>
    </inkml:context>
    <inkml:brush xml:id="br0">
      <inkml:brushProperty name="width" value="0.05" units="cm"/>
      <inkml:brushProperty name="height" value="0.05" units="cm"/>
    </inkml:brush>
  </inkml:definitions>
  <inkml:trace contextRef="#ctx0" brushRef="#br0">0 175 24575,'99'-2'0,"106"5"0,-188-1 0,-1 2 0,0 0 0,23 8 0,-27-7 0,1-1 0,-1 0 0,1-1 0,26 2 0,-34-5 0,0 0 0,0 0 0,0-1 0,0 0 0,0 0 0,0 0 0,0-1 0,-1 1 0,1-1 0,-1 0 0,1-1 0,-1 1 0,1-1 0,-1 0 0,0 0 0,0 0 0,4-5 0,0 1 0,0 1 0,1-1 0,0 2 0,1-1 0,16-6 0,-17 8 0,1-1 0,-1 0 0,0 0 0,0 0 0,-1-1 0,9-8 0,14-16 11,23-25-1387,-45 44-5450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7.122"/>
    </inkml:context>
    <inkml:brush xml:id="br0">
      <inkml:brushProperty name="width" value="0.05" units="cm"/>
      <inkml:brushProperty name="height" value="0.05" units="cm"/>
    </inkml:brush>
  </inkml:definitions>
  <inkml:trace contextRef="#ctx0" brushRef="#br0">0 1 24575,'43'2'0,"83"14"0,-94-11 0,-14-3 0,-1 1 0,1 0 0,-1 2 0,0 0 0,16 7 0,-13-3 0,1-2 0,0-1 0,0 0 0,0-1 0,1-2 0,24 2 0,136-4 0,-86-4 0,-87 3-273,0 0 0,-1-1 0,1-1 0,16-4 0,-10 1-6553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08.843"/>
    </inkml:context>
    <inkml:brush xml:id="br0">
      <inkml:brushProperty name="width" value="0.05" units="cm"/>
      <inkml:brushProperty name="height" value="0.05" units="cm"/>
    </inkml:brush>
  </inkml:definitions>
  <inkml:trace contextRef="#ctx0" brushRef="#br0">86 1 24575,'2'0'0,"0"0"0,0 1 0,0 0 0,0 0 0,0-1 0,0 1 0,0 0 0,0 0 0,0 1 0,-1-1 0,1 0 0,0 1 0,-1-1 0,1 1 0,-1-1 0,1 1 0,-1 0 0,0 0 0,2 2 0,23 44 0,-17-31 0,14 32 0,-18-37 0,0 0 0,1-1 0,0 0 0,1 0 0,14 17 0,-19-26 0,0 1 0,0-1 0,0 0 0,0 1 0,0-1 0,0 1 0,0 0 0,-1-1 0,0 1 0,1 0 0,-1 0 0,0 0 0,0 0 0,-1 0 0,1 0 0,0 4 0,-2-3 0,0 1 0,-1 0 0,1-1 0,-1 0 0,0 1 0,0-1 0,0 0 0,-1 0 0,0 0 0,-3 5 0,-90 109 0,91-111 0,0 1 0,1 0 0,0 0 0,0 0 0,-3 15 0,5-17 0,0 1 0,-1-1 0,1 1 0,-1-1 0,0 0 0,-1 0 0,1 0 0,-1-1 0,0 1 0,-9 8 0,4-7-227,1 1-1,0 0 1,1 0-1,0 1 1,-9 13-1,9-10-6598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11.691"/>
    </inkml:context>
    <inkml:brush xml:id="br0">
      <inkml:brushProperty name="width" value="0.05" units="cm"/>
      <inkml:brushProperty name="height" value="0.05" units="cm"/>
    </inkml:brush>
  </inkml:definitions>
  <inkml:trace contextRef="#ctx0" brushRef="#br0">1 4718 24575,'91'2'0,"98"-4"0,-50-23 0,-106 19 0,-1-2 0,1-1 0,45-19 0,13-4 0,-29 17 0,-47 13 0,-1-1 0,0-1 0,0 0 0,0-1 0,26-12 0,-14 3 0,1 2 0,0 0 0,47-12 0,-71 23 0,26-10 0,0-1 0,0-2 0,46-31 0,27-13 0,-72 45 0,61-16 0,-66 22 0,0-1 0,-1-1 0,1 0 0,22-15 0,-19 9 0,49-18 0,-50 22 0,-1-1 0,36-21 0,31-21 0,-58 35 0,0-2 0,34-26 0,-52 36 0,-1 0 0,1 1 0,32-13 0,-28 14 0,-1-1 0,27-18 0,-29 18 0,-1-1 0,2 2 0,25-10 0,-29 14 0,-1-1 0,1 0 0,-1-2 0,-1 1 0,1-2 0,-1 0 0,12-11 0,-20 15 0,1 1 0,-1 1 0,1-1 0,0 1 0,0 0 0,0 0 0,0 1 0,0 0 0,7-2 0,-5 2 0,-1 0 0,0-1 0,0 0 0,0 0 0,0-1 0,0 0 0,6-5 0,16-17 0,-22 18 0,1 1 0,0 0 0,0 1 0,0 0 0,1 0 0,16-8 0,-8 6 0,-2-1 0,1-1 0,-1 0 0,-1-1 0,0-1 0,19-20 0,26-20 0,72-50 0,-100 81 0,-2-1 0,47-45 0,129-134 0,-177 176 0,-20 20 0,-1-1 0,-1 0 0,1-1 0,10-12 0,3-6 0,1 0 0,40-34 0,-38 38 0,0-1 0,36-47 0,-34 40 0,-21 25 0,1 0 0,-1-1 0,0 0 0,0 0 0,-1 0 0,6-11 0,-4 7 0,1-1 0,-1 1 0,2 1 0,-1-1 0,1 1 0,10-9 0,-8 8 0,-1 0 0,0-1 0,0 0 0,7-13 0,-8 14 0,-1-1 0,1 1 0,1 1 0,-1 0 0,13-11 0,24-26 0,-3 7 0,-34 32 0,0 0 0,0 0 0,0 0 0,9-13 0,9-13 0,36-36 0,-33 39 0,30-42 0,-55 66 0,14-18 0,0 0 0,29-30 0,-41 47 0,0-1 0,0 0 0,-1-1 0,0 1 0,0-1 0,-1 1 0,4-12 0,10-22 0,32-32 0,-35 56 0,-2 0 0,16-29 0,-4 10 0,-20 31 0,0 0 0,-1 0 0,1-1 0,-1 1 0,0-1 0,0 0 0,2-7 0,3-11 0,1 1 0,1-1 0,2 1 0,0 1 0,25-34 0,-22 32 0,19-41 0,-25 44 0,1 1 0,1 1 0,26-35 0,-31 45 0,0 1 0,-1-1 0,0 0 0,-1 0 0,0 0 0,3-10 0,-3 8 0,0 1 0,0-1 0,1 1 0,11-16 0,12-9 0,-1-2 0,-3 0 0,-1-2 0,-1 0 0,-3-1 0,29-84 0,-46 117 0,1 0 0,1 0 0,-1-1 0,1 2 0,1-1 0,-1 0 0,1 1 0,8-8 0,-7 8 0,-1-1 0,0 1 0,0-1 0,0 0 0,-1 0 0,0 0 0,0-1 0,3-10 0,-1-3 0,-4 9 0,2 0 0,0-1 0,0 1 0,1 0 0,1 1 0,-1-1 0,13-15 0,-11 14 0,-1-1 0,0 0 0,-1 0 0,0-1 0,-1 0 0,-1 0 0,3-28 0,-6 42 0,2-12 0,-1 0 0,1 1 0,0-1 0,0 1 0,1 0 0,1 0 0,0 0 0,1 1 0,0-1 0,1 1 0,9-15 0,-9 16 0,0 0 0,0-1 0,-2 0 0,1 0 0,-1 0 0,-1 0 0,0-1 0,2-19 0,-2 16 0,0 0 0,1-1 0,1 1 0,7-17 0,16-55-1365,-22 73-5461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25:13.555"/>
    </inkml:context>
    <inkml:brush xml:id="br0">
      <inkml:brushProperty name="width" value="0.05" units="cm"/>
      <inkml:brushProperty name="height" value="0.05" units="cm"/>
    </inkml:brush>
  </inkml:definitions>
  <inkml:trace contextRef="#ctx0" brushRef="#br0">0 140 24575,'10'-1'0,"1"0"0,-1-1 0,-1 0 0,1-1 0,0 0 0,-1-1 0,1 0 0,-1 0 0,12-8 0,-9 5 0,1 0 0,0 2 0,0-1 0,16-3 0,-22 7 0,1-2 0,0 1 0,-1-1 0,0 0 0,1 0 0,8-8 0,31-17 0,-44 28 0,0-1 0,-1 1 0,1 1 0,0-1 0,-1 0 0,1 1 0,0-1 0,0 1 0,0 0 0,-1 0 0,1 0 0,0 0 0,0 0 0,0 1 0,4 1 0,-3 1 0,0 0 0,1 0 0,-1 1 0,0 0 0,-1 0 0,1 0 0,-1 0 0,1 0 0,-1 1 0,-1 0 0,1-1 0,3 9 0,15 22 0,82 96 0,-93-118 0,-5-4 0,2 0 0,-1 0 0,1-1 0,1 1 0,0-2 0,9 9 0,-3-5 0,-2 1 0,1 0 0,16 24 0,11 9 0,-11-5-1365,-20-28-5461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14.305"/>
    </inkml:context>
    <inkml:brush xml:id="br0">
      <inkml:brushProperty name="width" value="0.05" units="cm"/>
      <inkml:brushProperty name="height" value="0.05" units="cm"/>
    </inkml:brush>
  </inkml:definitions>
  <inkml:trace contextRef="#ctx0" brushRef="#br0">1 25 24575,'75'0'0,"-16"-2"0,0 3 0,99 14 0,-109-8 0,1-2 0,0-3 0,0-1 0,53-8 0,-34-4 0,-48 7 0,1 1 0,29-2 0,91 8 0,112-5 0,-185-10 0,-48 8 0,0 0 0,31 0 0,41 4-1365,-73 0-5461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1.477"/>
    </inkml:context>
    <inkml:brush xml:id="br0">
      <inkml:brushProperty name="width" value="0.05" units="cm"/>
      <inkml:brushProperty name="height" value="0.05" units="cm"/>
    </inkml:brush>
  </inkml:definitions>
  <inkml:trace contextRef="#ctx0" brushRef="#br0">1 0 24575,'22'2'0,"0"0"0,-1 2 0,1 0 0,-1 1 0,0 2 0,0 0 0,-1 1 0,0 1 0,20 12 0,-20-12 0,-10-4 0,0-2 0,1 0 0,-1 0 0,1-1 0,-1 0 0,1 0 0,11-1 0,82-4 0,-39 1 0,-13 2 0,-1 3 0,61 11 0,-92-11-1365,-2-1-5461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4.263"/>
    </inkml:context>
    <inkml:brush xml:id="br0">
      <inkml:brushProperty name="width" value="0.05" units="cm"/>
      <inkml:brushProperty name="height" value="0.05" units="cm"/>
    </inkml:brush>
  </inkml:definitions>
  <inkml:trace contextRef="#ctx0" brushRef="#br0">13 0 24575,'0'9'0,"0"0"0,1-1 0,0 1 0,1-1 0,-1 1 0,2-1 0,-1 0 0,1 0 0,0 0 0,1 0 0,0 0 0,0-1 0,1 1 0,0-1 0,7 8 0,9 19 0,-18-27 0,2 0 0,-1 1 0,1-2 0,0 1 0,0 0 0,11 9 0,-13-14 0,0 0 0,0 1 0,0 0 0,0-1 0,0 1 0,-1 0 0,1 1 0,-1-1 0,0 0 0,3 6 0,-5-7 0,0 0 0,0-1 0,0 1 0,0 0 0,-1-1 0,1 1 0,0-1 0,-1 1 0,1-1 0,-1 1 0,0-1 0,1 1 0,-1-1 0,0 1 0,0-1 0,0 0 0,0 1 0,0-1 0,0 0 0,0 0 0,0 0 0,-1 0 0,1 0 0,0 0 0,-1 0 0,1 0 0,-1-1 0,-1 1 0,-14 12 0,1 0 0,0 1 0,0 0 0,-18 24 0,33-37 0,-22 21-1365,13-12-5461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6.391"/>
    </inkml:context>
    <inkml:brush xml:id="br0">
      <inkml:brushProperty name="width" value="0.05" units="cm"/>
      <inkml:brushProperty name="height" value="0.05" units="cm"/>
    </inkml:brush>
  </inkml:definitions>
  <inkml:trace contextRef="#ctx0" brushRef="#br0">1 1 24575,'48'1'0,"0"2"0,48 11 0,-35-8 0,-1-2 0,94-6 0,-38-1 0,140 3-1365,-236 0-5461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9.285"/>
    </inkml:context>
    <inkml:brush xml:id="br0">
      <inkml:brushProperty name="width" value="0.05" units="cm"/>
      <inkml:brushProperty name="height" value="0.05" units="cm"/>
    </inkml:brush>
  </inkml:definitions>
  <inkml:trace contextRef="#ctx0" brushRef="#br0">50 1 24575,'3'2'0,"1"0"0,-1 1 0,1-1 0,-1 1 0,0 0 0,0 0 0,0 0 0,2 4 0,10 8 0,9 4 0,0 1 0,38 42 0,-55-54 0,-2 0 0,1 0 0,-1 0 0,0 0 0,-1 1 0,1 0 0,-2 0 0,1 0 0,-2 0 0,1 1 0,-1-1 0,0 1 0,0 11 0,-1-2 0,-1 0 0,-1 0 0,-5 33 0,4-43 0,0 0 0,-1 0 0,-1-1 0,0 0 0,0 1 0,0-1 0,-1 0 0,0-1 0,-11 13 0,-3 3 0,7-9 0,0 0 0,-23 20 0,4 2 0,27-30 0,-1 0 0,1 0 0,-1-1 0,0 0 0,-7 6 0,9-9 11,0 1-1,1 0 0,-1 0 0,0 0 1,1 0-1,0 1 0,-1-1 1,2 1-1,-1-1 0,0 1 0,1 0 1,-2 5-1,1-5-197,1 1-1,-1-1 1,0 1 0,0-1-1,-1 0 1,1 0-1,-5 5 1,-3 1-6639</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1.602"/>
    </inkml:context>
    <inkml:brush xml:id="br0">
      <inkml:brushProperty name="width" value="0.05" units="cm"/>
      <inkml:brushProperty name="height" value="0.05" units="cm"/>
    </inkml:brush>
  </inkml:definitions>
  <inkml:trace contextRef="#ctx0" brushRef="#br0">98 0 24575,'-1'54'0,"-2"0"0,-11 55 0,7-13 0,6-72 0,0 1 0,-9 44 0,0-29 0,-7 72 0,17-29 0,3-33 0,-2-45 0,0 1 0,-1-1 0,1 0 0,-1 1 0,0-1 0,0 1 0,-1-1 0,0 0 0,0 1 0,0-1 0,0 0 0,-4 9 0,-1-2 0,1 1 0,1 0 0,0 1 0,1-1 0,0 1 0,-1 27 0,5 89 0,2-53 0,-3-8-1365,0-49-5461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3.268"/>
    </inkml:context>
    <inkml:brush xml:id="br0">
      <inkml:brushProperty name="width" value="0.05" units="cm"/>
      <inkml:brushProperty name="height" value="0.05" units="cm"/>
    </inkml:brush>
  </inkml:definitions>
  <inkml:trace contextRef="#ctx0" brushRef="#br0">1 2 24575,'6'0'0,"0"1"0,0 0 0,0 0 0,0 1 0,-1 0 0,1 0 0,0 0 0,-1 1 0,0-1 0,1 1 0,-1 1 0,0-1 0,0 1 0,-1 0 0,1 0 0,-1 0 0,0 0 0,0 1 0,5 8 0,21 19 0,-29-31 0,1 1 0,0-1 0,-1 0 0,1 0 0,0 1 0,0-1 0,0 0 0,0-1 0,0 1 0,0 0 0,0 0 0,0-1 0,0 0 0,0 1 0,1-1 0,-1 0 0,0 0 0,0 0 0,0 0 0,0 0 0,0 0 0,4-2 0,3-1 0,-1 0 0,1-1 0,-1 0 0,11-7 0,21-10 0,-26 16-119,27-11 370,-40 15-319,1 1 0,-1-1 0,1 0 0,-1 0 0,0 0 0,1 0-1,-1 0 1,0 0 0,0-1 0,0 1 0,0 0 0,0-1 0,0 1 0,0-1 0,-1 1 0,1-1 0,0 1 0,-1-1 0,1 1 0,-1-1 0,1-2 0,-1-8-6758</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5.587"/>
    </inkml:context>
    <inkml:brush xml:id="br0">
      <inkml:brushProperty name="width" value="0.05" units="cm"/>
      <inkml:brushProperty name="height" value="0.05" units="cm"/>
    </inkml:brush>
  </inkml:definitions>
  <inkml:trace contextRef="#ctx0" brushRef="#br0">0 4969 24575,'1'-1'0,"-1"0"0,0-1 0,1 1 0,-1 0 0,1-1 0,0 1 0,-1 0 0,1 0 0,0 0 0,0 0 0,-1 0 0,1-1 0,0 2 0,0-1 0,0 0 0,0 0 0,1 0 0,-1 0 0,2-1 0,29-14 0,-19 10 0,8-2 0,-1 0 0,1 2 0,0 0 0,0 1 0,1 1 0,25 0 0,-25 1 0,19-5 0,1-1 0,57-21 0,-39 11 0,29-3 0,-57 15 0,-2-1 0,1-1 0,34-17 0,-10 3 0,61-18 0,-77 28 0,-13 3 0,44-25 0,-3 2 0,44-17 0,2 6 0,235-60 0,-277 87 0,85-33 0,-114 36 0,-5 3 0,55-8 0,-63 14 0,-1-1 0,1-1 0,-2-1 0,32-14 0,-32 10 0,1 2 0,41-9 0,25-9 0,-85 23 0,-1 1 0,1-1 0,-1-1 0,0 1 0,11-11 0,32-20 0,-39 28 0,0 1 0,-1-1 0,1-1 0,9-10 0,-12 11 0,-1 0 0,1 1 0,0 0 0,1 1 0,-1 0 0,1 0 0,16-6 0,-14 7 0,-1 0 0,0-1 0,0-1 0,0 0 0,12-10 0,-14 9 0,1 1 0,0 0 0,1 1 0,-1 0 0,1 0 0,13-4 0,101-39 0,-87 32 0,70-22 0,88-27 0,-15 7 0,11-3 0,-173 55 0,0 0 0,-1-1 0,29-16 0,35-16 0,-66 33 0,0 0 0,-1-1 0,0-1 0,0-1 0,18-15 0,18-5 0,-40 25 0,-1-1 0,0 1 0,-1-1 0,13-11 0,67-50 0,-62 48 0,36-31 0,-54 43 0,-1 1 0,1 0 0,0 1 0,0 0 0,11-5 0,37-22 0,-27 7 0,-25 19 0,1 1 0,0 0 0,1 0 0,-1 0 0,1 0 0,0 1 0,0 1 0,1-1 0,11-3 0,-4 1 0,0 0 0,0 0 0,0-2 0,-1 0 0,0 0 0,13-12 0,-7 7 0,-14 9 0,1 1 0,-1 0 0,1 0 0,0 0 0,0 1 0,15-3 0,-15 4 0,0-1 0,0 1 0,0-2 0,0 1 0,0-1 0,-1 0 0,12-7 0,2-3 0,0 1 0,1 1 0,0 1 0,35-11 0,22-10 0,-23-6 0,-46 30 0,0 1 0,0-1 0,1 1 0,-1 1 0,15-6 0,-13 6 0,-1 0 0,1-1 0,-1 0 0,0-1 0,15-12 0,-15 11 0,0 0 0,1 1 0,0 0 0,15-6 0,-5 1 0,1 0 0,-2-2 0,1 0 0,24-24 0,-8 8 0,5-7 0,-32 28 0,0 0 0,1 0 0,-1 1 0,2 0 0,22-12 0,-27 17 0,-1-1 0,1 0 0,-1 0 0,0 0 0,0-1 0,-1 0 0,0 0 0,1-1 0,3-6 0,3 0 0,-7 7 0,0 1 0,1 0 0,-1 0 0,1 0 0,0 1 0,0-1 0,1 2 0,-1-1 0,1 1 0,-1 0 0,1 0 0,7-1 0,-7 2 0,0 0 0,0-1 0,-1 0 0,1-1 0,0 1 0,-1-1 0,1-1 0,-1 1 0,0-1 0,7-6 0,0-2 0,0 1 0,1 1 0,0 0 0,1 1 0,27-13 0,-30 15 0,-1 0 0,0-1 0,17-14 0,24-18 0,-26 23 0,-2-1 0,42-39 0,-18 14 0,48-30 0,-89 68 0,-1-1 0,1 0 0,-1 0 0,0 0 0,5-8 0,-7 8 0,0 1 0,1 0 0,0 0 0,-1 1 0,2-1 0,-1 1 0,0 0 0,1 0 0,6-3 0,1 2 0,0-1 0,0 0 0,-1-1 0,1-1 0,-1 0 0,-1-1 0,0 0 0,0 0 0,16-20 0,-10 11 0,0 0 0,2 0 0,30-21 0,-41 34 0,0 0 0,1 1 0,0 0 0,17-5 0,28-13 0,3-16 0,-35 23 0,0 1 0,28-13 0,-30 17 0,-1-1 0,-1-1 0,28-22 0,-9 6 0,-34 26 0,10-7 0,0-1 0,-1 0 0,20-21 0,11-14 0,-28 31 0,0-1 0,16-22 0,-6 6 0,0 1 0,2 1 0,1 1 0,2 2 0,0 0 0,46-28 0,-46 37 0,-23 14 0,-1 0 0,0-1 0,0 0 0,0 0 0,0-1 0,0 1 0,5-8 0,-2 3 0,1 1 0,-1 0 0,1 1 0,1 0 0,-1 0 0,17-7 0,-16 9 0,0-1 0,-1 0 0,1-1 0,-1 0 0,-1-1 0,16-15 0,46-53 0,-46 51 0,-1-1 0,-1-1 0,-1-2 0,18-31 0,-28 42 0,0 1 0,2 1 0,-1 0 0,28-23 0,-34 31 0,143-122 0,-32 25 0,-62 58 0,-49 40 0,0-1 0,0 0 0,-1 0 0,7-12 0,17-21 0,-11 17-455,0-1 0,27-51 0,-39 63-6371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7.793"/>
    </inkml:context>
    <inkml:brush xml:id="br0">
      <inkml:brushProperty name="width" value="0.05" units="cm"/>
      <inkml:brushProperty name="height" value="0.05" units="cm"/>
    </inkml:brush>
  </inkml:definitions>
  <inkml:trace contextRef="#ctx0" brushRef="#br0">1 2 24575,'98'-2'0,"107"4"0,-199-1 0,0-1 0,-1 1 0,1 0 0,-1 0 0,1 1 0,-1-1 0,0 1 0,0 0 0,1 1 0,-1-1 0,-1 1 0,1 0 0,0 0 0,-1 1 0,1-1 0,-1 1 0,0 0 0,-1 0 0,5 5 0,-2 2 0,0 0 0,-1 0 0,-1 0 0,1 1 0,-2 0 0,0 0 0,3 19 0,63 249 0,-68-274 0,1 0 0,0 0 0,0 0 0,1-1 0,-1 1 0,1-1 0,1 0 0,-1 1 0,1-2 0,0 1 0,0 0 0,0-1 0,1 0 0,-1 1 0,9 4 0,-5-2 0,-7-7 4,-1 1 1,1-1-1,-1 1 0,1 0 0,-1-1 0,1 1 0,-1 0 1,1 0-1,-1-1 0,0 1 0,0 0 0,1 0 0,-1 0 0,0 0 1,0-1-1,0 1 0,0 0 0,0 0 0,0 0 0,0 0 1,0-1-1,0 1 0,0 0 0,0 0 0,-1 0 0,1-1 1,0 1-1,-1 0 0,1 0 0,-1 0 0,0 0-79,1 1 1,0-1-1,-1 0 0,1 0 1,-1 0-1,1 0 0,0 1 0,0-1 1,0 0-1,0 0 0,0 1 1,0-1-1,0 0 0,0 0 0,0 0 1,1 1-1,-1-1 0,0 0 1,2 2-1,3 5-6751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16.592"/>
    </inkml:context>
    <inkml:brush xml:id="br0">
      <inkml:brushProperty name="width" value="0.05" units="cm"/>
      <inkml:brushProperty name="height" value="0.05" units="cm"/>
    </inkml:brush>
  </inkml:definitions>
  <inkml:trace contextRef="#ctx0" brushRef="#br0">8 0 24575,'3'2'0,"-1"0"0,1 0 0,0 0 0,-1 1 0,1-1 0,-1 1 0,1-1 0,-1 1 0,0 0 0,0 0 0,-1 0 0,3 3 0,4 7 0,25 20 0,-26-27 0,-1 0 0,0 1 0,0 0 0,0 0 0,-1 0 0,5 9 0,-5-8 0,0 0 0,1 0 0,-1-1 0,1 0 0,1 0 0,-1 0 0,1-1 0,1 0 0,-1 0 0,12 6 0,-17-11 0,-1 0 0,1 0 0,0 0 0,0 1 0,-1-1 0,1 0 0,-1 1 0,1-1 0,-1 1 0,0 0 0,0-1 0,1 1 0,-1 0 0,0 0 0,-1 0 0,1-1 0,0 1 0,0 0 0,-1 0 0,1 0 0,-1 0 0,0 0 0,0 1 0,1-1 0,-1 0 0,0 0 0,-1 0 0,1 0 0,0 0 0,-1 0 0,1 0 0,-1 0 0,0 0 0,1 0 0,-1 0 0,0-1 0,0 1 0,0 0 0,-3 2 0,-5 8 0,-1-1 0,0 0 0,-1-1 0,-21 16 0,-2 2 0,9-3 0,2 2 0,-25 34 0,38-48-1365,0-3-5461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1.477"/>
    </inkml:context>
    <inkml:brush xml:id="br0">
      <inkml:brushProperty name="width" value="0.05" units="cm"/>
      <inkml:brushProperty name="height" value="0.05" units="cm"/>
    </inkml:brush>
  </inkml:definitions>
  <inkml:trace contextRef="#ctx0" brushRef="#br0">1 0 24575,'22'2'0,"0"0"0,-1 2 0,1 0 0,-1 1 0,0 2 0,0 0 0,-1 1 0,0 1 0,20 12 0,-20-12 0,-10-4 0,0-2 0,1 0 0,-1 0 0,1-1 0,-1 0 0,1 0 0,11-1 0,82-4 0,-39 1 0,-13 2 0,-1 3 0,61 11 0,-92-11-1365,-2-1-5461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4.263"/>
    </inkml:context>
    <inkml:brush xml:id="br0">
      <inkml:brushProperty name="width" value="0.05" units="cm"/>
      <inkml:brushProperty name="height" value="0.05" units="cm"/>
    </inkml:brush>
  </inkml:definitions>
  <inkml:trace contextRef="#ctx0" brushRef="#br0">13 0 24575,'0'9'0,"0"0"0,1-1 0,0 1 0,1-1 0,-1 1 0,2-1 0,-1 0 0,1 0 0,0 0 0,1 0 0,0 0 0,0-1 0,1 1 0,0-1 0,7 8 0,9 19 0,-18-27 0,2 0 0,-1 1 0,1-2 0,0 1 0,0 0 0,11 9 0,-13-14 0,0 0 0,0 1 0,0 0 0,0-1 0,0 1 0,-1 0 0,1 1 0,-1-1 0,0 0 0,3 6 0,-5-7 0,0 0 0,0-1 0,0 1 0,0 0 0,-1-1 0,1 1 0,0-1 0,-1 1 0,1-1 0,-1 1 0,0-1 0,1 1 0,-1-1 0,0 1 0,0-1 0,0 0 0,0 1 0,0-1 0,0 0 0,0 0 0,0 0 0,-1 0 0,1 0 0,0 0 0,-1 0 0,1 0 0,-1-1 0,-1 1 0,-14 12 0,1 0 0,0 1 0,0 0 0,-18 24 0,33-37 0,-22 21-1365,13-12-5461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6.391"/>
    </inkml:context>
    <inkml:brush xml:id="br0">
      <inkml:brushProperty name="width" value="0.05" units="cm"/>
      <inkml:brushProperty name="height" value="0.05" units="cm"/>
    </inkml:brush>
  </inkml:definitions>
  <inkml:trace contextRef="#ctx0" brushRef="#br0">1 1 24575,'48'1'0,"0"2"0,48 11 0,-35-8 0,-1-2 0,94-6 0,-38-1 0,140 3-1365,-236 0-5461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9.285"/>
    </inkml:context>
    <inkml:brush xml:id="br0">
      <inkml:brushProperty name="width" value="0.05" units="cm"/>
      <inkml:brushProperty name="height" value="0.05" units="cm"/>
    </inkml:brush>
  </inkml:definitions>
  <inkml:trace contextRef="#ctx0" brushRef="#br0">50 1 24575,'3'2'0,"1"0"0,-1 1 0,1-1 0,-1 1 0,0 0 0,0 0 0,0 0 0,2 4 0,10 8 0,9 4 0,0 1 0,38 42 0,-55-54 0,-2 0 0,1 0 0,-1 0 0,0 0 0,-1 1 0,1 0 0,-2 0 0,1 0 0,-2 0 0,1 1 0,-1-1 0,0 1 0,0 11 0,-1-2 0,-1 0 0,-1 0 0,-5 33 0,4-43 0,0 0 0,-1 0 0,-1-1 0,0 0 0,0 1 0,0-1 0,-1 0 0,0-1 0,-11 13 0,-3 3 0,7-9 0,0 0 0,-23 20 0,4 2 0,27-30 0,-1 0 0,1 0 0,-1-1 0,0 0 0,-7 6 0,9-9 11,0 1-1,1 0 0,-1 0 0,0 0 1,1 0-1,0 1 0,-1-1 1,2 1-1,-1-1 0,0 1 0,1 0 1,-2 5-1,1-5-197,1 1-1,-1-1 1,0 1 0,0-1-1,-1 0 1,1 0-1,-5 5 1,-3 1-6639</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1.602"/>
    </inkml:context>
    <inkml:brush xml:id="br0">
      <inkml:brushProperty name="width" value="0.05" units="cm"/>
      <inkml:brushProperty name="height" value="0.05" units="cm"/>
    </inkml:brush>
  </inkml:definitions>
  <inkml:trace contextRef="#ctx0" brushRef="#br0">98 0 24575,'-1'54'0,"-2"0"0,-11 55 0,7-13 0,6-72 0,0 1 0,-9 44 0,0-29 0,-7 72 0,17-29 0,3-33 0,-2-45 0,0 1 0,-1-1 0,1 0 0,-1 1 0,0-1 0,0 1 0,-1-1 0,0 0 0,0 1 0,0-1 0,0 0 0,-4 9 0,-1-2 0,1 1 0,1 0 0,0 1 0,1-1 0,0 1 0,-1 27 0,5 89 0,2-53 0,-3-8-1365,0-49-5461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3.268"/>
    </inkml:context>
    <inkml:brush xml:id="br0">
      <inkml:brushProperty name="width" value="0.05" units="cm"/>
      <inkml:brushProperty name="height" value="0.05" units="cm"/>
    </inkml:brush>
  </inkml:definitions>
  <inkml:trace contextRef="#ctx0" brushRef="#br0">1 2 24575,'6'0'0,"0"1"0,0 0 0,0 0 0,0 1 0,-1 0 0,1 0 0,0 0 0,-1 1 0,0-1 0,1 1 0,-1 1 0,0-1 0,0 1 0,-1 0 0,1 0 0,-1 0 0,0 0 0,0 1 0,5 8 0,21 19 0,-29-31 0,1 1 0,0-1 0,-1 0 0,1 0 0,0 1 0,0-1 0,0 0 0,0-1 0,0 1 0,0 0 0,0 0 0,0-1 0,0 0 0,0 1 0,1-1 0,-1 0 0,0 0 0,0 0 0,0 0 0,0 0 0,0 0 0,4-2 0,3-1 0,-1 0 0,1-1 0,-1 0 0,11-7 0,21-10 0,-26 16-119,27-11 370,-40 15-319,1 1 0,-1-1 0,1 0 0,-1 0 0,0 0 0,1 0-1,-1 0 1,0 0 0,0-1 0,0 1 0,0 0 0,0-1 0,0 1 0,0-1 0,-1 1 0,1-1 0,0 1 0,-1-1 0,1 1 0,-1-1 0,1-2 0,-1-8-6758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0.175"/>
    </inkml:context>
    <inkml:brush xml:id="br0">
      <inkml:brushProperty name="width" value="0.05" units="cm"/>
      <inkml:brushProperty name="height" value="0.05" units="cm"/>
    </inkml:brush>
  </inkml:definitions>
  <inkml:trace contextRef="#ctx0" brushRef="#br0">1 4272 24575,'121'2'0,"132"-5"0,-227-1 0,-1-1 0,0-2 0,0 0 0,-1-2 0,33-16 0,-31 13 0,1 1 0,-1 2 0,2 0 0,31-5 0,129-15 0,-72 8 0,-101 17 0,0 0 0,-1-1 0,1 0 0,22-12 0,-26 11 0,1 0 0,0 1 0,0 0 0,0 1 0,1 1 0,-1 0 0,17-2 0,-5 3 0,1-1 0,-1-2 0,0 0 0,0-2 0,-1 0 0,1-2 0,-2-1 0,1 0 0,35-24 0,-47 28 0,1 1 0,0 0 0,0 0 0,0 1 0,22-4 0,38-13 0,184-96 0,-233 106 0,0-1 0,-1-1 0,0 0 0,32-29 0,9 1 0,-49 32 0,0 1 0,25-22 0,-1-5 0,-1-1 0,-2-3 0,-2 0 0,30-48 0,-54 74 0,1 1 0,0 0 0,16-13 0,15-18 0,123-128 0,-109 118 0,-38 33 0,-1-1 0,0 0 0,17-31 0,0-1 0,-2 5 0,-16 25 0,0 0 0,2 1 0,0 0 0,24-21 0,-5 8 0,-2-1 0,-1-1 0,43-64 0,-58 76 0,-9 13 0,-1 0 0,0 0 0,-1-1 0,-1 0 0,6-14 0,-6 12 0,1 1 0,0 0 0,1 0 0,18-23 0,-15 22 0,0 0 0,15-32 0,-8-3 0,-14 37 0,0 1 0,0-1 0,2 1 0,9-17 0,-10 19 0,0-1 0,0 0 0,-1 0 0,0 0 0,-1 0 0,-1-1 0,0 0 0,0 1 0,-1-17 0,0 17 0,-1-1 0,2 1 0,-1 0 0,2 0 0,-1 0 0,1 0 0,1 0 0,0 1 0,1-1 0,8-14 0,5-3 0,-2 0 0,-2-1 0,16-41 0,-2 5 0,-26 58 0,0 1 0,0 0 0,-1-1 0,0 1 0,0-1 0,-1 1 0,1-1 0,-2 0 0,1 1 0,-2-7 0,2-43 0,27-150 0,2 2 0,-26 188 0,1 0 0,0 1 0,1-1 0,1 1 0,8-14 0,16-50 0,1-81 0,-23 135 0,2 1 0,14-30 0,-13 31 0,-1 0 0,13-41 0,-6 4 0,-9 39 0,-2 0 0,-1-1 0,3-23 0,-8 34 0,0 0 0,-1-1 0,-1 1 0,-4-19 0,-4-29 0,10 12-36,1 32-186,-1 0 1,-1 0-1,0 0 1,-1 1-1,-4-19 1,1 18-6605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5.587"/>
    </inkml:context>
    <inkml:brush xml:id="br0">
      <inkml:brushProperty name="width" value="0.05" units="cm"/>
      <inkml:brushProperty name="height" value="0.05" units="cm"/>
    </inkml:brush>
  </inkml:definitions>
  <inkml:trace contextRef="#ctx0" brushRef="#br0">0 4969 24575,'1'-1'0,"-1"0"0,0-1 0,1 1 0,-1 0 0,1-1 0,0 1 0,-1 0 0,1 0 0,0 0 0,0 0 0,-1 0 0,1-1 0,0 2 0,0-1 0,0 0 0,0 0 0,1 0 0,-1 0 0,2-1 0,29-14 0,-19 10 0,8-2 0,-1 0 0,1 2 0,0 0 0,0 1 0,1 1 0,25 0 0,-25 1 0,19-5 0,1-1 0,57-21 0,-39 11 0,29-3 0,-57 15 0,-2-1 0,1-1 0,34-17 0,-10 3 0,61-18 0,-77 28 0,-13 3 0,44-25 0,-3 2 0,44-17 0,2 6 0,235-60 0,-277 87 0,85-33 0,-114 36 0,-5 3 0,55-8 0,-63 14 0,-1-1 0,1-1 0,-2-1 0,32-14 0,-32 10 0,1 2 0,41-9 0,25-9 0,-85 23 0,-1 1 0,1-1 0,-1-1 0,0 1 0,11-11 0,32-20 0,-39 28 0,0 1 0,-1-1 0,1-1 0,9-10 0,-12 11 0,-1 0 0,1 1 0,0 0 0,1 1 0,-1 0 0,1 0 0,16-6 0,-14 7 0,-1 0 0,0-1 0,0-1 0,0 0 0,12-10 0,-14 9 0,1 1 0,0 0 0,1 1 0,-1 0 0,1 0 0,13-4 0,101-39 0,-87 32 0,70-22 0,88-27 0,-15 7 0,11-3 0,-173 55 0,0 0 0,-1-1 0,29-16 0,35-16 0,-66 33 0,0 0 0,-1-1 0,0-1 0,0-1 0,18-15 0,18-5 0,-40 25 0,-1-1 0,0 1 0,-1-1 0,13-11 0,67-50 0,-62 48 0,36-31 0,-54 43 0,-1 1 0,1 0 0,0 1 0,0 0 0,11-5 0,37-22 0,-27 7 0,-25 19 0,1 1 0,0 0 0,1 0 0,-1 0 0,1 0 0,0 1 0,0 1 0,1-1 0,11-3 0,-4 1 0,0 0 0,0 0 0,0-2 0,-1 0 0,0 0 0,13-12 0,-7 7 0,-14 9 0,1 1 0,-1 0 0,1 0 0,0 0 0,0 1 0,15-3 0,-15 4 0,0-1 0,0 1 0,0-2 0,0 1 0,0-1 0,-1 0 0,12-7 0,2-3 0,0 1 0,1 1 0,0 1 0,35-11 0,22-10 0,-23-6 0,-46 30 0,0 1 0,0-1 0,1 1 0,-1 1 0,15-6 0,-13 6 0,-1 0 0,1-1 0,-1 0 0,0-1 0,15-12 0,-15 11 0,0 0 0,1 1 0,0 0 0,15-6 0,-5 1 0,1 0 0,-2-2 0,1 0 0,24-24 0,-8 8 0,5-7 0,-32 28 0,0 0 0,1 0 0,-1 1 0,2 0 0,22-12 0,-27 17 0,-1-1 0,1 0 0,-1 0 0,0 0 0,0-1 0,-1 0 0,0 0 0,1-1 0,3-6 0,3 0 0,-7 7 0,0 1 0,1 0 0,-1 0 0,1 0 0,0 1 0,0-1 0,1 2 0,-1-1 0,1 1 0,-1 0 0,1 0 0,7-1 0,-7 2 0,0 0 0,0-1 0,-1 0 0,1-1 0,0 1 0,-1-1 0,1-1 0,-1 1 0,0-1 0,7-6 0,0-2 0,0 1 0,1 1 0,0 0 0,1 1 0,27-13 0,-30 15 0,-1 0 0,0-1 0,17-14 0,24-18 0,-26 23 0,-2-1 0,42-39 0,-18 14 0,48-30 0,-89 68 0,-1-1 0,1 0 0,-1 0 0,0 0 0,5-8 0,-7 8 0,0 1 0,1 0 0,0 0 0,-1 1 0,2-1 0,-1 1 0,0 0 0,1 0 0,6-3 0,1 2 0,0-1 0,0 0 0,-1-1 0,1-1 0,-1 0 0,-1-1 0,0 0 0,0 0 0,16-20 0,-10 11 0,0 0 0,2 0 0,30-21 0,-41 34 0,0 0 0,1 1 0,0 0 0,17-5 0,28-13 0,3-16 0,-35 23 0,0 1 0,28-13 0,-30 17 0,-1-1 0,-1-1 0,28-22 0,-9 6 0,-34 26 0,10-7 0,0-1 0,-1 0 0,20-21 0,11-14 0,-28 31 0,0-1 0,16-22 0,-6 6 0,0 1 0,2 1 0,1 1 0,2 2 0,0 0 0,46-28 0,-46 37 0,-23 14 0,-1 0 0,0-1 0,0 0 0,0 0 0,0-1 0,0 1 0,5-8 0,-2 3 0,1 1 0,-1 0 0,1 1 0,1 0 0,-1 0 0,17-7 0,-16 9 0,0-1 0,-1 0 0,1-1 0,-1 0 0,-1-1 0,16-15 0,46-53 0,-46 51 0,-1-1 0,-1-1 0,-1-2 0,18-31 0,-28 42 0,0 1 0,2 1 0,-1 0 0,28-23 0,-34 31 0,143-122 0,-32 25 0,-62 58 0,-49 40 0,0-1 0,0 0 0,-1 0 0,7-12 0,17-21 0,-11 17-455,0-1 0,27-51 0,-39 63-6371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7.793"/>
    </inkml:context>
    <inkml:brush xml:id="br0">
      <inkml:brushProperty name="width" value="0.05" units="cm"/>
      <inkml:brushProperty name="height" value="0.05" units="cm"/>
    </inkml:brush>
  </inkml:definitions>
  <inkml:trace contextRef="#ctx0" brushRef="#br0">1 2 24575,'98'-2'0,"107"4"0,-199-1 0,0-1 0,-1 1 0,1 0 0,-1 0 0,1 1 0,-1-1 0,0 1 0,0 0 0,1 1 0,-1-1 0,-1 1 0,1 0 0,0 0 0,-1 1 0,1-1 0,-1 1 0,0 0 0,-1 0 0,5 5 0,-2 2 0,0 0 0,-1 0 0,-1 0 0,1 1 0,-2 0 0,0 0 0,3 19 0,63 249 0,-68-274 0,1 0 0,0 0 0,0 0 0,1-1 0,-1 1 0,1-1 0,1 0 0,-1 1 0,1-2 0,0 1 0,0 0 0,0-1 0,1 0 0,-1 1 0,9 4 0,-5-2 0,-7-7 4,-1 1 1,1-1-1,-1 1 0,1 0 0,-1-1 0,1 1 0,-1 0 1,1 0-1,-1-1 0,0 1 0,0 0 0,1 0 0,-1 0 0,0 0 1,0-1-1,0 1 0,0 0 0,0 0 0,0 0 0,0 0 1,0-1-1,0 1 0,0 0 0,0 0 0,-1 0 0,1-1 1,0 1-1,-1 0 0,1 0 0,-1 0 0,0 0-79,1 1 1,0-1-1,-1 0 0,1 0 1,-1 0-1,1 0 0,0 1 0,0-1 1,0 0-1,0 0 0,0 1 1,0-1-1,0 0 0,0 0 0,0 0 1,1 1-1,-1-1 0,0 0 1,2 2-1,3 5-6751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39:35.919"/>
    </inkml:context>
    <inkml:brush xml:id="br0">
      <inkml:brushProperty name="width" value="0.05" units="cm"/>
      <inkml:brushProperty name="height" value="0.05" units="cm"/>
    </inkml:brush>
  </inkml:definitions>
  <inkml:trace contextRef="#ctx0" brushRef="#br0">450 0 24575,'0'13'0,"0"1"0,0-1 0,-1 0 0,-1 0 0,0 0 0,-1 0 0,0-1 0,-1 1 0,0-1 0,-1 1 0,-11 17 0,9-15 0,0 1 0,0 0 0,2 0 0,-5 21 0,5-21 0,1 1 0,-2 0 0,0-1 0,-10 16 0,8-14 0,0 0 0,1 0 0,0 1 0,2 0 0,-5 27 0,-12 39 0,18-77 0,0 0 0,0 0 0,-1 0 0,-10 13 0,11-17 0,1 0 0,0 0 0,-1 1 0,1-1 0,1 1 0,-1-1 0,1 1 0,0 0 0,0 0 0,0 0 0,0 0 0,1 1 0,0-1 0,0 0 0,1 1 0,-1 10 0,3-3 0,-2 0 0,0 0 0,0 0 0,-5 27 0,0 14 0,3-39 0,0-1 0,-1 0 0,-1 1 0,0-1 0,-1-1 0,0 1 0,-1-1 0,-9 15 0,6-12 0,1 0 0,1 0 0,1 1 0,0 0 0,-3 18 0,8-26 0,0 0 0,-1 0 0,0 0 0,-1 0 0,0-1 0,0 1 0,-1-1 0,0 1 0,-1-1 0,0 0 0,0-1 0,-7 9 0,9-12 12,0 1 0,0 0 0,0-1 0,1 1 0,0 0 0,0 1-1,0-1 1,1 0 0,0 0 0,-1 9 0,1-8-199,0 0 0,-1 0 0,1 0 0,-1-1 0,0 1 0,-1 0 0,-5 8 0,0-2-6639</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39:43.565"/>
    </inkml:context>
    <inkml:brush xml:id="br0">
      <inkml:brushProperty name="width" value="0.05" units="cm"/>
      <inkml:brushProperty name="height" value="0.05" units="cm"/>
    </inkml:brush>
  </inkml:definitions>
  <inkml:trace contextRef="#ctx0" brushRef="#br0">0 0 24575,'1'7'0,"0"-1"0,0 0 0,1 1 0,0-1 0,0 0 0,1 0 0,-1 0 0,1 0 0,1-1 0,-1 1 0,6 6 0,-4-5 0,0 0 0,-1 0 0,0 1 0,0-1 0,0 1 0,3 14 0,-4-10 0,0 1 0,2-1 0,-1 0 0,1 0 0,1 0 0,0-1 0,0 0 0,1 0 0,10 11 0,-16-20 0,1 1 0,0-1 0,0 0 0,0 0 0,1 0 0,-1 0 0,0 0 0,1-1 0,-1 1 0,1-1 0,-1 1 0,1-1 0,0 0 0,0 0 0,-1 0 0,1 0 0,0-1 0,0 1 0,0-1 0,0 0 0,0 0 0,0 0 0,0 0 0,0 0 0,0 0 0,0-1 0,0 0 0,-1 1 0,1-1 0,0 0 0,0-1 0,-1 1 0,1 0 0,0-1 0,-1 1 0,1-1 0,-1 0 0,0 0 0,0 0 0,0 0 0,0 0 0,0 0 0,0-1 0,1-2 0,2 1 0,-1 0 0,0 0 0,1 1 0,0 0 0,-1 0 0,1 0 0,1 0 0,-1 1 0,0 0 0,0 0 0,1 0 0,0 1 0,-1 0 0,1 0 0,7-1 0,13 1 0,1 1 0,29 3 0,-6-1 0,-7-2 0,-1-3 0,65-12 0,73-11-1365,-159 24-5461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1.513"/>
    </inkml:context>
    <inkml:brush xml:id="br0">
      <inkml:brushProperty name="width" value="0.05" units="cm"/>
      <inkml:brushProperty name="height" value="0.05" units="cm"/>
    </inkml:brush>
  </inkml:definitions>
  <inkml:trace contextRef="#ctx0" brushRef="#br0">1 71 24575,'11'0'0,"1"0"0,-1 0 0,1-1 0,-1 0 0,0-1 0,1-1 0,-1 0 0,0 0 0,-1-1 0,1-1 0,-1 1 0,1-2 0,11-7 0,-17 10 0,0-1 0,0 2 0,0-1 0,1 1 0,-1-1 0,1 1 0,-1 1 0,1-1 0,0 1 0,0 0 0,12 0 0,-15 1 0,0 0 0,0 1 0,1 0 0,-1-1 0,0 1 0,0 0 0,0 0 0,0 1 0,0-1 0,0 1 0,0-1 0,-1 1 0,1 0 0,-1 0 0,1 0 0,-1 0 0,1 1 0,-1-1 0,0 0 0,0 1 0,0 0 0,2 4 0,23 45-35,-12-22-630,37 53 0,-43-71-6161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1.477"/>
    </inkml:context>
    <inkml:brush xml:id="br0">
      <inkml:brushProperty name="width" value="0.05" units="cm"/>
      <inkml:brushProperty name="height" value="0.05" units="cm"/>
    </inkml:brush>
  </inkml:definitions>
  <inkml:trace contextRef="#ctx0" brushRef="#br0">1 0 24575,'22'2'0,"0"0"0,-1 2 0,1 0 0,-1 1 0,0 2 0,0 0 0,-1 1 0,0 1 0,20 12 0,-20-12 0,-10-4 0,0-2 0,1 0 0,-1 0 0,1-1 0,-1 0 0,1 0 0,11-1 0,82-4 0,-39 1 0,-13 2 0,-1 3 0,61 11 0,-92-11-1365,-2-1-5461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4.263"/>
    </inkml:context>
    <inkml:brush xml:id="br0">
      <inkml:brushProperty name="width" value="0.05" units="cm"/>
      <inkml:brushProperty name="height" value="0.05" units="cm"/>
    </inkml:brush>
  </inkml:definitions>
  <inkml:trace contextRef="#ctx0" brushRef="#br0">13 0 24575,'0'9'0,"0"0"0,1-1 0,0 1 0,1-1 0,-1 1 0,2-1 0,-1 0 0,1 0 0,0 0 0,1 0 0,0 0 0,0-1 0,1 1 0,0-1 0,7 8 0,9 19 0,-18-27 0,2 0 0,-1 1 0,1-2 0,0 1 0,0 0 0,11 9 0,-13-14 0,0 0 0,0 1 0,0 0 0,0-1 0,0 1 0,-1 0 0,1 1 0,-1-1 0,0 0 0,3 6 0,-5-7 0,0 0 0,0-1 0,0 1 0,0 0 0,-1-1 0,1 1 0,0-1 0,-1 1 0,1-1 0,-1 1 0,0-1 0,1 1 0,-1-1 0,0 1 0,0-1 0,0 0 0,0 1 0,0-1 0,0 0 0,0 0 0,0 0 0,-1 0 0,1 0 0,0 0 0,-1 0 0,1 0 0,-1-1 0,-1 1 0,-14 12 0,1 0 0,0 1 0,0 0 0,-18 24 0,33-37 0,-22 21-1365,13-12-5461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6.391"/>
    </inkml:context>
    <inkml:brush xml:id="br0">
      <inkml:brushProperty name="width" value="0.05" units="cm"/>
      <inkml:brushProperty name="height" value="0.05" units="cm"/>
    </inkml:brush>
  </inkml:definitions>
  <inkml:trace contextRef="#ctx0" brushRef="#br0">1 1 24575,'48'1'0,"0"2"0,48 11 0,-35-8 0,-1-2 0,94-6 0,-38-1 0,140 3-1365,-236 0-5461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49.285"/>
    </inkml:context>
    <inkml:brush xml:id="br0">
      <inkml:brushProperty name="width" value="0.05" units="cm"/>
      <inkml:brushProperty name="height" value="0.05" units="cm"/>
    </inkml:brush>
  </inkml:definitions>
  <inkml:trace contextRef="#ctx0" brushRef="#br0">50 1 24575,'3'2'0,"1"0"0,-1 1 0,1-1 0,-1 1 0,0 0 0,0 0 0,0 0 0,2 4 0,10 8 0,9 4 0,0 1 0,38 42 0,-55-54 0,-2 0 0,1 0 0,-1 0 0,0 0 0,-1 1 0,1 0 0,-2 0 0,1 0 0,-2 0 0,1 1 0,-1-1 0,0 1 0,0 11 0,-1-2 0,-1 0 0,-1 0 0,-5 33 0,4-43 0,0 0 0,-1 0 0,-1-1 0,0 0 0,0 1 0,0-1 0,-1 0 0,0-1 0,-11 13 0,-3 3 0,7-9 0,0 0 0,-23 20 0,4 2 0,27-30 0,-1 0 0,1 0 0,-1-1 0,0 0 0,-7 6 0,9-9 11,0 1-1,1 0 0,-1 0 0,0 0 1,1 0-1,0 1 0,-1-1 1,2 1-1,-1-1 0,0 1 0,1 0 1,-2 5-1,1-5-197,1 1-1,-1-1 1,0 1 0,0-1-1,-1 0 1,1 0-1,-5 5 1,-3 1-6639</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1.602"/>
    </inkml:context>
    <inkml:brush xml:id="br0">
      <inkml:brushProperty name="width" value="0.05" units="cm"/>
      <inkml:brushProperty name="height" value="0.05" units="cm"/>
    </inkml:brush>
  </inkml:definitions>
  <inkml:trace contextRef="#ctx0" brushRef="#br0">98 0 24575,'-1'54'0,"-2"0"0,-11 55 0,7-13 0,6-72 0,0 1 0,-9 44 0,0-29 0,-7 72 0,17-29 0,3-33 0,-2-45 0,0 1 0,-1-1 0,1 0 0,-1 1 0,0-1 0,0 1 0,-1-1 0,0 0 0,0 1 0,0-1 0,0 0 0,-4 9 0,-1-2 0,1 1 0,1 0 0,0 1 0,1-1 0,0 1 0,-1 27 0,5 89 0,2-53 0,-3-8-1365,0-49-5461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3.268"/>
    </inkml:context>
    <inkml:brush xml:id="br0">
      <inkml:brushProperty name="width" value="0.05" units="cm"/>
      <inkml:brushProperty name="height" value="0.05" units="cm"/>
    </inkml:brush>
  </inkml:definitions>
  <inkml:trace contextRef="#ctx0" brushRef="#br0">1 2 24575,'6'0'0,"0"1"0,0 0 0,0 0 0,0 1 0,-1 0 0,1 0 0,0 0 0,-1 1 0,0-1 0,1 1 0,-1 1 0,0-1 0,0 1 0,-1 0 0,1 0 0,-1 0 0,0 0 0,0 1 0,5 8 0,21 19 0,-29-31 0,1 1 0,0-1 0,-1 0 0,1 0 0,0 1 0,0-1 0,0 0 0,0-1 0,0 1 0,0 0 0,0 0 0,0-1 0,0 0 0,0 1 0,1-1 0,-1 0 0,0 0 0,0 0 0,0 0 0,0 0 0,0 0 0,4-2 0,3-1 0,-1 0 0,1-1 0,-1 0 0,11-7 0,21-10 0,-26 16-119,27-11 370,-40 15-319,1 1 0,-1-1 0,1 0 0,-1 0 0,0 0 0,1 0-1,-1 0 1,0 0 0,0-1 0,0 1 0,0 0 0,0-1 0,0 1 0,0-1 0,-1 1 0,1-1 0,0 1 0,-1-1 0,1 1 0,-1-1 0,1-2 0,-1-8-6758</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5.587"/>
    </inkml:context>
    <inkml:brush xml:id="br0">
      <inkml:brushProperty name="width" value="0.05" units="cm"/>
      <inkml:brushProperty name="height" value="0.05" units="cm"/>
    </inkml:brush>
  </inkml:definitions>
  <inkml:trace contextRef="#ctx0" brushRef="#br0">0 4969 24575,'1'-1'0,"-1"0"0,0-1 0,1 1 0,-1 0 0,1-1 0,0 1 0,-1 0 0,1 0 0,0 0 0,0 0 0,-1 0 0,1-1 0,0 2 0,0-1 0,0 0 0,0 0 0,1 0 0,-1 0 0,2-1 0,29-14 0,-19 10 0,8-2 0,-1 0 0,1 2 0,0 0 0,0 1 0,1 1 0,25 0 0,-25 1 0,19-5 0,1-1 0,57-21 0,-39 11 0,29-3 0,-57 15 0,-2-1 0,1-1 0,34-17 0,-10 3 0,61-18 0,-77 28 0,-13 3 0,44-25 0,-3 2 0,44-17 0,2 6 0,235-60 0,-277 87 0,85-33 0,-114 36 0,-5 3 0,55-8 0,-63 14 0,-1-1 0,1-1 0,-2-1 0,32-14 0,-32 10 0,1 2 0,41-9 0,25-9 0,-85 23 0,-1 1 0,1-1 0,-1-1 0,0 1 0,11-11 0,32-20 0,-39 28 0,0 1 0,-1-1 0,1-1 0,9-10 0,-12 11 0,-1 0 0,1 1 0,0 0 0,1 1 0,-1 0 0,1 0 0,16-6 0,-14 7 0,-1 0 0,0-1 0,0-1 0,0 0 0,12-10 0,-14 9 0,1 1 0,0 0 0,1 1 0,-1 0 0,1 0 0,13-4 0,101-39 0,-87 32 0,70-22 0,88-27 0,-15 7 0,11-3 0,-173 55 0,0 0 0,-1-1 0,29-16 0,35-16 0,-66 33 0,0 0 0,-1-1 0,0-1 0,0-1 0,18-15 0,18-5 0,-40 25 0,-1-1 0,0 1 0,-1-1 0,13-11 0,67-50 0,-62 48 0,36-31 0,-54 43 0,-1 1 0,1 0 0,0 1 0,0 0 0,11-5 0,37-22 0,-27 7 0,-25 19 0,1 1 0,0 0 0,1 0 0,-1 0 0,1 0 0,0 1 0,0 1 0,1-1 0,11-3 0,-4 1 0,0 0 0,0 0 0,0-2 0,-1 0 0,0 0 0,13-12 0,-7 7 0,-14 9 0,1 1 0,-1 0 0,1 0 0,0 0 0,0 1 0,15-3 0,-15 4 0,0-1 0,0 1 0,0-2 0,0 1 0,0-1 0,-1 0 0,12-7 0,2-3 0,0 1 0,1 1 0,0 1 0,35-11 0,22-10 0,-23-6 0,-46 30 0,0 1 0,0-1 0,1 1 0,-1 1 0,15-6 0,-13 6 0,-1 0 0,1-1 0,-1 0 0,0-1 0,15-12 0,-15 11 0,0 0 0,1 1 0,0 0 0,15-6 0,-5 1 0,1 0 0,-2-2 0,1 0 0,24-24 0,-8 8 0,5-7 0,-32 28 0,0 0 0,1 0 0,-1 1 0,2 0 0,22-12 0,-27 17 0,-1-1 0,1 0 0,-1 0 0,0 0 0,0-1 0,-1 0 0,0 0 0,1-1 0,3-6 0,3 0 0,-7 7 0,0 1 0,1 0 0,-1 0 0,1 0 0,0 1 0,0-1 0,1 2 0,-1-1 0,1 1 0,-1 0 0,1 0 0,7-1 0,-7 2 0,0 0 0,0-1 0,-1 0 0,1-1 0,0 1 0,-1-1 0,1-1 0,-1 1 0,0-1 0,7-6 0,0-2 0,0 1 0,1 1 0,0 0 0,1 1 0,27-13 0,-30 15 0,-1 0 0,0-1 0,17-14 0,24-18 0,-26 23 0,-2-1 0,42-39 0,-18 14 0,48-30 0,-89 68 0,-1-1 0,1 0 0,-1 0 0,0 0 0,5-8 0,-7 8 0,0 1 0,1 0 0,0 0 0,-1 1 0,2-1 0,-1 1 0,0 0 0,1 0 0,6-3 0,1 2 0,0-1 0,0 0 0,-1-1 0,1-1 0,-1 0 0,-1-1 0,0 0 0,0 0 0,16-20 0,-10 11 0,0 0 0,2 0 0,30-21 0,-41 34 0,0 0 0,1 1 0,0 0 0,17-5 0,28-13 0,3-16 0,-35 23 0,0 1 0,28-13 0,-30 17 0,-1-1 0,-1-1 0,28-22 0,-9 6 0,-34 26 0,10-7 0,0-1 0,-1 0 0,20-21 0,11-14 0,-28 31 0,0-1 0,16-22 0,-6 6 0,0 1 0,2 1 0,1 1 0,2 2 0,0 0 0,46-28 0,-46 37 0,-23 14 0,-1 0 0,0-1 0,0 0 0,0 0 0,0-1 0,0 1 0,5-8 0,-2 3 0,1 1 0,-1 0 0,1 1 0,1 0 0,-1 0 0,17-7 0,-16 9 0,0-1 0,-1 0 0,1-1 0,-1 0 0,-1-1 0,16-15 0,46-53 0,-46 51 0,-1-1 0,-1-1 0,-1-2 0,18-31 0,-28 42 0,0 1 0,2 1 0,-1 0 0,28-23 0,-34 31 0,143-122 0,-32 25 0,-62 58 0,-49 40 0,0-1 0,0 0 0,-1 0 0,7-12 0,17-21 0,-11 17-455,0-1 0,27-51 0,-39 63-6371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9:57.793"/>
    </inkml:context>
    <inkml:brush xml:id="br0">
      <inkml:brushProperty name="width" value="0.05" units="cm"/>
      <inkml:brushProperty name="height" value="0.05" units="cm"/>
    </inkml:brush>
  </inkml:definitions>
  <inkml:trace contextRef="#ctx0" brushRef="#br0">1 2 24575,'98'-2'0,"107"4"0,-199-1 0,0-1 0,-1 1 0,1 0 0,-1 0 0,1 1 0,-1-1 0,0 1 0,0 0 0,1 1 0,-1-1 0,-1 1 0,1 0 0,0 0 0,-1 1 0,1-1 0,-1 1 0,0 0 0,-1 0 0,5 5 0,-2 2 0,0 0 0,-1 0 0,-1 0 0,1 1 0,-2 0 0,0 0 0,3 19 0,63 249 0,-68-274 0,1 0 0,0 0 0,0 0 0,1-1 0,-1 1 0,1-1 0,1 0 0,-1 1 0,1-2 0,0 1 0,0 0 0,0-1 0,1 0 0,-1 1 0,9 4 0,-5-2 0,-7-7 4,-1 1 1,1-1-1,-1 1 0,1 0 0,-1-1 0,1 1 0,-1 0 1,1 0-1,-1-1 0,0 1 0,0 0 0,1 0 0,-1 0 0,0 0 1,0-1-1,0 1 0,0 0 0,0 0 0,0 0 0,0 0 1,0-1-1,0 1 0,0 0 0,0 0 0,-1 0 0,1-1 1,0 1-1,-1 0 0,1 0 0,-1 0 0,0 0-79,1 1 1,0-1-1,-1 0 0,1 0 1,-1 0-1,1 0 0,0 1 0,0-1 1,0 0-1,0 0 0,0 1 1,0-1-1,0 0 0,0 0 0,0 0 1,1 1-1,-1-1 0,0 0 1,2 2-1,3 5-6751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3:00.005"/>
    </inkml:context>
    <inkml:brush xml:id="br0">
      <inkml:brushProperty name="width" value="0.05" units="cm"/>
      <inkml:brushProperty name="height" value="0.05" units="cm"/>
    </inkml:brush>
  </inkml:definitions>
  <inkml:trace contextRef="#ctx0" brushRef="#br0">1 1 24575,'0'33'0,"0"12"0,5 48 0,-3-77 0,1 0 0,0-1 0,1 0 0,1 1 0,1-2 0,12 27 0,-10-24 0,-2 1 0,0 0 0,-1 0 0,-1 0 0,-1 0 0,2 24 0,0 0 0,2-8 0,2 0 0,13 35 0,-10-37 0,-2 2 0,6 37 0,6 24 0,-15-72 0,-2 2 0,0-1 0,3 43 0,-6-26 0,12 61 0,-13-100 0,1 18-1365,0-2-5461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3:03.617"/>
    </inkml:context>
    <inkml:brush xml:id="br0">
      <inkml:brushProperty name="width" value="0.05" units="cm"/>
      <inkml:brushProperty name="height" value="0.05" units="cm"/>
    </inkml:brush>
  </inkml:definitions>
  <inkml:trace contextRef="#ctx0" brushRef="#br0">0 1 24575,'1'4'0,"-1"1"0,1 0 0,0 0 0,0-1 0,0 1 0,1 0 0,-1-1 0,1 1 0,0-1 0,1 0 0,-1 0 0,1 0 0,-1 0 0,1 0 0,1 0 0,-1-1 0,0 1 0,1-1 0,4 3 0,29 35 0,-28-31 0,1 0 0,0 0 0,0-1 0,1 0 0,0 0 0,12 6 0,9 7 0,-23-16 0,0-1 0,0 0 0,0-1 0,0 0 0,1 0 0,0-1 0,0-1 0,0 1 0,0-2 0,0 1 0,14-1 0,14 0 0,62-8 0,-93 6 0,0 0 0,0 0 0,0-1 0,-1 0 0,1-1 0,-1 1 0,1-1 0,-1-1 0,0 1 0,0-1 0,0 0 0,-1 0 0,1-1 0,-1 0 0,0 0 0,5-6 0,-6 7 0,41-29 48,-39 29-189,0 1 0,0-1-1,0 0 1,-1-1 0,1 0-1,-1 0 1,0 0 0,-1 0-1,8-11 1,-5 3-6685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3.742"/>
    </inkml:context>
    <inkml:brush xml:id="br0">
      <inkml:brushProperty name="width" value="0.05" units="cm"/>
      <inkml:brushProperty name="height" value="0.05" units="cm"/>
    </inkml:brush>
  </inkml:definitions>
  <inkml:trace contextRef="#ctx0" brushRef="#br0">0 2775 24575,'1'4'0,"1"-1"0,0 1 0,0 0 0,0-1 0,0 0 0,0 1 0,1-1 0,-1 0 0,1 0 0,0 0 0,0 0 0,0-1 0,0 1 0,1-1 0,-1 0 0,1 0 0,-1 0 0,1 0 0,0-1 0,0 1 0,6 1 0,-3-4 0,-1 0 0,1 0 0,-1-1 0,1 0 0,-1 0 0,0 0 0,0-1 0,0 0 0,0 0 0,0 0 0,-1-1 0,1 0 0,-1 0 0,0 0 0,6-7 0,-4 4 0,1 0 0,1 1 0,-1 0 0,1 1 0,15-8 0,-5 5 0,-1-1 0,-1-1 0,19-12 0,18-12 0,6 7 0,-47 22 0,-1 0 0,0 0 0,-1-1 0,1-1 0,-1 0 0,0 0 0,13-12 0,-14 10 0,1 0 0,0 1 0,0 1 0,15-7 0,-13 7 0,-1 0 0,0-1 0,20-17 0,27-33 0,-24 22 0,48-38 0,-76 67 0,0 1 0,0-2 0,0 1 0,9-16 0,-11 17 0,-1-1 0,1 1 0,0-1 0,1 1 0,0 1 0,0-1 0,0 1 0,11-7 0,6-2 0,-1-2 0,24-20 0,9-7 0,-48 37 0,0 0 0,0 0 0,-1-1 0,0 0 0,7-11 0,-8 10 0,1 1 0,0 0 0,1 0 0,12-11 0,-11 10 0,0 1 0,0-1 0,-1 0 0,0-1 0,7-10 0,-7 9 0,0 1 0,1-1 0,16-15 0,-13 15 0,0-2 0,-1 1 0,12-18 0,20-22 0,49-50 0,15-14 0,151-148 0,-196 199 0,-49 51 0,0 0 0,-1 0 0,0-1 0,-1-1 0,-1 0 0,0 0 0,-1-1 0,-1 0 0,0 0 0,-2-1 0,1 1 0,-2-1 0,0 0 0,-2-1 0,2-17 0,-2 9 0,1 0 0,1 0 0,12-39 0,5-26 0,2-48 0,-12 81 0,-7 39 0,0 1 0,0-28 0,-1 23 0,0 0 0,1 0 0,10-33 0,-7 31 0,-1 0 0,4-38 0,-9 54 0,-1 1 0,0-1 0,-1 0 0,0 1 0,0-1 0,-1 0 0,0 1 0,0-1 0,-1 1 0,0 0 0,-6-10 0,-30-60-1365,34 64-5461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3:45.719"/>
    </inkml:context>
    <inkml:brush xml:id="br0">
      <inkml:brushProperty name="width" value="0.05" units="cm"/>
      <inkml:brushProperty name="height" value="0.05" units="cm"/>
    </inkml:brush>
  </inkml:definitions>
  <inkml:trace contextRef="#ctx0" brushRef="#br0">1 1178 24575,'0'-11'0,"-1"0"0,2-1 0,0 1 0,0 0 0,1-1 0,1 1 0,0 0 0,0 0 0,1 1 0,0-1 0,1 1 0,0 0 0,9-13 0,-5 7 0,-1 1 0,0-1 0,9-33 0,-10 29 0,0 1 0,14-27 0,26-46 0,-39 77 0,-1 0 0,8-28 0,-12 32 0,0 0 0,1 1 0,0-1 0,1 1 0,0 1 0,1-1 0,0 0 0,9-10 0,-4 7 0,-1-1 0,-1 0 0,0 0 0,10-23 0,-12 22 0,1 0 0,0 1 0,1 0 0,19-23 0,-22 30 0,-1 0 0,1-1 0,-1 0 0,-1 0 0,0 0 0,5-12 0,-7 13 0,2-1 0,-1 1 0,1 0 0,0 0 0,0 1 0,0-1 0,1 1 0,0 0 0,10-9 0,-8 8 0,0 0 0,-1 0 0,0-1 0,0 0 0,-1 0 0,0 0 0,0-1 0,6-17 0,-6 15 0,0 0 0,0 0 0,1 1 0,1-1 0,9-11 0,31-37-1365,-37 47-5461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3:49.058"/>
    </inkml:context>
    <inkml:brush xml:id="br0">
      <inkml:brushProperty name="width" value="0.05" units="cm"/>
      <inkml:brushProperty name="height" value="0.05" units="cm"/>
    </inkml:brush>
  </inkml:definitions>
  <inkml:trace contextRef="#ctx0" brushRef="#br0">0 1059 24575,'2'-8'0,"-1"0"0,1 1 0,0-1 0,1 1 0,0-1 0,0 1 0,1 0 0,-1 0 0,1 1 0,6-8 0,21-42 0,-9 5 0,-15 40 0,-2-1 0,0 0 0,5-17 0,-7 20 0,0 1 0,1-1 0,0 1 0,1 0 0,7-11 0,14-26 0,-12 12 0,36-57 0,15-2 0,16-19 0,-57 58 0,-19 40 0,1 1 0,0-1 0,14-21 0,3-5 0,9-11 0,-22 39-136,0 0-1,-1-1 1,0 0-1,-1-1 1,0 0-1,-1 0 1,-1 0-1,0-1 0,4-16 1,-8 17-6690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3:00.005"/>
    </inkml:context>
    <inkml:brush xml:id="br0">
      <inkml:brushProperty name="width" value="0.05" units="cm"/>
      <inkml:brushProperty name="height" value="0.05" units="cm"/>
    </inkml:brush>
  </inkml:definitions>
  <inkml:trace contextRef="#ctx0" brushRef="#br0">1 1 24575,'0'33'0,"0"12"0,5 48 0,-3-77 0,1 0 0,0-1 0,1 0 0,1 1 0,1-2 0,12 27 0,-10-24 0,-2 1 0,0 0 0,-1 0 0,-1 0 0,-1 0 0,2 24 0,0 0 0,2-8 0,2 0 0,13 35 0,-10-37 0,-2 2 0,6 37 0,6 24 0,-15-72 0,-2 2 0,0-1 0,3 43 0,-6-26 0,12 61 0,-13-100 0,1 18-1365,0-2-5461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3:03.617"/>
    </inkml:context>
    <inkml:brush xml:id="br0">
      <inkml:brushProperty name="width" value="0.05" units="cm"/>
      <inkml:brushProperty name="height" value="0.05" units="cm"/>
    </inkml:brush>
  </inkml:definitions>
  <inkml:trace contextRef="#ctx0" brushRef="#br0">0 1 24575,'1'4'0,"-1"1"0,1 0 0,0 0 0,0-1 0,0 1 0,1 0 0,-1-1 0,1 1 0,0-1 0,1 0 0,-1 0 0,1 0 0,-1 0 0,1 0 0,1 0 0,-1-1 0,0 1 0,1-1 0,4 3 0,29 35 0,-28-31 0,1 0 0,0 0 0,0-1 0,1 0 0,0 0 0,12 6 0,9 7 0,-23-16 0,0-1 0,0 0 0,0-1 0,0 0 0,1 0 0,0-1 0,0-1 0,0 1 0,0-2 0,0 1 0,14-1 0,14 0 0,62-8 0,-93 6 0,0 0 0,0 0 0,0-1 0,-1 0 0,1-1 0,-1 1 0,1-1 0,-1-1 0,0 1 0,0-1 0,0 0 0,-1 0 0,1-1 0,-1 0 0,0 0 0,5-6 0,-6 7 0,41-29 48,-39 29-189,0 1 0,0-1-1,0 0 1,-1-1 0,1 0-1,-1 0 1,0 0 0,-1 0-1,8-11 1,-5 3-6685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5.981"/>
    </inkml:context>
    <inkml:brush xml:id="br0">
      <inkml:brushProperty name="width" value="0.05" units="cm"/>
      <inkml:brushProperty name="height" value="0.05" units="cm"/>
    </inkml:brush>
  </inkml:definitions>
  <inkml:trace contextRef="#ctx0" brushRef="#br0">0 161 24575,'1'1'0,"-1"1"0,0-1 0,1 0 0,-1 0 0,1 0 0,0 0 0,-1 0 0,1 0 0,0 0 0,0 0 0,0 0 0,-1 0 0,1 0 0,0-1 0,0 1 0,0 0 0,0-1 0,1 1 0,-1-1 0,0 1 0,0-1 0,0 1 0,0-1 0,0 0 0,1 1 0,-1-1 0,0 0 0,0 0 0,1 0 0,-1 0 0,0 0 0,0 0 0,3-1 0,42-4 0,-24-2 0,-1-1 0,0 0 0,0-2 0,-1-1 0,0 0 0,-1-1 0,-1-1 0,0-1 0,24-24 0,-37 33 0,1 0 0,0 0 0,-1 1 0,2 0 0,-1 0 0,0 0 0,1 1 0,9-4 0,-13 6 0,-1 0 0,1 1 0,-1 0 0,1-1 0,-1 1 0,1 0 0,0 0 0,-1 0 0,1 1 0,-1-1 0,1 1 0,-1-1 0,1 1 0,-1 0 0,1 0 0,-1 0 0,0 0 0,0 1 0,1-1 0,-1 0 0,0 1 0,0 0 0,0-1 0,-1 1 0,1 0 0,0 0 0,2 4 0,5 4 0,0-1 0,0 0 0,1-1 0,0 0 0,1-1 0,19 12 0,30 21 0,-19-9-1365,-29-23-5461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3:45.719"/>
    </inkml:context>
    <inkml:brush xml:id="br0">
      <inkml:brushProperty name="width" value="0.05" units="cm"/>
      <inkml:brushProperty name="height" value="0.05" units="cm"/>
    </inkml:brush>
  </inkml:definitions>
  <inkml:trace contextRef="#ctx0" brushRef="#br0">1 1178 24575,'0'-11'0,"-1"0"0,2-1 0,0 1 0,0 0 0,1-1 0,1 1 0,0 0 0,0 0 0,1 1 0,0-1 0,1 1 0,0 0 0,9-13 0,-5 7 0,-1 1 0,0-1 0,9-33 0,-10 29 0,0 1 0,14-27 0,26-46 0,-39 77 0,-1 0 0,8-28 0,-12 32 0,0 0 0,1 1 0,0-1 0,1 1 0,0 1 0,1-1 0,0 0 0,9-10 0,-4 7 0,-1-1 0,-1 0 0,0 0 0,10-23 0,-12 22 0,1 0 0,0 1 0,1 0 0,19-23 0,-22 30 0,-1 0 0,1-1 0,-1 0 0,-1 0 0,0 0 0,5-12 0,-7 13 0,2-1 0,-1 1 0,1 0 0,0 0 0,0 1 0,0-1 0,1 1 0,0 0 0,10-9 0,-8 8 0,0 0 0,-1 0 0,0-1 0,0 0 0,-1 0 0,0 0 0,0-1 0,6-17 0,-6 15 0,0 0 0,0 0 0,1 1 0,1-1 0,9-11 0,31-37-1365,-37 47-5461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3:49.058"/>
    </inkml:context>
    <inkml:brush xml:id="br0">
      <inkml:brushProperty name="width" value="0.05" units="cm"/>
      <inkml:brushProperty name="height" value="0.05" units="cm"/>
    </inkml:brush>
  </inkml:definitions>
  <inkml:trace contextRef="#ctx0" brushRef="#br0">0 1059 24575,'2'-8'0,"-1"0"0,1 1 0,0-1 0,1 1 0,0-1 0,0 1 0,1 0 0,-1 0 0,1 1 0,6-8 0,21-42 0,-9 5 0,-15 40 0,-2-1 0,0 0 0,5-17 0,-7 20 0,0 1 0,1-1 0,0 1 0,1 0 0,7-11 0,14-26 0,-12 12 0,36-57 0,15-2 0,16-19 0,-57 58 0,-19 40 0,1 1 0,0-1 0,14-21 0,3-5 0,9-11 0,-22 39-136,0 0-1,-1-1 1,0 0-1,-1-1 1,0 0-1,-1 0 1,-1 0-1,0-1 0,4-16 1,-8 17-6690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5:10.737"/>
    </inkml:context>
    <inkml:brush xml:id="br0">
      <inkml:brushProperty name="width" value="0.05" units="cm"/>
      <inkml:brushProperty name="height" value="0.05" units="cm"/>
    </inkml:brush>
  </inkml:definitions>
  <inkml:trace contextRef="#ctx0" brushRef="#br0">0 0 24575,'6'2'0,"-1"-1"0,1 1 0,-1 0 0,1 0 0,-1 1 0,0 0 0,0 0 0,0 0 0,-1 0 0,8 8 0,11 5 0,60 29 0,-47-27 0,36 25 0,-59-35 0,1 0 0,0-2 0,1 1 0,-1-2 0,20 5 0,-20-6 0,0 0 0,-1 0 0,0 2 0,0 0 0,0 0 0,21 15 0,-22-14 0,0 0 0,0-1 0,1 0 0,0-1 0,0 0 0,0-1 0,1 0 0,17 1 0,-10-1 0,-1 2 0,29 9 0,-32-8 0,2-2 0,-1 0 0,1-1 0,-1-1 0,21 1 0,-22-3 0,-1 0 0,0 2 0,0 0 0,0 1 0,0 0 0,0 1 0,21 11 0,-25-9 0,0 0 0,1 0 0,0-1 0,0-1 0,0 0 0,1-1 0,-1 0 0,1-1 0,0 0 0,21 0 0,-23-3 0,14 0 0,1 1 0,-1 1 0,34 7 0,-6 4 0,105 37 0,-146-45 0,0-2 0,0 0 0,1 0 0,-1-1 0,1-1 0,-1-1 0,21 0 0,-17-1 0,-1 1 0,1 1 0,-1 0 0,25 6 0,-11 0 0,-1-2 0,1-2 0,43 1 0,-47-4 0,0 1 0,0 2 0,0 0 0,0 2 0,32 10 0,-40-10 0,0 0 0,0-2 0,34 4 0,23 3 0,-30-4 0,1-1 0,0-2 0,79-6 0,-23 0 0,-12 5 0,99-5 0,-50-20 0,-27 2 0,-75 12 0,1 3 0,56-4 0,92-14 0,1 1 0,-162 21 0,1-1 0,-1-2 0,34-10 0,39-7 0,-26 10 0,103-32 0,-150 36 0,-1-1 0,0-1 0,0-1 0,23-16 0,-36 21 0,0 1 0,0 0 0,1 1 0,14-4 0,-16 6 0,-1 0 0,0-1 0,0-1 0,0 1 0,-1-1 0,1-1 0,-1 0 0,12-9 0,-10 6 0,0 1 0,1 1 0,-1-1 0,1 2 0,0-1 0,1 2 0,-1-1 0,1 2 0,0-1 0,24-2 0,23-8 0,-49 11 0,-1-1 0,0 0 0,0-1 0,0 0 0,-1 0 0,13-10 0,-14 9 0,1 0 0,0 1 0,0 0 0,0 0 0,1 1 0,0 0 0,9-3 0,-14 7-136,-1-1-1,-1 0 1,1-1-1,0 1 1,0 0-1,0-1 1,-1 1-1,1-1 0,2-2 1,5-6-6690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5:13.237"/>
    </inkml:context>
    <inkml:brush xml:id="br0">
      <inkml:brushProperty name="width" value="0.05" units="cm"/>
      <inkml:brushProperty name="height" value="0.05" units="cm"/>
    </inkml:brush>
  </inkml:definitions>
  <inkml:trace contextRef="#ctx0" brushRef="#br0">1 1 24575,'1'0'0,"35"0"0,49 6 0,-72-4 0,0 0 0,-1 2 0,1-1 0,-1 2 0,1 0 0,-1 0 0,13 9 0,-18-11 0,0 0 0,1 0 0,-1 0 0,1-1 0,0-1 0,-1 1 0,10 0 0,-11-2 0,1 1 0,-1 0 0,1 0 0,-1 1 0,0 0 0,1 0 0,-1 1 0,11 5 0,-20-6 0,1-1 0,-1 0 0,0 0 0,0 0 0,0 0 0,0 0 0,0-1 0,0 1 0,0-1 0,-5 0 0,6 1 0,-6 1 0,0 0 0,1 1 0,-1-1 0,1 2 0,0-1 0,0 1 0,0 1 0,-10 8 0,-17 8 0,31-19 0,1 0 0,-1 1 0,0-1 0,1 0 0,-1 1 0,1-1 0,0 1 0,-1 0 0,1 0 0,1 0 0,-1 0 0,0 0 0,1 0 0,0 1 0,-2 5 0,-9 59 0,7-28 0,0-10-156,2 2 1,2 59-1,1-67-742,0-3-5928</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5:14.929"/>
    </inkml:context>
    <inkml:brush xml:id="br0">
      <inkml:brushProperty name="width" value="0.05" units="cm"/>
      <inkml:brushProperty name="height" value="0.05" units="cm"/>
    </inkml:brush>
  </inkml:definitions>
  <inkml:trace contextRef="#ctx0" brushRef="#br0">0 0 24575,'21'2'0,"0"0"0,0 1 0,0 2 0,-1 0 0,35 13 0,-34-10 0,1-1 0,-1-1 0,1-1 0,38 4 0,26 3 0,-62-7 0,1-2 0,25 1 0,20-4-1365,-50 0-5461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5:17.073"/>
    </inkml:context>
    <inkml:brush xml:id="br0">
      <inkml:brushProperty name="width" value="0.05" units="cm"/>
      <inkml:brushProperty name="height" value="0.05" units="cm"/>
    </inkml:brush>
  </inkml:definitions>
  <inkml:trace contextRef="#ctx0" brushRef="#br0">15 1 24575,'2'3'0,"0"1"0,1-1 0,-1 1 0,1-1 0,0 0 0,0 0 0,7 5 0,5 7 0,16 20 0,-25-29 0,0 0 0,0 0 0,0 1 0,-1 0 0,0 0 0,0 0 0,-1 0 0,0 1 0,0 0 0,0 0 0,-1 0 0,-1 0 0,1 1 0,-1-1 0,1 10 0,-3-5 0,1 0 0,-1 1 0,-1-1 0,-3 14 0,3-23 0,0 0 0,0 0 0,-1 0 0,1 0 0,-1 0 0,0 0 0,0 0 0,-1-1 0,1 1 0,-1-1 0,1 0 0,-1 1 0,0-1 0,-1-1 0,1 1 0,-5 3 0,-9 5-273,1 0 0,1 1 0,-1 1 0,-21 25 0,28-27-6553</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5:20.396"/>
    </inkml:context>
    <inkml:brush xml:id="br0">
      <inkml:brushProperty name="width" value="0.05" units="cm"/>
      <inkml:brushProperty name="height" value="0.05" units="cm"/>
    </inkml:brush>
  </inkml:definitions>
  <inkml:trace contextRef="#ctx0" brushRef="#br0">0 4990 24575,'2'-3'0,"-1"1"0,1 0 0,0 0 0,-1 1 0,1-1 0,0 0 0,0 1 0,0-1 0,0 1 0,0-1 0,1 1 0,-1 0 0,0 0 0,0 0 0,1 0 0,-1 1 0,5-2 0,9-4 0,7-5 0,-1 1 0,1 1 0,1 1 0,-1 1 0,1 2 0,30-4 0,-48 8 0,10-3 0,-1-1 0,1-1 0,-1 0 0,0 0 0,21-14 0,-19 10 0,0 2 0,0 0 0,30-10 0,-12 7 0,-1-2 0,40-20 0,-38 15 0,64-20 0,102-36 0,-30 9 0,-96 39 0,80-23 0,103-23 0,-236 66 0,0-2 0,0 0 0,22-13 0,-23 11 0,1 0 0,0 1 0,25-5 0,30 4 0,-65 10 0,-1-1 0,1 0 0,-1-1 0,0 0 0,0-1 0,0 0 0,0-1 0,0-1 0,-1 0 0,0 0 0,13-9 0,-16 9 0,-1-1 0,1 1 0,1 0 0,-1 1 0,1 0 0,-1 0 0,1 0 0,0 2 0,0-1 0,1 1 0,11-1 0,-12 1 0,0-1 0,-1 1 0,1-2 0,-1 1 0,0-1 0,0 0 0,0 0 0,0-1 0,12-10 0,37-21 0,-36 29 0,1 1 0,0 0 0,36-3 0,-47 7 0,55-3 0,-52 4 0,1 1 0,-1-2 0,1 0 0,-1-1 0,0 0 0,0-1 0,16-7 0,-9 3 0,0 1 0,1 1 0,0 1 0,0 1 0,30-2 0,-28 4 0,1-1 0,-1-2 0,-1 0 0,31-12 0,-23 4 0,0-2 0,44-29 0,-67 40 0,0 0 0,1 0 0,-1 1 0,1 0 0,0 0 0,0 1 0,12-1 0,-12 1 0,-1 1 0,1-1 0,-1 0 0,0-1 0,1 1 0,-1-2 0,-1 1 0,1-1 0,10-7 0,-6 2 0,-6 3 0,0 1 0,0 0 0,1 1 0,0 0 0,0 0 0,0 0 0,0 1 0,1 0 0,7-2 0,4 0 0,0 0 0,-1-1 0,0-1 0,0-1 0,0-1 0,23-15 0,-28 17 0,0 0 0,1 1 0,0 1 0,0 0 0,1 0 0,23-3 0,-25 6 0,1-1 0,-1 0 0,0-1 0,0-1 0,-1 0 0,1-1 0,-1 0 0,14-9 0,-16 7 0,1 2 0,0-1 0,0 1 0,1 1 0,-1 0 0,1 1 0,1 0 0,-1 1 0,18-3 0,-23 4 0,0-1 0,-1 0 0,1-1 0,-1 0 0,1 0 0,-1 0 0,-1 0 0,1-1 0,0 0 0,-1 0 0,0-1 0,-1 0 0,7-8 0,28-28 0,-15 24 0,1 1 0,1 2 0,0 0 0,43-16 0,32-18 0,114-50 0,-120 51 0,-55 30 0,48-31 0,-73 40 0,-1 2 0,1 0 0,21-6 0,-19 7 0,0-1 0,27-15 0,40-26 0,-39 23 0,43-31 0,-47 30 0,-28 18 0,1-1 0,20-18 0,-21 16 0,0 1 0,1 1 0,19-11 0,-19 13 0,0-2 0,0 0 0,23-20 0,22-24 0,-37 35 0,-1 0 0,23-28 0,-34 35 0,0 1 0,1 0 0,20-13 0,-19 14 0,0 0 0,-1 0 0,16-18 0,-19 19 0,0 1 0,0 0 0,1 0 0,0 1 0,0 0 0,14-7 0,-10 7 0,-1-1 0,-1-1 0,16-13 0,-15 12 0,0 0 0,1 1 0,0 0 0,0 1 0,0 1 0,17-6 0,-15 6 0,0-1 0,0 0 0,-1-1 0,0 0 0,15-12 0,-21 14 0,0 0 0,1 1 0,0 0 0,12-5 0,-15 8 0,0-1 0,0 0 0,0 0 0,0 0 0,-1-1 0,1 0 0,-1 0 0,0 0 0,0-1 0,0 0 0,6-8 0,14-26 0,2 1 0,1 1 0,57-57 0,-22 42 0,-49 42 0,1-1 0,-2 0 0,0-2 0,0 1 0,-1-2 0,15-20 0,1-8 0,43-49 0,-34 61 0,-32 27 0,1-1 0,-1 1 0,0-1 0,0-1 0,0 1 0,4-6 0,7-8 0,0 1 0,27-22 0,-11 10 0,23-27 0,-29 28 0,1 2 0,34-25 0,21-3 0,-72 48 0,1 0 0,0 1 0,0 0 0,0 0 0,1 1 0,-1 1 0,17-4 0,-12 4 0,-1-1 0,1-1 0,20-10 0,-13 4 0,0 2 0,42-11 0,-50 16 0,0 1 0,-1-2 0,1 0 0,-1-1 0,0 0 0,-1-1 0,0-1 0,0 0 0,0-1 0,13-12 0,101-107 0,-34 11 0,-68 93 0,-22 21 0,1 0 0,-1 0 0,0 0 0,0 0 0,0-1 0,0 1 0,0-1 0,-1 1 0,0-1 0,0 0 0,0 0 0,3-8 0,1-7 0,1 0 0,1 1 0,1 0 0,12-19 0,-14 24 0,-1 0 0,-1 0 0,0 0 0,5-24 0,-8 26 0,1 1 0,0 0 0,0 0 0,1 0 0,0 0 0,1 1 0,0 0 0,0 0 0,10-12 0,-6 9 0,1 0 0,-2 0 0,0-1 0,0 0 0,-2 0 0,1 0 0,-2-1 0,0 0 0,5-21 0,0-12 0,5-73 0,7 2 0,-20 111 8,0 0-1,0 0 1,1 0-1,0 0 1,0 0-1,5-7 1,5-11-1426,-7 11-5408</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5:22.484"/>
    </inkml:context>
    <inkml:brush xml:id="br0">
      <inkml:brushProperty name="width" value="0.05" units="cm"/>
      <inkml:brushProperty name="height" value="0.05" units="cm"/>
    </inkml:brush>
  </inkml:definitions>
  <inkml:trace contextRef="#ctx0" brushRef="#br0">1 45 24575,'9'-1'0,"1"0"0,0-1 0,0 0 0,10-3 0,35-7 0,8 1 0,-51 8 0,-1 1 0,1 0 0,0 0 0,24 1 0,-33 1 0,1 0 0,0 1 0,-1 0 0,1 0 0,0 0 0,-1 0 0,1 1 0,-1-1 0,0 1 0,1 0 0,-1 0 0,0 0 0,0 1 0,0-1 0,0 1 0,-1-1 0,1 1 0,-1 0 0,1 0 0,1 4 0,90 154 0,-70-113-1365,-17-35-5461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5:23.680"/>
    </inkml:context>
    <inkml:brush xml:id="br0">
      <inkml:brushProperty name="width" value="0.05" units="cm"/>
      <inkml:brushProperty name="height" value="0.05" units="cm"/>
    </inkml:brush>
  </inkml:definitions>
  <inkml:trace contextRef="#ctx0" brushRef="#br0">142 0 24575,'-2'1'0,"0"0"0,0 0 0,1 0 0,-1 0 0,0 0 0,1 0 0,-1 0 0,1 0 0,0 1 0,-1-1 0,1 0 0,0 1 0,0-1 0,0 1 0,0 0 0,0-1 0,0 1 0,0 0 0,0-1 0,0 3 0,-14 38 0,14-26 0,-1 0 0,2 0 0,0 0 0,1 0 0,0 0 0,7 27 0,-4-29 0,-1 1 0,-1-1 0,-1 0 0,0 1 0,-1-1 0,0 1 0,-1-1 0,-5 25 0,0-15 0,2 0 0,1 0 0,-1 38 0,3-34 0,-1-1 0,-7 36 0,4-37 0,2 0 0,0 48 0,3-48 0,-2-1 0,0 1 0,-6 27 0,-39 87 0,37-81-1365,9-40-5461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5:24.972"/>
    </inkml:context>
    <inkml:brush xml:id="br0">
      <inkml:brushProperty name="width" value="0.05" units="cm"/>
      <inkml:brushProperty name="height" value="0.05" units="cm"/>
    </inkml:brush>
  </inkml:definitions>
  <inkml:trace contextRef="#ctx0" brushRef="#br0">0 0 24575,'6'1'0,"0"1"0,1-1 0,-1 1 0,-1 0 0,1 0 0,0 1 0,0 0 0,-1 0 0,1 0 0,-1 1 0,0-1 0,0 1 0,7 8 0,34 22 0,-15-21 0,-23-10 0,1 1 0,-1-1 0,0 1 0,-1 1 0,1-1 0,-1 1 0,8 7 0,-12 4 0,-3-16 0,0 0 0,0 1 0,-1-1 0,1 1 0,0-1 0,0 1 0,0-1 0,0 1 0,0-1 0,0 0 0,0 1 0,0-1 0,0 1 0,0-1 0,0 1 0,1-1 0,-1 1 0,0-1 0,0 0 0,0 1 0,1-1 0,-1 1 0,0-1 0,0 0 0,1 1 0,-1-1 0,0 0 0,1 1 0,-1-1 0,0 0 0,1 1 0,-1-1 0,0 0 0,1 0 0,-1 1 0,1-1 0,-1 0 0,1 0 0,-1 0 0,0 0 0,1 0 0,-1 0 0,1 1 0,0-1 0,7 0 0,0 1 0,0-1 0,0 0 0,0-1 0,0 0 0,0 0 0,-1 0 0,11-4 0,66-25 0,-56 19 0,-15 7 27,0 0 0,1 1 0,0 1-1,24-1 1,32-7-1526,-55 5-5327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03:11:55.659"/>
    </inkml:context>
    <inkml:brush xml:id="br0">
      <inkml:brushProperty name="width" value="0.05" units="cm"/>
      <inkml:brushProperty name="height" value="0.05" units="cm"/>
    </inkml:brush>
  </inkml:definitions>
  <inkml:trace contextRef="#ctx0" brushRef="#br0">0 1 24575,'12'1'0,"-1"0"0,0 2 0,0-1 0,0 1 0,0 1 0,0 0 0,-1 0 0,1 1 0,-1 1 0,13 8 0,-13-7 0,1 0 0,0-1 0,0-1 0,0 0 0,0-1 0,1 0 0,0 0 0,0-1 0,18 2 0,-17-4 0,0 1 0,0 1 0,0 0 0,0 1 0,0 0 0,-1 1 0,0 0 0,0 1 0,0 1 0,-1 0 0,19 14 0,-20-15 0,0-1 0,1-1 0,-1 0 0,1 0 0,0-1 0,1 0 0,-1-1 0,12 1 0,-9-1 0,1 0 0,-1 1 0,0 1 0,23 9 0,-21-5 0,3 2 0,0-1 0,1 0 0,0-2 0,1 0 0,39 7 0,107 9 0,-11 4 0,-51-7 0,-53-10 0,-33-5 0,0-2 0,33 3 0,-8-3 0,82 17 0,-86-11 0,0-3 0,67 3 0,-72-10 0,-17 0 0,0 1 0,32 3 0,-44-2 0,0 1 0,0-1 0,-1 1 0,1 0 0,0 0 0,-1 1 0,1 0 0,-1 0 0,0 0 0,0 0 0,0 1 0,5 5 0,-4-4 0,1 1 0,-1-1 0,1-1 0,0 1 0,0-1 0,0-1 0,0 1 0,1-1 0,0 0 0,-1-1 0,14 3 0,6-2 0,0 0 0,32-1 0,-41-3 0,0 1 0,0 1 0,0 1 0,0 0 0,0 2 0,31 9 0,-9 4 0,-21-7 0,1-1 0,1-1 0,-1 0 0,1-2 0,1-1 0,33 5 0,-32-7 0,0 0 0,-1 2 0,0 1 0,0 1 0,38 16 0,-40-14 0,1 0 0,0-2 0,0-1 0,1 0 0,-1-2 0,36 3 0,-28-4 0,0 1 0,0 1 0,-1 1 0,1 2 0,34 14 0,-34-12 0,0 0 0,1-2 0,1-1 0,47 5 0,-49-9 0,0 2 0,0 1 0,-1 1 0,51 20 0,-43-14 0,71 16 0,161 27 0,-113-22 0,56-3 0,-185-28 0,94 18 0,19 2 0,-58-10 0,-55-8 0,1-1 0,31 1 0,845-6 0,-884-1 0,0 0 0,0-1 0,0-1 0,28-9 0,-26 6 0,-1 2 0,1 0 0,30-2 0,53-5 0,-64 6 0,55 0 0,427 7 0,-499-3 0,0 0 0,34-9 0,5 0 0,-43 8 0,-1-2 0,1 0 0,-1-1 0,20-10 0,-23 10 0,1-1 0,0 2 0,0 0 0,0 1 0,31-4 0,72-8 0,-72 9 0,-33 4 0,1-1 0,-1 0 0,19-8 0,-22 7 0,1 0 0,0 1 0,0 1 0,1 0 0,17-2 0,252 4 0,-136 3 0,-122-1 0,1 2 0,31 7 0,4 0 0,1 1 0,-37-6 0,0-2 0,33 2 0,-26-3 0,45 8 0,-45-5 0,46 2 0,825-8 0,-877-1 0,-1 0 0,32-8 0,4-1 0,-38 7 0,1-1 0,-1-2 0,34-14 0,-34 12 0,1 1 0,-1 1 0,25-4 0,72-11 0,-103 18 0,-1 1 0,-1-2 0,17-6 0,-20 6 0,1 0 0,0 1 0,1 1 0,-1 0 0,19-2 0,19 3 0,-25 2 0,0-1 0,1-2 0,24-5 0,106-17 0,-69 9 0,-22 2 0,0 3 0,122-4 0,-164 15-1365,-3 0-5461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14.305"/>
    </inkml:context>
    <inkml:brush xml:id="br0">
      <inkml:brushProperty name="width" value="0.05" units="cm"/>
      <inkml:brushProperty name="height" value="0.05" units="cm"/>
    </inkml:brush>
  </inkml:definitions>
  <inkml:trace contextRef="#ctx0" brushRef="#br0">1 25 24575,'75'0'0,"-16"-2"0,0 3 0,99 14 0,-109-8 0,1-2 0,0-3 0,0-1 0,53-8 0,-34-4 0,-48 7 0,1 1 0,29-2 0,91 8 0,112-5 0,-185-10 0,-48 8 0,0 0 0,31 0 0,41 4-1365,-73 0-5461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3:00.005"/>
    </inkml:context>
    <inkml:brush xml:id="br0">
      <inkml:brushProperty name="width" value="0.05" units="cm"/>
      <inkml:brushProperty name="height" value="0.05" units="cm"/>
    </inkml:brush>
  </inkml:definitions>
  <inkml:trace contextRef="#ctx0" brushRef="#br0">1 1 24575,'0'33'0,"0"12"0,5 48 0,-3-77 0,1 0 0,0-1 0,1 0 0,1 1 0,1-2 0,12 27 0,-10-24 0,-2 1 0,0 0 0,-1 0 0,-1 0 0,-1 0 0,2 24 0,0 0 0,2-8 0,2 0 0,13 35 0,-10-37 0,-2 2 0,6 37 0,6 24 0,-15-72 0,-2 2 0,0-1 0,3 43 0,-6-26 0,12 61 0,-13-100 0,1 18-1365,0-2-5461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3:03.617"/>
    </inkml:context>
    <inkml:brush xml:id="br0">
      <inkml:brushProperty name="width" value="0.05" units="cm"/>
      <inkml:brushProperty name="height" value="0.05" units="cm"/>
    </inkml:brush>
  </inkml:definitions>
  <inkml:trace contextRef="#ctx0" brushRef="#br0">0 1 24575,'1'4'0,"-1"1"0,1 0 0,0 0 0,0-1 0,0 1 0,1 0 0,-1-1 0,1 1 0,0-1 0,1 0 0,-1 0 0,1 0 0,-1 0 0,1 0 0,1 0 0,-1-1 0,0 1 0,1-1 0,4 3 0,29 35 0,-28-31 0,1 0 0,0 0 0,0-1 0,1 0 0,0 0 0,12 6 0,9 7 0,-23-16 0,0-1 0,0 0 0,0-1 0,0 0 0,1 0 0,0-1 0,0-1 0,0 1 0,0-2 0,0 1 0,14-1 0,14 0 0,62-8 0,-93 6 0,0 0 0,0 0 0,0-1 0,-1 0 0,1-1 0,-1 1 0,1-1 0,-1-1 0,0 1 0,0-1 0,0 0 0,-1 0 0,1-1 0,-1 0 0,0 0 0,5-6 0,-6 7 0,41-29 48,-39 29-189,0 1 0,0-1-1,0 0 1,-1-1 0,1 0-1,-1 0 1,0 0 0,-1 0-1,8-11 1,-5 3-6685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38.337"/>
    </inkml:context>
    <inkml:brush xml:id="br0">
      <inkml:brushProperty name="width" value="0.05" units="cm"/>
      <inkml:brushProperty name="height" value="0.05" units="cm"/>
    </inkml:brush>
  </inkml:definitions>
  <inkml:trace contextRef="#ctx0" brushRef="#br0">0 1 24575,'36'1'0,"-1"1"0,0 2 0,0 1 0,0 2 0,-1 2 0,52 19 0,-56-18 0,0-2 0,0-1 0,1-1 0,55 3 0,129-9 0,-93-3 0,-52 3-1365,-50 0-5461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46.850"/>
    </inkml:context>
    <inkml:brush xml:id="br0">
      <inkml:brushProperty name="width" value="0.05" units="cm"/>
      <inkml:brushProperty name="height" value="0.05" units="cm"/>
    </inkml:brush>
  </inkml:definitions>
  <inkml:trace contextRef="#ctx0" brushRef="#br0">5 1 24575,'5'1'0,"0"1"0,0 1 0,0-1 0,0 1 0,0 0 0,-1 0 0,1 0 0,7 7 0,6 4 0,13 9 0,-2 1 0,0 1 0,34 41 0,6 3 0,-63-62 0,0-1 0,0 1 0,-1 0 0,0 1 0,0-1 0,-1 1 0,0 0 0,0 0 0,-1 0 0,5 18 0,-7-23 0,0 0 0,0 0 0,-1 0 0,0 0 0,1 0 0,-1 0 0,0 0 0,0 1 0,-1-1 0,1 0 0,-1 0 0,0 0 0,0 0 0,0 0 0,0 0 0,0 0 0,0 0 0,-1-1 0,1 1 0,-1 0 0,0-1 0,0 1 0,0-1 0,0 1 0,-1-1 0,1 0 0,0 0 0,-1 0 0,1-1 0,-1 1 0,0 0 0,0-1 0,-3 2 0,3-2 0,-124 56 0,42 2 126,6-3-1617,66-49-5335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16.592"/>
    </inkml:context>
    <inkml:brush xml:id="br0">
      <inkml:brushProperty name="width" value="0.05" units="cm"/>
      <inkml:brushProperty name="height" value="0.05" units="cm"/>
    </inkml:brush>
  </inkml:definitions>
  <inkml:trace contextRef="#ctx0" brushRef="#br0">8 0 24575,'3'2'0,"-1"0"0,1 0 0,0 0 0,-1 1 0,1-1 0,-1 1 0,1-1 0,-1 1 0,0 0 0,0 0 0,-1 0 0,3 3 0,4 7 0,25 20 0,-26-27 0,-1 0 0,0 1 0,0 0 0,0 0 0,-1 0 0,5 9 0,-5-8 0,0 0 0,1 0 0,-1-1 0,1 0 0,1 0 0,-1 0 0,1-1 0,1 0 0,-1 0 0,12 6 0,-17-11 0,-1 0 0,1 0 0,0 0 0,0 1 0,-1-1 0,1 0 0,-1 1 0,1-1 0,-1 1 0,0 0 0,0-1 0,1 1 0,-1 0 0,0 0 0,-1 0 0,1-1 0,0 1 0,0 0 0,-1 0 0,1 0 0,-1 0 0,0 0 0,0 1 0,1-1 0,-1 0 0,0 0 0,-1 0 0,1 0 0,0 0 0,-1 0 0,1 0 0,-1 0 0,0 0 0,1 0 0,-1 0 0,0-1 0,0 1 0,0 0 0,-3 2 0,-5 8 0,-1-1 0,0 0 0,-1-1 0,-21 16 0,-2 2 0,9-3 0,2 2 0,-25 34 0,38-48-1365,0-3-5461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49.194"/>
    </inkml:context>
    <inkml:brush xml:id="br0">
      <inkml:brushProperty name="width" value="0.05" units="cm"/>
      <inkml:brushProperty name="height" value="0.05" units="cm"/>
    </inkml:brush>
  </inkml:definitions>
  <inkml:trace contextRef="#ctx0" brushRef="#br0">0 4710 24575,'49'0'0,"93"-4"0,-124 2 0,-1-1 0,1 0 0,0-2 0,-1 0 0,32-14 0,-28 8 0,0 2 0,1 0 0,0 2 0,1 0 0,30-5 0,-31 7 0,-1 0 0,0-2 0,0 0 0,-1-2 0,25-13 0,-25 11 0,-1 2 0,1 0 0,0 2 0,1 0 0,33-6 0,5 2 0,1-3 0,92-34 0,-31 17 0,-92 25 0,0 0 0,-1-2 0,0-2 0,49-22 0,-31 11 0,-36 17 0,-1 0 0,1 0 0,-1-1 0,-1 0 0,1 0 0,12-11 0,-4 2 0,1 1 0,1 0 0,0 1 0,22-9 0,36-23 0,-61 35 0,0 1 0,0 0 0,1 1 0,0 1 0,20-5 0,-8 2 0,-16 4 0,0 0 0,0-2 0,0 0 0,20-15 0,-20 13 0,0 1 0,0 0 0,1 1 0,16-6 0,-9 4 0,0 0 0,-1-1 0,23-16 0,20-10 0,-4 7 0,-2-3 0,91-66 0,-136 90 0,-1 1 0,1 0 0,1 1 0,25-9 0,-26 10 0,1 0 0,-1 0 0,0-1 0,0-1 0,15-11 0,-13 6 0,-7 6 0,0 0 0,0 1 0,1-1 0,0 2 0,14-8 0,-17 9 0,0 0 0,-1 0 0,0 0 0,0 0 0,0-1 0,0 0 0,0 0 0,0 0 0,-1 0 0,0 0 0,0-1 0,0 1 0,2-7 0,-2 5 0,1 0 0,0 0 0,0 1 0,0-1 0,0 1 0,1 0 0,10-9 0,-11 11 0,0-1 0,0 0 0,0 0 0,0 0 0,-1-1 0,1 1 0,-1-1 0,4-9 0,-4 8 0,0 1 0,0 0 0,1 0 0,-1 0 0,1 0 0,0 0 0,6-4 0,1-1 0,-1-1 0,0 0 0,0 0 0,-1-1 0,8-15 0,26-32 0,-12 22 0,-20 23 0,0 0 0,1 1 0,18-15 0,86-58 0,-37 5 0,-68 71 0,0-1 0,-1-1 0,14-19 0,16-20 0,-32 43 0,-1-1 0,0-1 0,9-17 0,-10 17 0,0 0 0,0 1 0,16-17 0,72-78 0,-49 53 0,66-58 0,-93 95 0,56-55 0,-33 37 0,-35 28 0,0 1 0,0-1 0,-1 0 0,0-1 0,0 1 0,0-1 0,-1 0 0,7-9 0,-6 6 0,1 0 0,1 1 0,-1-1 0,1 1 0,14-11 0,-15 14 0,-1 0 0,1-1 0,-1 0 0,0 0 0,0-1 0,-1 1 0,0-1 0,0 0 0,0 0 0,0 0 0,-1-1 0,0 1 0,2-8 0,-2 5 0,1-1 0,1 1 0,-1 0 0,1 0 0,1 0 0,0 1 0,9-11 0,-9 13 0,-1-1 0,1 0 0,-2 0 0,1-1 0,-1 1 0,0-1 0,0 0 0,-1 0 0,0 0 0,4-16 0,-4 9 0,1 0 0,1 1 0,1-1 0,0 1 0,1 0 0,0 0 0,1 1 0,1 0 0,19-23 0,20-32 0,-12 10 0,2 1 0,3 2 0,81-85 0,-109 127 0,0-2 0,-1 0 0,0 0 0,-1-1 0,-1 0 0,14-32 0,-20 39 0,1 0 0,0 0 0,0 1 0,10-12 0,-8 12 0,-2 0 0,1 0 0,-1 0 0,-1-1 0,6-10 0,2-10 0,1 0 0,2 1 0,22-31 0,14-27 0,-25 40 0,53-67 0,18-30 0,-70 96 0,-16 31 0,-1 0 0,-1-1 0,-1 0 0,0-1 0,-1 0 0,5-20 0,22-72 0,-17 62 0,39-106 0,-52 138 33,-1 0-1,0-1 1,0-32-1,-2 30-530,1 0-1,6-31 1,-4 34-6328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52.021"/>
    </inkml:context>
    <inkml:brush xml:id="br0">
      <inkml:brushProperty name="width" value="0.05" units="cm"/>
      <inkml:brushProperty name="height" value="0.05" units="cm"/>
    </inkml:brush>
  </inkml:definitions>
  <inkml:trace contextRef="#ctx0" brushRef="#br0">0 110 24575,'9'-2'0,"-1"0"0,1 0 0,-1 0 0,0-1 0,1 0 0,-1-1 0,-1 0 0,1 0 0,-1-1 0,14-10 0,-11 7 0,1 1 0,0 1 0,1-1 0,15-5 0,-1 3 0,-19 6 0,0 1 0,1-1 0,0 1 0,0 0 0,13-1 0,-18 3 0,0 1 0,0-1 0,0 0 0,0 1 0,0 0 0,0 0 0,0 0 0,0 0 0,-1 0 0,1 0 0,0 1 0,-1-1 0,1 1 0,-1 0 0,0 0 0,1 0 0,-1 0 0,0 0 0,2 3 0,109 141 0,-80-115 0,-27-26 0,0 0 0,0 1 0,-1-1 0,0 1 0,0 0 0,0 1 0,4 6 0,7 13-273,2-1 0,0-1 0,2 0 0,33 31 0,-42-45-6553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53.951"/>
    </inkml:context>
    <inkml:brush xml:id="br0">
      <inkml:brushProperty name="width" value="0.05" units="cm"/>
      <inkml:brushProperty name="height" value="0.05" units="cm"/>
    </inkml:brush>
  </inkml:definitions>
  <inkml:trace contextRef="#ctx0" brushRef="#br0">962 3441 24575,'0'-514'0,"2"491"0,1 1 0,1 0 0,0 0 0,11-29 0,3-20 0,-9 33 0,-3-1 0,-1 0 0,0-53 0,-7 5 0,4-129 0,9 133 0,-6 49 0,3-59 0,-11-35 0,5-140 0,5 226 0,-5 34 0,-1-1 0,0 1 0,0-1 0,0 1 0,-1 0 0,-1-1 0,-2-16 0,-7-26 0,-17-71 0,20 106 0,0-1 0,-1 1 0,0 1 0,-15-21 0,-16-28 0,34 54 0,-2 0 0,1 0 0,-1 1 0,-10-10 0,10 12 0,1-1 0,-1 0 0,2 0 0,-1 0 0,-8-18 0,5 6 0,0 1 0,-2 0 0,0 0 0,-1 1 0,-1 1 0,-1 0 0,-21-20 0,-35-55 0,39 44 0,8 10 0,13 24 0,-29-38 0,-50-89 0,83 133 0,1-1 0,-2 1 0,1 0 0,-13-12 0,11 12 0,1 1 0,0-1 0,0-1 0,-7-12 0,10 14 0,-1 0 0,-1 0 0,1 0 0,-1 1 0,0 0 0,-9-7 0,9 8 0,0 1 0,1-2 0,-1 1 0,1-1 0,1 1 0,-1-1 0,1-1 0,-5-8 0,6 10 0,0 0 0,0 1 0,-1-1 0,1 1 0,-1 0 0,0 0 0,0 0 0,0 1 0,0-1 0,-1 1 0,-6-4 0,4 3 0,1 0 0,0 0 0,0-1 0,0 0 0,-8-11 0,8 10 0,0 0 0,0 0 0,0 1 0,-1-1 0,1 1 0,-1 1 0,-1-1 0,1 1 0,-10-3 0,9 3 0,0 0 0,0 0 0,1-1 0,-1 0 0,1 0 0,0-1 0,0 0 0,-6-8 0,-20-23-1365,23 28-5461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55.725"/>
    </inkml:context>
    <inkml:brush xml:id="br0">
      <inkml:brushProperty name="width" value="0.05" units="cm"/>
      <inkml:brushProperty name="height" value="0.05" units="cm"/>
    </inkml:brush>
  </inkml:definitions>
  <inkml:trace contextRef="#ctx0" brushRef="#br0">2 346 24575,'-1'-64'0,"1"-69"0,1 121 0,1-1 0,0 0 0,1 1 0,0-1 0,1 1 0,0 0 0,11-22 0,-13 32 0,-1 0 0,0 0 0,1 0 0,-1 0 0,1 0 0,0 1 0,0-1 0,0 1 0,-1-1 0,1 1 0,0 0 0,1-1 0,-1 1 0,0 0 0,0 0 0,0 1 0,1-1 0,-1 0 0,0 1 0,1 0 0,-1-1 0,5 1 0,4 1 0,-1-1 0,1 2 0,0 0 0,10 3 0,20 3 0,-22-6-273,1 2 0,-1 0 0,0 1 0,35 14 0,-40-13-6553</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58.096"/>
    </inkml:context>
    <inkml:brush xml:id="br0">
      <inkml:brushProperty name="width" value="0.05" units="cm"/>
      <inkml:brushProperty name="height" value="0.05" units="cm"/>
    </inkml:brush>
  </inkml:definitions>
  <inkml:trace contextRef="#ctx0" brushRef="#br0">0 0 24575,'863'0'-1365,"-843"0"-5461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59.927"/>
    </inkml:context>
    <inkml:brush xml:id="br0">
      <inkml:brushProperty name="width" value="0.05" units="cm"/>
      <inkml:brushProperty name="height" value="0.05" units="cm"/>
    </inkml:brush>
  </inkml:definitions>
  <inkml:trace contextRef="#ctx0" brushRef="#br0">1 1 24575,'0'3'0,"1"1"0,-1 0 0,1-1 0,0 1 0,0-1 0,0 1 0,0-1 0,1 0 0,0 0 0,-1 1 0,1-1 0,0 0 0,1 0 0,-1-1 0,4 5 0,50 39 0,-15-14 0,-36-27 0,-1 0 0,0 0 0,0 1 0,0-1 0,-1 1 0,0 0 0,0 0 0,0 0 0,-1 0 0,0 0 0,0 1 0,0-1 0,-1 0 0,0 1 0,0 0 0,-1-1 0,-1 14 0,1-11 0,-1-1 0,-1 1 0,0 0 0,0-1 0,-1 0 0,0 1 0,0-1 0,-1 0 0,0-1 0,0 1 0,-1-1 0,0 0 0,-6 7 0,6-8-136,0-1-1,0 1 1,1 0-1,-1 0 1,1 0-1,1 0 1,-1 1-1,1-1 0,-3 12 1,2-1-6690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8:19.879"/>
    </inkml:context>
    <inkml:brush xml:id="br0">
      <inkml:brushProperty name="width" value="0.05" units="cm"/>
      <inkml:brushProperty name="height" value="0.05" units="cm"/>
    </inkml:brush>
  </inkml:definitions>
  <inkml:trace contextRef="#ctx0" brushRef="#br0">2112 1 24575,'-10'1'0,"1"0"0,0 1 0,-1 0 0,-13 5 0,-9 2 0,-207 59 0,195-57 0,1 2 0,-81 35 0,94-33 0,0-2 0,-2-2 0,1-1 0,-1-1 0,-40 5 0,-67 9 0,130-21 0,-1 1 0,1-1 0,0 2 0,0-1 0,1 1 0,-1 0 0,1 1 0,0 0 0,-13 10 0,14-9 0,-1 0 0,-1-1 0,1 0 0,-1 0 0,0-1 0,0 0 0,0-1 0,-12 3 0,4-1 0,-1 0 0,1 0 0,1 2 0,-32 16 0,33-14 0,-1-1 0,0-1 0,-1-1 0,0 0 0,-21 4 0,23-6 0,0 0 0,0 0 0,0 2 0,1 0 0,0 0 0,0 1 0,1 1 0,-1 0 0,2 1 0,-1 1 0,-11 12 0,-4-3 0,24-17 0,0 1 0,0-1 0,0 1 0,1-1 0,0 1 0,-1 0 0,1 0 0,0 1 0,0-1 0,-3 6 0,0-1 0,0 0 0,0-1 0,-1 0 0,0-1 0,0 0 0,0 0 0,-1 0 0,-15 8 0,-28 23 0,-6 8 0,-9 9 0,32-21 0,23-24 0,1 1 0,0 0 0,0 1 0,1 0 0,-13 22 0,7-10 0,-2 0 0,0-1 0,-26 25 0,39-43 19,0 0 0,-1-1 1,0 1-1,1-1 0,-1-1 0,-8 4 0,-19 12-1518,22-8-5327</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8:22.252"/>
    </inkml:context>
    <inkml:brush xml:id="br0">
      <inkml:brushProperty name="width" value="0.05" units="cm"/>
      <inkml:brushProperty name="height" value="0.05" units="cm"/>
    </inkml:brush>
  </inkml:definitions>
  <inkml:trace contextRef="#ctx0" brushRef="#br0">0 1 24575,'2'75'0,"14"107"0,-13-155 0,-3-19 0,1-1 0,0 0 0,0 0 0,0 1 0,1-1 0,0 0 0,5 10 0,-6-16 0,0 1 0,0-1 0,-1 0 0,1 0 0,0 0 0,1 0 0,-1 0 0,0 0 0,0 0 0,0 0 0,0 0 0,1-1 0,-1 1 0,0 0 0,1-1 0,-1 1 0,3-1 0,-1 1 0,0-1 0,0 0 0,0 0 0,0 0 0,0 0 0,0-1 0,0 0 0,0 1 0,0-1 0,0 0 0,4-2 0,14-5 0,-12 3 0,0 1 0,1 0 0,-1 0 0,1 1 0,0 0 0,0 1 0,0 0 0,0 1 0,0 0 0,1 0 0,-1 1 0,0 1 0,18 2 0,-4 3-115,-9-3 1,-1 0 1,1 1-1,-1 0 0,0 2 1,0-1-1,-1 2 1,1 0-1,-1 0 0,-1 1 1,21 17-1,-23-14-6712</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0.175"/>
    </inkml:context>
    <inkml:brush xml:id="br0">
      <inkml:brushProperty name="width" value="0.05" units="cm"/>
      <inkml:brushProperty name="height" value="0.05" units="cm"/>
    </inkml:brush>
  </inkml:definitions>
  <inkml:trace contextRef="#ctx0" brushRef="#br0">1 4272 24575,'121'2'0,"132"-5"0,-227-1 0,-1-1 0,0-2 0,0 0 0,-1-2 0,33-16 0,-31 13 0,1 1 0,-1 2 0,2 0 0,31-5 0,129-15 0,-72 8 0,-101 17 0,0 0 0,-1-1 0,1 0 0,22-12 0,-26 11 0,1 0 0,0 1 0,0 0 0,0 1 0,1 1 0,-1 0 0,17-2 0,-5 3 0,1-1 0,-1-2 0,0 0 0,0-2 0,-1 0 0,1-2 0,-2-1 0,1 0 0,35-24 0,-47 28 0,1 1 0,0 0 0,0 0 0,0 1 0,22-4 0,38-13 0,184-96 0,-233 106 0,0-1 0,-1-1 0,0 0 0,32-29 0,9 1 0,-49 32 0,0 1 0,25-22 0,-1-5 0,-1-1 0,-2-3 0,-2 0 0,30-48 0,-54 74 0,1 1 0,0 0 0,16-13 0,15-18 0,123-128 0,-109 118 0,-38 33 0,-1-1 0,0 0 0,17-31 0,0-1 0,-2 5 0,-16 25 0,0 0 0,2 1 0,0 0 0,24-21 0,-5 8 0,-2-1 0,-1-1 0,43-64 0,-58 76 0,-9 13 0,-1 0 0,0 0 0,-1-1 0,-1 0 0,6-14 0,-6 12 0,1 1 0,0 0 0,1 0 0,18-23 0,-15 22 0,0 0 0,15-32 0,-8-3 0,-14 37 0,0 1 0,0-1 0,2 1 0,9-17 0,-10 19 0,0-1 0,0 0 0,-1 0 0,0 0 0,-1 0 0,-1-1 0,0 0 0,0 1 0,-1-17 0,0 17 0,-1-1 0,2 1 0,-1 0 0,2 0 0,-1 0 0,1 0 0,1 0 0,0 1 0,1-1 0,8-14 0,5-3 0,-2 0 0,-2-1 0,16-41 0,-2 5 0,-26 58 0,0 1 0,0 0 0,-1-1 0,0 1 0,0-1 0,-1 1 0,1-1 0,-2 0 0,1 1 0,-2-7 0,2-43 0,27-150 0,2 2 0,-26 188 0,1 0 0,0 1 0,1-1 0,1 1 0,8-14 0,16-50 0,1-81 0,-23 135 0,2 1 0,14-30 0,-13 31 0,-1 0 0,13-41 0,-6 4 0,-9 39 0,-2 0 0,-1-1 0,3-23 0,-8 34 0,0 0 0,-1-1 0,-1 1 0,-4-19 0,-4-29 0,10 12-36,1 32-186,-1 0 1,-1 0-1,0 0 1,-1 1-1,-4-19 1,1 18-6605</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38.337"/>
    </inkml:context>
    <inkml:brush xml:id="br0">
      <inkml:brushProperty name="width" value="0.05" units="cm"/>
      <inkml:brushProperty name="height" value="0.05" units="cm"/>
    </inkml:brush>
  </inkml:definitions>
  <inkml:trace contextRef="#ctx0" brushRef="#br0">0 1 24575,'36'1'0,"-1"1"0,0 2 0,0 1 0,0 2 0,-1 2 0,52 19 0,-56-18 0,0-2 0,0-1 0,1-1 0,55 3 0,129-9 0,-93-3 0,-52 3-1365,-50 0-5461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46.850"/>
    </inkml:context>
    <inkml:brush xml:id="br0">
      <inkml:brushProperty name="width" value="0.05" units="cm"/>
      <inkml:brushProperty name="height" value="0.05" units="cm"/>
    </inkml:brush>
  </inkml:definitions>
  <inkml:trace contextRef="#ctx0" brushRef="#br0">5 1 24575,'5'1'0,"0"1"0,0 1 0,0-1 0,0 1 0,0 0 0,-1 0 0,1 0 0,7 7 0,6 4 0,13 9 0,-2 1 0,0 1 0,34 41 0,6 3 0,-63-62 0,0-1 0,0 1 0,-1 0 0,0 1 0,0-1 0,-1 1 0,0 0 0,0 0 0,-1 0 0,5 18 0,-7-23 0,0 0 0,0 0 0,-1 0 0,0 0 0,1 0 0,-1 0 0,0 0 0,0 1 0,-1-1 0,1 0 0,-1 0 0,0 0 0,0 0 0,0 0 0,0 0 0,0 0 0,0 0 0,-1-1 0,1 1 0,-1 0 0,0-1 0,0 1 0,0-1 0,0 1 0,-1-1 0,1 0 0,0 0 0,-1 0 0,1-1 0,-1 1 0,0 0 0,0-1 0,-3 2 0,3-2 0,-124 56 0,42 2 126,6-3-1617,66-49-5335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49.194"/>
    </inkml:context>
    <inkml:brush xml:id="br0">
      <inkml:brushProperty name="width" value="0.05" units="cm"/>
      <inkml:brushProperty name="height" value="0.05" units="cm"/>
    </inkml:brush>
  </inkml:definitions>
  <inkml:trace contextRef="#ctx0" brushRef="#br0">0 4710 24575,'49'0'0,"93"-4"0,-124 2 0,-1-1 0,1 0 0,0-2 0,-1 0 0,32-14 0,-28 8 0,0 2 0,1 0 0,0 2 0,1 0 0,30-5 0,-31 7 0,-1 0 0,0-2 0,0 0 0,-1-2 0,25-13 0,-25 11 0,-1 2 0,1 0 0,0 2 0,1 0 0,33-6 0,5 2 0,1-3 0,92-34 0,-31 17 0,-92 25 0,0 0 0,-1-2 0,0-2 0,49-22 0,-31 11 0,-36 17 0,-1 0 0,1 0 0,-1-1 0,-1 0 0,1 0 0,12-11 0,-4 2 0,1 1 0,1 0 0,0 1 0,22-9 0,36-23 0,-61 35 0,0 1 0,0 0 0,1 1 0,0 1 0,20-5 0,-8 2 0,-16 4 0,0 0 0,0-2 0,0 0 0,20-15 0,-20 13 0,0 1 0,0 0 0,1 1 0,16-6 0,-9 4 0,0 0 0,-1-1 0,23-16 0,20-10 0,-4 7 0,-2-3 0,91-66 0,-136 90 0,-1 1 0,1 0 0,1 1 0,25-9 0,-26 10 0,1 0 0,-1 0 0,0-1 0,0-1 0,15-11 0,-13 6 0,-7 6 0,0 0 0,0 1 0,1-1 0,0 2 0,14-8 0,-17 9 0,0 0 0,-1 0 0,0 0 0,0 0 0,0-1 0,0 0 0,0 0 0,0 0 0,-1 0 0,0 0 0,0-1 0,0 1 0,2-7 0,-2 5 0,1 0 0,0 0 0,0 1 0,0-1 0,0 1 0,1 0 0,10-9 0,-11 11 0,0-1 0,0 0 0,0 0 0,0 0 0,-1-1 0,1 1 0,-1-1 0,4-9 0,-4 8 0,0 1 0,0 0 0,1 0 0,-1 0 0,1 0 0,0 0 0,6-4 0,1-1 0,-1-1 0,0 0 0,0 0 0,-1-1 0,8-15 0,26-32 0,-12 22 0,-20 23 0,0 0 0,1 1 0,18-15 0,86-58 0,-37 5 0,-68 71 0,0-1 0,-1-1 0,14-19 0,16-20 0,-32 43 0,-1-1 0,0-1 0,9-17 0,-10 17 0,0 0 0,0 1 0,16-17 0,72-78 0,-49 53 0,66-58 0,-93 95 0,56-55 0,-33 37 0,-35 28 0,0 1 0,0-1 0,-1 0 0,0-1 0,0 1 0,0-1 0,-1 0 0,7-9 0,-6 6 0,1 0 0,1 1 0,-1-1 0,1 1 0,14-11 0,-15 14 0,-1 0 0,1-1 0,-1 0 0,0 0 0,0-1 0,-1 1 0,0-1 0,0 0 0,0 0 0,0 0 0,-1-1 0,0 1 0,2-8 0,-2 5 0,1-1 0,1 1 0,-1 0 0,1 0 0,1 0 0,0 1 0,9-11 0,-9 13 0,-1-1 0,1 0 0,-2 0 0,1-1 0,-1 1 0,0-1 0,0 0 0,-1 0 0,0 0 0,4-16 0,-4 9 0,1 0 0,1 1 0,1-1 0,0 1 0,1 0 0,0 0 0,1 1 0,1 0 0,19-23 0,20-32 0,-12 10 0,2 1 0,3 2 0,81-85 0,-109 127 0,0-2 0,-1 0 0,0 0 0,-1-1 0,-1 0 0,14-32 0,-20 39 0,1 0 0,0 0 0,0 1 0,10-12 0,-8 12 0,-2 0 0,1 0 0,-1 0 0,-1-1 0,6-10 0,2-10 0,1 0 0,2 1 0,22-31 0,14-27 0,-25 40 0,53-67 0,18-30 0,-70 96 0,-16 31 0,-1 0 0,-1-1 0,-1 0 0,0-1 0,-1 0 0,5-20 0,22-72 0,-17 62 0,39-106 0,-52 138 33,-1 0-1,0-1 1,0-32-1,-2 30-530,1 0-1,6-31 1,-4 34-6328</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7:52.021"/>
    </inkml:context>
    <inkml:brush xml:id="br0">
      <inkml:brushProperty name="width" value="0.05" units="cm"/>
      <inkml:brushProperty name="height" value="0.05" units="cm"/>
    </inkml:brush>
  </inkml:definitions>
  <inkml:trace contextRef="#ctx0" brushRef="#br0">0 110 24575,'9'-2'0,"-1"0"0,1 0 0,-1 0 0,0-1 0,1 0 0,-1-1 0,-1 0 0,1 0 0,-1-1 0,14-10 0,-11 7 0,1 1 0,0 1 0,1-1 0,15-5 0,-1 3 0,-19 6 0,0 1 0,1-1 0,0 1 0,0 0 0,13-1 0,-18 3 0,0 1 0,0-1 0,0 0 0,0 1 0,0 0 0,0 0 0,0 0 0,0 0 0,-1 0 0,1 0 0,0 1 0,-1-1 0,1 1 0,-1 0 0,0 0 0,1 0 0,-1 0 0,0 0 0,2 3 0,109 141 0,-80-115 0,-27-26 0,0 0 0,0 1 0,-1-1 0,0 1 0,0 0 0,0 1 0,4 6 0,7 13-273,2-1 0,0-1 0,2 0 0,33 31 0,-42-45-6553</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8:46.371"/>
    </inkml:context>
    <inkml:brush xml:id="br0">
      <inkml:brushProperty name="width" value="0.05" units="cm"/>
      <inkml:brushProperty name="height" value="0.05" units="cm"/>
    </inkml:brush>
  </inkml:definitions>
  <inkml:trace contextRef="#ctx0" brushRef="#br0">1 1 24575,'4'1'0,"1"0"0,-1 0 0,0 0 0,0 1 0,0 0 0,0 0 0,0 0 0,0 0 0,4 4 0,24 11 0,50-2 0,-22-5 0,-29-5 0,-1-1 0,1-2 0,32-1 0,-38-2 0,1 1 0,-1 2 0,0 0 0,0 2 0,38 10 0,-37-7-227,-1-1-1,2-2 1,-1 0-1,1-2 1,49-2-1,-56 0-6598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48:48.418"/>
    </inkml:context>
    <inkml:brush xml:id="br0">
      <inkml:brushProperty name="width" value="0.05" units="cm"/>
      <inkml:brushProperty name="height" value="0.05" units="cm"/>
    </inkml:brush>
  </inkml:definitions>
  <inkml:trace contextRef="#ctx0" brushRef="#br0">0 1 24575,'2'4'0,"0"1"0,-1-1 0,2 1 0,-1-1 0,1 0 0,-1 0 0,1 0 0,0 0 0,0 0 0,1-1 0,5 6 0,13 16 0,5 9 0,7 14 0,-30-37 0,0-1 0,0 1 0,-1 0 0,0 0 0,-1 0 0,0 0 0,0 20 0,-2-25 0,0-1 0,0 0 0,0 0 0,0 0 0,-1 0 0,0 1 0,0-1 0,-1 0 0,1 0 0,-1-1 0,0 1 0,0 0 0,-1 0 0,1-1 0,-1 0 0,0 1 0,0-1 0,-7 6 0,2-3-8,0 1-1,0 1 1,1-1-1,0 1 1,0 0-1,1 1 1,-10 19-1,-3 5-1288,11-22-5529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1.513"/>
    </inkml:context>
    <inkml:brush xml:id="br0">
      <inkml:brushProperty name="width" value="0.05" units="cm"/>
      <inkml:brushProperty name="height" value="0.05" units="cm"/>
    </inkml:brush>
  </inkml:definitions>
  <inkml:trace contextRef="#ctx0" brushRef="#br0">1 71 24575,'11'0'0,"1"0"0,-1 0 0,1-1 0,-1 0 0,0-1 0,1-1 0,-1 0 0,0 0 0,-1-1 0,1-1 0,-1 1 0,1-2 0,11-7 0,-17 10 0,0-1 0,0 2 0,0-1 0,1 1 0,-1-1 0,1 1 0,-1 1 0,1-1 0,0 1 0,0 0 0,12 0 0,-15 1 0,0 0 0,0 1 0,1 0 0,-1-1 0,0 1 0,0 0 0,0 0 0,0 1 0,0-1 0,0 1 0,0-1 0,-1 1 0,1 0 0,-1 0 0,1 0 0,-1 0 0,1 1 0,-1-1 0,0 0 0,0 1 0,0 0 0,2 4 0,23 45-35,-12-22-630,37 53 0,-43-71-6161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3.742"/>
    </inkml:context>
    <inkml:brush xml:id="br0">
      <inkml:brushProperty name="width" value="0.05" units="cm"/>
      <inkml:brushProperty name="height" value="0.05" units="cm"/>
    </inkml:brush>
  </inkml:definitions>
  <inkml:trace contextRef="#ctx0" brushRef="#br0">0 2775 24575,'1'4'0,"1"-1"0,0 1 0,0 0 0,0-1 0,0 0 0,0 1 0,1-1 0,-1 0 0,1 0 0,0 0 0,0 0 0,0-1 0,0 1 0,1-1 0,-1 0 0,1 0 0,-1 0 0,1 0 0,0-1 0,0 1 0,6 1 0,-3-4 0,-1 0 0,1 0 0,-1-1 0,1 0 0,-1 0 0,0 0 0,0-1 0,0 0 0,0 0 0,0 0 0,-1-1 0,1 0 0,-1 0 0,0 0 0,6-7 0,-4 4 0,1 0 0,1 1 0,-1 0 0,1 1 0,15-8 0,-5 5 0,-1-1 0,-1-1 0,19-12 0,18-12 0,6 7 0,-47 22 0,-1 0 0,0 0 0,-1-1 0,1-1 0,-1 0 0,0 0 0,13-12 0,-14 10 0,1 0 0,0 1 0,0 1 0,15-7 0,-13 7 0,-1 0 0,0-1 0,20-17 0,27-33 0,-24 22 0,48-38 0,-76 67 0,0 1 0,0-2 0,0 1 0,9-16 0,-11 17 0,-1-1 0,1 1 0,0-1 0,1 1 0,0 1 0,0-1 0,0 1 0,11-7 0,6-2 0,-1-2 0,24-20 0,9-7 0,-48 37 0,0 0 0,0 0 0,-1-1 0,0 0 0,7-11 0,-8 10 0,1 1 0,0 0 0,1 0 0,12-11 0,-11 10 0,0 1 0,0-1 0,-1 0 0,0-1 0,7-10 0,-7 9 0,0 1 0,1-1 0,16-15 0,-13 15 0,0-2 0,-1 1 0,12-18 0,20-22 0,49-50 0,15-14 0,151-148 0,-196 199 0,-49 51 0,0 0 0,-1 0 0,0-1 0,-1-1 0,-1 0 0,0 0 0,-1-1 0,-1 0 0,0 0 0,-2-1 0,1 1 0,-2-1 0,0 0 0,-2-1 0,2-17 0,-2 9 0,1 0 0,1 0 0,12-39 0,5-26 0,2-48 0,-12 81 0,-7 39 0,0 1 0,0-28 0,-1 23 0,0 0 0,1 0 0,10-33 0,-7 31 0,-1 0 0,4-38 0,-9 54 0,-1 1 0,0-1 0,-1 0 0,0 1 0,0-1 0,-1 0 0,0 1 0,0-1 0,-1 1 0,0 0 0,-6-10 0,-30-60-1365,34 64-5461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5.981"/>
    </inkml:context>
    <inkml:brush xml:id="br0">
      <inkml:brushProperty name="width" value="0.05" units="cm"/>
      <inkml:brushProperty name="height" value="0.05" units="cm"/>
    </inkml:brush>
  </inkml:definitions>
  <inkml:trace contextRef="#ctx0" brushRef="#br0">0 161 24575,'1'1'0,"-1"1"0,0-1 0,1 0 0,-1 0 0,1 0 0,0 0 0,-1 0 0,1 0 0,0 0 0,0 0 0,0 0 0,-1 0 0,1 0 0,0-1 0,0 1 0,0 0 0,0-1 0,1 1 0,-1-1 0,0 1 0,0-1 0,0 1 0,0-1 0,0 0 0,1 1 0,-1-1 0,0 0 0,0 0 0,1 0 0,-1 0 0,0 0 0,0 0 0,3-1 0,42-4 0,-24-2 0,-1-1 0,0 0 0,0-2 0,-1-1 0,0 0 0,-1-1 0,-1-1 0,0-1 0,24-24 0,-37 33 0,1 0 0,0 0 0,-1 1 0,2 0 0,-1 0 0,0 0 0,1 1 0,9-4 0,-13 6 0,-1 0 0,1 1 0,-1 0 0,1-1 0,-1 1 0,1 0 0,0 0 0,-1 0 0,1 1 0,-1-1 0,1 1 0,-1-1 0,1 1 0,-1 0 0,1 0 0,-1 0 0,0 0 0,0 1 0,1-1 0,-1 0 0,0 1 0,0 0 0,0-1 0,-1 1 0,1 0 0,0 0 0,2 4 0,5 4 0,0-1 0,0 0 0,1-1 0,0 0 0,1-1 0,19 12 0,30 21 0,-19-9-1365,-29-23-5461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0:43.875"/>
    </inkml:context>
    <inkml:brush xml:id="br0">
      <inkml:brushProperty name="width" value="0.05" units="cm"/>
      <inkml:brushProperty name="height" value="0.05" units="cm"/>
    </inkml:brush>
  </inkml:definitions>
  <inkml:trace contextRef="#ctx0" brushRef="#br0">337 2486 24575,'6'0'0,"0"-1"0,0 1 0,-1-1 0,1-1 0,-1 1 0,1-1 0,-1 0 0,1 0 0,-1 0 0,0-1 0,9-6 0,47-44 0,-49 41 0,0 0 0,25-18 0,-32 27 0,-1-1 0,0 1 0,0-1 0,0-1 0,0 1 0,-1 0 0,0-1 0,0 0 0,0 0 0,0 1 0,-1-2 0,3-7 0,17-72 0,-15 55 0,10-39 0,-7 31 0,0-2 0,-3 1 0,4-70 0,-9 89 0,0 0 0,2 0 0,0 0 0,1 0 0,13-33 0,-10 34 0,-1-1 0,-2 0 0,0-1 0,-1 0 0,2-28 0,-5 24 0,-1 1 0,-1 0 0,-1 0 0,-2 0 0,0 0 0,-2 0 0,-11-32 0,12 44 0,-4-11 0,-20-39 0,-18-54 0,24 77 0,-53-113 0,1-19 0,52 117 0,-2 2 0,-37-59 0,-54-99 0,100 184 0,-18-43 0,25 48 0,-1 1 0,-1 0 0,-1 0 0,-21-27 0,-35-45 0,51 67-1365,16 16-5461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0:56.433"/>
    </inkml:context>
    <inkml:brush xml:id="br0">
      <inkml:brushProperty name="width" value="0.05" units="cm"/>
      <inkml:brushProperty name="height" value="0.05" units="cm"/>
    </inkml:brush>
  </inkml:definitions>
  <inkml:trace contextRef="#ctx0" brushRef="#br0">1 325 24575,'1'-19'0,"1"1"0,1 0 0,5-18 0,2-13 0,-8 43 0,0 0 0,0 0 0,1 0 0,0 1 0,0-1 0,1 1 0,0 0 0,-1-1 0,2 2 0,-1-1 0,1 0 0,-1 1 0,7-4 0,27-33 0,-35 36 0,1-1 0,0 1 0,0 0 0,1 0 0,-1 0 0,1 1 0,0-1 0,1 1 0,-1 0 0,1 1 0,-1-1 0,10-3 0,-11 6 0,1 0 0,0 0 0,0 1 0,0-1 0,-1 1 0,1 0 0,0 0 0,0 0 0,0 1 0,0 0 0,-1 0 0,1 0 0,0 1 0,-1-1 0,1 1 0,-1 0 0,8 5 0,-1-1-72,-1 1 1,1-2-1,1 1 0,-1-1 0,1-1 0,0 0 0,0-1 0,0 0 1,0-1-1,0-1 0,1 0 0,-1 0 0,1-1 0,-1 0 0,1-2 1,-1 1-1,0-1 0,16-5 0,-12 2-6754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0.175"/>
    </inkml:context>
    <inkml:brush xml:id="br0">
      <inkml:brushProperty name="width" value="0.05" units="cm"/>
      <inkml:brushProperty name="height" value="0.05" units="cm"/>
    </inkml:brush>
  </inkml:definitions>
  <inkml:trace contextRef="#ctx0" brushRef="#br0">1 4272 24575,'121'2'0,"132"-5"0,-227-1 0,-1-1 0,0-2 0,0 0 0,-1-2 0,33-16 0,-31 13 0,1 1 0,-1 2 0,2 0 0,31-5 0,129-15 0,-72 8 0,-101 17 0,0 0 0,-1-1 0,1 0 0,22-12 0,-26 11 0,1 0 0,0 1 0,0 0 0,0 1 0,1 1 0,-1 0 0,17-2 0,-5 3 0,1-1 0,-1-2 0,0 0 0,0-2 0,-1 0 0,1-2 0,-2-1 0,1 0 0,35-24 0,-47 28 0,1 1 0,0 0 0,0 0 0,0 1 0,22-4 0,38-13 0,184-96 0,-233 106 0,0-1 0,-1-1 0,0 0 0,32-29 0,9 1 0,-49 32 0,0 1 0,25-22 0,-1-5 0,-1-1 0,-2-3 0,-2 0 0,30-48 0,-54 74 0,1 1 0,0 0 0,16-13 0,15-18 0,123-128 0,-109 118 0,-38 33 0,-1-1 0,0 0 0,17-31 0,0-1 0,-2 5 0,-16 25 0,0 0 0,2 1 0,0 0 0,24-21 0,-5 8 0,-2-1 0,-1-1 0,43-64 0,-58 76 0,-9 13 0,-1 0 0,0 0 0,-1-1 0,-1 0 0,6-14 0,-6 12 0,1 1 0,0 0 0,1 0 0,18-23 0,-15 22 0,0 0 0,15-32 0,-8-3 0,-14 37 0,0 1 0,0-1 0,2 1 0,9-17 0,-10 19 0,0-1 0,0 0 0,-1 0 0,0 0 0,-1 0 0,-1-1 0,0 0 0,0 1 0,-1-17 0,0 17 0,-1-1 0,2 1 0,-1 0 0,2 0 0,-1 0 0,1 0 0,1 0 0,0 1 0,1-1 0,8-14 0,5-3 0,-2 0 0,-2-1 0,16-41 0,-2 5 0,-26 58 0,0 1 0,0 0 0,-1-1 0,0 1 0,0-1 0,-1 1 0,1-1 0,-2 0 0,1 1 0,-2-7 0,2-43 0,27-150 0,2 2 0,-26 188 0,1 0 0,0 1 0,1-1 0,1 1 0,8-14 0,16-50 0,1-81 0,-23 135 0,2 1 0,14-30 0,-13 31 0,-1 0 0,13-41 0,-6 4 0,-9 39 0,-2 0 0,-1-1 0,3-23 0,-8 34 0,0 0 0,-1-1 0,-1 1 0,-4-19 0,-4-29 0,10 12-36,1 32-186,-1 0 1,-1 0-1,0 0 1,-1 1-1,-4-19 1,1 18-6605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1.513"/>
    </inkml:context>
    <inkml:brush xml:id="br0">
      <inkml:brushProperty name="width" value="0.05" units="cm"/>
      <inkml:brushProperty name="height" value="0.05" units="cm"/>
    </inkml:brush>
  </inkml:definitions>
  <inkml:trace contextRef="#ctx0" brushRef="#br0">1 71 24575,'11'0'0,"1"0"0,-1 0 0,1-1 0,-1 0 0,0-1 0,1-1 0,-1 0 0,0 0 0,-1-1 0,1-1 0,-1 1 0,1-2 0,11-7 0,-17 10 0,0-1 0,0 2 0,0-1 0,1 1 0,-1-1 0,1 1 0,-1 1 0,1-1 0,0 1 0,0 0 0,12 0 0,-15 1 0,0 0 0,0 1 0,1 0 0,-1-1 0,0 1 0,0 0 0,0 0 0,0 1 0,0-1 0,0 1 0,0-1 0,-1 1 0,1 0 0,-1 0 0,1 0 0,-1 0 0,1 1 0,-1-1 0,0 0 0,0 1 0,0 0 0,2 4 0,23 45-35,-12-22-630,37 53 0,-43-71-6161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03:11:58.792"/>
    </inkml:context>
    <inkml:brush xml:id="br0">
      <inkml:brushProperty name="width" value="0.05" units="cm"/>
      <inkml:brushProperty name="height" value="0.05" units="cm"/>
    </inkml:brush>
  </inkml:definitions>
  <inkml:trace contextRef="#ctx0" brushRef="#br0">0 0 24575,'2'6'0,"0"-1"0,0 0 0,1 0 0,-1 0 0,1 0 0,0-1 0,1 1 0,7 7 0,2 7 0,-7-13 0,-1 1 0,1-1 0,0 0 0,0-1 0,1 0 0,10 7 0,-11-8 0,-1-1 0,1 1 0,-1 0 0,-1 0 0,1 0 0,0 1 0,-1 0 0,0 0 0,0 0 0,6 11 0,-10-15 0,1 1 0,-1-1 0,0 1 0,0-1 0,0 1 0,0-1 0,0 1 0,0-1 0,-1 1 0,1-1 0,0 1 0,-1-1 0,1 1 0,-1-1 0,1 0 0,-1 1 0,0-1 0,0 0 0,0 1 0,0-1 0,0 0 0,-1 2 0,-33 29 0,10-9 0,0 8-27,15-20-308,0 1 1,1-1-1,-14 26 1,17-23-6492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3.742"/>
    </inkml:context>
    <inkml:brush xml:id="br0">
      <inkml:brushProperty name="width" value="0.05" units="cm"/>
      <inkml:brushProperty name="height" value="0.05" units="cm"/>
    </inkml:brush>
  </inkml:definitions>
  <inkml:trace contextRef="#ctx0" brushRef="#br0">0 2775 24575,'1'4'0,"1"-1"0,0 1 0,0 0 0,0-1 0,0 0 0,0 1 0,1-1 0,-1 0 0,1 0 0,0 0 0,0 0 0,0-1 0,0 1 0,1-1 0,-1 0 0,1 0 0,-1 0 0,1 0 0,0-1 0,0 1 0,6 1 0,-3-4 0,-1 0 0,1 0 0,-1-1 0,1 0 0,-1 0 0,0 0 0,0-1 0,0 0 0,0 0 0,0 0 0,-1-1 0,1 0 0,-1 0 0,0 0 0,6-7 0,-4 4 0,1 0 0,1 1 0,-1 0 0,1 1 0,15-8 0,-5 5 0,-1-1 0,-1-1 0,19-12 0,18-12 0,6 7 0,-47 22 0,-1 0 0,0 0 0,-1-1 0,1-1 0,-1 0 0,0 0 0,13-12 0,-14 10 0,1 0 0,0 1 0,0 1 0,15-7 0,-13 7 0,-1 0 0,0-1 0,20-17 0,27-33 0,-24 22 0,48-38 0,-76 67 0,0 1 0,0-2 0,0 1 0,9-16 0,-11 17 0,-1-1 0,1 1 0,0-1 0,1 1 0,0 1 0,0-1 0,0 1 0,11-7 0,6-2 0,-1-2 0,24-20 0,9-7 0,-48 37 0,0 0 0,0 0 0,-1-1 0,0 0 0,7-11 0,-8 10 0,1 1 0,0 0 0,1 0 0,12-11 0,-11 10 0,0 1 0,0-1 0,-1 0 0,0-1 0,7-10 0,-7 9 0,0 1 0,1-1 0,16-15 0,-13 15 0,0-2 0,-1 1 0,12-18 0,20-22 0,49-50 0,15-14 0,151-148 0,-196 199 0,-49 51 0,0 0 0,-1 0 0,0-1 0,-1-1 0,-1 0 0,0 0 0,-1-1 0,-1 0 0,0 0 0,-2-1 0,1 1 0,-2-1 0,0 0 0,-2-1 0,2-17 0,-2 9 0,1 0 0,1 0 0,12-39 0,5-26 0,2-48 0,-12 81 0,-7 39 0,0 1 0,0-28 0,-1 23 0,0 0 0,1 0 0,10-33 0,-7 31 0,-1 0 0,4-38 0,-9 54 0,-1 1 0,0-1 0,-1 0 0,0 1 0,0-1 0,-1 0 0,0 1 0,0-1 0,-1 1 0,0 0 0,-6-10 0,-30-60-1365,34 64-5461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9:25.981"/>
    </inkml:context>
    <inkml:brush xml:id="br0">
      <inkml:brushProperty name="width" value="0.05" units="cm"/>
      <inkml:brushProperty name="height" value="0.05" units="cm"/>
    </inkml:brush>
  </inkml:definitions>
  <inkml:trace contextRef="#ctx0" brushRef="#br0">0 161 24575,'1'1'0,"-1"1"0,0-1 0,1 0 0,-1 0 0,1 0 0,0 0 0,-1 0 0,1 0 0,0 0 0,0 0 0,0 0 0,-1 0 0,1 0 0,0-1 0,0 1 0,0 0 0,0-1 0,1 1 0,-1-1 0,0 1 0,0-1 0,0 1 0,0-1 0,0 0 0,1 1 0,-1-1 0,0 0 0,0 0 0,1 0 0,-1 0 0,0 0 0,0 0 0,3-1 0,42-4 0,-24-2 0,-1-1 0,0 0 0,0-2 0,-1-1 0,0 0 0,-1-1 0,-1-1 0,0-1 0,24-24 0,-37 33 0,1 0 0,0 0 0,-1 1 0,2 0 0,-1 0 0,0 0 0,1 1 0,9-4 0,-13 6 0,-1 0 0,1 1 0,-1 0 0,1-1 0,-1 1 0,1 0 0,0 0 0,-1 0 0,1 1 0,-1-1 0,1 1 0,-1-1 0,1 1 0,-1 0 0,1 0 0,-1 0 0,0 0 0,0 1 0,1-1 0,-1 0 0,0 1 0,0 0 0,0-1 0,-1 1 0,1 0 0,0 0 0,2 4 0,5 4 0,0-1 0,0 0 0,1-1 0,0 0 0,1-1 0,19 12 0,30 21 0,-19-9-1365,-29-23-5461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0:43.875"/>
    </inkml:context>
    <inkml:brush xml:id="br0">
      <inkml:brushProperty name="width" value="0.05" units="cm"/>
      <inkml:brushProperty name="height" value="0.05" units="cm"/>
    </inkml:brush>
  </inkml:definitions>
  <inkml:trace contextRef="#ctx0" brushRef="#br0">337 2486 24575,'6'0'0,"0"-1"0,0 1 0,-1-1 0,1-1 0,-1 1 0,1-1 0,-1 0 0,1 0 0,-1 0 0,0-1 0,9-6 0,47-44 0,-49 41 0,0 0 0,25-18 0,-32 27 0,-1-1 0,0 1 0,0-1 0,0-1 0,0 1 0,-1 0 0,0-1 0,0 0 0,0 0 0,0 1 0,-1-2 0,3-7 0,17-72 0,-15 55 0,10-39 0,-7 31 0,0-2 0,-3 1 0,4-70 0,-9 89 0,0 0 0,2 0 0,0 0 0,1 0 0,13-33 0,-10 34 0,-1-1 0,-2 0 0,0-1 0,-1 0 0,2-28 0,-5 24 0,-1 1 0,-1 0 0,-1 0 0,-2 0 0,0 0 0,-2 0 0,-11-32 0,12 44 0,-4-11 0,-20-39 0,-18-54 0,24 77 0,-53-113 0,1-19 0,52 117 0,-2 2 0,-37-59 0,-54-99 0,100 184 0,-18-43 0,25 48 0,-1 1 0,-1 0 0,-1 0 0,-21-27 0,-35-45 0,51 67-1365,16 16-5461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0:56.433"/>
    </inkml:context>
    <inkml:brush xml:id="br0">
      <inkml:brushProperty name="width" value="0.05" units="cm"/>
      <inkml:brushProperty name="height" value="0.05" units="cm"/>
    </inkml:brush>
  </inkml:definitions>
  <inkml:trace contextRef="#ctx0" brushRef="#br0">1 325 24575,'1'-19'0,"1"1"0,1 0 0,5-18 0,2-13 0,-8 43 0,0 0 0,0 0 0,1 0 0,0 1 0,0-1 0,1 1 0,0 0 0,-1-1 0,2 2 0,-1-1 0,1 0 0,-1 1 0,7-4 0,27-33 0,-35 36 0,1-1 0,0 1 0,0 0 0,1 0 0,-1 0 0,1 1 0,0-1 0,1 1 0,-1 0 0,1 1 0,-1-1 0,10-3 0,-11 6 0,1 0 0,0 0 0,0 1 0,0-1 0,-1 1 0,1 0 0,0 0 0,0 0 0,0 1 0,0 0 0,-1 0 0,1 0 0,0 1 0,-1-1 0,1 1 0,-1 0 0,8 5 0,-1-1-72,-1 1 1,1-2-1,1 1 0,-1-1 0,1-1 0,0 0 0,0-1 0,0 0 1,0-1-1,0-1 0,1 0 0,-1 0 0,1-1 0,-1 0 0,1-2 1,-1 1-1,0-1 0,16-5 0,-12 2-6754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1:28.915"/>
    </inkml:context>
    <inkml:brush xml:id="br0">
      <inkml:brushProperty name="width" value="0.05" units="cm"/>
      <inkml:brushProperty name="height" value="0.05" units="cm"/>
    </inkml:brush>
  </inkml:definitions>
  <inkml:trace contextRef="#ctx0" brushRef="#br0">0 0 24575,'2'4'0,"0"-1"0,0 0 0,0 1 0,1-1 0,0 0 0,-1-1 0,1 1 0,0 0 0,0-1 0,0 1 0,1-1 0,-1 0 0,6 2 0,5 6 0,-5-2 0,-1 1 0,0 0 0,0 1 0,-1-1 0,0 1 0,7 15 0,-6-11 0,0 0 0,21 24 0,199 191 0,-209-208 0,-1 0 0,16 27 0,-19-26 0,2 0 0,24 26 0,50 61 0,46 43 0,-61-56 0,-8-27 0,-36-37 0,0 1 0,44 61 0,29 34 0,81 105 0,-153-191 0,-23-31 0,-1 1 0,0 0 0,-1 0 0,10 20 0,-14-24 0,1 1 0,0-1 0,1-1 0,9 12 0,19 29 0,26 50 0,-36-61 0,21 44 0,4-14 0,-16-14 0,-27-45 0,0 1 0,0 0 0,-1 1 0,0-1 0,0 1 0,4 17 0,-5-17 0,1 1 0,0-1 0,0 0 0,1-1 0,0 1 0,9 10 0,10 16 0,25 31 0,-35-49 0,-1 1 0,14 24 0,7 10 0,-27-43 0,0 1 0,-1 0 0,0 1 0,-1-1 0,5 14 0,-4-10 0,0 0 0,1 0 0,1-1 0,17 21 0,3 6 0,-1 1 0,-8-13 0,-2 1 0,16 33 0,-31-56-195,1 0 0,-1-1 0,1 1 0,1-1 0,-1 0 0,11 10 0,-5-6-6631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1:31.013"/>
    </inkml:context>
    <inkml:brush xml:id="br0">
      <inkml:brushProperty name="width" value="0.05" units="cm"/>
      <inkml:brushProperty name="height" value="0.05" units="cm"/>
    </inkml:brush>
  </inkml:definitions>
  <inkml:trace contextRef="#ctx0" brushRef="#br0">0 220 24575,'2'2'0,"1"-1"0,-1 0 0,0 1 0,0-1 0,0 1 0,0 0 0,0 0 0,-1 0 0,1 0 0,0 0 0,-1 0 0,0 0 0,1 0 0,0 3 0,12 14 0,-9-15 0,1-1 0,-1 1 0,1-1 0,0-1 0,0 1 0,1-1 0,11 3 0,-11-3 0,0 0 0,0 1 0,0 0 0,0 0 0,0 0 0,8 6 0,11 12 0,-21-16 0,-1-1 0,1 0 0,0 0 0,0-1 0,0 1 0,0-1 0,1-1 0,0 1 0,-1 0 0,1-1 0,0 0 0,0-1 0,0 0 0,0 1 0,8-1 0,-8 0 0,-1-1 0,0 0 0,1 0 0,-1-1 0,0 1 0,1-1 0,-1 0 0,0 0 0,0-1 0,0 0 0,0 0 0,5-3 0,-6 3 0,-1-1 0,0 0 0,0 0 0,0 0 0,0 0 0,0 0 0,-1-1 0,0 1 0,0-1 0,0 0 0,0 0 0,0 0 0,-1 1 0,1-2 0,-1 1 0,1-4 0,3-16 0,2 1 0,0 0 0,2 0 0,0 1 0,1 0 0,17-24 0,-23 39 21,0-1-1,-1 1 1,0-1 0,5-16-1,-6 17-203,0 0-1,0 0 1,1 1-1,0-1 1,0 0-1,1 1 0,4-6 1,0 1-6643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0:43.875"/>
    </inkml:context>
    <inkml:brush xml:id="br0">
      <inkml:brushProperty name="width" value="0.05" units="cm"/>
      <inkml:brushProperty name="height" value="0.05" units="cm"/>
    </inkml:brush>
  </inkml:definitions>
  <inkml:trace contextRef="#ctx0" brushRef="#br0">337 2486 24575,'6'0'0,"0"-1"0,0 1 0,-1-1 0,1-1 0,-1 1 0,1-1 0,-1 0 0,1 0 0,-1 0 0,0-1 0,9-6 0,47-44 0,-49 41 0,0 0 0,25-18 0,-32 27 0,-1-1 0,0 1 0,0-1 0,0-1 0,0 1 0,-1 0 0,0-1 0,0 0 0,0 0 0,0 1 0,-1-2 0,3-7 0,17-72 0,-15 55 0,10-39 0,-7 31 0,0-2 0,-3 1 0,4-70 0,-9 89 0,0 0 0,2 0 0,0 0 0,1 0 0,13-33 0,-10 34 0,-1-1 0,-2 0 0,0-1 0,-1 0 0,2-28 0,-5 24 0,-1 1 0,-1 0 0,-1 0 0,-2 0 0,0 0 0,-2 0 0,-11-32 0,12 44 0,-4-11 0,-20-39 0,-18-54 0,24 77 0,-53-113 0,1-19 0,52 117 0,-2 2 0,-37-59 0,-54-99 0,100 184 0,-18-43 0,25 48 0,-1 1 0,-1 0 0,-1 0 0,-21-27 0,-35-45 0,51 67-1365,16 16-5461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0:56.433"/>
    </inkml:context>
    <inkml:brush xml:id="br0">
      <inkml:brushProperty name="width" value="0.05" units="cm"/>
      <inkml:brushProperty name="height" value="0.05" units="cm"/>
    </inkml:brush>
  </inkml:definitions>
  <inkml:trace contextRef="#ctx0" brushRef="#br0">1 325 24575,'1'-19'0,"1"1"0,1 0 0,5-18 0,2-13 0,-8 43 0,0 0 0,0 0 0,1 0 0,0 1 0,0-1 0,1 1 0,0 0 0,-1-1 0,2 2 0,-1-1 0,1 0 0,-1 1 0,7-4 0,27-33 0,-35 36 0,1-1 0,0 1 0,0 0 0,1 0 0,-1 0 0,1 1 0,0-1 0,1 1 0,-1 0 0,1 1 0,-1-1 0,10-3 0,-11 6 0,1 0 0,0 0 0,0 1 0,0-1 0,-1 1 0,1 0 0,0 0 0,0 0 0,0 1 0,0 0 0,-1 0 0,1 0 0,0 1 0,-1-1 0,1 1 0,-1 0 0,8 5 0,-1-1-72,-1 1 1,1-2-1,1 1 0,-1-1 0,1-1 0,0 0 0,0-1 0,0 0 1,0-1-1,0-1 0,1 0 0,-1 0 0,1-1 0,-1 0 0,1-2 1,-1 1-1,0-1 0,16-5 0,-12 2-6754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1:28.915"/>
    </inkml:context>
    <inkml:brush xml:id="br0">
      <inkml:brushProperty name="width" value="0.05" units="cm"/>
      <inkml:brushProperty name="height" value="0.05" units="cm"/>
    </inkml:brush>
  </inkml:definitions>
  <inkml:trace contextRef="#ctx0" brushRef="#br0">0 0 24575,'2'4'0,"0"-1"0,0 0 0,0 1 0,1-1 0,0 0 0,-1-1 0,1 1 0,0 0 0,0-1 0,0 1 0,1-1 0,-1 0 0,6 2 0,5 6 0,-5-2 0,-1 1 0,0 0 0,0 1 0,-1-1 0,0 1 0,7 15 0,-6-11 0,0 0 0,21 24 0,199 191 0,-209-208 0,-1 0 0,16 27 0,-19-26 0,2 0 0,24 26 0,50 61 0,46 43 0,-61-56 0,-8-27 0,-36-37 0,0 1 0,44 61 0,29 34 0,81 105 0,-153-191 0,-23-31 0,-1 1 0,0 0 0,-1 0 0,10 20 0,-14-24 0,1 1 0,0-1 0,1-1 0,9 12 0,19 29 0,26 50 0,-36-61 0,21 44 0,4-14 0,-16-14 0,-27-45 0,0 1 0,0 0 0,-1 1 0,0-1 0,0 1 0,4 17 0,-5-17 0,1 1 0,0-1 0,0 0 0,1-1 0,0 1 0,9 10 0,10 16 0,25 31 0,-35-49 0,-1 1 0,14 24 0,7 10 0,-27-43 0,0 1 0,-1 0 0,0 1 0,-1-1 0,5 14 0,-4-10 0,0 0 0,1 0 0,1-1 0,17 21 0,3 6 0,-1 1 0,-8-13 0,-2 1 0,16 33 0,-31-56-195,1 0 0,-1-1 0,1 1 0,1-1 0,-1 0 0,11 10 0,-5-6-6631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1:31.013"/>
    </inkml:context>
    <inkml:brush xml:id="br0">
      <inkml:brushProperty name="width" value="0.05" units="cm"/>
      <inkml:brushProperty name="height" value="0.05" units="cm"/>
    </inkml:brush>
  </inkml:definitions>
  <inkml:trace contextRef="#ctx0" brushRef="#br0">0 220 24575,'2'2'0,"1"-1"0,-1 0 0,0 1 0,0-1 0,0 1 0,0 0 0,0 0 0,-1 0 0,1 0 0,0 0 0,-1 0 0,0 0 0,1 0 0,0 3 0,12 14 0,-9-15 0,1-1 0,-1 1 0,1-1 0,0-1 0,0 1 0,1-1 0,11 3 0,-11-3 0,0 0 0,0 1 0,0 0 0,0 0 0,0 0 0,8 6 0,11 12 0,-21-16 0,-1-1 0,1 0 0,0 0 0,0-1 0,0 1 0,0-1 0,1-1 0,0 1 0,-1 0 0,1-1 0,0 0 0,0-1 0,0 0 0,0 1 0,8-1 0,-8 0 0,-1-1 0,0 0 0,1 0 0,-1-1 0,0 1 0,1-1 0,-1 0 0,0 0 0,0-1 0,0 0 0,0 0 0,5-3 0,-6 3 0,-1-1 0,0 0 0,0 0 0,0 0 0,0 0 0,0 0 0,-1-1 0,0 1 0,0-1 0,0 0 0,0 0 0,0 0 0,-1 1 0,1-2 0,-1 1 0,1-4 0,3-16 0,2 1 0,0 0 0,2 0 0,0 1 0,1 0 0,17-24 0,-23 39 21,0-1-1,-1 1 1,0-1 0,5-16-1,-6 17-203,0 0-1,0 0 1,1 1-1,0-1 1,0 0-1,1 1 0,4-6 1,0 1-6643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03:12:14.407"/>
    </inkml:context>
    <inkml:brush xml:id="br0">
      <inkml:brushProperty name="width" value="0.05" units="cm"/>
      <inkml:brushProperty name="height" value="0.05" units="cm"/>
    </inkml:brush>
  </inkml:definitions>
  <inkml:trace contextRef="#ctx0" brushRef="#br0">10061 0 24575,'0'10'0,"0"0"0,-1 1 0,0-1 0,-1 0 0,0 0 0,-1-1 0,0 1 0,0 0 0,-1-1 0,-1 0 0,1 0 0,-1 0 0,-1-1 0,0 1 0,0-1 0,-11 11 0,9-10 0,-1-1 0,0 0 0,-1-1 0,0 0 0,0-1 0,0 1 0,-22 8 0,16-8 0,0 1 0,1 1 0,-14 11 0,-21 18 0,-1-3 0,-65 35 0,43-22 0,53-34 0,0-1 0,-38 20 0,30-19 0,1 1 0,-35 25 0,31-19 0,12-10 0,0-2 0,-1 0 0,1-1 0,-40 9 0,31-9 0,-46 20 0,-14 7 0,61-26 0,1 2 0,1 0 0,-29 18 0,26-14 0,0-1 0,-2-2 0,1-1 0,-2-1 0,-45 9 0,53-13 0,-50 5 0,61-10 0,0 0 0,0 0 0,1 1 0,-1 1 0,1 0 0,-1 0 0,1 2 0,0-1 0,0 1 0,-11 7 0,13-5 0,-1-1 0,0 0 0,0-1 0,0 0 0,-1-1 0,0 0 0,0 0 0,-17 2 0,1-2 0,-1-2 0,-38-2 0,52 1 0,1 0 0,0 1 0,0 0 0,1 1 0,-1 1 0,1 0 0,-1 1 0,1 0 0,0 1 0,1 0 0,-13 9 0,-21 10 0,32-20 0,-1-1 0,0 0 0,0 0 0,0-2 0,-1 1 0,-18-1 0,-23 5 0,-50 4 0,81-10 0,0 1 0,1 1 0,-1 1 0,1 1 0,-24 9 0,27-7 0,1-2 0,-27 5 0,-1-1 0,-109 14 0,93-15 0,-1-4 0,-113-5 0,57-2 0,86 3 0,3-1 0,0 2 0,0 1 0,-60 11 0,-50 12 0,0-2 0,85-11 0,0-3 0,0-2 0,-96-2 0,109-4 0,1 1 0,-65 13 0,53-8 0,1-3 0,-101-6 0,44-1 0,78 4 0,-50 10 0,50-6 0,-54 2 0,-43-10 0,-145 6 0,191 8 0,49-5 0,-59 1 0,62-5 0,0 0 0,-37 9 0,54-9 0,-127 23 0,84-19 0,-1-2 0,-87-6 0,34-1 0,92 3 0,-12-1 0,-1 2 0,1 1 0,-50 10 0,-19 2 0,22-4 0,14-2 0,1-4 0,-115-5 0,59-1 0,-2396 2 0,2498 1 0,1 0 0,-34 9 0,-29 2 0,-48 3 0,67-6 0,2 2 58,40-6-532,0-2-1,-27 2 1,27-5-6352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1:44.064"/>
    </inkml:context>
    <inkml:brush xml:id="br0">
      <inkml:brushProperty name="width" value="0.05" units="cm"/>
      <inkml:brushProperty name="height" value="0.05" units="cm"/>
    </inkml:brush>
  </inkml:definitions>
  <inkml:trace contextRef="#ctx0" brushRef="#br0">1 3470 24575,'5'0'0,"8"1"0,-1 0 0,1-1 0,-1 0 0,1-2 0,-1 1 0,1-1 0,-1-1 0,0 0 0,0-1 0,0 0 0,-1-1 0,22-12 0,-17 8 0,0 1 0,0 0 0,1 1 0,-1 1 0,26-6 0,-29 9 0,1 0 0,-1-1 0,0-1 0,0 0 0,0-1 0,-1-1 0,0 0 0,0 0 0,16-14 0,-22 16 0,1 0 0,0 0 0,-1 0 0,2 1 0,-1 0 0,0 1 0,1-1 0,-1 1 0,15-3 0,20-8 0,-37 11 0,0-1 0,1 1 0,-2-1 0,1 1 0,0-1 0,-1-1 0,0 1 0,0 0 0,5-9 0,-4 7 0,0 0 0,0 0 0,0 1 0,1 0 0,0 0 0,7-6 0,148-101 0,-51 32 0,-103 75 0,-1 0 0,0-1 0,0 0 0,-1 0 0,7-9 0,-7 8 0,1 0 0,0 0 0,0 1 0,10-9 0,-6 7 0,-1 0 0,1-1 0,-2-1 0,9-11 0,-10 12 0,1 0 0,0 0 0,0 1 0,1 0 0,13-10 0,-13 11 0,0-1 0,0 0 0,0 0 0,10-13 0,20-20 0,6-3 0,-32 29 0,1 1 0,21-16 0,-27 23 0,-1 0 0,0-1 0,0 0 0,0 0 0,-1 0 0,-1-1 0,9-16 0,-8 13 0,1 0 0,0 1 0,1-1 0,10-9 0,-8 9 0,-1 0 0,-1 0 0,0 0 0,0-1 0,10-27 0,14-22 0,2-3 0,-28 51 0,1 0 0,0 1 0,1 0 0,0 0 0,1 0 0,17-17 0,-22 25 0,0 0 0,0 0 0,-1-1 0,1 0 0,-1 1 0,-1-1 0,1 0 0,-1-1 0,3-11 0,-3 10 0,0 1 0,1-1 0,0 1 0,0 0 0,0 0 0,10-13 0,-2 5 0,0-1 0,-1-1 0,0 0 0,-2 0 0,0-1 0,0 0 0,6-31 0,-11 42 0,0-1 0,1 1 0,0 0 0,0 0 0,5-7 0,16-28 0,-14 10 0,-2-1 0,-1 0 0,4-35 0,-6 40 0,1 0 0,12-33 0,-10 34 0,-4 10 0,-2 0 0,0 0 0,-1-1 0,0-16 0,7-49 0,15-57 0,-14 98 0,-2 0 0,-2-1 0,2-77 0,-7 90 0,10-57 0,-6 56 0,2-54 0,-5 61 0,0 0 0,2 0 0,11-43 0,-8 43 0,-1 0 0,-2-1 0,3-42 0,-5 37 0,7-46 0,-4 46 0,2-45 0,-8 6-1365,1 49-5461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1:49.172"/>
    </inkml:context>
    <inkml:brush xml:id="br0">
      <inkml:brushProperty name="width" value="0.05" units="cm"/>
      <inkml:brushProperty name="height" value="0.05" units="cm"/>
    </inkml:brush>
  </inkml:definitions>
  <inkml:trace contextRef="#ctx0" brushRef="#br0">0 185 24575,'21'1'0,"-8"-1"0,1 0 0,-1-1 0,20-3 0,-27 2 0,-1 1 0,1-1 0,-1 0 0,0-1 0,1 1 0,-1-1 0,0 0 0,-1-1 0,1 1 0,-1-1 0,6-5 0,45-37 0,-40 35 0,0-1 0,-1-1 0,14-16 0,-26 26 0,0 1 0,0 0 0,0-1 0,0 1 0,0 0 0,1 0 0,-1 0 0,1 0 0,-1 1 0,1-1 0,-1 1 0,1-1 0,0 1 0,0 0 0,0 0 0,0 0 0,0 1 0,0-1 0,0 1 0,0-1 0,0 1 0,0 0 0,0 0 0,0 0 0,0 1 0,5 0 0,1 3 0,1 0 0,-1 1 0,0 0 0,-1 0 0,1 1 0,11 10 0,-18-15 0,4 4 0,1-1 0,0-1 0,0 1 0,0-1 0,1 0 0,9 2 0,-12-4 0,0 1 0,0-1 0,0 1 0,1 0 0,-2 0 0,1 1 0,0-1 0,0 1 0,-1 0 0,0 1 0,1-1 0,-1 1 0,-1 0 0,1 0 0,4 5 0,54 91-1365,-55-87-5461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1:52.861"/>
    </inkml:context>
    <inkml:brush xml:id="br0">
      <inkml:brushProperty name="width" value="0.05" units="cm"/>
      <inkml:brushProperty name="height" value="0.05" units="cm"/>
    </inkml:brush>
  </inkml:definitions>
  <inkml:trace contextRef="#ctx0" brushRef="#br0">1 1134 24575,'83'-2'0,"91"4"0,-105 9 0,-48-6 0,1-2 0,28 1 0,394-5 0,-422 0 0,-1-1 0,29-6 0,-28 3 0,0 2 0,26-1 0,-24 2 0,0-1 0,0-1 0,37-10 0,-36 7 0,1 1 0,45-4 0,34-2 0,-68 6 0,57-1 0,-72 6 0,0-1 0,27-6 0,-26 3 0,46-2 0,-49 7 0,8 1 0,-1-2 0,1-1 0,43-9 0,-54 7 0,14-5 0,1 2 0,0 1 0,55-2 0,-58 7 0,1-3 0,-1 0 0,33-10 0,-32 7 0,-1 1 0,1 1 0,35 0 0,-34 5 0,-2 0 0,0 0 0,0-2 0,48-9 0,-53 7 0,45-3 0,-51 6 0,-1 0 0,0-2 0,0 1 0,0-2 0,27-9 0,-10-1 0,1 2 0,0 1 0,0 2 0,2 1 0,-1 2 0,0 2 0,43 0 0,-67 3 0,0-1 0,0 0 0,0 0 0,0-1 0,-1-1 0,1 0 0,-1-1 0,15-8 0,-14 7 0,0 1 0,0 0 0,1 0 0,0 1 0,-1 1 0,1 0 0,14-1 0,22 0 0,0-2 0,0-3 0,0-1 0,56-21 0,-61 16 0,1 2 0,0 1 0,54-5 0,-80 14 0,0-2 0,0 0 0,0-1 0,25-13 0,27-8 0,-41 19 0,0 0 0,45-4 0,-61 9 0,0 0 0,-1-1 0,1 0 0,-1-1 0,22-11 0,-20 8 0,0 1 0,0 1 0,26-6 0,9 2 0,-3 2 0,-1-2 0,0-3 0,60-24 0,-68 22 0,41-11 0,-50 17 0,0 0 0,0-2 0,39-21 0,-54 24 0,1 1 0,0 1 0,22-6 0,31-13 0,-40 9 0,-21 11 0,0 1 0,1 0 0,0 0 0,12-4 0,13-2 0,125-43 0,-150 49 0,0 0 0,-1-1 0,0 1 0,0-2 0,8-7 0,-10 9 0,-1 0 0,1 0 0,0 0 0,-1 1 0,2 0 0,-1 0 0,0 0 0,1 0 0,-1 1 0,1 0 0,0 0 0,0 0 0,7 0 0,126-23 0,-127 23-227,0-1-1,-1 0 1,1-1-1,-1-1 1,17-8-1,-15 6-6598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1:55.032"/>
    </inkml:context>
    <inkml:brush xml:id="br0">
      <inkml:brushProperty name="width" value="0.05" units="cm"/>
      <inkml:brushProperty name="height" value="0.05" units="cm"/>
    </inkml:brush>
  </inkml:definitions>
  <inkml:trace contextRef="#ctx0" brushRef="#br0">0 1 24575,'8'0'0,"0"0"0,-1 0 0,1 0 0,0 1 0,-1 1 0,1-1 0,0 1 0,-1 1 0,0-1 0,1 1 0,-1 0 0,-1 1 0,1 0 0,0 0 0,-1 0 0,0 1 0,0 0 0,6 7 0,46 32 0,-47-37 0,0 1 0,0 0 0,-1 1 0,15 15 0,-22-20 0,2 0 0,-1 0 0,0-1 0,1 0 0,0 0 0,-1 0 0,1 0 0,0-1 0,1 0 0,7 3 0,-10-4 0,1 0 0,0 0 0,-1 0 0,1 0 0,-1 1 0,0 0 0,1-1 0,-1 1 0,0 1 0,0-1 0,0 0 0,0 1 0,-1-1 0,1 1 0,0 0 0,-1 0 0,0 0 0,0 0 0,0 0 0,0 1 0,-1-1 0,1 0 0,-1 1 0,0 0 0,2 4 0,-2 3 0,0-1 0,0 1 0,-1-1 0,0 1 0,0 0 0,-2-1 0,-3 20 0,-29 69 0,12-38 0,7 17-1365,10-63-5461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2:54.332"/>
    </inkml:context>
    <inkml:brush xml:id="br0">
      <inkml:brushProperty name="width" value="0.05" units="cm"/>
      <inkml:brushProperty name="height" value="0.05" units="cm"/>
    </inkml:brush>
  </inkml:definitions>
  <inkml:trace contextRef="#ctx0" brushRef="#br0">0 105 24575,'584'0'0,"-559"-2"0,0-1 0,0-1 0,42-11 0,-41 8 0,-1 1 0,2 1 0,32-1 0,-21 3 0,45-8 0,-18 1 0,-60 9 0,0 0 0,-1 0 0,1-1 0,-1 1 0,1-1 0,-1 0 0,8-5 0,-9 5 0,0 0 0,0 0 0,0 1 0,0-1 0,1 1 0,-1 0 0,0 0 0,1 0 0,-1 0 0,1 1 0,-1-1 0,1 1 0,-1 0 0,1 0 0,5 1 0,110 24 81,34 4-1527,-135-27-5380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2:56.412"/>
    </inkml:context>
    <inkml:brush xml:id="br0">
      <inkml:brushProperty name="width" value="0.05" units="cm"/>
      <inkml:brushProperty name="height" value="0.05" units="cm"/>
    </inkml:brush>
  </inkml:definitions>
  <inkml:trace contextRef="#ctx0" brushRef="#br0">203 15 24575,'17'-14'0,"-8"25"0,-1 2 0,15 14 0,-20-25 0,0 1 0,0 0 0,0 0 0,0 0 0,0 1 0,-1-1 0,0 0 0,0 1 0,3 6 0,12 54 0,-14-47 0,2 1 0,11 31 0,-11-40 0,-4-6 0,1 0 0,-1 0 0,1 0 0,-1 0 0,0 0 0,0 0 0,0 1 0,-1-1 0,1 6 0,-1-7 0,-1-1 0,1 1 0,-1-1 0,0 1 0,0-1 0,1 0 0,-1 1 0,0-1 0,0 0 0,0 0 0,0 0 0,-1 1 0,1-1 0,0 0 0,0-1 0,-1 1 0,1 0 0,-1 0 0,1 0 0,0-1 0,-1 1 0,1-1 0,-1 1 0,0-1 0,-2 1 0,-37 7 0,33-8 0,0 2 0,1-1 0,-1 1 0,-13 5 0,19-6 0,-1 0 0,1 1 0,-1-1 0,1 1 0,-1 0 0,1 0 0,0 0 0,0 0 0,0 0 0,0 1 0,1-1 0,-1 0 0,0 1 0,1-1 0,0 1 0,-1 0 0,0 2 0,0 2 0,-2-1 0,1 1 0,-1-1 0,0 0 0,0 0 0,0 0 0,-1 0 0,0-1 0,0 0 0,-1 0 0,1-1 0,-1 1 0,0-1 0,0 0 0,-1-1 0,-10 5 0,14-6-58,-8 4-160,0 0 1,0 0-1,1 1 0,0 1 0,-16 14 0,17-11-6608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2:46.752"/>
    </inkml:context>
    <inkml:brush xml:id="br0">
      <inkml:brushProperty name="width" value="0.05" units="cm"/>
      <inkml:brushProperty name="height" value="0.05" units="cm"/>
    </inkml:brush>
  </inkml:definitions>
  <inkml:trace contextRef="#ctx0" brushRef="#br0">291 3469 24575,'3'-1'0,"0"0"0,0 0 0,0 0 0,0 0 0,0-1 0,0 1 0,0-1 0,-1 0 0,1 0 0,0 0 0,-1 0 0,5-5 0,25-30 0,-28 31 0,-1 1 0,-1-1 0,1 0 0,-1 0 0,0 0 0,2-11 0,-3 13 0,0-1 0,0 0 0,1 1 0,-1-1 0,1 1 0,0 0 0,0-1 0,0 1 0,1 0 0,-1 0 0,1 0 0,0 1 0,5-6 0,2 0 0,0-1 0,-1 0 0,0-1 0,-1 0 0,0 0 0,-1-1 0,9-18 0,-4 4 0,-1-1 0,11-43 0,-10 12 0,-3 0 0,-3 0 0,-2-1 0,-4-70 0,0 79 0,0 43 0,1-16 0,-1 0 0,-1 0 0,-1 0 0,-1 0 0,-1 0 0,0 0 0,-13-33 0,9 32 0,0-1 0,2 0 0,-6-51 0,7 42 0,-11-46 0,-18-9 0,26 71 0,0 0 0,2 0 0,0 0 0,1-1 0,0 0 0,-2-38 0,2 6 0,-1 1 0,-3-1 0,-2 2 0,-21-60 0,11 36 0,-5-56 0,5 25 0,3 34 0,8 35 0,1-1 0,2 0 0,-5-57 0,10 63 0,-1 1 0,-2-1 0,-11-40 0,-10 18 0,2 5 0,18 28 0,2 0 0,0 0 0,-2-26 0,-5-23 0,-11-120 0,-2 98 0,-9-43 0,9-7 0,21 118-1365,-2 2-5461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2:48.953"/>
    </inkml:context>
    <inkml:brush xml:id="br0">
      <inkml:brushProperty name="width" value="0.05" units="cm"/>
      <inkml:brushProperty name="height" value="0.05" units="cm"/>
    </inkml:brush>
  </inkml:definitions>
  <inkml:trace contextRef="#ctx0" brushRef="#br0">0 221 24575,'1'-2'0,"1"0"0,-1 1 0,1-1 0,-1 0 0,1 0 0,0 1 0,-1-1 0,1 1 0,0-1 0,0 1 0,0 0 0,0 0 0,1 0 0,-1 0 0,4-1 0,15-10 0,10-23 0,-26 29 0,-1 0 0,1 1 0,-1 0 0,1 0 0,1 0 0,-1 1 0,1-1 0,7-3 0,-9 5 0,0 1 0,0-1 0,-1 0 0,1 0 0,-1 0 0,0 0 0,0-1 0,0 0 0,0 1 0,0-1 0,-1 0 0,0 0 0,3-6 0,19-29 0,-22 38 0,0 0 0,0 0 0,1 0 0,-1 0 0,0 0 0,0 1 0,1-1 0,-1 1 0,0-1 0,1 1 0,-1 0 0,0 0 0,1 0 0,-1 0 0,0 0 0,1 0 0,-1 1 0,0-1 0,1 1 0,-1 0 0,0 0 0,0-1 0,0 1 0,1 1 0,-1-1 0,3 3 0,55 36 0,-23-1 0,-31-32 0,-1-1 0,2 1 0,-1-1 0,1 0 0,-1 0 0,16 8 0,-13-8 18,-1 0-1,1 0 1,-1 1 0,-1 0-1,1 0 1,5 9-1,-5-7-265,-1-1 0,1 0 0,0-1 0,1 1 0,12 7 0,-8-8-6578</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2:51.581"/>
    </inkml:context>
    <inkml:brush xml:id="br0">
      <inkml:brushProperty name="width" value="0.05" units="cm"/>
      <inkml:brushProperty name="height" value="0.05" units="cm"/>
    </inkml:brush>
  </inkml:definitions>
  <inkml:trace contextRef="#ctx0" brushRef="#br0">9 4308 24575,'-8'-1'0,"8"-1"0,18-6 0,-12 6 0,1-1 0,-1 0 0,1 0 0,-1 0 0,7-6 0,-6 2 0,10-10 0,2 0 0,0 1 0,37-25 0,26-17 0,-69 51 0,-1-1 0,0-1 0,-1 0 0,14-13 0,-17 14 0,1 0 0,0 1 0,0 0 0,1 0 0,0 1 0,0 0 0,18-8 0,57-25 0,-72 31 0,0 1 0,0 1 0,1 0 0,0 0 0,0 1 0,1 1 0,0 1 0,21-3 0,-10 3 0,-1-1 0,0 0 0,0-2 0,0-2 0,0 0 0,-1-1 0,39-21 0,-42 21 0,-1 1 0,2 2 0,-1 0 0,24-3 0,22-6 0,-58 12 0,0-1 0,-1 0 0,1 0 0,-1-1 0,1 0 0,13-12 0,-15 11 0,1 1 0,-1 0 0,1 0 0,0 0 0,1 1 0,-1 0 0,12-3 0,-4 1 0,0 0 0,-1 0 0,1-2 0,-2 0 0,20-13 0,38-21 0,-68 40 0,-1 0 0,1 0 0,-1 0 0,0-1 0,0 1 0,0-1 0,0 0 0,-1 1 0,1-1 0,-1-1 0,0 1 0,1 0 0,-1-1 0,-1 1 0,1-1 0,-1 1 0,1-1 0,-1 0 0,1-7 0,0 6 0,-1 0 0,1 0 0,-1 1 0,1-1 0,1 0 0,-1 1 0,1 0 0,-1-1 0,1 1 0,0 0 0,7-6 0,16-14 0,30-36 0,-40 40 0,2 0 0,0 2 0,2 0 0,26-18 0,-28 22 0,0-1 0,-1 0 0,16-18 0,14-13 0,-11 3 0,-31 36 0,0-1 0,1 1 0,1 0 0,-1 0 0,9-7 0,9-6 0,-1-1 0,34-40 0,-36 37 0,1 1 0,38-32 0,215-169 0,-246 200 0,-2 0 0,0-2 0,-2 0 0,43-60 0,30-40 0,-49 54 0,139-186 0,-159 223 0,88-113 0,-113 141 0,0 0 0,-1-1 0,0 0 0,0 0 0,2-9 0,-4 12 0,0 1 0,0-1 0,1 1 0,-1-1 0,1 1 0,0 0 0,0 0 0,0 0 0,1 0 0,-1 0 0,1 0 0,0 0 0,0 1 0,0 0 0,1 0 0,-1 0 0,1 0 0,7-5 0,-4 3 0,-1-1 0,-1 0 0,1 0 0,-1 0 0,0 0 0,-1-1 0,1 0 0,-1 0 0,-1 0 0,1-1 0,-1 1 0,3-13 0,9-15 0,68-119 0,-70 129 0,1 0 0,0 1 0,34-40 0,-43 56 0,1 0 0,-2 0 0,1-1 0,-1 0 0,6-17 0,9-18 0,27-49 0,-40 79 0,0 1 0,-1-1 0,0-1 0,4-25 0,-5 24 0,0 0 0,0 0 0,13-27 0,2 6 0,26-72 0,-34 67 0,7-60 0,-10 55 0,0-5 0,4-99 0,-11 108 0,1 0 0,13-64 0,-12 80-455,-1 0 0,-1-29 0,-1 36-6371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2:53.085"/>
    </inkml:context>
    <inkml:brush xml:id="br0">
      <inkml:brushProperty name="width" value="0.05" units="cm"/>
      <inkml:brushProperty name="height" value="0.05" units="cm"/>
    </inkml:brush>
  </inkml:definitions>
  <inkml:trace contextRef="#ctx0" brushRef="#br0">0 203 24575,'2'-4'0,"0"0"0,0 1 0,0-1 0,0 0 0,1 1 0,-1-1 0,1 1 0,0 0 0,0 0 0,0 0 0,1 0 0,-1 0 0,7-3 0,13-15 0,28-23 0,-42 38 0,-1-1 0,0 1 0,0-1 0,-1 0 0,0-1 0,6-9 0,-12 15 0,0 0 0,1 0 0,-1 1 0,0-1 0,1 0 0,-1 0 0,1 1 0,0-1 0,0 1 0,-1-1 0,1 1 0,0 0 0,0-1 0,0 1 0,0 0 0,0 0 0,1 1 0,-1-1 0,0 0 0,0 1 0,5-1 0,-6 1 0,1 1 0,0-1 0,0 1 0,0 0 0,-1-1 0,1 1 0,0 0 0,-1 0 0,1 0 0,-1 0 0,1 1 0,-1-1 0,0 0 0,1 1 0,-1-1 0,0 0 0,0 1 0,0 0 0,0-1 0,0 1 0,0-1 0,0 1 0,-1 0 0,1 0 0,-1 0 0,1 2 0,4 12 0,-2-8 0,-1 0 0,1 0 0,0 0 0,7 11 0,-8-16 0,0-1 0,0 1 0,0-1 0,0 0 0,1 1 0,-1-1 0,1 0 0,-1-1 0,1 1 0,0 0 0,0-1 0,0 1 0,0-1 0,0 0 0,4 1 0,6 2 0,0 1 0,-1 0 0,0 0 0,0 1 0,0 1 0,-1 0 0,0 1 0,13 11 0,5-2-1365,-15-11-5461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03:12:17.825"/>
    </inkml:context>
    <inkml:brush xml:id="br0">
      <inkml:brushProperty name="width" value="0.05" units="cm"/>
      <inkml:brushProperty name="height" value="0.05" units="cm"/>
    </inkml:brush>
  </inkml:definitions>
  <inkml:trace contextRef="#ctx0" brushRef="#br0">195 0 24575,'-3'1'0,"1"-1"0,-1 1 0,1 0 0,0-1 0,-1 1 0,1 1 0,0-1 0,0 0 0,0 0 0,0 1 0,0-1 0,0 1 0,0 0 0,0-1 0,1 1 0,-3 2 0,-25 37 0,25-35 0,-22 39 0,-33 76 0,40-79 0,14-27 0,1 0 0,1 0 0,0 1 0,1-1 0,0 1 0,2-1 0,0 1 0,0 0 0,4 18 0,-3-28 0,1 0 0,-1 0 0,1 0 0,1 0 0,-1 0 0,1 0 0,0-1 0,0 0 0,1 1 0,7 8 0,50 48 0,-45-47 0,21 21-1365,-28-24-5461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2:58.512"/>
    </inkml:context>
    <inkml:brush xml:id="br0">
      <inkml:brushProperty name="width" value="0.05" units="cm"/>
      <inkml:brushProperty name="height" value="0.05" units="cm"/>
    </inkml:brush>
  </inkml:definitions>
  <inkml:trace contextRef="#ctx0" brushRef="#br0">0 0 24575,'584'0'0,"-574"1"0,0 0 0,0 1 0,0 0 0,-1 0 0,1 1 0,-1 0 0,1 1 0,-1 0 0,0 0 0,-1 1 0,1 0 0,13 11 0,-12-11 0,0 0 0,1-1 0,0-1 0,-1 1 0,1-2 0,0 1 0,12 0 0,9 2 0,14 2 0,1-3 0,0-1 0,73-6 0,-15 0 0,-82 3-1365,-3 0-5461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00.796"/>
    </inkml:context>
    <inkml:brush xml:id="br0">
      <inkml:brushProperty name="width" value="0.05" units="cm"/>
      <inkml:brushProperty name="height" value="0.05" units="cm"/>
    </inkml:brush>
  </inkml:definitions>
  <inkml:trace contextRef="#ctx0" brushRef="#br0">109 1 24575,'3'0'0,"-1"-1"0,1 1 0,-1 1 0,1-1 0,-1 0 0,1 1 0,-1-1 0,1 1 0,-1-1 0,1 1 0,-1 0 0,0 0 0,1 1 0,-1-1 0,0 0 0,0 1 0,0-1 0,0 1 0,0 0 0,0-1 0,0 1 0,-1 0 0,1 0 0,-1 0 0,1 0 0,-1 1 0,2 3 0,0 4 0,0 1 0,-1-1 0,-1 0 0,0 1 0,0 18 0,4 34 0,-4-60 0,-1 0 0,1 1 0,0-1 0,0 0 0,0 0 0,1 0 0,-1 0 0,1 0 0,-1 0 0,1-1 0,0 1 0,0 0 0,1-1 0,2 3 0,-3-2 0,1-1 0,0 1 0,-1 0 0,1 0 0,-1 0 0,0 0 0,0 0 0,0 0 0,0 1 0,-1-1 0,1 0 0,-1 1 0,0 0 0,0-1 0,0 1 0,0 0 0,-1-1 0,0 1 0,0 0 0,0 0 0,0 0 0,0-1 0,-1 1 0,1 0 0,-1-1 0,0 1 0,0 0 0,-3 5 0,0 0 0,0-1 0,-1 1 0,1-1 0,-2 0 0,1 0 0,-1 0 0,0-1 0,-1 0 0,0 0 0,-12 9 0,-16 4 0,31-18 0,-1 0 0,1 1 0,-1 0 0,1-1 0,0 1 0,0 1 0,0-1 0,0 1 0,1-1 0,-1 1 0,1 0 0,0 0 0,-3 6 0,-25 23 53,28-31-137,0 1 1,0-1 0,0 0-1,0 1 1,1-1-1,-1 1 1,1 0 0,0 0-1,0 0 1,0 0-1,0 0 1,0 0 0,1 1-1,0-1 1,-1 1-1,0 3 1,3 4-6743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5.491"/>
    </inkml:context>
    <inkml:brush xml:id="br0">
      <inkml:brushProperty name="width" value="0.05" units="cm"/>
      <inkml:brushProperty name="height" value="0.05" units="cm"/>
    </inkml:brush>
  </inkml:definitions>
  <inkml:trace contextRef="#ctx0" brushRef="#br0">0 36 24575,'10'2'0,"0"-1"0,0 1 0,-1 1 0,1-1 0,-1 2 0,18 8 0,29 9 0,-20-13 0,-1-2 0,1-1 0,67 1 0,-74-5 0,-1 1 0,43 9 0,-54-8 0,33 2 0,-1-2 0,80-4 0,-36-1 0,-89 2 0,-1 0 0,0 0 0,0-1 0,0 1 0,1-1 0,-1 1 0,0-1 0,0 0 0,0 0 0,0 0 0,0-1 0,0 1 0,-1-1 0,1 0 0,0 0 0,-1 0 0,1 0 0,-1 0 0,3-3 0,-4 4 0,-1-1 0,1 0 0,0 1 0,-1-1 0,1 0 0,-1 1 0,0-1 0,0 0 0,1 0 0,-1 0 0,0 1 0,0-1 0,-1 0 0,1 0 0,0 1 0,-1-1 0,1 0 0,-1 0 0,1 1 0,-1-1 0,0 1 0,0-1 0,1 0 0,-1 1 0,0-1 0,-1 1 0,1 0 0,0-1 0,0 1 0,0 0 0,-1 0 0,1 0 0,-1 0 0,1 0 0,-4-2 0,-33-33-1365,27 26-5461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7.266"/>
    </inkml:context>
    <inkml:brush xml:id="br0">
      <inkml:brushProperty name="width" value="0.05" units="cm"/>
      <inkml:brushProperty name="height" value="0.05" units="cm"/>
    </inkml:brush>
  </inkml:definitions>
  <inkml:trace contextRef="#ctx0" brushRef="#br0">7 1 24575,'3'0'0,"-1"1"0,1-1 0,0 1 0,0-1 0,-1 1 0,1 0 0,0 0 0,-1 1 0,1-1 0,-1 0 0,1 1 0,-1 0 0,0-1 0,0 1 0,0 0 0,0 0 0,0 0 0,0 1 0,3 3 0,30 59 0,-9-16 0,-20-42 0,-1-1 0,0 1 0,0 0 0,0 0 0,-1 1 0,0-1 0,-1 1 0,0 0 0,0 0 0,0 0 0,-1 0 0,0 0 0,-1 1 0,0-1 0,0 12 0,9 62 0,-7-71 0,-1 0 0,0-1 0,-1 2 0,0-1 0,0 0 0,-1 0 0,-1 0 0,0 0 0,0 0 0,-1 0 0,0 0 0,-8 18 0,-11 27 0,18-45 0,-1 1 0,0-1 0,-1 0 0,-12 19 0,-3 7 0,18-31 0,-1 0 0,0 0 0,0 0 0,0 0 0,-1-1 0,0 0 0,0 0 0,0 0 0,-8 6 0,11-10 1,1-1 0,-1 0-1,1 1 1,-1-1 0,0 0-1,1 1 1,-1-1 0,0 0-1,1 0 1,-1 0 0,0 0-1,1 1 1,-1-1 0,0 0-1,1 0 1,-1-1 0,0 1-1,0 0 1,1 0 0,-1 0-1,0 0 1,1 0 0,-1-1-1,1 1 1,-1 0 0,0-1-1,1 1 1,-1 0 0,1-1-1,-1 1 1,1-1 0,-1 1-1,1-1 1,-1 1 0,1-1-1,-1 0 1,-16-29-94,8 13-1204,-1 6-5529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15.798"/>
    </inkml:context>
    <inkml:brush xml:id="br0">
      <inkml:brushProperty name="width" value="0.05" units="cm"/>
      <inkml:brushProperty name="height" value="0.05" units="cm"/>
    </inkml:brush>
  </inkml:definitions>
  <inkml:trace contextRef="#ctx0" brushRef="#br0">1 1 24575,'901'0'-1365,"-891"0"-5461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18.362"/>
    </inkml:context>
    <inkml:brush xml:id="br0">
      <inkml:brushProperty name="width" value="0.05" units="cm"/>
      <inkml:brushProperty name="height" value="0.05" units="cm"/>
    </inkml:brush>
  </inkml:definitions>
  <inkml:trace contextRef="#ctx0" brushRef="#br0">0 1 24575,'2'0'0,"0"0"0,0 0 0,0 1 0,0-1 0,0 1 0,-1 0 0,1-1 0,0 1 0,-1 0 0,1 0 0,0 0 0,-1 0 0,1 0 0,-1 1 0,1-1 0,-1 0 0,0 1 0,2 1 0,20 34 0,-10-16 0,-2-4 0,-1 1 0,15 35 0,6 11 0,-24-48 0,0 0 0,-1 1 0,0-1 0,-1 1 0,-1 0 0,-1 0 0,0 1 0,-1-1 0,-1 1 0,-1-1 0,-4 34 0,3-45 0,0-1 0,-1 0 0,0 0 0,0 0 0,0 0 0,-1 0 0,1 0 0,-1-1 0,0 1 0,-1-1 0,1 0 0,-1 0 0,0 0 0,-8 7 0,6-6 0,0 0 0,0 1 0,1 0 0,0 0 0,-7 13 0,-30 54-1365,37-58-5461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03:13:43.555"/>
    </inkml:context>
    <inkml:brush xml:id="br0">
      <inkml:brushProperty name="width" value="0.05" units="cm"/>
      <inkml:brushProperty name="height" value="0.05" units="cm"/>
    </inkml:brush>
  </inkml:definitions>
  <inkml:trace contextRef="#ctx0" brushRef="#br0">1 1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7.584"/>
    </inkml:context>
    <inkml:brush xml:id="br0">
      <inkml:brushProperty name="width" value="0.05" units="cm"/>
      <inkml:brushProperty name="height" value="0.05" units="cm"/>
    </inkml:brush>
  </inkml:definitions>
  <inkml:trace contextRef="#ctx0" brushRef="#br0">1 4504 24575,'15'0'0,"1"-1"0,-1-1 0,1 0 0,-1-1 0,0-1 0,0 0 0,0-1 0,-1 0 0,1-2 0,-1 1 0,-1-2 0,1 0 0,23-19 0,-25 19 0,0 1 0,1 0 0,-1 1 0,1 0 0,1 1 0,19-5 0,-19 6 0,-1 0 0,1-1 0,-1 0 0,0-1 0,-1-1 0,20-13 0,-18 11 0,1 0 0,1 1 0,0 1 0,0 0 0,0 1 0,34-7 0,25-10 0,-9 1 0,-47 17 0,0-1 0,0 0 0,31-17 0,-31 14 0,1 0 0,0 2 0,0 0 0,1 2 0,-1 0 0,28-3 0,-25 5 0,0-1 0,-1-1 0,0-1 0,0-1 0,25-11 0,-7 0 0,1 1 0,0 3 0,64-14 0,-68 19 0,-21 3 0,0 0 0,0 0 0,0-2 0,-1 0 0,0-1 0,27-20 0,-27 18 0,-6 6 0,1 0 0,0 1 0,0 0 0,0 0 0,19-4 0,26-9 0,-27 6 0,47-12 0,-33 11 0,58-29 0,-94 39 0,1-1 0,-1 0 0,0 0 0,0 0 0,0-1 0,0 0 0,-1 0 0,1 0 0,-1-1 0,7-8 0,-6 6 0,1 0 0,1 1 0,-1 0 0,13-7 0,-6 4 0,0-1 0,0 0 0,16-17 0,-21 18 0,1 0 0,1 0 0,-1 1 0,1 1 0,1 0 0,15-8 0,-21 13 0,0-1 0,-1 0 0,0 0 0,0 0 0,0-1 0,0 0 0,0 0 0,-1 0 0,1 0 0,5-10 0,17-14 0,-21 23 0,0 0 0,1 1 0,0 0 0,0 0 0,8-3 0,-10 4 0,1 1 0,-1-1 0,0 0 0,0 0 0,0 0 0,0-1 0,0 1 0,-1-1 0,0-1 0,0 1 0,5-6 0,-4 4 0,0 0 0,0 0 0,1 0 0,0 1 0,0 0 0,12-7 0,26-24 0,32-36 0,-24 25 0,83-72 0,-48 45 0,76-66 0,-134 104 0,-26 30 0,1 1 0,0-1 0,0 1 0,0 0 0,0 1 0,7-6 0,-1 1 0,0-1 0,-1 0 0,0 0 0,0-1 0,-1 0 0,7-13 0,-5 9 0,0 0 0,24-26 0,-8 7 0,-23 28 0,1 0 0,0 1 0,1-1 0,-1 1 0,1 0 0,6-5 0,-5 5 0,-1-1 0,0 1 0,0-1 0,-1 0 0,0 0 0,0-1 0,0 1 0,-1-1 0,1 0 0,1-7 0,24-41 0,24-34 0,-27 49 0,-22 32 0,1 0 0,0 0 0,1 0 0,-1 1 0,1 0 0,1 0 0,8-8 0,-12 12 0,1 0 0,-1-1 0,0 0 0,0 1 0,0-1 0,0-1 0,0 1 0,-1 0 0,0-1 0,0 1 0,0-1 0,1-6 0,-2 6 0,1 0 0,0 0 0,0 1 0,0-1 0,1 0 0,-1 1 0,1-1 0,0 1 0,0 0 0,7-7 0,-1 2 0,0 0 0,-1-1 0,0-1 0,-1 1 0,-1-1 0,9-17 0,7-11 0,25-30 0,-41 61 0,0 0 0,-1 0 0,-1-1 0,1 0 0,3-11 0,-4 10 0,0-1 0,1 1 0,12-17 0,-6 12 0,0 0 0,-2 0 0,1-1 0,-2-1 0,0 0 0,7-23 0,-12 34 0,0-1 0,0 0 0,0 1 0,1 0 0,0 0 0,0 0 0,8-8 0,-7 9 0,-1 0 0,1-1 0,-1 1 0,-1-1 0,1 0 0,-1 0 0,0-1 0,3-8 0,40-102 0,6-40 0,-27 69 0,8-23 0,24-39 0,-52 138 0,1 0 0,1 0 0,13-19 0,-12 19 0,0 1 0,-1-2 0,9-19 0,39-75 0,-53 103 0,0 0 0,0 1 0,1-1 0,-1 1 0,0 0 0,1 0 0,0 0 0,0 0 0,0 0 0,0 1 0,4-4 0,-3 4 0,-1 0 0,-1 0 0,1 0 0,0-1 0,-1 1 0,1-1 0,-1 1 0,0-1 0,1 0 0,-2 0 0,1 0 0,0-1 0,0 1 0,-1 0 0,2-7 0,-1-4 0,1 0 0,1 0 0,0 1 0,1-1 0,0 1 0,1 0 0,0 1 0,1-1 0,1 1 0,14-17 0,-19 24 0,1-1 0,-1 1 0,0 0 0,-1-1 0,1 0 0,-1 0 0,0 0 0,-1 1 0,1-2 0,-1 1 0,0 0 0,0-9 0,-4-85 0,0 50 0,2 4-92,-1 27-121,2-1 1,0 0 0,1 0 0,1 0 0,7-35 0,-3 40-6614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30.166"/>
    </inkml:context>
    <inkml:brush xml:id="br0">
      <inkml:brushProperty name="width" value="0.05" units="cm"/>
      <inkml:brushProperty name="height" value="0.05" units="cm"/>
    </inkml:brush>
  </inkml:definitions>
  <inkml:trace contextRef="#ctx0" brushRef="#br0">1 128 24575,'10'1'0,"1"-1"0,-1 0 0,0-1 0,1 0 0,-1-1 0,0 0 0,0-1 0,0 0 0,0 0 0,-1-1 0,1 0 0,-1-1 0,0 0 0,15-11 0,-4 0 0,0 1 0,1 1 0,29-16 0,-47 29 0,-1 0 0,0 1 0,1-1 0,-1 0 0,1 1 0,-1 0 0,1-1 0,-1 1 0,1 0 0,-1 0 0,1 0 0,-1 1 0,1-1 0,-1 0 0,1 1 0,-1 0 0,0 0 0,1 0 0,2 1 0,47 30 0,-9-5 0,-30-21 0,-1 0 0,-1 1 0,1 0 0,-1 1 0,13 13 0,-13-12 0,1 0 0,-1 0 0,1-1 0,25 12 0,-28-16-120,-4-3 31,-1 1 0,1-1 0,-1 1 0,1 0 1,-1 0-1,0 1 0,0-1 0,0 1 0,-1 0 0,1 0 0,-1 0 0,1 1 0,5 6 0,-7-1-6737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5.491"/>
    </inkml:context>
    <inkml:brush xml:id="br0">
      <inkml:brushProperty name="width" value="0.05" units="cm"/>
      <inkml:brushProperty name="height" value="0.05" units="cm"/>
    </inkml:brush>
  </inkml:definitions>
  <inkml:trace contextRef="#ctx0" brushRef="#br0">0 36 24575,'10'2'0,"0"-1"0,0 1 0,-1 1 0,1-1 0,-1 2 0,18 8 0,29 9 0,-20-13 0,-1-2 0,1-1 0,67 1 0,-74-5 0,-1 1 0,43 9 0,-54-8 0,33 2 0,-1-2 0,80-4 0,-36-1 0,-89 2 0,-1 0 0,0 0 0,0-1 0,0 1 0,1-1 0,-1 1 0,0-1 0,0 0 0,0 0 0,0 0 0,0-1 0,0 1 0,-1-1 0,1 0 0,0 0 0,-1 0 0,1 0 0,-1 0 0,3-3 0,-4 4 0,-1-1 0,1 0 0,0 1 0,-1-1 0,1 0 0,-1 1 0,0-1 0,0 0 0,1 0 0,-1 0 0,0 1 0,0-1 0,-1 0 0,1 0 0,0 1 0,-1-1 0,1 0 0,-1 0 0,1 1 0,-1-1 0,0 1 0,0-1 0,1 0 0,-1 1 0,0-1 0,-1 1 0,1 0 0,0-1 0,0 1 0,0 0 0,-1 0 0,1 0 0,-1 0 0,1 0 0,-4-2 0,-33-33-1365,27 26-5461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7.266"/>
    </inkml:context>
    <inkml:brush xml:id="br0">
      <inkml:brushProperty name="width" value="0.05" units="cm"/>
      <inkml:brushProperty name="height" value="0.05" units="cm"/>
    </inkml:brush>
  </inkml:definitions>
  <inkml:trace contextRef="#ctx0" brushRef="#br0">7 1 24575,'3'0'0,"-1"1"0,1-1 0,0 1 0,0-1 0,-1 1 0,1 0 0,0 0 0,-1 1 0,1-1 0,-1 0 0,1 1 0,-1 0 0,0-1 0,0 1 0,0 0 0,0 0 0,0 0 0,0 1 0,3 3 0,30 59 0,-9-16 0,-20-42 0,-1-1 0,0 1 0,0 0 0,0 0 0,-1 1 0,0-1 0,-1 1 0,0 0 0,0 0 0,0 0 0,-1 0 0,0 0 0,-1 1 0,0-1 0,0 12 0,9 62 0,-7-71 0,-1 0 0,0-1 0,-1 2 0,0-1 0,0 0 0,-1 0 0,-1 0 0,0 0 0,0 0 0,-1 0 0,0 0 0,-8 18 0,-11 27 0,18-45 0,-1 1 0,0-1 0,-1 0 0,-12 19 0,-3 7 0,18-31 0,-1 0 0,0 0 0,0 0 0,0 0 0,-1-1 0,0 0 0,0 0 0,0 0 0,-8 6 0,11-10 1,1-1 0,-1 0-1,1 1 1,-1-1 0,0 0-1,1 1 1,-1-1 0,0 0-1,1 0 1,-1 0 0,0 0-1,1 1 1,-1-1 0,0 0-1,1 0 1,-1-1 0,0 1-1,0 0 1,1 0 0,-1 0-1,0 0 1,1 0 0,-1-1-1,1 1 1,-1 0 0,0-1-1,1 1 1,-1 0 0,1-1-1,-1 1 1,1-1 0,-1 1-1,1-1 1,-1 1 0,1-1-1,-1 0 1,-16-29-94,8 13-1204,-1 6-5529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15.798"/>
    </inkml:context>
    <inkml:brush xml:id="br0">
      <inkml:brushProperty name="width" value="0.05" units="cm"/>
      <inkml:brushProperty name="height" value="0.05" units="cm"/>
    </inkml:brush>
  </inkml:definitions>
  <inkml:trace contextRef="#ctx0" brushRef="#br0">1 1 24575,'901'0'-1365,"-891"0"-5461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4:02.081"/>
    </inkml:context>
    <inkml:brush xml:id="br0">
      <inkml:brushProperty name="width" value="0.05" units="cm"/>
      <inkml:brushProperty name="height" value="0.05" units="cm"/>
    </inkml:brush>
  </inkml:definitions>
  <inkml:trace contextRef="#ctx0" brushRef="#br0">1 4113 24575,'13'1'0,"1"-1"0,-1 0 0,1-1 0,-1-1 0,1 0 0,-1 0 0,0-2 0,0 1 0,0-2 0,22-10 0,-27 11 0,8-6 0,0 1 0,1 1 0,0 1 0,1 0 0,-1 2 0,32-7 0,-42 10 0,0 0 0,0 0 0,-1 0 0,1-1 0,-1 0 0,1-1 0,-1 1 0,0-1 0,0 0 0,-1-1 0,10-8 0,-8 6 0,1 1 0,-1 0 0,1 1 0,0 0 0,13-7 0,4 1 0,-2-1 0,1-1 0,36-29 0,85-50 0,-93 56 0,-39 29 0,0-2 0,-1 1 0,0-1 0,-1-1 0,0 0 0,15-19 0,24-33 0,79-73 0,-115 120 0,23-30 0,-31 36 0,-1 1 0,2 0 0,-1 1 0,1 0 0,0 0 0,0 0 0,9-5 0,2-2 0,-1 0 0,0-1 0,-1-1 0,-1 0 0,18-26 0,33-34 0,-58 67 0,-1 0 0,0 0 0,11-19 0,-13 19 0,0 0 0,1 1 0,0-1 0,1 1 0,13-13 0,-15 16 0,-1 0 0,0 0 0,-1 0 0,1-1 0,-1 1 0,0-1 0,-1 0 0,1 0 0,-1 0 0,0 0 0,-1 0 0,1-1 0,-1 1 0,0-7 0,0 4 0,1 0 0,0-1 0,0 2 0,1-1 0,0 0 0,8-14 0,4 0 0,-1-2 0,-1 0 0,-1 0 0,16-51 0,-24 64 0,1-1 0,1 1 0,0 1 0,8-13 0,13-28 0,1-35 0,-21 60 0,20-48 0,-13 41 0,-1 0 0,-2 0 0,12-66 0,-17 48 0,-3-1 0,-6-81 0,1 29 0,3 71 0,-2-1 0,-1 1 0,-1 0 0,-2 1 0,-15-54 0,14 65 0,1-1 0,-4-44 0,-3-16 0,-10-103 0,17 160 0,2 0 0,0-25 0,2 25 0,-2 1 0,-5-31 0,-66-206 0,54 198 0,7-7 0,11 55 0,0 1 0,-1-1 0,-9-25 0,0 2 0,1 1 0,2-2 0,-7-70 0,-10-20 0,8 50 0,12 61-1365,0 4-5461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18.362"/>
    </inkml:context>
    <inkml:brush xml:id="br0">
      <inkml:brushProperty name="width" value="0.05" units="cm"/>
      <inkml:brushProperty name="height" value="0.05" units="cm"/>
    </inkml:brush>
  </inkml:definitions>
  <inkml:trace contextRef="#ctx0" brushRef="#br0">0 1 24575,'2'0'0,"0"0"0,0 0 0,0 1 0,0-1 0,0 1 0,-1 0 0,1-1 0,0 1 0,-1 0 0,1 0 0,0 0 0,-1 0 0,1 0 0,-1 1 0,1-1 0,-1 0 0,0 1 0,2 1 0,20 34 0,-10-16 0,-2-4 0,-1 1 0,15 35 0,6 11 0,-24-48 0,0 0 0,-1 1 0,0-1 0,-1 1 0,-1 0 0,-1 0 0,0 1 0,-1-1 0,-1 1 0,-1-1 0,-4 34 0,3-45 0,0-1 0,-1 0 0,0 0 0,0 0 0,0 0 0,-1 0 0,1 0 0,-1-1 0,0 1 0,-1-1 0,1 0 0,-1 0 0,0 0 0,-8 7 0,6-6 0,0 0 0,0 1 0,1 0 0,0 0 0,-7 13 0,-30 54-1365,37-58-5461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7.584"/>
    </inkml:context>
    <inkml:brush xml:id="br0">
      <inkml:brushProperty name="width" value="0.05" units="cm"/>
      <inkml:brushProperty name="height" value="0.05" units="cm"/>
    </inkml:brush>
  </inkml:definitions>
  <inkml:trace contextRef="#ctx0" brushRef="#br0">1 4504 24575,'15'0'0,"1"-1"0,-1-1 0,1 0 0,-1-1 0,0-1 0,0 0 0,0-1 0,-1 0 0,1-2 0,-1 1 0,-1-2 0,1 0 0,23-19 0,-25 19 0,0 1 0,1 0 0,-1 1 0,1 0 0,1 1 0,19-5 0,-19 6 0,-1 0 0,1-1 0,-1 0 0,0-1 0,-1-1 0,20-13 0,-18 11 0,1 0 0,1 1 0,0 1 0,0 0 0,0 1 0,34-7 0,25-10 0,-9 1 0,-47 17 0,0-1 0,0 0 0,31-17 0,-31 14 0,1 0 0,0 2 0,0 0 0,1 2 0,-1 0 0,28-3 0,-25 5 0,0-1 0,-1-1 0,0-1 0,0-1 0,25-11 0,-7 0 0,1 1 0,0 3 0,64-14 0,-68 19 0,-21 3 0,0 0 0,0 0 0,0-2 0,-1 0 0,0-1 0,27-20 0,-27 18 0,-6 6 0,1 0 0,0 1 0,0 0 0,0 0 0,19-4 0,26-9 0,-27 6 0,47-12 0,-33 11 0,58-29 0,-94 39 0,1-1 0,-1 0 0,0 0 0,0 0 0,0-1 0,0 0 0,-1 0 0,1 0 0,-1-1 0,7-8 0,-6 6 0,1 0 0,1 1 0,-1 0 0,13-7 0,-6 4 0,0-1 0,0 0 0,16-17 0,-21 18 0,1 0 0,1 0 0,-1 1 0,1 1 0,1 0 0,15-8 0,-21 13 0,0-1 0,-1 0 0,0 0 0,0 0 0,0-1 0,0 0 0,0 0 0,-1 0 0,1 0 0,5-10 0,17-14 0,-21 23 0,0 0 0,1 1 0,0 0 0,0 0 0,8-3 0,-10 4 0,1 1 0,-1-1 0,0 0 0,0 0 0,0 0 0,0-1 0,0 1 0,-1-1 0,0-1 0,0 1 0,5-6 0,-4 4 0,0 0 0,0 0 0,1 0 0,0 1 0,0 0 0,12-7 0,26-24 0,32-36 0,-24 25 0,83-72 0,-48 45 0,76-66 0,-134 104 0,-26 30 0,1 1 0,0-1 0,0 1 0,0 0 0,0 1 0,7-6 0,-1 1 0,0-1 0,-1 0 0,0 0 0,0-1 0,-1 0 0,7-13 0,-5 9 0,0 0 0,24-26 0,-8 7 0,-23 28 0,1 0 0,0 1 0,1-1 0,-1 1 0,1 0 0,6-5 0,-5 5 0,-1-1 0,0 1 0,0-1 0,-1 0 0,0 0 0,0-1 0,0 1 0,-1-1 0,1 0 0,1-7 0,24-41 0,24-34 0,-27 49 0,-22 32 0,1 0 0,0 0 0,1 0 0,-1 1 0,1 0 0,1 0 0,8-8 0,-12 12 0,1 0 0,-1-1 0,0 0 0,0 1 0,0-1 0,0-1 0,0 1 0,-1 0 0,0-1 0,0 1 0,0-1 0,1-6 0,-2 6 0,1 0 0,0 0 0,0 1 0,0-1 0,1 0 0,-1 1 0,1-1 0,0 1 0,0 0 0,7-7 0,-1 2 0,0 0 0,-1-1 0,0-1 0,-1 1 0,-1-1 0,9-17 0,7-11 0,25-30 0,-41 61 0,0 0 0,-1 0 0,-1-1 0,1 0 0,3-11 0,-4 10 0,0-1 0,1 1 0,12-17 0,-6 12 0,0 0 0,-2 0 0,1-1 0,-2-1 0,0 0 0,7-23 0,-12 34 0,0-1 0,0 0 0,0 1 0,1 0 0,0 0 0,0 0 0,8-8 0,-7 9 0,-1 0 0,1-1 0,-1 1 0,-1-1 0,1 0 0,-1 0 0,0-1 0,3-8 0,40-102 0,6-40 0,-27 69 0,8-23 0,24-39 0,-52 138 0,1 0 0,1 0 0,13-19 0,-12 19 0,0 1 0,-1-2 0,9-19 0,39-75 0,-53 103 0,0 0 0,0 1 0,1-1 0,-1 1 0,0 0 0,1 0 0,0 0 0,0 0 0,0 0 0,0 1 0,4-4 0,-3 4 0,-1 0 0,-1 0 0,1 0 0,0-1 0,-1 1 0,1-1 0,-1 1 0,0-1 0,1 0 0,-2 0 0,1 0 0,0-1 0,0 1 0,-1 0 0,2-7 0,-1-4 0,1 0 0,1 0 0,0 1 0,1-1 0,0 1 0,1 0 0,0 1 0,1-1 0,1 1 0,14-17 0,-19 24 0,1-1 0,-1 1 0,0 0 0,-1-1 0,1 0 0,-1 0 0,0 0 0,-1 1 0,1-2 0,-1 1 0,0 0 0,0-9 0,-4-85 0,0 50 0,2 4-92,-1 27-121,2-1 1,0 0 0,1 0 0,1 0 0,7-35 0,-3 40-6614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30.166"/>
    </inkml:context>
    <inkml:brush xml:id="br0">
      <inkml:brushProperty name="width" value="0.05" units="cm"/>
      <inkml:brushProperty name="height" value="0.05" units="cm"/>
    </inkml:brush>
  </inkml:definitions>
  <inkml:trace contextRef="#ctx0" brushRef="#br0">1 128 24575,'10'1'0,"1"-1"0,-1 0 0,0-1 0,1 0 0,-1-1 0,0 0 0,0-1 0,0 0 0,0 0 0,-1-1 0,1 0 0,-1-1 0,0 0 0,15-11 0,-4 0 0,0 1 0,1 1 0,29-16 0,-47 29 0,-1 0 0,0 1 0,1-1 0,-1 0 0,1 1 0,-1 0 0,1-1 0,-1 1 0,1 0 0,-1 0 0,1 0 0,-1 1 0,1-1 0,-1 0 0,1 1 0,-1 0 0,0 0 0,1 0 0,2 1 0,47 30 0,-9-5 0,-30-21 0,-1 0 0,-1 1 0,1 0 0,-1 1 0,13 13 0,-13-12 0,1 0 0,-1 0 0,1-1 0,25 12 0,-28-16-120,-4-3 31,-1 1 0,1-1 0,-1 1 0,1 0 1,-1 0-1,0 1 0,0-1 0,0 1 0,-1 0 0,1 0 0,-1 0 0,1 1 0,5 6 0,-7-1-6737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0:17.924"/>
    </inkml:context>
    <inkml:brush xml:id="br0">
      <inkml:brushProperty name="width" value="0.05" units="cm"/>
      <inkml:brushProperty name="height" value="0.05" units="cm"/>
    </inkml:brush>
  </inkml:definitions>
  <inkml:trace contextRef="#ctx0" brushRef="#br0">273 1 24575,'2'59'0,"0"-35"0,-2-1 0,0 0 0,-1 1 0,-6 29 0,-13-3 0,16-42 0,1-1 0,-1 0 0,1 1 0,1-1 0,0 1 0,0 0 0,-1 10 0,1 49 0,2-43 0,-1 1 0,-1-1 0,-7 32 0,5-32 0,0 1 0,0 44 0,4-44 0,-2 1 0,-7 38 0,0-21 0,6-26 0,-1 1 0,0-1 0,-14 32 0,-16 51 0,18-49 0,-1 11 0,12-39 0,-2 0 0,-10 24 0,10-27 33,0 0 1,1 1-1,-4 36 0,-9 31-1531,14-73-5328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0:20.099"/>
    </inkml:context>
    <inkml:brush xml:id="br0">
      <inkml:brushProperty name="width" value="0.05" units="cm"/>
      <inkml:brushProperty name="height" value="0.05" units="cm"/>
    </inkml:brush>
  </inkml:definitions>
  <inkml:trace contextRef="#ctx0" brushRef="#br0">0 1 24575,'4'1'0,"-1"0"0,0 1 0,0 0 0,0-1 0,0 1 0,-1 0 0,1 1 0,0-1 0,-1 0 0,0 1 0,1-1 0,-1 1 0,0 0 0,0 0 0,-1 0 0,1 0 0,-1 0 0,3 5 0,7 11 0,-4-10 0,0-1 0,0 1 0,-1 0 0,-1 1 0,1-1 0,-2 1 0,1 0 0,-1 0 0,-1 1 0,3 13 0,-5-22 0,-1 1 0,1-1 0,0 0 0,-1 1 0,1-1 0,0 0 0,1 1 0,-1-1 0,0 0 0,1 0 0,-1 0 0,1 0 0,-1 0 0,1 0 0,0-1 0,0 1 0,0-1 0,0 1 0,0-1 0,4 2 0,-1-1 0,0 0 0,0 0 0,1-1 0,-1 0 0,0 0 0,1 0 0,-1-1 0,1 0 0,5 0 0,11-3 0,-1 0 0,0-1 0,36-12 0,-5-7 43,-44 18-200,-1 1 1,1 1 0,0-1-1,0 1 1,0 1-1,0-1 1,1 1-1,9-1 1,1 3-6670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13:48.782"/>
    </inkml:context>
    <inkml:brush xml:id="br0">
      <inkml:brushProperty name="width" value="0.05" units="cm"/>
      <inkml:brushProperty name="height" value="0.05" units="cm"/>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53:36.142"/>
    </inkml:context>
    <inkml:brush xml:id="br0">
      <inkml:brushProperty name="width" value="0.05" units="cm"/>
      <inkml:brushProperty name="height" value="0.05" units="cm"/>
    </inkml:brush>
  </inkml:definitions>
  <inkml:trace contextRef="#ctx0" brushRef="#br0">1 0 24575,'4'0'0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5:44:04.272"/>
    </inkml:context>
    <inkml:brush xml:id="br0">
      <inkml:brushProperty name="width" value="0.05" units="cm"/>
      <inkml:brushProperty name="height" value="0.05" units="cm"/>
    </inkml:brush>
  </inkml:definitions>
  <inkml:trace contextRef="#ctx0" brushRef="#br0">1 264 24575,'0'-3'0,"0"-1"0,0 0 0,1 0 0,0 1 0,-1-1 0,2 0 0,-1 1 0,0-1 0,0 1 0,1-1 0,0 1 0,0 0 0,0-1 0,0 1 0,0 0 0,1 0 0,-1 1 0,4-4 0,22-31 0,-16 8 0,-12 26 0,0 0 0,1 1 0,0-1 0,0 1 0,0-1 0,0 1 0,0-1 0,0 1 0,0-1 0,1 1 0,-1 0 0,1 0 0,0 0 0,0 0 0,0 0 0,0 0 0,0 1 0,0-1 0,0 1 0,0-1 0,1 1 0,-1 0 0,0-1 0,1 1 0,-1 1 0,5-2 0,-6 2 0,2 0 0,0-1 0,0 1 0,0 0 0,0-1 0,0 0 0,0 1 0,0-1 0,0-1 0,0 1 0,0 0 0,0-1 0,-1 1 0,1-1 0,0 0 0,-1 0 0,0 0 0,1 0 0,-1 0 0,0-1 0,0 1 0,0-1 0,0 1 0,-1-1 0,1 0 0,-1 1 0,2-5 0,-3 6 0,1-1 0,-1 1 0,1-1 0,-1 0 0,1 1 0,0-1 0,0 1 0,0 0 0,0-1 0,0 1 0,0 0 0,0 0 0,0-1 0,0 1 0,1 0 0,-1 0 0,0 0 0,1 0 0,-1 1 0,1-1 0,-1 0 0,1 1 0,-1-1 0,1 0 0,0 1 0,-1 0 0,1-1 0,0 1 0,-1 0 0,1 0 0,0 0 0,-1 0 0,1 0 0,0 1 0,-1-1 0,1 0 0,-1 1 0,1-1 0,0 1 0,-1 0 0,1-1 0,-1 1 0,2 1 0,9 5 0,-1 0 0,1 1 0,-1 1 0,13 13 0,-8-8 0,26 24 0,42 32 0,8-2 0,-89-65-7,0-1 0,0 1 0,-1 0 0,1 0 0,-1 0-1,1 1 1,-1-1 0,0 0 0,0 1 0,-1-1 0,1 1 0,-1 0-1,1 0 1,-1-1 0,0 6 0,6 12-1244,-2-7-5575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36.086"/>
    </inkml:context>
    <inkml:brush xml:id="br0">
      <inkml:brushProperty name="width" value="0.05" units="cm"/>
      <inkml:brushProperty name="height" value="0.05" units="cm"/>
    </inkml:brush>
  </inkml:definitions>
  <inkml:trace contextRef="#ctx0" brushRef="#br0">0 0 24575,'47'2'0,"-1"1"0,54 11 0,-44-8 6,-1-2-1,94-6 1,-41-1-1388,-88 3-5444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1.129"/>
    </inkml:context>
    <inkml:brush xml:id="br0">
      <inkml:brushProperty name="width" value="0.05" units="cm"/>
      <inkml:brushProperty name="height" value="0.05" units="cm"/>
    </inkml:brush>
  </inkml:definitions>
  <inkml:trace contextRef="#ctx0" brushRef="#br0">44 1 24575,'1'7'0,"1"0"0,1 0 0,-1 0 0,1 0 0,4 8 0,0 0 0,3 6 0,-2 0 0,-1 1 0,7 31 0,-13-46 0,0 1 0,-1-1 0,1 0 0,-1 1 0,-1-1 0,1 0 0,-1 1 0,-1-1 0,1 0 0,-1 0 0,-1 0 0,1 0 0,-1 0 0,-5 9 0,-15 21-69,9-16-363,2 0 0,-20 45 0,26-48-6394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5.491"/>
    </inkml:context>
    <inkml:brush xml:id="br0">
      <inkml:brushProperty name="width" value="0.05" units="cm"/>
      <inkml:brushProperty name="height" value="0.05" units="cm"/>
    </inkml:brush>
  </inkml:definitions>
  <inkml:trace contextRef="#ctx0" brushRef="#br0">0 36 24575,'10'2'0,"0"-1"0,0 1 0,-1 1 0,1-1 0,-1 2 0,18 8 0,29 9 0,-20-13 0,-1-2 0,1-1 0,67 1 0,-74-5 0,-1 1 0,43 9 0,-54-8 0,33 2 0,-1-2 0,80-4 0,-36-1 0,-89 2 0,-1 0 0,0 0 0,0-1 0,0 1 0,1-1 0,-1 1 0,0-1 0,0 0 0,0 0 0,0 0 0,0-1 0,0 1 0,-1-1 0,1 0 0,0 0 0,-1 0 0,1 0 0,-1 0 0,3-3 0,-4 4 0,-1-1 0,1 0 0,0 1 0,-1-1 0,1 0 0,-1 1 0,0-1 0,0 0 0,1 0 0,-1 0 0,0 1 0,0-1 0,-1 0 0,1 0 0,0 1 0,-1-1 0,1 0 0,-1 0 0,1 1 0,-1-1 0,0 1 0,0-1 0,1 0 0,-1 1 0,0-1 0,-1 1 0,1 0 0,0-1 0,0 1 0,0 0 0,-1 0 0,1 0 0,-1 0 0,1 0 0,-4-2 0,-33-33-1365,27 26-5461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8:47.266"/>
    </inkml:context>
    <inkml:brush xml:id="br0">
      <inkml:brushProperty name="width" value="0.05" units="cm"/>
      <inkml:brushProperty name="height" value="0.05" units="cm"/>
    </inkml:brush>
  </inkml:definitions>
  <inkml:trace contextRef="#ctx0" brushRef="#br0">7 1 24575,'3'0'0,"-1"1"0,1-1 0,0 1 0,0-1 0,-1 1 0,1 0 0,0 0 0,-1 1 0,1-1 0,-1 0 0,1 1 0,-1 0 0,0-1 0,0 1 0,0 0 0,0 0 0,0 0 0,0 1 0,3 3 0,30 59 0,-9-16 0,-20-42 0,-1-1 0,0 1 0,0 0 0,0 0 0,-1 1 0,0-1 0,-1 1 0,0 0 0,0 0 0,0 0 0,-1 0 0,0 0 0,-1 1 0,0-1 0,0 12 0,9 62 0,-7-71 0,-1 0 0,0-1 0,-1 2 0,0-1 0,0 0 0,-1 0 0,-1 0 0,0 0 0,0 0 0,-1 0 0,0 0 0,-8 18 0,-11 27 0,18-45 0,-1 1 0,0-1 0,-1 0 0,-12 19 0,-3 7 0,18-31 0,-1 0 0,0 0 0,0 0 0,0 0 0,-1-1 0,0 0 0,0 0 0,0 0 0,-8 6 0,11-10 1,1-1 0,-1 0-1,1 1 1,-1-1 0,0 0-1,1 1 1,-1-1 0,0 0-1,1 0 1,-1 0 0,0 0-1,1 1 1,-1-1 0,0 0-1,1 0 1,-1-1 0,0 1-1,0 0 1,1 0 0,-1 0-1,0 0 1,1 0 0,-1-1-1,1 1 1,-1 0 0,0-1-1,1 1 1,-1 0 0,1-1-1,-1 1 1,1-1 0,-1 1-1,1-1 1,-1 1 0,1-1-1,-1 0 1,-16-29-94,8 13-1204,-1 6-5529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15.798"/>
    </inkml:context>
    <inkml:brush xml:id="br0">
      <inkml:brushProperty name="width" value="0.05" units="cm"/>
      <inkml:brushProperty name="height" value="0.05" units="cm"/>
    </inkml:brush>
  </inkml:definitions>
  <inkml:trace contextRef="#ctx0" brushRef="#br0">1 1 24575,'901'0'-1365,"-891"0"-5461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18.362"/>
    </inkml:context>
    <inkml:brush xml:id="br0">
      <inkml:brushProperty name="width" value="0.05" units="cm"/>
      <inkml:brushProperty name="height" value="0.05" units="cm"/>
    </inkml:brush>
  </inkml:definitions>
  <inkml:trace contextRef="#ctx0" brushRef="#br0">0 1 24575,'2'0'0,"0"0"0,0 0 0,0 1 0,0-1 0,0 1 0,-1 0 0,1-1 0,0 1 0,-1 0 0,1 0 0,0 0 0,-1 0 0,1 0 0,-1 1 0,1-1 0,-1 0 0,0 1 0,2 1 0,20 34 0,-10-16 0,-2-4 0,-1 1 0,15 35 0,6 11 0,-24-48 0,0 0 0,-1 1 0,0-1 0,-1 1 0,-1 0 0,-1 0 0,0 1 0,-1-1 0,-1 1 0,-1-1 0,-4 34 0,3-45 0,0-1 0,-1 0 0,0 0 0,0 0 0,0 0 0,-1 0 0,1 0 0,-1-1 0,0 1 0,-1-1 0,1 0 0,-1 0 0,0 0 0,-8 7 0,6-6 0,0 0 0,0 1 0,1 0 0,0 0 0,-7 13 0,-30 54-1365,37-58-5461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0.660"/>
    </inkml:context>
    <inkml:brush xml:id="br0">
      <inkml:brushProperty name="width" value="0.05" units="cm"/>
      <inkml:brushProperty name="height" value="0.05" units="cm"/>
    </inkml:brush>
  </inkml:definitions>
  <inkml:trace contextRef="#ctx0" brushRef="#br0">2318 3645 24575,'31'-41'0,"-27"34"0,1 0 0,-1 0 0,2 0 0,-1 1 0,9-9 0,3 0 0,-1-1 0,0 0 0,-2-1 0,0-1 0,-1-1 0,-1 0 0,0 0 0,-2-1 0,0 0 0,-1-1 0,10-37 0,-16 49 0,1-1 0,0 2 0,0-1 0,1 0 0,7-9 0,-6 9 0,0 1 0,-1-1 0,-1-1 0,8-18 0,10-61 0,11-93 0,-9 42 0,-14 79 0,-5 37 0,-2 0 0,2-30 0,-6-506 0,-2 523 0,-1 1 0,-2 0 0,-2 0 0,-1 0 0,-2 1 0,-21-49 0,-62-103 0,69 140 0,-2 1 0,-2 2 0,-2 1 0,-57-63 0,75 91 0,-142-140 0,-5-7 0,15 17 0,69 72 0,65 64 0,-1 0 0,0 0 0,0 1 0,-14-6 0,12 6 0,1 0 0,0-1 0,-18-14 0,15 9 0,-1 2 0,0 0 0,-33-17 0,-24-15 0,58 34 0,-2 0 0,1 1 0,-25-9 0,22 10 0,1 0 0,-35-22 0,34 18 0,0 1 0,-1 0 0,-34-11 0,28 12 0,-44-23 0,51 23 0,0 1 0,0 1 0,-1 1 0,-1 1 0,-25-4 0,21 5 0,0-2 0,1 0 0,-27-12 0,16 4 0,0 3 0,-2 1 0,1 2 0,-52-7 0,23 5 0,-51-14 0,1 1 0,0 2 0,107 21-85,0-1 0,-1 1-1,2-1 1,-1 0 0,0-1-1,0 0 1,1-1 0,0 0-1,0 0 1,0-1 0,0 0-1,0 0 1,1 0 0,0-1-1,-10-11 1,8 6-6741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2.695"/>
    </inkml:context>
    <inkml:brush xml:id="br0">
      <inkml:brushProperty name="width" value="0.05" units="cm"/>
      <inkml:brushProperty name="height" value="0.05" units="cm"/>
    </inkml:brush>
  </inkml:definitions>
  <inkml:trace contextRef="#ctx0" brushRef="#br0">0 263 24575,'2'0'0,"-1"-1"0,0 1 0,0-1 0,0 0 0,0 1 0,0-1 0,-1 0 0,1 1 0,0-1 0,0 0 0,0 0 0,-1 0 0,1 0 0,0 0 0,-1 0 0,1 0 0,-1 0 0,1 0 0,-1 0 0,1-1 0,11-30 0,-9 24 0,0-2 0,-1-1 0,0 0 0,0 1 0,-1-1 0,0 0 0,-1-13 0,-1 14 0,1-1 0,1 1 0,0-1 0,0 1 0,1 0 0,3-11 0,-4 19 0,0 0 0,0 0 0,0 0 0,0 0 0,1 0 0,-1 0 0,1 1 0,-1-1 0,1 0 0,0 1 0,0-1 0,-1 1 0,1-1 0,0 1 0,0 0 0,0 0 0,0 0 0,1 0 0,-1 0 0,0 1 0,0-1 0,1 1 0,-1-1 0,0 1 0,1 0 0,-1 0 0,0 0 0,4 0 0,8 1 0,-1 1 0,1 0 0,23 9 0,-9-4 0,37 0-1365,-45-6-5461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3.943"/>
    </inkml:context>
    <inkml:brush xml:id="br0">
      <inkml:brushProperty name="width" value="0.05" units="cm"/>
      <inkml:brushProperty name="height" value="0.05" units="cm"/>
    </inkml:brush>
  </inkml:definitions>
  <inkml:trace contextRef="#ctx0" brushRef="#br0">0 0 24575,'0'4'0,"0"5"0,0 6 0,0 3 0,0 3 0,4-2 0,6-4 0,0-1 0,3-3 0,3-3 0,3 1 0,-2-1-8191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4T16:09:27.584"/>
    </inkml:context>
    <inkml:brush xml:id="br0">
      <inkml:brushProperty name="width" value="0.05" units="cm"/>
      <inkml:brushProperty name="height" value="0.05" units="cm"/>
    </inkml:brush>
  </inkml:definitions>
  <inkml:trace contextRef="#ctx0" brushRef="#br0">1 4504 24575,'15'0'0,"1"-1"0,-1-1 0,1 0 0,-1-1 0,0-1 0,0 0 0,0-1 0,-1 0 0,1-2 0,-1 1 0,-1-2 0,1 0 0,23-19 0,-25 19 0,0 1 0,1 0 0,-1 1 0,1 0 0,1 1 0,19-5 0,-19 6 0,-1 0 0,1-1 0,-1 0 0,0-1 0,-1-1 0,20-13 0,-18 11 0,1 0 0,1 1 0,0 1 0,0 0 0,0 1 0,34-7 0,25-10 0,-9 1 0,-47 17 0,0-1 0,0 0 0,31-17 0,-31 14 0,1 0 0,0 2 0,0 0 0,1 2 0,-1 0 0,28-3 0,-25 5 0,0-1 0,-1-1 0,0-1 0,0-1 0,25-11 0,-7 0 0,1 1 0,0 3 0,64-14 0,-68 19 0,-21 3 0,0 0 0,0 0 0,0-2 0,-1 0 0,0-1 0,27-20 0,-27 18 0,-6 6 0,1 0 0,0 1 0,0 0 0,0 0 0,19-4 0,26-9 0,-27 6 0,47-12 0,-33 11 0,58-29 0,-94 39 0,1-1 0,-1 0 0,0 0 0,0 0 0,0-1 0,0 0 0,-1 0 0,1 0 0,-1-1 0,7-8 0,-6 6 0,1 0 0,1 1 0,-1 0 0,13-7 0,-6 4 0,0-1 0,0 0 0,16-17 0,-21 18 0,1 0 0,1 0 0,-1 1 0,1 1 0,1 0 0,15-8 0,-21 13 0,0-1 0,-1 0 0,0 0 0,0 0 0,0-1 0,0 0 0,0 0 0,-1 0 0,1 0 0,5-10 0,17-14 0,-21 23 0,0 0 0,1 1 0,0 0 0,0 0 0,8-3 0,-10 4 0,1 1 0,-1-1 0,0 0 0,0 0 0,0 0 0,0-1 0,0 1 0,-1-1 0,0-1 0,0 1 0,5-6 0,-4 4 0,0 0 0,0 0 0,1 0 0,0 1 0,0 0 0,12-7 0,26-24 0,32-36 0,-24 25 0,83-72 0,-48 45 0,76-66 0,-134 104 0,-26 30 0,1 1 0,0-1 0,0 1 0,0 0 0,0 1 0,7-6 0,-1 1 0,0-1 0,-1 0 0,0 0 0,0-1 0,-1 0 0,7-13 0,-5 9 0,0 0 0,24-26 0,-8 7 0,-23 28 0,1 0 0,0 1 0,1-1 0,-1 1 0,1 0 0,6-5 0,-5 5 0,-1-1 0,0 1 0,0-1 0,-1 0 0,0 0 0,0-1 0,0 1 0,-1-1 0,1 0 0,1-7 0,24-41 0,24-34 0,-27 49 0,-22 32 0,1 0 0,0 0 0,1 0 0,-1 1 0,1 0 0,1 0 0,8-8 0,-12 12 0,1 0 0,-1-1 0,0 0 0,0 1 0,0-1 0,0-1 0,0 1 0,-1 0 0,0-1 0,0 1 0,0-1 0,1-6 0,-2 6 0,1 0 0,0 0 0,0 1 0,0-1 0,1 0 0,-1 1 0,1-1 0,0 1 0,0 0 0,7-7 0,-1 2 0,0 0 0,-1-1 0,0-1 0,-1 1 0,-1-1 0,9-17 0,7-11 0,25-30 0,-41 61 0,0 0 0,-1 0 0,-1-1 0,1 0 0,3-11 0,-4 10 0,0-1 0,1 1 0,12-17 0,-6 12 0,0 0 0,-2 0 0,1-1 0,-2-1 0,0 0 0,7-23 0,-12 34 0,0-1 0,0 0 0,0 1 0,1 0 0,0 0 0,0 0 0,8-8 0,-7 9 0,-1 0 0,1-1 0,-1 1 0,-1-1 0,1 0 0,-1 0 0,0-1 0,3-8 0,40-102 0,6-40 0,-27 69 0,8-23 0,24-39 0,-52 138 0,1 0 0,1 0 0,13-19 0,-12 19 0,0 1 0,-1-2 0,9-19 0,39-75 0,-53 103 0,0 0 0,0 1 0,1-1 0,-1 1 0,0 0 0,1 0 0,0 0 0,0 0 0,0 0 0,0 1 0,4-4 0,-3 4 0,-1 0 0,-1 0 0,1 0 0,0-1 0,-1 1 0,1-1 0,-1 1 0,0-1 0,1 0 0,-2 0 0,1 0 0,0-1 0,0 1 0,-1 0 0,2-7 0,-1-4 0,1 0 0,1 0 0,0 1 0,1-1 0,0 1 0,1 0 0,0 1 0,1-1 0,1 1 0,14-17 0,-19 24 0,1-1 0,-1 1 0,0 0 0,-1-1 0,1 0 0,-1 0 0,0 0 0,-1 1 0,1-2 0,-1 1 0,0 0 0,0-9 0,-4-85 0,0 50 0,2 4-92,-1 27-121,2-1 1,0 0 0,1 0 0,1 0 0,7-35 0,-3 40-6614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10/14/2021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109597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10/14/2021</a:t>
            </a:fld>
            <a:endParaRPr lang="en-US" dirty="0"/>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140269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10/14/2021</a:t>
            </a:fld>
            <a:endParaRPr lang="en-US" dirty="0"/>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55374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10/14/2021</a:t>
            </a:fld>
            <a:endParaRPr lang="en-US" dirty="0"/>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282861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10/14/2021</a:t>
            </a:fld>
            <a:endParaRPr lang="en-US" dirty="0"/>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189412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10/14/2021</a:t>
            </a:fld>
            <a:endParaRPr lang="en-US" dirty="0"/>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317142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10/14/2021</a:t>
            </a:fld>
            <a:endParaRPr lang="en-US" dirty="0"/>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249426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10/14/2021</a:t>
            </a:fld>
            <a:endParaRPr lang="en-US" dirty="0"/>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281951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10/14/2021</a:t>
            </a:fld>
            <a:endParaRPr lang="en-US" dirty="0"/>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79390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10/14/2021</a:t>
            </a:fld>
            <a:endParaRPr lang="en-US" dirty="0"/>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288144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10/14/2021</a:t>
            </a:fld>
            <a:endParaRPr lang="en-US" dirty="0"/>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110317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10/14/2021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51444910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bermondseyvicar.blogspot.com/2013/12/gods-to-do.html" TargetMode="External"/></Relationships>
</file>

<file path=ppt/slides/_rels/slide10.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customXml" Target="../ink/ink23.xml"/><Relationship Id="rId2"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23.png"/><Relationship Id="rId5" Type="http://schemas.openxmlformats.org/officeDocument/2006/relationships/image" Target="../media/image20.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customXml" Target="../ink/ink29.xml"/><Relationship Id="rId2"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customXml" Target="../ink/ink33.xml"/><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customXml" Target="../ink/ink35.xml"/><Relationship Id="rId17" Type="http://schemas.openxmlformats.org/officeDocument/2006/relationships/image" Target="../media/image32.png"/><Relationship Id="rId2" Type="http://schemas.openxmlformats.org/officeDocument/2006/relationships/customXml" Target="../ink/ink30.xml"/><Relationship Id="rId16"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customXml" Target="../ink/ink32.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customXml" Target="../ink/ink34.xml"/><Relationship Id="rId4" Type="http://schemas.openxmlformats.org/officeDocument/2006/relationships/customXml" Target="../ink/ink31.xml"/><Relationship Id="rId9" Type="http://schemas.openxmlformats.org/officeDocument/2006/relationships/image" Target="../media/image28.png"/><Relationship Id="rId14" Type="http://schemas.openxmlformats.org/officeDocument/2006/relationships/customXml" Target="../ink/ink36.xml"/></Relationships>
</file>

<file path=ppt/slides/_rels/slide13.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customXml" Target="../ink/ink43.xml"/><Relationship Id="rId17" Type="http://schemas.openxmlformats.org/officeDocument/2006/relationships/image" Target="../media/image34.png"/><Relationship Id="rId2" Type="http://schemas.openxmlformats.org/officeDocument/2006/relationships/customXml" Target="../ink/ink38.xml"/><Relationship Id="rId16"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customXml" Target="../ink/ink40.xm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customXml" Target="../ink/ink42.xml"/><Relationship Id="rId4" Type="http://schemas.openxmlformats.org/officeDocument/2006/relationships/customXml" Target="../ink/ink39.xml"/><Relationship Id="rId9" Type="http://schemas.openxmlformats.org/officeDocument/2006/relationships/image" Target="../media/image30.png"/><Relationship Id="rId14" Type="http://schemas.openxmlformats.org/officeDocument/2006/relationships/customXml" Target="../ink/ink44.xml"/></Relationships>
</file>

<file path=ppt/slides/_rels/slide14.xml.rels><?xml version="1.0" encoding="UTF-8" standalone="yes"?>
<Relationships xmlns="http://schemas.openxmlformats.org/package/2006/relationships"><Relationship Id="rId8" Type="http://schemas.openxmlformats.org/officeDocument/2006/relationships/customXml" Target="../ink/ink49.xml"/><Relationship Id="rId13"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customXml" Target="../ink/ink51.xml"/><Relationship Id="rId17" Type="http://schemas.openxmlformats.org/officeDocument/2006/relationships/image" Target="../media/image38.png"/><Relationship Id="rId2" Type="http://schemas.openxmlformats.org/officeDocument/2006/relationships/customXml" Target="../ink/ink46.xml"/><Relationship Id="rId16"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48.xml"/><Relationship Id="rId11" Type="http://schemas.openxmlformats.org/officeDocument/2006/relationships/image" Target="../media/image35.png"/><Relationship Id="rId5" Type="http://schemas.openxmlformats.org/officeDocument/2006/relationships/image" Target="../media/image32.png"/><Relationship Id="rId15" Type="http://schemas.openxmlformats.org/officeDocument/2006/relationships/image" Target="../media/image37.png"/><Relationship Id="rId10" Type="http://schemas.openxmlformats.org/officeDocument/2006/relationships/customXml" Target="../ink/ink50.xml"/><Relationship Id="rId4" Type="http://schemas.openxmlformats.org/officeDocument/2006/relationships/customXml" Target="../ink/ink47.xml"/><Relationship Id="rId9" Type="http://schemas.openxmlformats.org/officeDocument/2006/relationships/image" Target="../media/image34.png"/><Relationship Id="rId14" Type="http://schemas.openxmlformats.org/officeDocument/2006/relationships/customXml" Target="../ink/ink52.xml"/></Relationships>
</file>

<file path=ppt/slides/_rels/slide15.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1.png"/><Relationship Id="rId12" Type="http://schemas.openxmlformats.org/officeDocument/2006/relationships/customXml" Target="../ink/ink59.xml"/><Relationship Id="rId17" Type="http://schemas.openxmlformats.org/officeDocument/2006/relationships/image" Target="../media/image46.png"/><Relationship Id="rId2" Type="http://schemas.openxmlformats.org/officeDocument/2006/relationships/customXml" Target="../ink/ink54.xml"/><Relationship Id="rId16" Type="http://schemas.openxmlformats.org/officeDocument/2006/relationships/customXml" Target="../ink/ink61.xml"/><Relationship Id="rId1" Type="http://schemas.openxmlformats.org/officeDocument/2006/relationships/slideLayout" Target="../slideLayouts/slideLayout2.xml"/><Relationship Id="rId6" Type="http://schemas.openxmlformats.org/officeDocument/2006/relationships/customXml" Target="../ink/ink56.xml"/><Relationship Id="rId11" Type="http://schemas.openxmlformats.org/officeDocument/2006/relationships/image" Target="../media/image43.png"/><Relationship Id="rId5" Type="http://schemas.openxmlformats.org/officeDocument/2006/relationships/image" Target="../media/image40.png"/><Relationship Id="rId15" Type="http://schemas.openxmlformats.org/officeDocument/2006/relationships/image" Target="../media/image45.png"/><Relationship Id="rId10" Type="http://schemas.openxmlformats.org/officeDocument/2006/relationships/customXml" Target="../ink/ink58.xml"/><Relationship Id="rId4" Type="http://schemas.openxmlformats.org/officeDocument/2006/relationships/customXml" Target="../ink/ink55.xml"/><Relationship Id="rId9" Type="http://schemas.openxmlformats.org/officeDocument/2006/relationships/image" Target="../media/image42.png"/><Relationship Id="rId14" Type="http://schemas.openxmlformats.org/officeDocument/2006/relationships/customXml" Target="../ink/ink60.xml"/></Relationships>
</file>

<file path=ppt/slides/_rels/slide16.xml.rels><?xml version="1.0" encoding="UTF-8" standalone="yes"?>
<Relationships xmlns="http://schemas.openxmlformats.org/package/2006/relationships"><Relationship Id="rId8" Type="http://schemas.openxmlformats.org/officeDocument/2006/relationships/customXml" Target="../ink/ink65.xml"/><Relationship Id="rId13" Type="http://schemas.openxmlformats.org/officeDocument/2006/relationships/image" Target="../media/image52.png"/><Relationship Id="rId18" Type="http://schemas.openxmlformats.org/officeDocument/2006/relationships/customXml" Target="../ink/ink70.xml"/><Relationship Id="rId3" Type="http://schemas.openxmlformats.org/officeDocument/2006/relationships/image" Target="../media/image47.png"/><Relationship Id="rId21" Type="http://schemas.openxmlformats.org/officeDocument/2006/relationships/image" Target="../media/image56.png"/><Relationship Id="rId7" Type="http://schemas.openxmlformats.org/officeDocument/2006/relationships/image" Target="../media/image49.png"/><Relationship Id="rId12" Type="http://schemas.openxmlformats.org/officeDocument/2006/relationships/customXml" Target="../ink/ink67.xml"/><Relationship Id="rId17" Type="http://schemas.openxmlformats.org/officeDocument/2006/relationships/image" Target="../media/image54.png"/><Relationship Id="rId25" Type="http://schemas.openxmlformats.org/officeDocument/2006/relationships/image" Target="../media/image58.png"/><Relationship Id="rId2" Type="http://schemas.openxmlformats.org/officeDocument/2006/relationships/customXml" Target="../ink/ink62.xml"/><Relationship Id="rId16" Type="http://schemas.openxmlformats.org/officeDocument/2006/relationships/customXml" Target="../ink/ink69.xml"/><Relationship Id="rId20" Type="http://schemas.openxmlformats.org/officeDocument/2006/relationships/customXml" Target="../ink/ink71.xml"/><Relationship Id="rId1" Type="http://schemas.openxmlformats.org/officeDocument/2006/relationships/slideLayout" Target="../slideLayouts/slideLayout2.xml"/><Relationship Id="rId6" Type="http://schemas.openxmlformats.org/officeDocument/2006/relationships/customXml" Target="../ink/ink64.xml"/><Relationship Id="rId11" Type="http://schemas.openxmlformats.org/officeDocument/2006/relationships/image" Target="../media/image51.png"/><Relationship Id="rId24" Type="http://schemas.openxmlformats.org/officeDocument/2006/relationships/customXml" Target="../ink/ink73.xml"/><Relationship Id="rId5" Type="http://schemas.openxmlformats.org/officeDocument/2006/relationships/image" Target="../media/image48.png"/><Relationship Id="rId15" Type="http://schemas.openxmlformats.org/officeDocument/2006/relationships/image" Target="../media/image53.png"/><Relationship Id="rId23" Type="http://schemas.openxmlformats.org/officeDocument/2006/relationships/image" Target="../media/image57.png"/><Relationship Id="rId10" Type="http://schemas.openxmlformats.org/officeDocument/2006/relationships/customXml" Target="../ink/ink66.xml"/><Relationship Id="rId19" Type="http://schemas.openxmlformats.org/officeDocument/2006/relationships/image" Target="../media/image55.png"/><Relationship Id="rId4" Type="http://schemas.openxmlformats.org/officeDocument/2006/relationships/customXml" Target="../ink/ink63.xml"/><Relationship Id="rId9" Type="http://schemas.openxmlformats.org/officeDocument/2006/relationships/image" Target="../media/image50.png"/><Relationship Id="rId14" Type="http://schemas.openxmlformats.org/officeDocument/2006/relationships/customXml" Target="../ink/ink68.xml"/><Relationship Id="rId22" Type="http://schemas.openxmlformats.org/officeDocument/2006/relationships/customXml" Target="../ink/ink72.xml"/></Relationships>
</file>

<file path=ppt/slides/_rels/slide17.xml.rels><?xml version="1.0" encoding="UTF-8" standalone="yes"?>
<Relationships xmlns="http://schemas.openxmlformats.org/package/2006/relationships"><Relationship Id="rId8" Type="http://schemas.openxmlformats.org/officeDocument/2006/relationships/customXml" Target="../ink/ink77.xml"/><Relationship Id="rId13" Type="http://schemas.openxmlformats.org/officeDocument/2006/relationships/image" Target="../media/image52.png"/><Relationship Id="rId18" Type="http://schemas.openxmlformats.org/officeDocument/2006/relationships/customXml" Target="../ink/ink82.xml"/><Relationship Id="rId26" Type="http://schemas.openxmlformats.org/officeDocument/2006/relationships/customXml" Target="../ink/ink86.xml"/><Relationship Id="rId3" Type="http://schemas.openxmlformats.org/officeDocument/2006/relationships/image" Target="../media/image47.png"/><Relationship Id="rId21" Type="http://schemas.openxmlformats.org/officeDocument/2006/relationships/image" Target="../media/image56.png"/><Relationship Id="rId7" Type="http://schemas.openxmlformats.org/officeDocument/2006/relationships/image" Target="../media/image49.png"/><Relationship Id="rId12" Type="http://schemas.openxmlformats.org/officeDocument/2006/relationships/customXml" Target="../ink/ink79.xml"/><Relationship Id="rId17" Type="http://schemas.openxmlformats.org/officeDocument/2006/relationships/image" Target="../media/image54.png"/><Relationship Id="rId25" Type="http://schemas.openxmlformats.org/officeDocument/2006/relationships/image" Target="../media/image58.png"/><Relationship Id="rId2" Type="http://schemas.openxmlformats.org/officeDocument/2006/relationships/customXml" Target="../ink/ink74.xml"/><Relationship Id="rId16" Type="http://schemas.openxmlformats.org/officeDocument/2006/relationships/customXml" Target="../ink/ink81.xml"/><Relationship Id="rId20" Type="http://schemas.openxmlformats.org/officeDocument/2006/relationships/customXml" Target="../ink/ink83.xml"/><Relationship Id="rId29"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customXml" Target="../ink/ink76.xml"/><Relationship Id="rId11" Type="http://schemas.openxmlformats.org/officeDocument/2006/relationships/image" Target="../media/image51.png"/><Relationship Id="rId24" Type="http://schemas.openxmlformats.org/officeDocument/2006/relationships/customXml" Target="../ink/ink85.xml"/><Relationship Id="rId5" Type="http://schemas.openxmlformats.org/officeDocument/2006/relationships/image" Target="../media/image48.png"/><Relationship Id="rId15" Type="http://schemas.openxmlformats.org/officeDocument/2006/relationships/image" Target="../media/image53.png"/><Relationship Id="rId23" Type="http://schemas.openxmlformats.org/officeDocument/2006/relationships/image" Target="../media/image57.png"/><Relationship Id="rId28" Type="http://schemas.openxmlformats.org/officeDocument/2006/relationships/customXml" Target="../ink/ink87.xml"/><Relationship Id="rId10" Type="http://schemas.openxmlformats.org/officeDocument/2006/relationships/customXml" Target="../ink/ink78.xml"/><Relationship Id="rId19" Type="http://schemas.openxmlformats.org/officeDocument/2006/relationships/image" Target="../media/image55.png"/><Relationship Id="rId4" Type="http://schemas.openxmlformats.org/officeDocument/2006/relationships/customXml" Target="../ink/ink75.xml"/><Relationship Id="rId9" Type="http://schemas.openxmlformats.org/officeDocument/2006/relationships/image" Target="../media/image50.png"/><Relationship Id="rId14" Type="http://schemas.openxmlformats.org/officeDocument/2006/relationships/customXml" Target="../ink/ink80.xml"/><Relationship Id="rId22" Type="http://schemas.openxmlformats.org/officeDocument/2006/relationships/customXml" Target="../ink/ink84.xml"/><Relationship Id="rId27" Type="http://schemas.openxmlformats.org/officeDocument/2006/relationships/image" Target="../media/image59.png"/><Relationship Id="rId30" Type="http://schemas.openxmlformats.org/officeDocument/2006/relationships/customXml" Target="../ink/ink88.xml"/></Relationships>
</file>

<file path=ppt/slides/_rels/slide18.xml.rels><?xml version="1.0" encoding="UTF-8" standalone="yes"?>
<Relationships xmlns="http://schemas.openxmlformats.org/package/2006/relationships"><Relationship Id="rId8" Type="http://schemas.openxmlformats.org/officeDocument/2006/relationships/customXml" Target="../ink/ink92.xml"/><Relationship Id="rId13" Type="http://schemas.openxmlformats.org/officeDocument/2006/relationships/image" Target="../media/image52.png"/><Relationship Id="rId18" Type="http://schemas.openxmlformats.org/officeDocument/2006/relationships/customXml" Target="../ink/ink97.xml"/><Relationship Id="rId26" Type="http://schemas.openxmlformats.org/officeDocument/2006/relationships/customXml" Target="../ink/ink101.xml"/><Relationship Id="rId3" Type="http://schemas.openxmlformats.org/officeDocument/2006/relationships/image" Target="../media/image47.png"/><Relationship Id="rId21" Type="http://schemas.openxmlformats.org/officeDocument/2006/relationships/image" Target="../media/image56.png"/><Relationship Id="rId7" Type="http://schemas.openxmlformats.org/officeDocument/2006/relationships/image" Target="../media/image49.png"/><Relationship Id="rId12" Type="http://schemas.openxmlformats.org/officeDocument/2006/relationships/customXml" Target="../ink/ink94.xml"/><Relationship Id="rId17" Type="http://schemas.openxmlformats.org/officeDocument/2006/relationships/image" Target="../media/image54.png"/><Relationship Id="rId25" Type="http://schemas.openxmlformats.org/officeDocument/2006/relationships/image" Target="../media/image58.png"/><Relationship Id="rId2" Type="http://schemas.openxmlformats.org/officeDocument/2006/relationships/customXml" Target="../ink/ink89.xml"/><Relationship Id="rId16" Type="http://schemas.openxmlformats.org/officeDocument/2006/relationships/customXml" Target="../ink/ink96.xml"/><Relationship Id="rId20" Type="http://schemas.openxmlformats.org/officeDocument/2006/relationships/customXml" Target="../ink/ink98.xml"/><Relationship Id="rId29"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customXml" Target="../ink/ink91.xml"/><Relationship Id="rId11" Type="http://schemas.openxmlformats.org/officeDocument/2006/relationships/image" Target="../media/image51.png"/><Relationship Id="rId24" Type="http://schemas.openxmlformats.org/officeDocument/2006/relationships/customXml" Target="../ink/ink100.xml"/><Relationship Id="rId5" Type="http://schemas.openxmlformats.org/officeDocument/2006/relationships/image" Target="../media/image48.png"/><Relationship Id="rId15" Type="http://schemas.openxmlformats.org/officeDocument/2006/relationships/image" Target="../media/image53.png"/><Relationship Id="rId23" Type="http://schemas.openxmlformats.org/officeDocument/2006/relationships/image" Target="../media/image57.png"/><Relationship Id="rId28" Type="http://schemas.openxmlformats.org/officeDocument/2006/relationships/customXml" Target="../ink/ink102.xml"/><Relationship Id="rId10" Type="http://schemas.openxmlformats.org/officeDocument/2006/relationships/customXml" Target="../ink/ink93.xml"/><Relationship Id="rId19" Type="http://schemas.openxmlformats.org/officeDocument/2006/relationships/image" Target="../media/image55.png"/><Relationship Id="rId4" Type="http://schemas.openxmlformats.org/officeDocument/2006/relationships/customXml" Target="../ink/ink90.xml"/><Relationship Id="rId9" Type="http://schemas.openxmlformats.org/officeDocument/2006/relationships/image" Target="../media/image50.png"/><Relationship Id="rId14" Type="http://schemas.openxmlformats.org/officeDocument/2006/relationships/customXml" Target="../ink/ink95.xml"/><Relationship Id="rId22" Type="http://schemas.openxmlformats.org/officeDocument/2006/relationships/customXml" Target="../ink/ink99.xml"/><Relationship Id="rId27" Type="http://schemas.openxmlformats.org/officeDocument/2006/relationships/image" Target="../media/image61.png"/></Relationships>
</file>

<file path=ppt/slides/_rels/slide19.xml.rels><?xml version="1.0" encoding="UTF-8" standalone="yes"?>
<Relationships xmlns="http://schemas.openxmlformats.org/package/2006/relationships"><Relationship Id="rId13" Type="http://schemas.openxmlformats.org/officeDocument/2006/relationships/image" Target="../media/image52.png"/><Relationship Id="rId18" Type="http://schemas.openxmlformats.org/officeDocument/2006/relationships/customXml" Target="../ink/ink111.xml"/><Relationship Id="rId26" Type="http://schemas.openxmlformats.org/officeDocument/2006/relationships/customXml" Target="../ink/ink115.xml"/><Relationship Id="rId3" Type="http://schemas.openxmlformats.org/officeDocument/2006/relationships/image" Target="../media/image47.png"/><Relationship Id="rId21" Type="http://schemas.openxmlformats.org/officeDocument/2006/relationships/image" Target="../media/image56.png"/><Relationship Id="rId7" Type="http://schemas.openxmlformats.org/officeDocument/2006/relationships/image" Target="../media/image49.png"/><Relationship Id="rId12" Type="http://schemas.openxmlformats.org/officeDocument/2006/relationships/customXml" Target="../ink/ink108.xml"/><Relationship Id="rId17" Type="http://schemas.openxmlformats.org/officeDocument/2006/relationships/image" Target="../media/image54.png"/><Relationship Id="rId25" Type="http://schemas.openxmlformats.org/officeDocument/2006/relationships/image" Target="../media/image58.png"/><Relationship Id="rId33" Type="http://schemas.openxmlformats.org/officeDocument/2006/relationships/image" Target="../media/image64.png"/><Relationship Id="rId2" Type="http://schemas.openxmlformats.org/officeDocument/2006/relationships/customXml" Target="../ink/ink103.xml"/><Relationship Id="rId16" Type="http://schemas.openxmlformats.org/officeDocument/2006/relationships/customXml" Target="../ink/ink110.xml"/><Relationship Id="rId20" Type="http://schemas.openxmlformats.org/officeDocument/2006/relationships/customXml" Target="../ink/ink112.xml"/><Relationship Id="rId29"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customXml" Target="../ink/ink105.xml"/><Relationship Id="rId11" Type="http://schemas.openxmlformats.org/officeDocument/2006/relationships/image" Target="../media/image51.png"/><Relationship Id="rId24" Type="http://schemas.openxmlformats.org/officeDocument/2006/relationships/customXml" Target="../ink/ink114.xml"/><Relationship Id="rId32" Type="http://schemas.openxmlformats.org/officeDocument/2006/relationships/customXml" Target="../ink/ink118.xml"/><Relationship Id="rId5" Type="http://schemas.openxmlformats.org/officeDocument/2006/relationships/image" Target="../media/image48.png"/><Relationship Id="rId15" Type="http://schemas.openxmlformats.org/officeDocument/2006/relationships/image" Target="../media/image53.png"/><Relationship Id="rId23" Type="http://schemas.openxmlformats.org/officeDocument/2006/relationships/image" Target="../media/image57.png"/><Relationship Id="rId28" Type="http://schemas.openxmlformats.org/officeDocument/2006/relationships/customXml" Target="../ink/ink116.xml"/><Relationship Id="rId10" Type="http://schemas.openxmlformats.org/officeDocument/2006/relationships/customXml" Target="../ink/ink107.xml"/><Relationship Id="rId19" Type="http://schemas.openxmlformats.org/officeDocument/2006/relationships/image" Target="../media/image55.png"/><Relationship Id="rId31" Type="http://schemas.openxmlformats.org/officeDocument/2006/relationships/image" Target="../media/image63.png"/><Relationship Id="rId4" Type="http://schemas.openxmlformats.org/officeDocument/2006/relationships/customXml" Target="../ink/ink104.xml"/><Relationship Id="rId9" Type="http://schemas.openxmlformats.org/officeDocument/2006/relationships/image" Target="../media/image50.png"/><Relationship Id="rId14" Type="http://schemas.openxmlformats.org/officeDocument/2006/relationships/customXml" Target="../ink/ink109.xml"/><Relationship Id="rId22" Type="http://schemas.openxmlformats.org/officeDocument/2006/relationships/customXml" Target="../ink/ink113.xml"/><Relationship Id="rId27" Type="http://schemas.openxmlformats.org/officeDocument/2006/relationships/image" Target="../media/image61.png"/><Relationship Id="rId30" Type="http://schemas.openxmlformats.org/officeDocument/2006/relationships/customXml" Target="../ink/ink117.xml"/><Relationship Id="rId8" Type="http://schemas.openxmlformats.org/officeDocument/2006/relationships/customXml" Target="../ink/ink106.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34.xml"/><Relationship Id="rId5" Type="http://schemas.openxmlformats.org/officeDocument/2006/relationships/slide" Target="slide6.xml"/><Relationship Id="rId10" Type="http://schemas.openxmlformats.org/officeDocument/2006/relationships/slide" Target="slide28.xml"/><Relationship Id="rId4" Type="http://schemas.openxmlformats.org/officeDocument/2006/relationships/slide" Target="slide5.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customXml" Target="../ink/ink127.xml"/><Relationship Id="rId26" Type="http://schemas.openxmlformats.org/officeDocument/2006/relationships/customXml" Target="../ink/ink131.xml"/><Relationship Id="rId3" Type="http://schemas.openxmlformats.org/officeDocument/2006/relationships/image" Target="../media/image47.png"/><Relationship Id="rId21" Type="http://schemas.openxmlformats.org/officeDocument/2006/relationships/image" Target="../media/image58.png"/><Relationship Id="rId7" Type="http://schemas.openxmlformats.org/officeDocument/2006/relationships/image" Target="../media/image49.png"/><Relationship Id="rId12" Type="http://schemas.openxmlformats.org/officeDocument/2006/relationships/customXml" Target="../ink/ink124.xml"/><Relationship Id="rId17" Type="http://schemas.openxmlformats.org/officeDocument/2006/relationships/image" Target="../media/image56.png"/><Relationship Id="rId25" Type="http://schemas.openxmlformats.org/officeDocument/2006/relationships/image" Target="../media/image62.png"/><Relationship Id="rId33" Type="http://schemas.openxmlformats.org/officeDocument/2006/relationships/image" Target="../media/image66.png"/><Relationship Id="rId2" Type="http://schemas.openxmlformats.org/officeDocument/2006/relationships/customXml" Target="../ink/ink119.xml"/><Relationship Id="rId16" Type="http://schemas.openxmlformats.org/officeDocument/2006/relationships/customXml" Target="../ink/ink126.xml"/><Relationship Id="rId20" Type="http://schemas.openxmlformats.org/officeDocument/2006/relationships/customXml" Target="../ink/ink128.xml"/><Relationship Id="rId29"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customXml" Target="../ink/ink121.xml"/><Relationship Id="rId11" Type="http://schemas.openxmlformats.org/officeDocument/2006/relationships/image" Target="../media/image51.png"/><Relationship Id="rId24" Type="http://schemas.openxmlformats.org/officeDocument/2006/relationships/customXml" Target="../ink/ink130.xml"/><Relationship Id="rId32" Type="http://schemas.openxmlformats.org/officeDocument/2006/relationships/customXml" Target="../ink/ink134.xml"/><Relationship Id="rId5" Type="http://schemas.openxmlformats.org/officeDocument/2006/relationships/image" Target="../media/image48.png"/><Relationship Id="rId15" Type="http://schemas.openxmlformats.org/officeDocument/2006/relationships/image" Target="../media/image55.png"/><Relationship Id="rId23" Type="http://schemas.openxmlformats.org/officeDocument/2006/relationships/image" Target="../media/image61.png"/><Relationship Id="rId28" Type="http://schemas.openxmlformats.org/officeDocument/2006/relationships/customXml" Target="../ink/ink132.xml"/><Relationship Id="rId10" Type="http://schemas.openxmlformats.org/officeDocument/2006/relationships/customXml" Target="../ink/ink123.xml"/><Relationship Id="rId19" Type="http://schemas.openxmlformats.org/officeDocument/2006/relationships/image" Target="../media/image57.png"/><Relationship Id="rId31" Type="http://schemas.openxmlformats.org/officeDocument/2006/relationships/image" Target="../media/image65.png"/><Relationship Id="rId4" Type="http://schemas.openxmlformats.org/officeDocument/2006/relationships/customXml" Target="../ink/ink120.xml"/><Relationship Id="rId9" Type="http://schemas.openxmlformats.org/officeDocument/2006/relationships/image" Target="../media/image50.png"/><Relationship Id="rId14" Type="http://schemas.openxmlformats.org/officeDocument/2006/relationships/customXml" Target="../ink/ink125.xml"/><Relationship Id="rId22" Type="http://schemas.openxmlformats.org/officeDocument/2006/relationships/customXml" Target="../ink/ink129.xml"/><Relationship Id="rId27" Type="http://schemas.openxmlformats.org/officeDocument/2006/relationships/image" Target="../media/image63.png"/><Relationship Id="rId30" Type="http://schemas.openxmlformats.org/officeDocument/2006/relationships/customXml" Target="../ink/ink133.xml"/><Relationship Id="rId8" Type="http://schemas.openxmlformats.org/officeDocument/2006/relationships/customXml" Target="../ink/ink122.xml"/></Relationships>
</file>

<file path=ppt/slides/_rels/slide21.xml.rels><?xml version="1.0" encoding="UTF-8" standalone="yes"?>
<Relationships xmlns="http://schemas.openxmlformats.org/package/2006/relationships"><Relationship Id="rId8" Type="http://schemas.openxmlformats.org/officeDocument/2006/relationships/customXml" Target="../ink/ink138.xml"/><Relationship Id="rId13" Type="http://schemas.openxmlformats.org/officeDocument/2006/relationships/image" Target="../media/image56.png"/><Relationship Id="rId18" Type="http://schemas.openxmlformats.org/officeDocument/2006/relationships/customXml" Target="../ink/ink143.xml"/><Relationship Id="rId26" Type="http://schemas.openxmlformats.org/officeDocument/2006/relationships/customXml" Target="../ink/ink147.xml"/><Relationship Id="rId3" Type="http://schemas.openxmlformats.org/officeDocument/2006/relationships/image" Target="../media/image47.png"/><Relationship Id="rId21" Type="http://schemas.openxmlformats.org/officeDocument/2006/relationships/image" Target="../media/image70.png"/><Relationship Id="rId7" Type="http://schemas.openxmlformats.org/officeDocument/2006/relationships/image" Target="../media/image49.png"/><Relationship Id="rId12" Type="http://schemas.openxmlformats.org/officeDocument/2006/relationships/customXml" Target="../ink/ink140.xml"/><Relationship Id="rId17" Type="http://schemas.openxmlformats.org/officeDocument/2006/relationships/image" Target="../media/image68.png"/><Relationship Id="rId25" Type="http://schemas.openxmlformats.org/officeDocument/2006/relationships/image" Target="../media/image72.png"/><Relationship Id="rId2" Type="http://schemas.openxmlformats.org/officeDocument/2006/relationships/customXml" Target="../ink/ink135.xml"/><Relationship Id="rId16" Type="http://schemas.openxmlformats.org/officeDocument/2006/relationships/customXml" Target="../ink/ink142.xml"/><Relationship Id="rId20" Type="http://schemas.openxmlformats.org/officeDocument/2006/relationships/customXml" Target="../ink/ink144.xml"/><Relationship Id="rId29"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customXml" Target="../ink/ink137.xml"/><Relationship Id="rId11" Type="http://schemas.openxmlformats.org/officeDocument/2006/relationships/image" Target="../media/image55.png"/><Relationship Id="rId24" Type="http://schemas.openxmlformats.org/officeDocument/2006/relationships/customXml" Target="../ink/ink146.xml"/><Relationship Id="rId5" Type="http://schemas.openxmlformats.org/officeDocument/2006/relationships/image" Target="../media/image48.png"/><Relationship Id="rId15" Type="http://schemas.openxmlformats.org/officeDocument/2006/relationships/image" Target="../media/image67.png"/><Relationship Id="rId23" Type="http://schemas.openxmlformats.org/officeDocument/2006/relationships/image" Target="../media/image71.png"/><Relationship Id="rId28" Type="http://schemas.openxmlformats.org/officeDocument/2006/relationships/customXml" Target="../ink/ink148.xml"/><Relationship Id="rId10" Type="http://schemas.openxmlformats.org/officeDocument/2006/relationships/customXml" Target="../ink/ink139.xml"/><Relationship Id="rId19" Type="http://schemas.openxmlformats.org/officeDocument/2006/relationships/image" Target="../media/image69.png"/><Relationship Id="rId4" Type="http://schemas.openxmlformats.org/officeDocument/2006/relationships/customXml" Target="../ink/ink136.xml"/><Relationship Id="rId9" Type="http://schemas.openxmlformats.org/officeDocument/2006/relationships/image" Target="../media/image54.png"/><Relationship Id="rId14" Type="http://schemas.openxmlformats.org/officeDocument/2006/relationships/customXml" Target="../ink/ink141.xml"/><Relationship Id="rId22" Type="http://schemas.openxmlformats.org/officeDocument/2006/relationships/customXml" Target="../ink/ink145.xml"/><Relationship Id="rId27" Type="http://schemas.openxmlformats.org/officeDocument/2006/relationships/image" Target="../media/image73.png"/></Relationships>
</file>

<file path=ppt/slides/_rels/slide22.xml.rels><?xml version="1.0" encoding="UTF-8" standalone="yes"?>
<Relationships xmlns="http://schemas.openxmlformats.org/package/2006/relationships"><Relationship Id="rId8" Type="http://schemas.openxmlformats.org/officeDocument/2006/relationships/customXml" Target="../ink/ink152.xml"/><Relationship Id="rId13" Type="http://schemas.openxmlformats.org/officeDocument/2006/relationships/image" Target="../media/image67.png"/><Relationship Id="rId18" Type="http://schemas.openxmlformats.org/officeDocument/2006/relationships/customXml" Target="../ink/ink157.xml"/><Relationship Id="rId26" Type="http://schemas.openxmlformats.org/officeDocument/2006/relationships/customXml" Target="../ink/ink161.xml"/><Relationship Id="rId3" Type="http://schemas.openxmlformats.org/officeDocument/2006/relationships/image" Target="../media/image48.png"/><Relationship Id="rId21" Type="http://schemas.openxmlformats.org/officeDocument/2006/relationships/image" Target="../media/image71.png"/><Relationship Id="rId7" Type="http://schemas.openxmlformats.org/officeDocument/2006/relationships/image" Target="../media/image54.png"/><Relationship Id="rId12" Type="http://schemas.openxmlformats.org/officeDocument/2006/relationships/customXml" Target="../ink/ink154.xml"/><Relationship Id="rId17" Type="http://schemas.openxmlformats.org/officeDocument/2006/relationships/image" Target="../media/image69.png"/><Relationship Id="rId25" Type="http://schemas.openxmlformats.org/officeDocument/2006/relationships/image" Target="../media/image73.png"/><Relationship Id="rId2" Type="http://schemas.openxmlformats.org/officeDocument/2006/relationships/customXml" Target="../ink/ink149.xml"/><Relationship Id="rId16" Type="http://schemas.openxmlformats.org/officeDocument/2006/relationships/customXml" Target="../ink/ink156.xml"/><Relationship Id="rId20" Type="http://schemas.openxmlformats.org/officeDocument/2006/relationships/customXml" Target="../ink/ink158.xml"/><Relationship Id="rId29"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customXml" Target="../ink/ink151.xml"/><Relationship Id="rId11" Type="http://schemas.openxmlformats.org/officeDocument/2006/relationships/image" Target="../media/image56.png"/><Relationship Id="rId24" Type="http://schemas.openxmlformats.org/officeDocument/2006/relationships/customXml" Target="../ink/ink160.xml"/><Relationship Id="rId5" Type="http://schemas.openxmlformats.org/officeDocument/2006/relationships/image" Target="../media/image49.png"/><Relationship Id="rId15" Type="http://schemas.openxmlformats.org/officeDocument/2006/relationships/image" Target="../media/image68.png"/><Relationship Id="rId23" Type="http://schemas.openxmlformats.org/officeDocument/2006/relationships/image" Target="../media/image72.png"/><Relationship Id="rId28" Type="http://schemas.openxmlformats.org/officeDocument/2006/relationships/customXml" Target="../ink/ink162.xml"/><Relationship Id="rId10" Type="http://schemas.openxmlformats.org/officeDocument/2006/relationships/customXml" Target="../ink/ink153.xml"/><Relationship Id="rId19" Type="http://schemas.openxmlformats.org/officeDocument/2006/relationships/image" Target="../media/image70.png"/><Relationship Id="rId31" Type="http://schemas.openxmlformats.org/officeDocument/2006/relationships/image" Target="../media/image76.png"/><Relationship Id="rId4" Type="http://schemas.openxmlformats.org/officeDocument/2006/relationships/customXml" Target="../ink/ink150.xml"/><Relationship Id="rId9" Type="http://schemas.openxmlformats.org/officeDocument/2006/relationships/image" Target="../media/image55.png"/><Relationship Id="rId14" Type="http://schemas.openxmlformats.org/officeDocument/2006/relationships/customXml" Target="../ink/ink155.xml"/><Relationship Id="rId22" Type="http://schemas.openxmlformats.org/officeDocument/2006/relationships/customXml" Target="../ink/ink159.xml"/><Relationship Id="rId27" Type="http://schemas.openxmlformats.org/officeDocument/2006/relationships/image" Target="../media/image74.png"/><Relationship Id="rId30" Type="http://schemas.openxmlformats.org/officeDocument/2006/relationships/customXml" Target="../ink/ink163.xml"/></Relationships>
</file>

<file path=ppt/slides/_rels/slide23.xml.rels><?xml version="1.0" encoding="UTF-8" standalone="yes"?>
<Relationships xmlns="http://schemas.openxmlformats.org/package/2006/relationships"><Relationship Id="rId13" Type="http://schemas.openxmlformats.org/officeDocument/2006/relationships/image" Target="../media/image67.png"/><Relationship Id="rId18" Type="http://schemas.openxmlformats.org/officeDocument/2006/relationships/customXml" Target="../ink/ink172.xml"/><Relationship Id="rId26" Type="http://schemas.openxmlformats.org/officeDocument/2006/relationships/customXml" Target="../ink/ink176.xml"/><Relationship Id="rId3" Type="http://schemas.openxmlformats.org/officeDocument/2006/relationships/image" Target="../media/image48.png"/><Relationship Id="rId21" Type="http://schemas.openxmlformats.org/officeDocument/2006/relationships/image" Target="../media/image71.png"/><Relationship Id="rId7" Type="http://schemas.openxmlformats.org/officeDocument/2006/relationships/image" Target="../media/image54.png"/><Relationship Id="rId12" Type="http://schemas.openxmlformats.org/officeDocument/2006/relationships/customXml" Target="../ink/ink169.xml"/><Relationship Id="rId17" Type="http://schemas.openxmlformats.org/officeDocument/2006/relationships/image" Target="../media/image69.png"/><Relationship Id="rId25" Type="http://schemas.openxmlformats.org/officeDocument/2006/relationships/image" Target="../media/image73.png"/><Relationship Id="rId33" Type="http://schemas.openxmlformats.org/officeDocument/2006/relationships/image" Target="../media/image79.png"/><Relationship Id="rId2" Type="http://schemas.openxmlformats.org/officeDocument/2006/relationships/customXml" Target="../ink/ink164.xml"/><Relationship Id="rId16" Type="http://schemas.openxmlformats.org/officeDocument/2006/relationships/customXml" Target="../ink/ink171.xml"/><Relationship Id="rId20" Type="http://schemas.openxmlformats.org/officeDocument/2006/relationships/customXml" Target="../ink/ink173.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166.xml"/><Relationship Id="rId11" Type="http://schemas.openxmlformats.org/officeDocument/2006/relationships/image" Target="../media/image56.png"/><Relationship Id="rId24" Type="http://schemas.openxmlformats.org/officeDocument/2006/relationships/customXml" Target="../ink/ink175.xml"/><Relationship Id="rId32" Type="http://schemas.openxmlformats.org/officeDocument/2006/relationships/customXml" Target="../ink/ink179.xml"/><Relationship Id="rId5" Type="http://schemas.openxmlformats.org/officeDocument/2006/relationships/image" Target="../media/image49.png"/><Relationship Id="rId15" Type="http://schemas.openxmlformats.org/officeDocument/2006/relationships/image" Target="../media/image68.png"/><Relationship Id="rId23" Type="http://schemas.openxmlformats.org/officeDocument/2006/relationships/image" Target="../media/image72.png"/><Relationship Id="rId28" Type="http://schemas.openxmlformats.org/officeDocument/2006/relationships/customXml" Target="../ink/ink177.xml"/><Relationship Id="rId10" Type="http://schemas.openxmlformats.org/officeDocument/2006/relationships/customXml" Target="../ink/ink168.xml"/><Relationship Id="rId19" Type="http://schemas.openxmlformats.org/officeDocument/2006/relationships/image" Target="../media/image70.png"/><Relationship Id="rId31" Type="http://schemas.openxmlformats.org/officeDocument/2006/relationships/image" Target="../media/image78.png"/><Relationship Id="rId4" Type="http://schemas.openxmlformats.org/officeDocument/2006/relationships/customXml" Target="../ink/ink165.xml"/><Relationship Id="rId9" Type="http://schemas.openxmlformats.org/officeDocument/2006/relationships/image" Target="../media/image55.png"/><Relationship Id="rId14" Type="http://schemas.openxmlformats.org/officeDocument/2006/relationships/customXml" Target="../ink/ink170.xml"/><Relationship Id="rId22" Type="http://schemas.openxmlformats.org/officeDocument/2006/relationships/customXml" Target="../ink/ink174.xml"/><Relationship Id="rId27" Type="http://schemas.openxmlformats.org/officeDocument/2006/relationships/image" Target="../media/image74.png"/><Relationship Id="rId30" Type="http://schemas.openxmlformats.org/officeDocument/2006/relationships/customXml" Target="../ink/ink178.xml"/><Relationship Id="rId8" Type="http://schemas.openxmlformats.org/officeDocument/2006/relationships/customXml" Target="../ink/ink167.xml"/></Relationships>
</file>

<file path=ppt/slides/_rels/slide24.xml.rels><?xml version="1.0" encoding="UTF-8" standalone="yes"?>
<Relationships xmlns="http://schemas.openxmlformats.org/package/2006/relationships"><Relationship Id="rId8" Type="http://schemas.openxmlformats.org/officeDocument/2006/relationships/customXml" Target="../ink/ink183.xml"/><Relationship Id="rId13" Type="http://schemas.openxmlformats.org/officeDocument/2006/relationships/image" Target="../media/image67.png"/><Relationship Id="rId18" Type="http://schemas.openxmlformats.org/officeDocument/2006/relationships/customXml" Target="../ink/ink188.xml"/><Relationship Id="rId26" Type="http://schemas.openxmlformats.org/officeDocument/2006/relationships/customXml" Target="../ink/ink192.xml"/><Relationship Id="rId3" Type="http://schemas.openxmlformats.org/officeDocument/2006/relationships/image" Target="../media/image48.png"/><Relationship Id="rId21" Type="http://schemas.openxmlformats.org/officeDocument/2006/relationships/image" Target="../media/image71.png"/><Relationship Id="rId7" Type="http://schemas.openxmlformats.org/officeDocument/2006/relationships/image" Target="../media/image54.png"/><Relationship Id="rId12" Type="http://schemas.openxmlformats.org/officeDocument/2006/relationships/customXml" Target="../ink/ink185.xml"/><Relationship Id="rId17" Type="http://schemas.openxmlformats.org/officeDocument/2006/relationships/image" Target="../media/image69.png"/><Relationship Id="rId25" Type="http://schemas.openxmlformats.org/officeDocument/2006/relationships/image" Target="../media/image73.png"/><Relationship Id="rId2" Type="http://schemas.openxmlformats.org/officeDocument/2006/relationships/customXml" Target="../ink/ink180.xml"/><Relationship Id="rId16" Type="http://schemas.openxmlformats.org/officeDocument/2006/relationships/customXml" Target="../ink/ink187.xml"/><Relationship Id="rId20" Type="http://schemas.openxmlformats.org/officeDocument/2006/relationships/customXml" Target="../ink/ink189.xml"/><Relationship Id="rId29"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customXml" Target="../ink/ink182.xml"/><Relationship Id="rId11" Type="http://schemas.openxmlformats.org/officeDocument/2006/relationships/image" Target="../media/image56.png"/><Relationship Id="rId24" Type="http://schemas.openxmlformats.org/officeDocument/2006/relationships/customXml" Target="../ink/ink191.xml"/><Relationship Id="rId5" Type="http://schemas.openxmlformats.org/officeDocument/2006/relationships/image" Target="../media/image49.png"/><Relationship Id="rId15" Type="http://schemas.openxmlformats.org/officeDocument/2006/relationships/image" Target="../media/image68.png"/><Relationship Id="rId23" Type="http://schemas.openxmlformats.org/officeDocument/2006/relationships/image" Target="../media/image72.png"/><Relationship Id="rId28" Type="http://schemas.openxmlformats.org/officeDocument/2006/relationships/customXml" Target="../ink/ink193.xml"/><Relationship Id="rId10" Type="http://schemas.openxmlformats.org/officeDocument/2006/relationships/customXml" Target="../ink/ink184.xml"/><Relationship Id="rId19" Type="http://schemas.openxmlformats.org/officeDocument/2006/relationships/image" Target="../media/image70.png"/><Relationship Id="rId31" Type="http://schemas.openxmlformats.org/officeDocument/2006/relationships/image" Target="../media/image81.png"/><Relationship Id="rId4" Type="http://schemas.openxmlformats.org/officeDocument/2006/relationships/customXml" Target="../ink/ink181.xml"/><Relationship Id="rId9" Type="http://schemas.openxmlformats.org/officeDocument/2006/relationships/image" Target="../media/image55.png"/><Relationship Id="rId14" Type="http://schemas.openxmlformats.org/officeDocument/2006/relationships/customXml" Target="../ink/ink186.xml"/><Relationship Id="rId22" Type="http://schemas.openxmlformats.org/officeDocument/2006/relationships/customXml" Target="../ink/ink190.xml"/><Relationship Id="rId27" Type="http://schemas.openxmlformats.org/officeDocument/2006/relationships/image" Target="../media/image74.png"/><Relationship Id="rId30" Type="http://schemas.openxmlformats.org/officeDocument/2006/relationships/customXml" Target="../ink/ink194.xml"/></Relationships>
</file>

<file path=ppt/slides/_rels/slide25.xml.rels><?xml version="1.0" encoding="UTF-8" standalone="yes"?>
<Relationships xmlns="http://schemas.openxmlformats.org/package/2006/relationships"><Relationship Id="rId8" Type="http://schemas.openxmlformats.org/officeDocument/2006/relationships/customXml" Target="../ink/ink198.xml"/><Relationship Id="rId13" Type="http://schemas.openxmlformats.org/officeDocument/2006/relationships/image" Target="../media/image80.png"/><Relationship Id="rId18" Type="http://schemas.openxmlformats.org/officeDocument/2006/relationships/customXml" Target="../ink/ink203.xml"/><Relationship Id="rId26" Type="http://schemas.openxmlformats.org/officeDocument/2006/relationships/customXml" Target="../ink/ink207.xml"/><Relationship Id="rId3" Type="http://schemas.openxmlformats.org/officeDocument/2006/relationships/image" Target="../media/image48.png"/><Relationship Id="rId21" Type="http://schemas.openxmlformats.org/officeDocument/2006/relationships/image" Target="../media/image84.png"/><Relationship Id="rId7" Type="http://schemas.openxmlformats.org/officeDocument/2006/relationships/image" Target="../media/image54.png"/><Relationship Id="rId12" Type="http://schemas.openxmlformats.org/officeDocument/2006/relationships/customXml" Target="../ink/ink200.xml"/><Relationship Id="rId17" Type="http://schemas.openxmlformats.org/officeDocument/2006/relationships/image" Target="../media/image82.png"/><Relationship Id="rId25" Type="http://schemas.openxmlformats.org/officeDocument/2006/relationships/image" Target="../media/image86.png"/><Relationship Id="rId2" Type="http://schemas.openxmlformats.org/officeDocument/2006/relationships/customXml" Target="../ink/ink195.xml"/><Relationship Id="rId16" Type="http://schemas.openxmlformats.org/officeDocument/2006/relationships/customXml" Target="../ink/ink202.xml"/><Relationship Id="rId20" Type="http://schemas.openxmlformats.org/officeDocument/2006/relationships/customXml" Target="../ink/ink204.xml"/><Relationship Id="rId1" Type="http://schemas.openxmlformats.org/officeDocument/2006/relationships/slideLayout" Target="../slideLayouts/slideLayout2.xml"/><Relationship Id="rId6" Type="http://schemas.openxmlformats.org/officeDocument/2006/relationships/customXml" Target="../ink/ink197.xml"/><Relationship Id="rId11" Type="http://schemas.openxmlformats.org/officeDocument/2006/relationships/image" Target="../media/image56.png"/><Relationship Id="rId24" Type="http://schemas.openxmlformats.org/officeDocument/2006/relationships/customXml" Target="../ink/ink206.xml"/><Relationship Id="rId5" Type="http://schemas.openxmlformats.org/officeDocument/2006/relationships/image" Target="../media/image49.png"/><Relationship Id="rId15" Type="http://schemas.openxmlformats.org/officeDocument/2006/relationships/image" Target="../media/image81.png"/><Relationship Id="rId23" Type="http://schemas.openxmlformats.org/officeDocument/2006/relationships/image" Target="../media/image85.png"/><Relationship Id="rId10" Type="http://schemas.openxmlformats.org/officeDocument/2006/relationships/customXml" Target="../ink/ink199.xml"/><Relationship Id="rId19" Type="http://schemas.openxmlformats.org/officeDocument/2006/relationships/image" Target="../media/image83.png"/><Relationship Id="rId4" Type="http://schemas.openxmlformats.org/officeDocument/2006/relationships/customXml" Target="../ink/ink196.xml"/><Relationship Id="rId9" Type="http://schemas.openxmlformats.org/officeDocument/2006/relationships/image" Target="../media/image55.png"/><Relationship Id="rId14" Type="http://schemas.openxmlformats.org/officeDocument/2006/relationships/customXml" Target="../ink/ink201.xml"/><Relationship Id="rId22" Type="http://schemas.openxmlformats.org/officeDocument/2006/relationships/customXml" Target="../ink/ink205.xml"/><Relationship Id="rId27" Type="http://schemas.openxmlformats.org/officeDocument/2006/relationships/image" Target="../media/image87.png"/></Relationships>
</file>

<file path=ppt/slides/_rels/slide26.xml.rels><?xml version="1.0" encoding="UTF-8" standalone="yes"?>
<Relationships xmlns="http://schemas.openxmlformats.org/package/2006/relationships"><Relationship Id="rId8" Type="http://schemas.openxmlformats.org/officeDocument/2006/relationships/customXml" Target="../ink/ink211.xml"/><Relationship Id="rId13" Type="http://schemas.openxmlformats.org/officeDocument/2006/relationships/image" Target="../media/image80.png"/><Relationship Id="rId18" Type="http://schemas.openxmlformats.org/officeDocument/2006/relationships/customXml" Target="../ink/ink216.xml"/><Relationship Id="rId26" Type="http://schemas.openxmlformats.org/officeDocument/2006/relationships/customXml" Target="../ink/ink220.xml"/><Relationship Id="rId3" Type="http://schemas.openxmlformats.org/officeDocument/2006/relationships/image" Target="../media/image48.png"/><Relationship Id="rId21" Type="http://schemas.openxmlformats.org/officeDocument/2006/relationships/image" Target="../media/image84.png"/><Relationship Id="rId7" Type="http://schemas.openxmlformats.org/officeDocument/2006/relationships/image" Target="../media/image54.png"/><Relationship Id="rId12" Type="http://schemas.openxmlformats.org/officeDocument/2006/relationships/customXml" Target="../ink/ink213.xml"/><Relationship Id="rId17" Type="http://schemas.openxmlformats.org/officeDocument/2006/relationships/image" Target="../media/image82.png"/><Relationship Id="rId25" Type="http://schemas.openxmlformats.org/officeDocument/2006/relationships/image" Target="../media/image86.png"/><Relationship Id="rId2" Type="http://schemas.openxmlformats.org/officeDocument/2006/relationships/customXml" Target="../ink/ink208.xml"/><Relationship Id="rId16" Type="http://schemas.openxmlformats.org/officeDocument/2006/relationships/customXml" Target="../ink/ink215.xml"/><Relationship Id="rId20" Type="http://schemas.openxmlformats.org/officeDocument/2006/relationships/customXml" Target="../ink/ink217.xml"/><Relationship Id="rId29"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customXml" Target="../ink/ink210.xml"/><Relationship Id="rId11" Type="http://schemas.openxmlformats.org/officeDocument/2006/relationships/image" Target="../media/image56.png"/><Relationship Id="rId24" Type="http://schemas.openxmlformats.org/officeDocument/2006/relationships/customXml" Target="../ink/ink219.xml"/><Relationship Id="rId5" Type="http://schemas.openxmlformats.org/officeDocument/2006/relationships/image" Target="../media/image49.png"/><Relationship Id="rId15" Type="http://schemas.openxmlformats.org/officeDocument/2006/relationships/image" Target="../media/image81.png"/><Relationship Id="rId23" Type="http://schemas.openxmlformats.org/officeDocument/2006/relationships/image" Target="../media/image85.png"/><Relationship Id="rId28" Type="http://schemas.openxmlformats.org/officeDocument/2006/relationships/customXml" Target="../ink/ink221.xml"/><Relationship Id="rId10" Type="http://schemas.openxmlformats.org/officeDocument/2006/relationships/customXml" Target="../ink/ink212.xml"/><Relationship Id="rId19" Type="http://schemas.openxmlformats.org/officeDocument/2006/relationships/image" Target="../media/image83.png"/><Relationship Id="rId31" Type="http://schemas.openxmlformats.org/officeDocument/2006/relationships/image" Target="../media/image89.png"/><Relationship Id="rId4" Type="http://schemas.openxmlformats.org/officeDocument/2006/relationships/customXml" Target="../ink/ink209.xml"/><Relationship Id="rId9" Type="http://schemas.openxmlformats.org/officeDocument/2006/relationships/image" Target="../media/image55.png"/><Relationship Id="rId14" Type="http://schemas.openxmlformats.org/officeDocument/2006/relationships/customXml" Target="../ink/ink214.xml"/><Relationship Id="rId22" Type="http://schemas.openxmlformats.org/officeDocument/2006/relationships/customXml" Target="../ink/ink218.xml"/><Relationship Id="rId27" Type="http://schemas.openxmlformats.org/officeDocument/2006/relationships/image" Target="../media/image87.png"/><Relationship Id="rId30" Type="http://schemas.openxmlformats.org/officeDocument/2006/relationships/customXml" Target="../ink/ink222.xml"/></Relationships>
</file>

<file path=ppt/slides/_rels/slide27.xml.rels><?xml version="1.0" encoding="UTF-8" standalone="yes"?>
<Relationships xmlns="http://schemas.openxmlformats.org/package/2006/relationships"><Relationship Id="rId8" Type="http://schemas.openxmlformats.org/officeDocument/2006/relationships/customXml" Target="../ink/ink226.xml"/><Relationship Id="rId13" Type="http://schemas.openxmlformats.org/officeDocument/2006/relationships/image" Target="../media/image82.png"/><Relationship Id="rId18" Type="http://schemas.openxmlformats.org/officeDocument/2006/relationships/customXml" Target="../ink/ink231.xml"/><Relationship Id="rId3" Type="http://schemas.openxmlformats.org/officeDocument/2006/relationships/image" Target="../media/image48.png"/><Relationship Id="rId21" Type="http://schemas.openxmlformats.org/officeDocument/2006/relationships/image" Target="../media/image86.png"/><Relationship Id="rId7" Type="http://schemas.openxmlformats.org/officeDocument/2006/relationships/image" Target="../media/image54.png"/><Relationship Id="rId12" Type="http://schemas.openxmlformats.org/officeDocument/2006/relationships/customXml" Target="../ink/ink228.xml"/><Relationship Id="rId17" Type="http://schemas.openxmlformats.org/officeDocument/2006/relationships/image" Target="../media/image84.png"/><Relationship Id="rId2" Type="http://schemas.openxmlformats.org/officeDocument/2006/relationships/customXml" Target="../ink/ink223.xml"/><Relationship Id="rId16" Type="http://schemas.openxmlformats.org/officeDocument/2006/relationships/customXml" Target="../ink/ink230.xml"/><Relationship Id="rId20" Type="http://schemas.openxmlformats.org/officeDocument/2006/relationships/customXml" Target="../ink/ink232.xml"/><Relationship Id="rId1" Type="http://schemas.openxmlformats.org/officeDocument/2006/relationships/slideLayout" Target="../slideLayouts/slideLayout2.xml"/><Relationship Id="rId6" Type="http://schemas.openxmlformats.org/officeDocument/2006/relationships/customXml" Target="../ink/ink225.xml"/><Relationship Id="rId11" Type="http://schemas.openxmlformats.org/officeDocument/2006/relationships/image" Target="../media/image56.png"/><Relationship Id="rId5" Type="http://schemas.openxmlformats.org/officeDocument/2006/relationships/image" Target="../media/image49.png"/><Relationship Id="rId15" Type="http://schemas.openxmlformats.org/officeDocument/2006/relationships/image" Target="../media/image83.png"/><Relationship Id="rId23" Type="http://schemas.openxmlformats.org/officeDocument/2006/relationships/image" Target="../media/image87.png"/><Relationship Id="rId10" Type="http://schemas.openxmlformats.org/officeDocument/2006/relationships/customXml" Target="../ink/ink227.xml"/><Relationship Id="rId19" Type="http://schemas.openxmlformats.org/officeDocument/2006/relationships/image" Target="../media/image85.png"/><Relationship Id="rId4" Type="http://schemas.openxmlformats.org/officeDocument/2006/relationships/customXml" Target="../ink/ink224.xml"/><Relationship Id="rId9" Type="http://schemas.openxmlformats.org/officeDocument/2006/relationships/image" Target="../media/image55.png"/><Relationship Id="rId14" Type="http://schemas.openxmlformats.org/officeDocument/2006/relationships/customXml" Target="../ink/ink229.xml"/><Relationship Id="rId22" Type="http://schemas.openxmlformats.org/officeDocument/2006/relationships/customXml" Target="../ink/ink233.xml"/></Relationships>
</file>

<file path=ppt/slides/_rels/slide28.xml.rels><?xml version="1.0" encoding="UTF-8" standalone="yes"?>
<Relationships xmlns="http://schemas.openxmlformats.org/package/2006/relationships"><Relationship Id="rId8" Type="http://schemas.openxmlformats.org/officeDocument/2006/relationships/customXml" Target="../ink/ink237.xml"/><Relationship Id="rId13" Type="http://schemas.openxmlformats.org/officeDocument/2006/relationships/image" Target="../media/image56.png"/><Relationship Id="rId18" Type="http://schemas.openxmlformats.org/officeDocument/2006/relationships/customXml" Target="../ink/ink242.xml"/><Relationship Id="rId26" Type="http://schemas.openxmlformats.org/officeDocument/2006/relationships/customXml" Target="../ink/ink246.xml"/><Relationship Id="rId3" Type="http://schemas.openxmlformats.org/officeDocument/2006/relationships/image" Target="../media/image47.png"/><Relationship Id="rId21" Type="http://schemas.openxmlformats.org/officeDocument/2006/relationships/image" Target="../media/image70.png"/><Relationship Id="rId7" Type="http://schemas.openxmlformats.org/officeDocument/2006/relationships/image" Target="../media/image49.png"/><Relationship Id="rId12" Type="http://schemas.openxmlformats.org/officeDocument/2006/relationships/customXml" Target="../ink/ink239.xml"/><Relationship Id="rId17" Type="http://schemas.openxmlformats.org/officeDocument/2006/relationships/image" Target="../media/image68.png"/><Relationship Id="rId25" Type="http://schemas.openxmlformats.org/officeDocument/2006/relationships/image" Target="../media/image72.png"/><Relationship Id="rId2" Type="http://schemas.openxmlformats.org/officeDocument/2006/relationships/customXml" Target="../ink/ink234.xml"/><Relationship Id="rId16" Type="http://schemas.openxmlformats.org/officeDocument/2006/relationships/customXml" Target="../ink/ink241.xml"/><Relationship Id="rId20" Type="http://schemas.openxmlformats.org/officeDocument/2006/relationships/customXml" Target="../ink/ink243.xml"/><Relationship Id="rId29"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customXml" Target="../ink/ink236.xml"/><Relationship Id="rId11" Type="http://schemas.openxmlformats.org/officeDocument/2006/relationships/image" Target="../media/image55.png"/><Relationship Id="rId24" Type="http://schemas.openxmlformats.org/officeDocument/2006/relationships/customXml" Target="../ink/ink245.xml"/><Relationship Id="rId5" Type="http://schemas.openxmlformats.org/officeDocument/2006/relationships/image" Target="../media/image48.png"/><Relationship Id="rId15" Type="http://schemas.openxmlformats.org/officeDocument/2006/relationships/image" Target="../media/image67.png"/><Relationship Id="rId23" Type="http://schemas.openxmlformats.org/officeDocument/2006/relationships/image" Target="../media/image71.png"/><Relationship Id="rId28" Type="http://schemas.openxmlformats.org/officeDocument/2006/relationships/customXml" Target="../ink/ink247.xml"/><Relationship Id="rId10" Type="http://schemas.openxmlformats.org/officeDocument/2006/relationships/customXml" Target="../ink/ink238.xml"/><Relationship Id="rId19" Type="http://schemas.openxmlformats.org/officeDocument/2006/relationships/image" Target="../media/image69.png"/><Relationship Id="rId4" Type="http://schemas.openxmlformats.org/officeDocument/2006/relationships/customXml" Target="../ink/ink235.xml"/><Relationship Id="rId9" Type="http://schemas.openxmlformats.org/officeDocument/2006/relationships/image" Target="../media/image54.png"/><Relationship Id="rId14" Type="http://schemas.openxmlformats.org/officeDocument/2006/relationships/customXml" Target="../ink/ink240.xml"/><Relationship Id="rId22" Type="http://schemas.openxmlformats.org/officeDocument/2006/relationships/customXml" Target="../ink/ink244.xml"/><Relationship Id="rId27" Type="http://schemas.openxmlformats.org/officeDocument/2006/relationships/image" Target="../media/image73.png"/></Relationships>
</file>

<file path=ppt/slides/_rels/slide29.xml.rels><?xml version="1.0" encoding="UTF-8" standalone="yes"?>
<Relationships xmlns="http://schemas.openxmlformats.org/package/2006/relationships"><Relationship Id="rId13" Type="http://schemas.openxmlformats.org/officeDocument/2006/relationships/image" Target="../media/image56.png"/><Relationship Id="rId18" Type="http://schemas.openxmlformats.org/officeDocument/2006/relationships/customXml" Target="../ink/ink256.xml"/><Relationship Id="rId26" Type="http://schemas.openxmlformats.org/officeDocument/2006/relationships/customXml" Target="../ink/ink260.xml"/><Relationship Id="rId3" Type="http://schemas.openxmlformats.org/officeDocument/2006/relationships/image" Target="../media/image47.png"/><Relationship Id="rId21" Type="http://schemas.openxmlformats.org/officeDocument/2006/relationships/image" Target="../media/image70.png"/><Relationship Id="rId7" Type="http://schemas.openxmlformats.org/officeDocument/2006/relationships/image" Target="../media/image49.png"/><Relationship Id="rId12" Type="http://schemas.openxmlformats.org/officeDocument/2006/relationships/customXml" Target="../ink/ink253.xml"/><Relationship Id="rId17" Type="http://schemas.openxmlformats.org/officeDocument/2006/relationships/image" Target="../media/image68.png"/><Relationship Id="rId25" Type="http://schemas.openxmlformats.org/officeDocument/2006/relationships/image" Target="../media/image72.png"/><Relationship Id="rId33" Type="http://schemas.openxmlformats.org/officeDocument/2006/relationships/image" Target="../media/image91.png"/><Relationship Id="rId2" Type="http://schemas.openxmlformats.org/officeDocument/2006/relationships/customXml" Target="../ink/ink248.xml"/><Relationship Id="rId16" Type="http://schemas.openxmlformats.org/officeDocument/2006/relationships/customXml" Target="../ink/ink255.xml"/><Relationship Id="rId20" Type="http://schemas.openxmlformats.org/officeDocument/2006/relationships/customXml" Target="../ink/ink257.xml"/><Relationship Id="rId29"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customXml" Target="../ink/ink250.xml"/><Relationship Id="rId11" Type="http://schemas.openxmlformats.org/officeDocument/2006/relationships/image" Target="../media/image55.png"/><Relationship Id="rId24" Type="http://schemas.openxmlformats.org/officeDocument/2006/relationships/customXml" Target="../ink/ink259.xml"/><Relationship Id="rId32" Type="http://schemas.openxmlformats.org/officeDocument/2006/relationships/customXml" Target="../ink/ink263.xml"/><Relationship Id="rId5" Type="http://schemas.openxmlformats.org/officeDocument/2006/relationships/image" Target="../media/image48.png"/><Relationship Id="rId15" Type="http://schemas.openxmlformats.org/officeDocument/2006/relationships/image" Target="../media/image67.png"/><Relationship Id="rId23" Type="http://schemas.openxmlformats.org/officeDocument/2006/relationships/image" Target="../media/image71.png"/><Relationship Id="rId28" Type="http://schemas.openxmlformats.org/officeDocument/2006/relationships/customXml" Target="../ink/ink261.xml"/><Relationship Id="rId10" Type="http://schemas.openxmlformats.org/officeDocument/2006/relationships/customXml" Target="../ink/ink252.xml"/><Relationship Id="rId19" Type="http://schemas.openxmlformats.org/officeDocument/2006/relationships/image" Target="../media/image69.png"/><Relationship Id="rId31" Type="http://schemas.openxmlformats.org/officeDocument/2006/relationships/image" Target="../media/image90.png"/><Relationship Id="rId4" Type="http://schemas.openxmlformats.org/officeDocument/2006/relationships/customXml" Target="../ink/ink249.xml"/><Relationship Id="rId9" Type="http://schemas.openxmlformats.org/officeDocument/2006/relationships/image" Target="../media/image54.png"/><Relationship Id="rId14" Type="http://schemas.openxmlformats.org/officeDocument/2006/relationships/customXml" Target="../ink/ink254.xml"/><Relationship Id="rId22" Type="http://schemas.openxmlformats.org/officeDocument/2006/relationships/customXml" Target="../ink/ink258.xml"/><Relationship Id="rId27" Type="http://schemas.openxmlformats.org/officeDocument/2006/relationships/image" Target="../media/image73.png"/><Relationship Id="rId30" Type="http://schemas.openxmlformats.org/officeDocument/2006/relationships/customXml" Target="../ink/ink262.xml"/><Relationship Id="rId8" Type="http://schemas.openxmlformats.org/officeDocument/2006/relationships/customXml" Target="../ink/ink251.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13" Type="http://schemas.openxmlformats.org/officeDocument/2006/relationships/image" Target="../media/image56.png"/><Relationship Id="rId18" Type="http://schemas.openxmlformats.org/officeDocument/2006/relationships/customXml" Target="../ink/ink272.xml"/><Relationship Id="rId26" Type="http://schemas.openxmlformats.org/officeDocument/2006/relationships/customXml" Target="../ink/ink276.xml"/><Relationship Id="rId21" Type="http://schemas.openxmlformats.org/officeDocument/2006/relationships/image" Target="../media/image70.png"/><Relationship Id="rId34" Type="http://schemas.openxmlformats.org/officeDocument/2006/relationships/customXml" Target="../ink/ink280.xml"/><Relationship Id="rId7" Type="http://schemas.openxmlformats.org/officeDocument/2006/relationships/image" Target="../media/image49.png"/><Relationship Id="rId12" Type="http://schemas.openxmlformats.org/officeDocument/2006/relationships/customXml" Target="../ink/ink269.xml"/><Relationship Id="rId17" Type="http://schemas.openxmlformats.org/officeDocument/2006/relationships/image" Target="../media/image68.png"/><Relationship Id="rId25" Type="http://schemas.openxmlformats.org/officeDocument/2006/relationships/image" Target="../media/image72.png"/><Relationship Id="rId33" Type="http://schemas.openxmlformats.org/officeDocument/2006/relationships/image" Target="../media/image93.png"/><Relationship Id="rId2" Type="http://schemas.openxmlformats.org/officeDocument/2006/relationships/customXml" Target="../ink/ink264.xml"/><Relationship Id="rId16" Type="http://schemas.openxmlformats.org/officeDocument/2006/relationships/customXml" Target="../ink/ink271.xml"/><Relationship Id="rId20" Type="http://schemas.openxmlformats.org/officeDocument/2006/relationships/customXml" Target="../ink/ink273.xml"/><Relationship Id="rId29"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customXml" Target="../ink/ink266.xml"/><Relationship Id="rId11" Type="http://schemas.openxmlformats.org/officeDocument/2006/relationships/image" Target="../media/image55.png"/><Relationship Id="rId24" Type="http://schemas.openxmlformats.org/officeDocument/2006/relationships/customXml" Target="../ink/ink275.xml"/><Relationship Id="rId32" Type="http://schemas.openxmlformats.org/officeDocument/2006/relationships/customXml" Target="../ink/ink279.xml"/><Relationship Id="rId37" Type="http://schemas.openxmlformats.org/officeDocument/2006/relationships/image" Target="../media/image95.png"/><Relationship Id="rId5" Type="http://schemas.openxmlformats.org/officeDocument/2006/relationships/image" Target="../media/image48.png"/><Relationship Id="rId15" Type="http://schemas.openxmlformats.org/officeDocument/2006/relationships/image" Target="../media/image67.png"/><Relationship Id="rId23" Type="http://schemas.openxmlformats.org/officeDocument/2006/relationships/image" Target="../media/image71.png"/><Relationship Id="rId28" Type="http://schemas.openxmlformats.org/officeDocument/2006/relationships/customXml" Target="../ink/ink277.xml"/><Relationship Id="rId36" Type="http://schemas.openxmlformats.org/officeDocument/2006/relationships/customXml" Target="../ink/ink281.xml"/><Relationship Id="rId10" Type="http://schemas.openxmlformats.org/officeDocument/2006/relationships/customXml" Target="../ink/ink268.xml"/><Relationship Id="rId19" Type="http://schemas.openxmlformats.org/officeDocument/2006/relationships/image" Target="../media/image69.png"/><Relationship Id="rId31" Type="http://schemas.openxmlformats.org/officeDocument/2006/relationships/image" Target="../media/image92.png"/><Relationship Id="rId4" Type="http://schemas.openxmlformats.org/officeDocument/2006/relationships/customXml" Target="../ink/ink265.xml"/><Relationship Id="rId9" Type="http://schemas.openxmlformats.org/officeDocument/2006/relationships/image" Target="../media/image54.png"/><Relationship Id="rId14" Type="http://schemas.openxmlformats.org/officeDocument/2006/relationships/customXml" Target="../ink/ink270.xml"/><Relationship Id="rId22" Type="http://schemas.openxmlformats.org/officeDocument/2006/relationships/customXml" Target="../ink/ink274.xml"/><Relationship Id="rId27" Type="http://schemas.openxmlformats.org/officeDocument/2006/relationships/image" Target="../media/image73.png"/><Relationship Id="rId30" Type="http://schemas.openxmlformats.org/officeDocument/2006/relationships/customXml" Target="../ink/ink278.xml"/><Relationship Id="rId35" Type="http://schemas.openxmlformats.org/officeDocument/2006/relationships/image" Target="../media/image94.png"/><Relationship Id="rId8" Type="http://schemas.openxmlformats.org/officeDocument/2006/relationships/customXml" Target="../ink/ink267.xml"/><Relationship Id="rId3" Type="http://schemas.openxmlformats.org/officeDocument/2006/relationships/image" Target="../media/image47.png"/></Relationships>
</file>

<file path=ppt/slides/_rels/slide31.xml.rels><?xml version="1.0" encoding="UTF-8" standalone="yes"?>
<Relationships xmlns="http://schemas.openxmlformats.org/package/2006/relationships"><Relationship Id="rId13" Type="http://schemas.openxmlformats.org/officeDocument/2006/relationships/image" Target="../media/image56.png"/><Relationship Id="rId18" Type="http://schemas.openxmlformats.org/officeDocument/2006/relationships/customXml" Target="../ink/ink290.xml"/><Relationship Id="rId26" Type="http://schemas.openxmlformats.org/officeDocument/2006/relationships/customXml" Target="../ink/ink294.xml"/><Relationship Id="rId21" Type="http://schemas.openxmlformats.org/officeDocument/2006/relationships/image" Target="../media/image95.png"/><Relationship Id="rId34" Type="http://schemas.openxmlformats.org/officeDocument/2006/relationships/customXml" Target="../ink/ink298.xml"/><Relationship Id="rId7" Type="http://schemas.openxmlformats.org/officeDocument/2006/relationships/image" Target="../media/image49.png"/><Relationship Id="rId12" Type="http://schemas.openxmlformats.org/officeDocument/2006/relationships/customXml" Target="../ink/ink287.xml"/><Relationship Id="rId17" Type="http://schemas.openxmlformats.org/officeDocument/2006/relationships/image" Target="../media/image93.png"/><Relationship Id="rId25" Type="http://schemas.openxmlformats.org/officeDocument/2006/relationships/image" Target="../media/image97.png"/><Relationship Id="rId33" Type="http://schemas.openxmlformats.org/officeDocument/2006/relationships/image" Target="../media/image101.png"/><Relationship Id="rId2" Type="http://schemas.openxmlformats.org/officeDocument/2006/relationships/customXml" Target="../ink/ink282.xml"/><Relationship Id="rId16" Type="http://schemas.openxmlformats.org/officeDocument/2006/relationships/customXml" Target="../ink/ink289.xml"/><Relationship Id="rId20" Type="http://schemas.openxmlformats.org/officeDocument/2006/relationships/customXml" Target="../ink/ink291.xml"/><Relationship Id="rId29"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customXml" Target="../ink/ink284.xml"/><Relationship Id="rId11" Type="http://schemas.openxmlformats.org/officeDocument/2006/relationships/image" Target="../media/image55.png"/><Relationship Id="rId24" Type="http://schemas.openxmlformats.org/officeDocument/2006/relationships/customXml" Target="../ink/ink293.xml"/><Relationship Id="rId32" Type="http://schemas.openxmlformats.org/officeDocument/2006/relationships/customXml" Target="../ink/ink297.xml"/><Relationship Id="rId37" Type="http://schemas.openxmlformats.org/officeDocument/2006/relationships/image" Target="../media/image103.png"/><Relationship Id="rId5" Type="http://schemas.openxmlformats.org/officeDocument/2006/relationships/image" Target="../media/image48.png"/><Relationship Id="rId15" Type="http://schemas.openxmlformats.org/officeDocument/2006/relationships/image" Target="../media/image92.png"/><Relationship Id="rId23" Type="http://schemas.openxmlformats.org/officeDocument/2006/relationships/image" Target="../media/image96.png"/><Relationship Id="rId28" Type="http://schemas.openxmlformats.org/officeDocument/2006/relationships/customXml" Target="../ink/ink295.xml"/><Relationship Id="rId36" Type="http://schemas.openxmlformats.org/officeDocument/2006/relationships/customXml" Target="../ink/ink299.xml"/><Relationship Id="rId10" Type="http://schemas.openxmlformats.org/officeDocument/2006/relationships/customXml" Target="../ink/ink286.xml"/><Relationship Id="rId19" Type="http://schemas.openxmlformats.org/officeDocument/2006/relationships/image" Target="../media/image94.png"/><Relationship Id="rId31" Type="http://schemas.openxmlformats.org/officeDocument/2006/relationships/image" Target="../media/image100.png"/><Relationship Id="rId4" Type="http://schemas.openxmlformats.org/officeDocument/2006/relationships/customXml" Target="../ink/ink283.xml"/><Relationship Id="rId9" Type="http://schemas.openxmlformats.org/officeDocument/2006/relationships/image" Target="../media/image54.png"/><Relationship Id="rId14" Type="http://schemas.openxmlformats.org/officeDocument/2006/relationships/customXml" Target="../ink/ink288.xml"/><Relationship Id="rId22" Type="http://schemas.openxmlformats.org/officeDocument/2006/relationships/customXml" Target="../ink/ink292.xml"/><Relationship Id="rId27" Type="http://schemas.openxmlformats.org/officeDocument/2006/relationships/image" Target="../media/image98.png"/><Relationship Id="rId30" Type="http://schemas.openxmlformats.org/officeDocument/2006/relationships/customXml" Target="../ink/ink296.xml"/><Relationship Id="rId35" Type="http://schemas.openxmlformats.org/officeDocument/2006/relationships/image" Target="../media/image102.png"/><Relationship Id="rId8" Type="http://schemas.openxmlformats.org/officeDocument/2006/relationships/customXml" Target="../ink/ink285.xml"/><Relationship Id="rId3" Type="http://schemas.openxmlformats.org/officeDocument/2006/relationships/image" Target="../media/image47.png"/></Relationships>
</file>

<file path=ppt/slides/_rels/slide32.xml.rels><?xml version="1.0" encoding="UTF-8" standalone="yes"?>
<Relationships xmlns="http://schemas.openxmlformats.org/package/2006/relationships"><Relationship Id="rId13" Type="http://schemas.openxmlformats.org/officeDocument/2006/relationships/image" Target="../media/image56.png"/><Relationship Id="rId18" Type="http://schemas.openxmlformats.org/officeDocument/2006/relationships/customXml" Target="../ink/ink308.xml"/><Relationship Id="rId26" Type="http://schemas.openxmlformats.org/officeDocument/2006/relationships/customXml" Target="../ink/ink312.xml"/><Relationship Id="rId21" Type="http://schemas.openxmlformats.org/officeDocument/2006/relationships/image" Target="../media/image105.png"/><Relationship Id="rId34" Type="http://schemas.openxmlformats.org/officeDocument/2006/relationships/customXml" Target="../ink/ink316.xml"/><Relationship Id="rId7" Type="http://schemas.openxmlformats.org/officeDocument/2006/relationships/image" Target="../media/image49.png"/><Relationship Id="rId12" Type="http://schemas.openxmlformats.org/officeDocument/2006/relationships/customXml" Target="../ink/ink305.xml"/><Relationship Id="rId17" Type="http://schemas.openxmlformats.org/officeDocument/2006/relationships/image" Target="../media/image93.png"/><Relationship Id="rId25" Type="http://schemas.openxmlformats.org/officeDocument/2006/relationships/image" Target="../media/image107.png"/><Relationship Id="rId33" Type="http://schemas.openxmlformats.org/officeDocument/2006/relationships/image" Target="../media/image111.png"/><Relationship Id="rId2" Type="http://schemas.openxmlformats.org/officeDocument/2006/relationships/customXml" Target="../ink/ink300.xml"/><Relationship Id="rId16" Type="http://schemas.openxmlformats.org/officeDocument/2006/relationships/customXml" Target="../ink/ink307.xml"/><Relationship Id="rId20" Type="http://schemas.openxmlformats.org/officeDocument/2006/relationships/customXml" Target="../ink/ink309.xml"/><Relationship Id="rId29"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customXml" Target="../ink/ink302.xml"/><Relationship Id="rId11" Type="http://schemas.openxmlformats.org/officeDocument/2006/relationships/image" Target="../media/image55.png"/><Relationship Id="rId24" Type="http://schemas.openxmlformats.org/officeDocument/2006/relationships/customXml" Target="../ink/ink311.xml"/><Relationship Id="rId32" Type="http://schemas.openxmlformats.org/officeDocument/2006/relationships/customXml" Target="../ink/ink315.xml"/><Relationship Id="rId37" Type="http://schemas.openxmlformats.org/officeDocument/2006/relationships/image" Target="../media/image113.png"/><Relationship Id="rId5" Type="http://schemas.openxmlformats.org/officeDocument/2006/relationships/image" Target="../media/image48.png"/><Relationship Id="rId15" Type="http://schemas.openxmlformats.org/officeDocument/2006/relationships/image" Target="../media/image92.png"/><Relationship Id="rId23" Type="http://schemas.openxmlformats.org/officeDocument/2006/relationships/image" Target="../media/image106.png"/><Relationship Id="rId28" Type="http://schemas.openxmlformats.org/officeDocument/2006/relationships/customXml" Target="../ink/ink313.xml"/><Relationship Id="rId36" Type="http://schemas.openxmlformats.org/officeDocument/2006/relationships/customXml" Target="../ink/ink317.xml"/><Relationship Id="rId10" Type="http://schemas.openxmlformats.org/officeDocument/2006/relationships/customXml" Target="../ink/ink304.xml"/><Relationship Id="rId19" Type="http://schemas.openxmlformats.org/officeDocument/2006/relationships/image" Target="../media/image104.png"/><Relationship Id="rId31" Type="http://schemas.openxmlformats.org/officeDocument/2006/relationships/image" Target="../media/image110.png"/><Relationship Id="rId4" Type="http://schemas.openxmlformats.org/officeDocument/2006/relationships/customXml" Target="../ink/ink301.xml"/><Relationship Id="rId9" Type="http://schemas.openxmlformats.org/officeDocument/2006/relationships/image" Target="../media/image54.png"/><Relationship Id="rId14" Type="http://schemas.openxmlformats.org/officeDocument/2006/relationships/customXml" Target="../ink/ink306.xml"/><Relationship Id="rId22" Type="http://schemas.openxmlformats.org/officeDocument/2006/relationships/customXml" Target="../ink/ink310.xml"/><Relationship Id="rId27" Type="http://schemas.openxmlformats.org/officeDocument/2006/relationships/image" Target="../media/image108.png"/><Relationship Id="rId30" Type="http://schemas.openxmlformats.org/officeDocument/2006/relationships/customXml" Target="../ink/ink314.xml"/><Relationship Id="rId35" Type="http://schemas.openxmlformats.org/officeDocument/2006/relationships/image" Target="../media/image112.png"/><Relationship Id="rId8" Type="http://schemas.openxmlformats.org/officeDocument/2006/relationships/customXml" Target="../ink/ink303.xml"/><Relationship Id="rId3" Type="http://schemas.openxmlformats.org/officeDocument/2006/relationships/image" Target="../media/image47.png"/></Relationships>
</file>

<file path=ppt/slides/_rels/slide33.xml.rels><?xml version="1.0" encoding="UTF-8" standalone="yes"?>
<Relationships xmlns="http://schemas.openxmlformats.org/package/2006/relationships"><Relationship Id="rId8" Type="http://schemas.openxmlformats.org/officeDocument/2006/relationships/customXml" Target="../ink/ink321.xml"/><Relationship Id="rId13" Type="http://schemas.openxmlformats.org/officeDocument/2006/relationships/image" Target="../media/image56.png"/><Relationship Id="rId18" Type="http://schemas.openxmlformats.org/officeDocument/2006/relationships/customXml" Target="../ink/ink326.xml"/><Relationship Id="rId3" Type="http://schemas.openxmlformats.org/officeDocument/2006/relationships/image" Target="../media/image47.png"/><Relationship Id="rId21" Type="http://schemas.openxmlformats.org/officeDocument/2006/relationships/image" Target="../media/image107.png"/><Relationship Id="rId7" Type="http://schemas.openxmlformats.org/officeDocument/2006/relationships/image" Target="../media/image49.png"/><Relationship Id="rId12" Type="http://schemas.openxmlformats.org/officeDocument/2006/relationships/customXml" Target="../ink/ink323.xml"/><Relationship Id="rId17" Type="http://schemas.openxmlformats.org/officeDocument/2006/relationships/image" Target="../media/image105.png"/><Relationship Id="rId25" Type="http://schemas.openxmlformats.org/officeDocument/2006/relationships/image" Target="../media/image115.png"/><Relationship Id="rId2" Type="http://schemas.openxmlformats.org/officeDocument/2006/relationships/customXml" Target="../ink/ink318.xml"/><Relationship Id="rId16" Type="http://schemas.openxmlformats.org/officeDocument/2006/relationships/customXml" Target="../ink/ink325.xml"/><Relationship Id="rId20" Type="http://schemas.openxmlformats.org/officeDocument/2006/relationships/customXml" Target="../ink/ink327.xml"/><Relationship Id="rId1" Type="http://schemas.openxmlformats.org/officeDocument/2006/relationships/slideLayout" Target="../slideLayouts/slideLayout2.xml"/><Relationship Id="rId6" Type="http://schemas.openxmlformats.org/officeDocument/2006/relationships/customXml" Target="../ink/ink320.xml"/><Relationship Id="rId11" Type="http://schemas.openxmlformats.org/officeDocument/2006/relationships/image" Target="../media/image55.png"/><Relationship Id="rId24" Type="http://schemas.openxmlformats.org/officeDocument/2006/relationships/customXml" Target="../ink/ink329.xml"/><Relationship Id="rId5" Type="http://schemas.openxmlformats.org/officeDocument/2006/relationships/image" Target="../media/image48.png"/><Relationship Id="rId15" Type="http://schemas.openxmlformats.org/officeDocument/2006/relationships/image" Target="../media/image104.png"/><Relationship Id="rId23" Type="http://schemas.openxmlformats.org/officeDocument/2006/relationships/image" Target="../media/image114.png"/><Relationship Id="rId10" Type="http://schemas.openxmlformats.org/officeDocument/2006/relationships/customXml" Target="../ink/ink322.xml"/><Relationship Id="rId19" Type="http://schemas.openxmlformats.org/officeDocument/2006/relationships/image" Target="../media/image106.png"/><Relationship Id="rId4" Type="http://schemas.openxmlformats.org/officeDocument/2006/relationships/customXml" Target="../ink/ink319.xml"/><Relationship Id="rId9" Type="http://schemas.openxmlformats.org/officeDocument/2006/relationships/image" Target="../media/image54.png"/><Relationship Id="rId14" Type="http://schemas.openxmlformats.org/officeDocument/2006/relationships/customXml" Target="../ink/ink324.xml"/><Relationship Id="rId22" Type="http://schemas.openxmlformats.org/officeDocument/2006/relationships/customXml" Target="../ink/ink3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hyperlink" Target="http://livrosontemhojeesempre.blogspot.com/2015/11/tag-pokemon-book.html"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pngimg.com/download/12025"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impsonswiki.com/wiki/Ned_Flander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14.png"/><Relationship Id="rId4" Type="http://schemas.openxmlformats.org/officeDocument/2006/relationships/customXml" Target="../ink/ink9.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17.xml"/><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2A61627-3724-4B96-810E-4D7E9DF11947}"/>
              </a:ext>
            </a:extLst>
          </p:cNvPr>
          <p:cNvSpPr>
            <a:spLocks noGrp="1"/>
          </p:cNvSpPr>
          <p:nvPr>
            <p:ph type="ctrTitle"/>
          </p:nvPr>
        </p:nvSpPr>
        <p:spPr>
          <a:xfrm>
            <a:off x="6805126" y="404106"/>
            <a:ext cx="4298417" cy="2539390"/>
          </a:xfrm>
        </p:spPr>
        <p:txBody>
          <a:bodyPr anchor="b">
            <a:normAutofit/>
          </a:bodyPr>
          <a:lstStyle/>
          <a:p>
            <a:r>
              <a:rPr lang="en-US" sz="7200" u="sng" dirty="0"/>
              <a:t>TDA Lista </a:t>
            </a:r>
            <a:br>
              <a:rPr lang="en-US" u="sng" dirty="0"/>
            </a:br>
            <a:r>
              <a:rPr lang="en-US" sz="1800" u="sng" dirty="0"/>
              <a:t>…y pila y cola</a:t>
            </a:r>
            <a:endParaRPr lang="es-AR" sz="1800" u="sng" dirty="0"/>
          </a:p>
        </p:txBody>
      </p:sp>
      <p:pic>
        <p:nvPicPr>
          <p:cNvPr id="5" name="Picture 4" descr="A picture containing text&#10;&#10;Description automatically generated">
            <a:extLst>
              <a:ext uri="{FF2B5EF4-FFF2-40B4-BE49-F238E27FC236}">
                <a16:creationId xmlns:a16="http://schemas.microsoft.com/office/drawing/2014/main" id="{6883AE85-0E82-4DFE-985F-A2D9286FD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82" y="404106"/>
            <a:ext cx="5022318" cy="1682476"/>
          </a:xfrm>
          <a:prstGeom prst="rect">
            <a:avLst/>
          </a:prstGeom>
        </p:spPr>
      </p:pic>
      <p:graphicFrame>
        <p:nvGraphicFramePr>
          <p:cNvPr id="6" name="Table 6">
            <a:extLst>
              <a:ext uri="{FF2B5EF4-FFF2-40B4-BE49-F238E27FC236}">
                <a16:creationId xmlns:a16="http://schemas.microsoft.com/office/drawing/2014/main" id="{190E6152-C453-4A7B-940E-A040654F2530}"/>
              </a:ext>
            </a:extLst>
          </p:cNvPr>
          <p:cNvGraphicFramePr>
            <a:graphicFrameLocks noGrp="1"/>
          </p:cNvGraphicFramePr>
          <p:nvPr>
            <p:extLst>
              <p:ext uri="{D42A27DB-BD31-4B8C-83A1-F6EECF244321}">
                <p14:modId xmlns:p14="http://schemas.microsoft.com/office/powerpoint/2010/main" val="2927319464"/>
              </p:ext>
            </p:extLst>
          </p:nvPr>
        </p:nvGraphicFramePr>
        <p:xfrm>
          <a:off x="6131438" y="4899415"/>
          <a:ext cx="5645791" cy="1554480"/>
        </p:xfrm>
        <a:graphic>
          <a:graphicData uri="http://schemas.openxmlformats.org/drawingml/2006/table">
            <a:tbl>
              <a:tblPr firstRow="1" bandRow="1">
                <a:tableStyleId>{5C22544A-7EE6-4342-B048-85BDC9FD1C3A}</a:tableStyleId>
              </a:tblPr>
              <a:tblGrid>
                <a:gridCol w="1542736">
                  <a:extLst>
                    <a:ext uri="{9D8B030D-6E8A-4147-A177-3AD203B41FA5}">
                      <a16:colId xmlns:a16="http://schemas.microsoft.com/office/drawing/2014/main" val="3745813736"/>
                    </a:ext>
                  </a:extLst>
                </a:gridCol>
                <a:gridCol w="4103055">
                  <a:extLst>
                    <a:ext uri="{9D8B030D-6E8A-4147-A177-3AD203B41FA5}">
                      <a16:colId xmlns:a16="http://schemas.microsoft.com/office/drawing/2014/main" val="784871012"/>
                    </a:ext>
                  </a:extLst>
                </a:gridCol>
              </a:tblGrid>
              <a:tr h="370840">
                <a:tc>
                  <a:txBody>
                    <a:bodyPr/>
                    <a:lstStyle/>
                    <a:p>
                      <a:r>
                        <a:rPr lang="en-US" sz="2800" b="0" dirty="0">
                          <a:solidFill>
                            <a:schemeClr val="tx1"/>
                          </a:solidFill>
                        </a:rPr>
                        <a:t>Nombre</a:t>
                      </a:r>
                      <a:endParaRPr lang="es-AR" sz="2800" b="0" dirty="0">
                        <a:solidFill>
                          <a:schemeClr val="tx1"/>
                        </a:solidFill>
                      </a:endParaRPr>
                    </a:p>
                  </a:txBody>
                  <a:tcPr>
                    <a:solidFill>
                      <a:schemeClr val="bg1">
                        <a:lumMod val="85000"/>
                      </a:schemeClr>
                    </a:solidFill>
                  </a:tcPr>
                </a:tc>
                <a:tc>
                  <a:txBody>
                    <a:bodyPr/>
                    <a:lstStyle/>
                    <a:p>
                      <a:r>
                        <a:rPr lang="en-US" sz="2800" b="0" dirty="0">
                          <a:solidFill>
                            <a:schemeClr val="tx1"/>
                          </a:solidFill>
                        </a:rPr>
                        <a:t>Lautaro De Nobili</a:t>
                      </a:r>
                      <a:endParaRPr lang="es-AR" sz="2800" b="0" dirty="0">
                        <a:solidFill>
                          <a:schemeClr val="tx1"/>
                        </a:solidFill>
                      </a:endParaRPr>
                    </a:p>
                  </a:txBody>
                  <a:tcPr>
                    <a:solidFill>
                      <a:schemeClr val="bg1">
                        <a:lumMod val="85000"/>
                      </a:schemeClr>
                    </a:solidFill>
                  </a:tcPr>
                </a:tc>
                <a:extLst>
                  <a:ext uri="{0D108BD9-81ED-4DB2-BD59-A6C34878D82A}">
                    <a16:rowId xmlns:a16="http://schemas.microsoft.com/office/drawing/2014/main" val="3952741677"/>
                  </a:ext>
                </a:extLst>
              </a:tr>
              <a:tr h="370840">
                <a:tc>
                  <a:txBody>
                    <a:bodyPr/>
                    <a:lstStyle/>
                    <a:p>
                      <a:r>
                        <a:rPr lang="en-US" sz="2800" b="0" dirty="0">
                          <a:solidFill>
                            <a:schemeClr val="tx1"/>
                          </a:solidFill>
                        </a:rPr>
                        <a:t>Padron</a:t>
                      </a:r>
                      <a:endParaRPr lang="es-AR" sz="2800" b="0" dirty="0">
                        <a:solidFill>
                          <a:schemeClr val="tx1"/>
                        </a:solidFill>
                      </a:endParaRPr>
                    </a:p>
                  </a:txBody>
                  <a:tcPr>
                    <a:solidFill>
                      <a:schemeClr val="accent1">
                        <a:lumMod val="20000"/>
                        <a:lumOff val="80000"/>
                      </a:schemeClr>
                    </a:solidFill>
                  </a:tcPr>
                </a:tc>
                <a:tc>
                  <a:txBody>
                    <a:bodyPr/>
                    <a:lstStyle/>
                    <a:p>
                      <a:r>
                        <a:rPr lang="en-US" sz="2800" b="0" dirty="0">
                          <a:solidFill>
                            <a:schemeClr val="tx1"/>
                          </a:solidFill>
                        </a:rPr>
                        <a:t>107394</a:t>
                      </a:r>
                      <a:endParaRPr lang="es-AR" sz="28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85332193"/>
                  </a:ext>
                </a:extLst>
              </a:tr>
              <a:tr h="370840">
                <a:tc>
                  <a:txBody>
                    <a:bodyPr/>
                    <a:lstStyle/>
                    <a:p>
                      <a:r>
                        <a:rPr lang="en-US" sz="2800" b="0" dirty="0">
                          <a:solidFill>
                            <a:schemeClr val="tx1"/>
                          </a:solidFill>
                        </a:rPr>
                        <a:t>Email</a:t>
                      </a:r>
                      <a:endParaRPr lang="es-AR" sz="2800" b="0" dirty="0">
                        <a:solidFill>
                          <a:schemeClr val="tx1"/>
                        </a:solidFill>
                      </a:endParaRPr>
                    </a:p>
                  </a:txBody>
                  <a:tcPr>
                    <a:solidFill>
                      <a:schemeClr val="bg1">
                        <a:lumMod val="85000"/>
                      </a:schemeClr>
                    </a:solidFill>
                  </a:tcPr>
                </a:tc>
                <a:tc>
                  <a:txBody>
                    <a:bodyPr/>
                    <a:lstStyle/>
                    <a:p>
                      <a:r>
                        <a:rPr lang="en-US" sz="2800" b="0" dirty="0">
                          <a:solidFill>
                            <a:schemeClr val="tx1"/>
                          </a:solidFill>
                        </a:rPr>
                        <a:t>ldenobili@gmail.com</a:t>
                      </a:r>
                      <a:endParaRPr lang="es-AR" sz="2800" b="0" dirty="0">
                        <a:solidFill>
                          <a:schemeClr val="tx1"/>
                        </a:solidFill>
                      </a:endParaRPr>
                    </a:p>
                  </a:txBody>
                  <a:tcPr>
                    <a:solidFill>
                      <a:schemeClr val="bg1">
                        <a:lumMod val="85000"/>
                      </a:schemeClr>
                    </a:solidFill>
                  </a:tcPr>
                </a:tc>
                <a:extLst>
                  <a:ext uri="{0D108BD9-81ED-4DB2-BD59-A6C34878D82A}">
                    <a16:rowId xmlns:a16="http://schemas.microsoft.com/office/drawing/2014/main" val="2509421454"/>
                  </a:ext>
                </a:extLst>
              </a:tr>
            </a:tbl>
          </a:graphicData>
        </a:graphic>
      </p:graphicFrame>
      <p:pic>
        <p:nvPicPr>
          <p:cNvPr id="8" name="Picture 7" descr="Graphical user interface, application&#10;&#10;Description automatically generated">
            <a:extLst>
              <a:ext uri="{FF2B5EF4-FFF2-40B4-BE49-F238E27FC236}">
                <a16:creationId xmlns:a16="http://schemas.microsoft.com/office/drawing/2014/main" id="{9F41CA84-C087-4EF4-8A77-7CAE5D76095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60726" y="2602212"/>
            <a:ext cx="3824582" cy="3088067"/>
          </a:xfrm>
          <a:prstGeom prst="rect">
            <a:avLst/>
          </a:prstGeom>
        </p:spPr>
      </p:pic>
    </p:spTree>
    <p:extLst>
      <p:ext uri="{BB962C8B-B14F-4D97-AF65-F5344CB8AC3E}">
        <p14:creationId xmlns:p14="http://schemas.microsoft.com/office/powerpoint/2010/main" val="81828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6918121" y="461394"/>
            <a:ext cx="3903677" cy="910224"/>
          </a:xfrm>
        </p:spPr>
        <p:txBody>
          <a:bodyPr/>
          <a:lstStyle/>
          <a:p>
            <a:r>
              <a:rPr lang="en-US" dirty="0"/>
              <a:t>lista_insertar()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791081" y="3200126"/>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0</a:t>
            </a:r>
          </a:p>
        </p:txBody>
      </p:sp>
      <p:sp>
        <p:nvSpPr>
          <p:cNvPr id="3" name="Rectangle 2">
            <a:extLst>
              <a:ext uri="{FF2B5EF4-FFF2-40B4-BE49-F238E27FC236}">
                <a16:creationId xmlns:a16="http://schemas.microsoft.com/office/drawing/2014/main" id="{5CFBD8D2-AE3C-440D-852E-9E8149AFCE09}"/>
              </a:ext>
            </a:extLst>
          </p:cNvPr>
          <p:cNvSpPr/>
          <p:nvPr/>
        </p:nvSpPr>
        <p:spPr>
          <a:xfrm>
            <a:off x="2133270" y="3198166"/>
            <a:ext cx="1962397" cy="461665"/>
          </a:xfrm>
          <a:prstGeom prst="rect">
            <a:avLst/>
          </a:prstGeom>
          <a:noFill/>
        </p:spPr>
        <p:txBody>
          <a:bodyPr wrap="none" lIns="91440" tIns="45720" rIns="91440" bIns="45720">
            <a:spAutoFit/>
          </a:bodyPr>
          <a:lstStyle/>
          <a:p>
            <a:pPr algn="ctr"/>
            <a:r>
              <a:rPr lang="en-US" sz="2400" b="0" cap="none" spc="0" dirty="0" err="1">
                <a:ln w="0"/>
                <a:solidFill>
                  <a:schemeClr val="tx1"/>
                </a:solidFill>
                <a:effectLst>
                  <a:outerShdw blurRad="38100" dist="19050" dir="2700000" algn="tl" rotWithShape="0">
                    <a:schemeClr val="dk1">
                      <a:alpha val="40000"/>
                    </a:schemeClr>
                  </a:outerShdw>
                </a:effectLst>
              </a:rPr>
              <a:t>nuevo_nodo</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30" name="Group 29">
            <a:extLst>
              <a:ext uri="{FF2B5EF4-FFF2-40B4-BE49-F238E27FC236}">
                <a16:creationId xmlns:a16="http://schemas.microsoft.com/office/drawing/2014/main" id="{41F467B6-5043-4622-8DA7-A7E34F5A1B00}"/>
              </a:ext>
            </a:extLst>
          </p:cNvPr>
          <p:cNvGrpSpPr/>
          <p:nvPr/>
        </p:nvGrpSpPr>
        <p:grpSpPr>
          <a:xfrm>
            <a:off x="1852600" y="2809747"/>
            <a:ext cx="3117240" cy="2684880"/>
            <a:chOff x="1852600" y="2809747"/>
            <a:chExt cx="3117240" cy="2684880"/>
          </a:xfrm>
        </p:grpSpPr>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5C158858-3B33-482E-9539-CC38EB63FB8F}"/>
                    </a:ext>
                  </a:extLst>
                </p14:cNvPr>
                <p14:cNvContentPartPr/>
                <p14:nvPr/>
              </p14:nvContentPartPr>
              <p14:xfrm>
                <a:off x="4202680" y="3430027"/>
                <a:ext cx="522360" cy="40320"/>
              </p14:xfrm>
            </p:contentPart>
          </mc:Choice>
          <mc:Fallback>
            <p:pic>
              <p:nvPicPr>
                <p:cNvPr id="16" name="Ink 15">
                  <a:extLst>
                    <a:ext uri="{FF2B5EF4-FFF2-40B4-BE49-F238E27FC236}">
                      <a16:creationId xmlns:a16="http://schemas.microsoft.com/office/drawing/2014/main" id="{5C158858-3B33-482E-9539-CC38EB63FB8F}"/>
                    </a:ext>
                  </a:extLst>
                </p:cNvPr>
                <p:cNvPicPr/>
                <p:nvPr/>
              </p:nvPicPr>
              <p:blipFill>
                <a:blip r:embed="rId3"/>
                <a:stretch>
                  <a:fillRect/>
                </a:stretch>
              </p:blipFill>
              <p:spPr>
                <a:xfrm>
                  <a:off x="4193680" y="3421387"/>
                  <a:ext cx="54000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997CF503-E57B-4FC5-B15B-D5655E948190}"/>
                    </a:ext>
                  </a:extLst>
                </p14:cNvPr>
                <p14:cNvContentPartPr/>
                <p14:nvPr/>
              </p14:nvContentPartPr>
              <p14:xfrm>
                <a:off x="4643320" y="3355147"/>
                <a:ext cx="88920" cy="188640"/>
              </p14:xfrm>
            </p:contentPart>
          </mc:Choice>
          <mc:Fallback>
            <p:pic>
              <p:nvPicPr>
                <p:cNvPr id="17" name="Ink 16">
                  <a:extLst>
                    <a:ext uri="{FF2B5EF4-FFF2-40B4-BE49-F238E27FC236}">
                      <a16:creationId xmlns:a16="http://schemas.microsoft.com/office/drawing/2014/main" id="{997CF503-E57B-4FC5-B15B-D5655E948190}"/>
                    </a:ext>
                  </a:extLst>
                </p:cNvPr>
                <p:cNvPicPr/>
                <p:nvPr/>
              </p:nvPicPr>
              <p:blipFill>
                <a:blip r:embed="rId5"/>
                <a:stretch>
                  <a:fillRect/>
                </a:stretch>
              </p:blipFill>
              <p:spPr>
                <a:xfrm>
                  <a:off x="4634320" y="3346147"/>
                  <a:ext cx="1065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7543816D-3718-453C-8AA0-BFF59DE1F4F8}"/>
                    </a:ext>
                  </a:extLst>
                </p14:cNvPr>
                <p14:cNvContentPartPr/>
                <p14:nvPr/>
              </p14:nvContentPartPr>
              <p14:xfrm>
                <a:off x="2046640" y="3893347"/>
                <a:ext cx="907920" cy="1601280"/>
              </p14:xfrm>
            </p:contentPart>
          </mc:Choice>
          <mc:Fallback>
            <p:pic>
              <p:nvPicPr>
                <p:cNvPr id="22" name="Ink 21">
                  <a:extLst>
                    <a:ext uri="{FF2B5EF4-FFF2-40B4-BE49-F238E27FC236}">
                      <a16:creationId xmlns:a16="http://schemas.microsoft.com/office/drawing/2014/main" id="{7543816D-3718-453C-8AA0-BFF59DE1F4F8}"/>
                    </a:ext>
                  </a:extLst>
                </p:cNvPr>
                <p:cNvPicPr/>
                <p:nvPr/>
              </p:nvPicPr>
              <p:blipFill>
                <a:blip r:embed="rId7"/>
                <a:stretch>
                  <a:fillRect/>
                </a:stretch>
              </p:blipFill>
              <p:spPr>
                <a:xfrm>
                  <a:off x="2037640" y="3884347"/>
                  <a:ext cx="925560" cy="1618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3257525A-3D47-4F69-B6E2-77612672C7BE}"/>
                    </a:ext>
                  </a:extLst>
                </p14:cNvPr>
                <p14:cNvContentPartPr/>
                <p14:nvPr/>
              </p14:nvContentPartPr>
              <p14:xfrm>
                <a:off x="2860240" y="3892987"/>
                <a:ext cx="249120" cy="117000"/>
              </p14:xfrm>
            </p:contentPart>
          </mc:Choice>
          <mc:Fallback>
            <p:pic>
              <p:nvPicPr>
                <p:cNvPr id="23" name="Ink 22">
                  <a:extLst>
                    <a:ext uri="{FF2B5EF4-FFF2-40B4-BE49-F238E27FC236}">
                      <a16:creationId xmlns:a16="http://schemas.microsoft.com/office/drawing/2014/main" id="{3257525A-3D47-4F69-B6E2-77612672C7BE}"/>
                    </a:ext>
                  </a:extLst>
                </p:cNvPr>
                <p:cNvPicPr/>
                <p:nvPr/>
              </p:nvPicPr>
              <p:blipFill>
                <a:blip r:embed="rId9"/>
                <a:stretch>
                  <a:fillRect/>
                </a:stretch>
              </p:blipFill>
              <p:spPr>
                <a:xfrm>
                  <a:off x="2851240" y="3884347"/>
                  <a:ext cx="2667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7" name="Ink 26">
                  <a:extLst>
                    <a:ext uri="{FF2B5EF4-FFF2-40B4-BE49-F238E27FC236}">
                      <a16:creationId xmlns:a16="http://schemas.microsoft.com/office/drawing/2014/main" id="{F76FF603-5532-4B5B-98BC-EA53CBCEC86A}"/>
                    </a:ext>
                  </a:extLst>
                </p14:cNvPr>
                <p14:cNvContentPartPr/>
                <p14:nvPr/>
              </p14:nvContentPartPr>
              <p14:xfrm>
                <a:off x="1852600" y="2809747"/>
                <a:ext cx="3008880" cy="2269440"/>
              </p14:xfrm>
            </p:contentPart>
          </mc:Choice>
          <mc:Fallback>
            <p:pic>
              <p:nvPicPr>
                <p:cNvPr id="27" name="Ink 26">
                  <a:extLst>
                    <a:ext uri="{FF2B5EF4-FFF2-40B4-BE49-F238E27FC236}">
                      <a16:creationId xmlns:a16="http://schemas.microsoft.com/office/drawing/2014/main" id="{F76FF603-5532-4B5B-98BC-EA53CBCEC86A}"/>
                    </a:ext>
                  </a:extLst>
                </p:cNvPr>
                <p:cNvPicPr/>
                <p:nvPr/>
              </p:nvPicPr>
              <p:blipFill>
                <a:blip r:embed="rId11"/>
                <a:stretch>
                  <a:fillRect/>
                </a:stretch>
              </p:blipFill>
              <p:spPr>
                <a:xfrm>
                  <a:off x="1843600" y="2800747"/>
                  <a:ext cx="3026520" cy="2287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42E9E05E-2A07-4361-B6D7-34AB9765EB47}"/>
                    </a:ext>
                  </a:extLst>
                </p14:cNvPr>
                <p14:cNvContentPartPr/>
                <p14:nvPr/>
              </p14:nvContentPartPr>
              <p14:xfrm>
                <a:off x="4680760" y="3049147"/>
                <a:ext cx="289080" cy="79200"/>
              </p14:xfrm>
            </p:contentPart>
          </mc:Choice>
          <mc:Fallback>
            <p:pic>
              <p:nvPicPr>
                <p:cNvPr id="29" name="Ink 28">
                  <a:extLst>
                    <a:ext uri="{FF2B5EF4-FFF2-40B4-BE49-F238E27FC236}">
                      <a16:creationId xmlns:a16="http://schemas.microsoft.com/office/drawing/2014/main" id="{42E9E05E-2A07-4361-B6D7-34AB9765EB47}"/>
                    </a:ext>
                  </a:extLst>
                </p:cNvPr>
                <p:cNvPicPr/>
                <p:nvPr/>
              </p:nvPicPr>
              <p:blipFill>
                <a:blip r:embed="rId13"/>
                <a:stretch>
                  <a:fillRect/>
                </a:stretch>
              </p:blipFill>
              <p:spPr>
                <a:xfrm>
                  <a:off x="4671760" y="3040147"/>
                  <a:ext cx="306720" cy="96840"/>
                </a:xfrm>
                <a:prstGeom prst="rect">
                  <a:avLst/>
                </a:prstGeom>
              </p:spPr>
            </p:pic>
          </mc:Fallback>
        </mc:AlternateContent>
      </p:grpSp>
    </p:spTree>
    <p:extLst>
      <p:ext uri="{BB962C8B-B14F-4D97-AF65-F5344CB8AC3E}">
        <p14:creationId xmlns:p14="http://schemas.microsoft.com/office/powerpoint/2010/main" val="231766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6918121" y="461394"/>
            <a:ext cx="3903677" cy="910224"/>
          </a:xfrm>
        </p:spPr>
        <p:txBody>
          <a:bodyPr/>
          <a:lstStyle/>
          <a:p>
            <a:r>
              <a:rPr lang="en-US" dirty="0"/>
              <a:t>lista_insertar()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791081" y="3200126"/>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1</a:t>
            </a:r>
          </a:p>
        </p:txBody>
      </p:sp>
      <p:sp>
        <p:nvSpPr>
          <p:cNvPr id="3" name="Rectangle 2">
            <a:extLst>
              <a:ext uri="{FF2B5EF4-FFF2-40B4-BE49-F238E27FC236}">
                <a16:creationId xmlns:a16="http://schemas.microsoft.com/office/drawing/2014/main" id="{5CFBD8D2-AE3C-440D-852E-9E8149AFCE09}"/>
              </a:ext>
            </a:extLst>
          </p:cNvPr>
          <p:cNvSpPr/>
          <p:nvPr/>
        </p:nvSpPr>
        <p:spPr>
          <a:xfrm>
            <a:off x="2481123" y="3198166"/>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11" name="Group 10">
            <a:extLst>
              <a:ext uri="{FF2B5EF4-FFF2-40B4-BE49-F238E27FC236}">
                <a16:creationId xmlns:a16="http://schemas.microsoft.com/office/drawing/2014/main" id="{543EF23F-5E3D-4F9B-A670-C8C5957B3161}"/>
              </a:ext>
            </a:extLst>
          </p:cNvPr>
          <p:cNvGrpSpPr/>
          <p:nvPr/>
        </p:nvGrpSpPr>
        <p:grpSpPr>
          <a:xfrm>
            <a:off x="4185760" y="3305107"/>
            <a:ext cx="536400" cy="189720"/>
            <a:chOff x="4185760" y="3305107"/>
            <a:chExt cx="536400" cy="189720"/>
          </a:xfrm>
        </p:grpSpPr>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62E7B059-25B0-4221-AA7A-61E483CD1AD3}"/>
                    </a:ext>
                  </a:extLst>
                </p14:cNvPr>
                <p14:cNvContentPartPr/>
                <p14:nvPr/>
              </p14:nvContentPartPr>
              <p14:xfrm>
                <a:off x="4185760" y="3405187"/>
                <a:ext cx="536400" cy="19440"/>
              </p14:xfrm>
            </p:contentPart>
          </mc:Choice>
          <mc:Fallback>
            <p:pic>
              <p:nvPicPr>
                <p:cNvPr id="9" name="Ink 8">
                  <a:extLst>
                    <a:ext uri="{FF2B5EF4-FFF2-40B4-BE49-F238E27FC236}">
                      <a16:creationId xmlns:a16="http://schemas.microsoft.com/office/drawing/2014/main" id="{62E7B059-25B0-4221-AA7A-61E483CD1AD3}"/>
                    </a:ext>
                  </a:extLst>
                </p:cNvPr>
                <p:cNvPicPr/>
                <p:nvPr/>
              </p:nvPicPr>
              <p:blipFill>
                <a:blip r:embed="rId3"/>
                <a:stretch>
                  <a:fillRect/>
                </a:stretch>
              </p:blipFill>
              <p:spPr>
                <a:xfrm>
                  <a:off x="4177120" y="3396547"/>
                  <a:ext cx="5540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1876ED17-B414-4293-AAE6-732E94C3C8D5}"/>
                    </a:ext>
                  </a:extLst>
                </p14:cNvPr>
                <p14:cNvContentPartPr/>
                <p14:nvPr/>
              </p14:nvContentPartPr>
              <p14:xfrm>
                <a:off x="4619560" y="3305107"/>
                <a:ext cx="84600" cy="189720"/>
              </p14:xfrm>
            </p:contentPart>
          </mc:Choice>
          <mc:Fallback>
            <p:pic>
              <p:nvPicPr>
                <p:cNvPr id="10" name="Ink 9">
                  <a:extLst>
                    <a:ext uri="{FF2B5EF4-FFF2-40B4-BE49-F238E27FC236}">
                      <a16:creationId xmlns:a16="http://schemas.microsoft.com/office/drawing/2014/main" id="{1876ED17-B414-4293-AAE6-732E94C3C8D5}"/>
                    </a:ext>
                  </a:extLst>
                </p:cNvPr>
                <p:cNvPicPr/>
                <p:nvPr/>
              </p:nvPicPr>
              <p:blipFill>
                <a:blip r:embed="rId5"/>
                <a:stretch>
                  <a:fillRect/>
                </a:stretch>
              </p:blipFill>
              <p:spPr>
                <a:xfrm>
                  <a:off x="4610920" y="3296107"/>
                  <a:ext cx="102240" cy="207360"/>
                </a:xfrm>
                <a:prstGeom prst="rect">
                  <a:avLst/>
                </a:prstGeom>
              </p:spPr>
            </p:pic>
          </mc:Fallback>
        </mc:AlternateContent>
      </p:grpSp>
      <p:grpSp>
        <p:nvGrpSpPr>
          <p:cNvPr id="19" name="Group 18">
            <a:extLst>
              <a:ext uri="{FF2B5EF4-FFF2-40B4-BE49-F238E27FC236}">
                <a16:creationId xmlns:a16="http://schemas.microsoft.com/office/drawing/2014/main" id="{F29DD43C-399A-47C8-A986-9137C0C6FBEB}"/>
              </a:ext>
            </a:extLst>
          </p:cNvPr>
          <p:cNvGrpSpPr/>
          <p:nvPr/>
        </p:nvGrpSpPr>
        <p:grpSpPr>
          <a:xfrm>
            <a:off x="1979320" y="3948427"/>
            <a:ext cx="1431720" cy="1538640"/>
            <a:chOff x="1979320" y="3948427"/>
            <a:chExt cx="1431720" cy="1538640"/>
          </a:xfrm>
        </p:grpSpPr>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6C5D0571-4AA2-41CD-B5BC-2A3E29E170D2}"/>
                    </a:ext>
                  </a:extLst>
                </p14:cNvPr>
                <p14:cNvContentPartPr/>
                <p14:nvPr/>
              </p14:nvContentPartPr>
              <p14:xfrm>
                <a:off x="1979320" y="3948427"/>
                <a:ext cx="1383120" cy="1538640"/>
              </p14:xfrm>
            </p:contentPart>
          </mc:Choice>
          <mc:Fallback>
            <p:pic>
              <p:nvPicPr>
                <p:cNvPr id="12" name="Ink 11">
                  <a:extLst>
                    <a:ext uri="{FF2B5EF4-FFF2-40B4-BE49-F238E27FC236}">
                      <a16:creationId xmlns:a16="http://schemas.microsoft.com/office/drawing/2014/main" id="{6C5D0571-4AA2-41CD-B5BC-2A3E29E170D2}"/>
                    </a:ext>
                  </a:extLst>
                </p:cNvPr>
                <p:cNvPicPr/>
                <p:nvPr/>
              </p:nvPicPr>
              <p:blipFill>
                <a:blip r:embed="rId7"/>
                <a:stretch>
                  <a:fillRect/>
                </a:stretch>
              </p:blipFill>
              <p:spPr>
                <a:xfrm>
                  <a:off x="1970680" y="3939787"/>
                  <a:ext cx="1400760" cy="1556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85E80466-6D81-414E-B1A3-F8AA9DFF16A7}"/>
                    </a:ext>
                  </a:extLst>
                </p14:cNvPr>
                <p14:cNvContentPartPr/>
                <p14:nvPr/>
              </p14:nvContentPartPr>
              <p14:xfrm>
                <a:off x="3262720" y="3950587"/>
                <a:ext cx="148320" cy="78840"/>
              </p14:xfrm>
            </p:contentPart>
          </mc:Choice>
          <mc:Fallback>
            <p:pic>
              <p:nvPicPr>
                <p:cNvPr id="13" name="Ink 12">
                  <a:extLst>
                    <a:ext uri="{FF2B5EF4-FFF2-40B4-BE49-F238E27FC236}">
                      <a16:creationId xmlns:a16="http://schemas.microsoft.com/office/drawing/2014/main" id="{85E80466-6D81-414E-B1A3-F8AA9DFF16A7}"/>
                    </a:ext>
                  </a:extLst>
                </p:cNvPr>
                <p:cNvPicPr/>
                <p:nvPr/>
              </p:nvPicPr>
              <p:blipFill>
                <a:blip r:embed="rId9"/>
                <a:stretch>
                  <a:fillRect/>
                </a:stretch>
              </p:blipFill>
              <p:spPr>
                <a:xfrm>
                  <a:off x="3254080" y="3941947"/>
                  <a:ext cx="1659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1FCF290E-1ABB-46A7-97E4-ADC3717F4D23}"/>
                    </a:ext>
                  </a:extLst>
                </p14:cNvPr>
                <p14:cNvContentPartPr/>
                <p14:nvPr/>
              </p14:nvContentPartPr>
              <p14:xfrm>
                <a:off x="2013160" y="4009267"/>
                <a:ext cx="781200" cy="1020960"/>
              </p14:xfrm>
            </p:contentPart>
          </mc:Choice>
          <mc:Fallback>
            <p:pic>
              <p:nvPicPr>
                <p:cNvPr id="15" name="Ink 14">
                  <a:extLst>
                    <a:ext uri="{FF2B5EF4-FFF2-40B4-BE49-F238E27FC236}">
                      <a16:creationId xmlns:a16="http://schemas.microsoft.com/office/drawing/2014/main" id="{1FCF290E-1ABB-46A7-97E4-ADC3717F4D23}"/>
                    </a:ext>
                  </a:extLst>
                </p:cNvPr>
                <p:cNvPicPr/>
                <p:nvPr/>
              </p:nvPicPr>
              <p:blipFill>
                <a:blip r:embed="rId11"/>
                <a:stretch>
                  <a:fillRect/>
                </a:stretch>
              </p:blipFill>
              <p:spPr>
                <a:xfrm>
                  <a:off x="2004160" y="4000627"/>
                  <a:ext cx="798840" cy="1038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34F59172-383D-4793-BC7A-111ED06B2B0D}"/>
                    </a:ext>
                  </a:extLst>
                </p14:cNvPr>
                <p14:cNvContentPartPr/>
                <p14:nvPr/>
              </p14:nvContentPartPr>
              <p14:xfrm>
                <a:off x="2650720" y="4010347"/>
                <a:ext cx="228960" cy="65880"/>
              </p14:xfrm>
            </p:contentPart>
          </mc:Choice>
          <mc:Fallback>
            <p:pic>
              <p:nvPicPr>
                <p:cNvPr id="18" name="Ink 17">
                  <a:extLst>
                    <a:ext uri="{FF2B5EF4-FFF2-40B4-BE49-F238E27FC236}">
                      <a16:creationId xmlns:a16="http://schemas.microsoft.com/office/drawing/2014/main" id="{34F59172-383D-4793-BC7A-111ED06B2B0D}"/>
                    </a:ext>
                  </a:extLst>
                </p:cNvPr>
                <p:cNvPicPr/>
                <p:nvPr/>
              </p:nvPicPr>
              <p:blipFill>
                <a:blip r:embed="rId13"/>
                <a:stretch>
                  <a:fillRect/>
                </a:stretch>
              </p:blipFill>
              <p:spPr>
                <a:xfrm>
                  <a:off x="2641720" y="4001347"/>
                  <a:ext cx="246600" cy="83520"/>
                </a:xfrm>
                <a:prstGeom prst="rect">
                  <a:avLst/>
                </a:prstGeom>
              </p:spPr>
            </p:pic>
          </mc:Fallback>
        </mc:AlternateContent>
      </p:grpSp>
    </p:spTree>
    <p:extLst>
      <p:ext uri="{BB962C8B-B14F-4D97-AF65-F5344CB8AC3E}">
        <p14:creationId xmlns:p14="http://schemas.microsoft.com/office/powerpoint/2010/main" val="149669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6918121" y="461394"/>
            <a:ext cx="3903677" cy="910224"/>
          </a:xfrm>
        </p:spPr>
        <p:txBody>
          <a:bodyPr/>
          <a:lstStyle/>
          <a:p>
            <a:r>
              <a:rPr lang="en-US" dirty="0"/>
              <a:t>lista_insertar()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791081" y="3200126"/>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1</a:t>
            </a:r>
          </a:p>
        </p:txBody>
      </p:sp>
      <p:sp>
        <p:nvSpPr>
          <p:cNvPr id="3" name="Rectangle 2">
            <a:extLst>
              <a:ext uri="{FF2B5EF4-FFF2-40B4-BE49-F238E27FC236}">
                <a16:creationId xmlns:a16="http://schemas.microsoft.com/office/drawing/2014/main" id="{5CFBD8D2-AE3C-440D-852E-9E8149AFCE09}"/>
              </a:ext>
            </a:extLst>
          </p:cNvPr>
          <p:cNvSpPr/>
          <p:nvPr/>
        </p:nvSpPr>
        <p:spPr>
          <a:xfrm>
            <a:off x="2481123" y="3198166"/>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11" name="Group 10">
            <a:extLst>
              <a:ext uri="{FF2B5EF4-FFF2-40B4-BE49-F238E27FC236}">
                <a16:creationId xmlns:a16="http://schemas.microsoft.com/office/drawing/2014/main" id="{543EF23F-5E3D-4F9B-A670-C8C5957B3161}"/>
              </a:ext>
            </a:extLst>
          </p:cNvPr>
          <p:cNvGrpSpPr/>
          <p:nvPr/>
        </p:nvGrpSpPr>
        <p:grpSpPr>
          <a:xfrm>
            <a:off x="4185760" y="3305107"/>
            <a:ext cx="536400" cy="189720"/>
            <a:chOff x="4185760" y="3305107"/>
            <a:chExt cx="536400" cy="189720"/>
          </a:xfrm>
        </p:grpSpPr>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62E7B059-25B0-4221-AA7A-61E483CD1AD3}"/>
                    </a:ext>
                  </a:extLst>
                </p14:cNvPr>
                <p14:cNvContentPartPr/>
                <p14:nvPr/>
              </p14:nvContentPartPr>
              <p14:xfrm>
                <a:off x="4185760" y="3405187"/>
                <a:ext cx="536400" cy="19440"/>
              </p14:xfrm>
            </p:contentPart>
          </mc:Choice>
          <mc:Fallback>
            <p:pic>
              <p:nvPicPr>
                <p:cNvPr id="9" name="Ink 8">
                  <a:extLst>
                    <a:ext uri="{FF2B5EF4-FFF2-40B4-BE49-F238E27FC236}">
                      <a16:creationId xmlns:a16="http://schemas.microsoft.com/office/drawing/2014/main" id="{62E7B059-25B0-4221-AA7A-61E483CD1AD3}"/>
                    </a:ext>
                  </a:extLst>
                </p:cNvPr>
                <p:cNvPicPr/>
                <p:nvPr/>
              </p:nvPicPr>
              <p:blipFill>
                <a:blip r:embed="rId3"/>
                <a:stretch>
                  <a:fillRect/>
                </a:stretch>
              </p:blipFill>
              <p:spPr>
                <a:xfrm>
                  <a:off x="4177120" y="3396547"/>
                  <a:ext cx="5540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1876ED17-B414-4293-AAE6-732E94C3C8D5}"/>
                    </a:ext>
                  </a:extLst>
                </p14:cNvPr>
                <p14:cNvContentPartPr/>
                <p14:nvPr/>
              </p14:nvContentPartPr>
              <p14:xfrm>
                <a:off x="4619560" y="3305107"/>
                <a:ext cx="84600" cy="189720"/>
              </p14:xfrm>
            </p:contentPart>
          </mc:Choice>
          <mc:Fallback>
            <p:pic>
              <p:nvPicPr>
                <p:cNvPr id="10" name="Ink 9">
                  <a:extLst>
                    <a:ext uri="{FF2B5EF4-FFF2-40B4-BE49-F238E27FC236}">
                      <a16:creationId xmlns:a16="http://schemas.microsoft.com/office/drawing/2014/main" id="{1876ED17-B414-4293-AAE6-732E94C3C8D5}"/>
                    </a:ext>
                  </a:extLst>
                </p:cNvPr>
                <p:cNvPicPr/>
                <p:nvPr/>
              </p:nvPicPr>
              <p:blipFill>
                <a:blip r:embed="rId5"/>
                <a:stretch>
                  <a:fillRect/>
                </a:stretch>
              </p:blipFill>
              <p:spPr>
                <a:xfrm>
                  <a:off x="4610920" y="3296107"/>
                  <a:ext cx="102240" cy="207360"/>
                </a:xfrm>
                <a:prstGeom prst="rect">
                  <a:avLst/>
                </a:prstGeom>
              </p:spPr>
            </p:pic>
          </mc:Fallback>
        </mc:AlternateContent>
      </p:grpSp>
      <p:grpSp>
        <p:nvGrpSpPr>
          <p:cNvPr id="19" name="Group 18">
            <a:extLst>
              <a:ext uri="{FF2B5EF4-FFF2-40B4-BE49-F238E27FC236}">
                <a16:creationId xmlns:a16="http://schemas.microsoft.com/office/drawing/2014/main" id="{F29DD43C-399A-47C8-A986-9137C0C6FBEB}"/>
              </a:ext>
            </a:extLst>
          </p:cNvPr>
          <p:cNvGrpSpPr/>
          <p:nvPr/>
        </p:nvGrpSpPr>
        <p:grpSpPr>
          <a:xfrm>
            <a:off x="1979320" y="3948427"/>
            <a:ext cx="1431720" cy="1538640"/>
            <a:chOff x="1979320" y="3948427"/>
            <a:chExt cx="1431720" cy="1538640"/>
          </a:xfrm>
        </p:grpSpPr>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6C5D0571-4AA2-41CD-B5BC-2A3E29E170D2}"/>
                    </a:ext>
                  </a:extLst>
                </p14:cNvPr>
                <p14:cNvContentPartPr/>
                <p14:nvPr/>
              </p14:nvContentPartPr>
              <p14:xfrm>
                <a:off x="1979320" y="3948427"/>
                <a:ext cx="1383120" cy="1538640"/>
              </p14:xfrm>
            </p:contentPart>
          </mc:Choice>
          <mc:Fallback>
            <p:pic>
              <p:nvPicPr>
                <p:cNvPr id="12" name="Ink 11">
                  <a:extLst>
                    <a:ext uri="{FF2B5EF4-FFF2-40B4-BE49-F238E27FC236}">
                      <a16:creationId xmlns:a16="http://schemas.microsoft.com/office/drawing/2014/main" id="{6C5D0571-4AA2-41CD-B5BC-2A3E29E170D2}"/>
                    </a:ext>
                  </a:extLst>
                </p:cNvPr>
                <p:cNvPicPr/>
                <p:nvPr/>
              </p:nvPicPr>
              <p:blipFill>
                <a:blip r:embed="rId7"/>
                <a:stretch>
                  <a:fillRect/>
                </a:stretch>
              </p:blipFill>
              <p:spPr>
                <a:xfrm>
                  <a:off x="1970680" y="3939787"/>
                  <a:ext cx="1400760" cy="1556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85E80466-6D81-414E-B1A3-F8AA9DFF16A7}"/>
                    </a:ext>
                  </a:extLst>
                </p14:cNvPr>
                <p14:cNvContentPartPr/>
                <p14:nvPr/>
              </p14:nvContentPartPr>
              <p14:xfrm>
                <a:off x="3262720" y="3950587"/>
                <a:ext cx="148320" cy="78840"/>
              </p14:xfrm>
            </p:contentPart>
          </mc:Choice>
          <mc:Fallback>
            <p:pic>
              <p:nvPicPr>
                <p:cNvPr id="13" name="Ink 12">
                  <a:extLst>
                    <a:ext uri="{FF2B5EF4-FFF2-40B4-BE49-F238E27FC236}">
                      <a16:creationId xmlns:a16="http://schemas.microsoft.com/office/drawing/2014/main" id="{85E80466-6D81-414E-B1A3-F8AA9DFF16A7}"/>
                    </a:ext>
                  </a:extLst>
                </p:cNvPr>
                <p:cNvPicPr/>
                <p:nvPr/>
              </p:nvPicPr>
              <p:blipFill>
                <a:blip r:embed="rId9"/>
                <a:stretch>
                  <a:fillRect/>
                </a:stretch>
              </p:blipFill>
              <p:spPr>
                <a:xfrm>
                  <a:off x="3254080" y="3941947"/>
                  <a:ext cx="1659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1FCF290E-1ABB-46A7-97E4-ADC3717F4D23}"/>
                    </a:ext>
                  </a:extLst>
                </p14:cNvPr>
                <p14:cNvContentPartPr/>
                <p14:nvPr/>
              </p14:nvContentPartPr>
              <p14:xfrm>
                <a:off x="2013160" y="4009267"/>
                <a:ext cx="781200" cy="1020960"/>
              </p14:xfrm>
            </p:contentPart>
          </mc:Choice>
          <mc:Fallback>
            <p:pic>
              <p:nvPicPr>
                <p:cNvPr id="15" name="Ink 14">
                  <a:extLst>
                    <a:ext uri="{FF2B5EF4-FFF2-40B4-BE49-F238E27FC236}">
                      <a16:creationId xmlns:a16="http://schemas.microsoft.com/office/drawing/2014/main" id="{1FCF290E-1ABB-46A7-97E4-ADC3717F4D23}"/>
                    </a:ext>
                  </a:extLst>
                </p:cNvPr>
                <p:cNvPicPr/>
                <p:nvPr/>
              </p:nvPicPr>
              <p:blipFill>
                <a:blip r:embed="rId11"/>
                <a:stretch>
                  <a:fillRect/>
                </a:stretch>
              </p:blipFill>
              <p:spPr>
                <a:xfrm>
                  <a:off x="2004160" y="4000627"/>
                  <a:ext cx="798840" cy="1038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34F59172-383D-4793-BC7A-111ED06B2B0D}"/>
                    </a:ext>
                  </a:extLst>
                </p14:cNvPr>
                <p14:cNvContentPartPr/>
                <p14:nvPr/>
              </p14:nvContentPartPr>
              <p14:xfrm>
                <a:off x="2650720" y="4010347"/>
                <a:ext cx="228960" cy="65880"/>
              </p14:xfrm>
            </p:contentPart>
          </mc:Choice>
          <mc:Fallback>
            <p:pic>
              <p:nvPicPr>
                <p:cNvPr id="18" name="Ink 17">
                  <a:extLst>
                    <a:ext uri="{FF2B5EF4-FFF2-40B4-BE49-F238E27FC236}">
                      <a16:creationId xmlns:a16="http://schemas.microsoft.com/office/drawing/2014/main" id="{34F59172-383D-4793-BC7A-111ED06B2B0D}"/>
                    </a:ext>
                  </a:extLst>
                </p:cNvPr>
                <p:cNvPicPr/>
                <p:nvPr/>
              </p:nvPicPr>
              <p:blipFill>
                <a:blip r:embed="rId13"/>
                <a:stretch>
                  <a:fillRect/>
                </a:stretch>
              </p:blipFill>
              <p:spPr>
                <a:xfrm>
                  <a:off x="2641720" y="4001347"/>
                  <a:ext cx="246600" cy="83520"/>
                </a:xfrm>
                <a:prstGeom prst="rect">
                  <a:avLst/>
                </a:prstGeom>
              </p:spPr>
            </p:pic>
          </mc:Fallback>
        </mc:AlternateContent>
      </p:grpSp>
      <p:sp>
        <p:nvSpPr>
          <p:cNvPr id="16" name="Rectangle 15">
            <a:extLst>
              <a:ext uri="{FF2B5EF4-FFF2-40B4-BE49-F238E27FC236}">
                <a16:creationId xmlns:a16="http://schemas.microsoft.com/office/drawing/2014/main" id="{64C6F866-7206-4D4A-915E-2431F3A1ED53}"/>
              </a:ext>
            </a:extLst>
          </p:cNvPr>
          <p:cNvSpPr/>
          <p:nvPr/>
        </p:nvSpPr>
        <p:spPr>
          <a:xfrm>
            <a:off x="4287657" y="4717747"/>
            <a:ext cx="1962397"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nuevo_nodo</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0BF53C4C-C7D6-46F8-A263-E6A90B9C2DEE}"/>
                  </a:ext>
                </a:extLst>
              </p14:cNvPr>
              <p14:cNvContentPartPr/>
              <p14:nvPr/>
            </p14:nvContentPartPr>
            <p14:xfrm>
              <a:off x="5591200" y="3727387"/>
              <a:ext cx="265320" cy="895320"/>
            </p14:xfrm>
          </p:contentPart>
        </mc:Choice>
        <mc:Fallback>
          <p:pic>
            <p:nvPicPr>
              <p:cNvPr id="7" name="Ink 6">
                <a:extLst>
                  <a:ext uri="{FF2B5EF4-FFF2-40B4-BE49-F238E27FC236}">
                    <a16:creationId xmlns:a16="http://schemas.microsoft.com/office/drawing/2014/main" id="{0BF53C4C-C7D6-46F8-A263-E6A90B9C2DEE}"/>
                  </a:ext>
                </a:extLst>
              </p:cNvPr>
              <p:cNvPicPr/>
              <p:nvPr/>
            </p:nvPicPr>
            <p:blipFill>
              <a:blip r:embed="rId15"/>
              <a:stretch>
                <a:fillRect/>
              </a:stretch>
            </p:blipFill>
            <p:spPr>
              <a:xfrm>
                <a:off x="5582560" y="3718387"/>
                <a:ext cx="282960" cy="912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Ink 19">
                <a:extLst>
                  <a:ext uri="{FF2B5EF4-FFF2-40B4-BE49-F238E27FC236}">
                    <a16:creationId xmlns:a16="http://schemas.microsoft.com/office/drawing/2014/main" id="{0B18A877-B431-499B-9DCD-3260FC7D7948}"/>
                  </a:ext>
                </a:extLst>
              </p14:cNvPr>
              <p14:cNvContentPartPr/>
              <p14:nvPr/>
            </p14:nvContentPartPr>
            <p14:xfrm>
              <a:off x="5527840" y="3700027"/>
              <a:ext cx="194040" cy="117000"/>
            </p14:xfrm>
          </p:contentPart>
        </mc:Choice>
        <mc:Fallback>
          <p:pic>
            <p:nvPicPr>
              <p:cNvPr id="20" name="Ink 19">
                <a:extLst>
                  <a:ext uri="{FF2B5EF4-FFF2-40B4-BE49-F238E27FC236}">
                    <a16:creationId xmlns:a16="http://schemas.microsoft.com/office/drawing/2014/main" id="{0B18A877-B431-499B-9DCD-3260FC7D7948}"/>
                  </a:ext>
                </a:extLst>
              </p:cNvPr>
              <p:cNvPicPr/>
              <p:nvPr/>
            </p:nvPicPr>
            <p:blipFill>
              <a:blip r:embed="rId17"/>
              <a:stretch>
                <a:fillRect/>
              </a:stretch>
            </p:blipFill>
            <p:spPr>
              <a:xfrm>
                <a:off x="5519200" y="3691387"/>
                <a:ext cx="211680" cy="134640"/>
              </a:xfrm>
              <a:prstGeom prst="rect">
                <a:avLst/>
              </a:prstGeom>
            </p:spPr>
          </p:pic>
        </mc:Fallback>
      </mc:AlternateContent>
    </p:spTree>
    <p:extLst>
      <p:ext uri="{BB962C8B-B14F-4D97-AF65-F5344CB8AC3E}">
        <p14:creationId xmlns:p14="http://schemas.microsoft.com/office/powerpoint/2010/main" val="164036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6918121" y="461394"/>
            <a:ext cx="3903677" cy="910224"/>
          </a:xfrm>
        </p:spPr>
        <p:txBody>
          <a:bodyPr/>
          <a:lstStyle/>
          <a:p>
            <a:r>
              <a:rPr lang="en-US" dirty="0"/>
              <a:t>lista_insertar()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791081" y="3200126"/>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1</a:t>
            </a:r>
          </a:p>
        </p:txBody>
      </p:sp>
      <p:sp>
        <p:nvSpPr>
          <p:cNvPr id="3" name="Rectangle 2">
            <a:extLst>
              <a:ext uri="{FF2B5EF4-FFF2-40B4-BE49-F238E27FC236}">
                <a16:creationId xmlns:a16="http://schemas.microsoft.com/office/drawing/2014/main" id="{5CFBD8D2-AE3C-440D-852E-9E8149AFCE09}"/>
              </a:ext>
            </a:extLst>
          </p:cNvPr>
          <p:cNvSpPr/>
          <p:nvPr/>
        </p:nvSpPr>
        <p:spPr>
          <a:xfrm>
            <a:off x="2481123" y="3198166"/>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19" name="Group 18">
            <a:extLst>
              <a:ext uri="{FF2B5EF4-FFF2-40B4-BE49-F238E27FC236}">
                <a16:creationId xmlns:a16="http://schemas.microsoft.com/office/drawing/2014/main" id="{F29DD43C-399A-47C8-A986-9137C0C6FBEB}"/>
              </a:ext>
            </a:extLst>
          </p:cNvPr>
          <p:cNvGrpSpPr/>
          <p:nvPr/>
        </p:nvGrpSpPr>
        <p:grpSpPr>
          <a:xfrm>
            <a:off x="1979320" y="3948427"/>
            <a:ext cx="1431720" cy="1538640"/>
            <a:chOff x="1979320" y="3948427"/>
            <a:chExt cx="1431720" cy="1538640"/>
          </a:xfrm>
        </p:grpSpPr>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6C5D0571-4AA2-41CD-B5BC-2A3E29E170D2}"/>
                    </a:ext>
                  </a:extLst>
                </p14:cNvPr>
                <p14:cNvContentPartPr/>
                <p14:nvPr/>
              </p14:nvContentPartPr>
              <p14:xfrm>
                <a:off x="1979320" y="3948427"/>
                <a:ext cx="1383120" cy="1538640"/>
              </p14:xfrm>
            </p:contentPart>
          </mc:Choice>
          <mc:Fallback>
            <p:pic>
              <p:nvPicPr>
                <p:cNvPr id="12" name="Ink 11">
                  <a:extLst>
                    <a:ext uri="{FF2B5EF4-FFF2-40B4-BE49-F238E27FC236}">
                      <a16:creationId xmlns:a16="http://schemas.microsoft.com/office/drawing/2014/main" id="{6C5D0571-4AA2-41CD-B5BC-2A3E29E170D2}"/>
                    </a:ext>
                  </a:extLst>
                </p:cNvPr>
                <p:cNvPicPr/>
                <p:nvPr/>
              </p:nvPicPr>
              <p:blipFill>
                <a:blip r:embed="rId3"/>
                <a:stretch>
                  <a:fillRect/>
                </a:stretch>
              </p:blipFill>
              <p:spPr>
                <a:xfrm>
                  <a:off x="1970680" y="3939787"/>
                  <a:ext cx="1400760" cy="1556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85E80466-6D81-414E-B1A3-F8AA9DFF16A7}"/>
                    </a:ext>
                  </a:extLst>
                </p14:cNvPr>
                <p14:cNvContentPartPr/>
                <p14:nvPr/>
              </p14:nvContentPartPr>
              <p14:xfrm>
                <a:off x="3262720" y="3950587"/>
                <a:ext cx="148320" cy="78840"/>
              </p14:xfrm>
            </p:contentPart>
          </mc:Choice>
          <mc:Fallback>
            <p:pic>
              <p:nvPicPr>
                <p:cNvPr id="13" name="Ink 12">
                  <a:extLst>
                    <a:ext uri="{FF2B5EF4-FFF2-40B4-BE49-F238E27FC236}">
                      <a16:creationId xmlns:a16="http://schemas.microsoft.com/office/drawing/2014/main" id="{85E80466-6D81-414E-B1A3-F8AA9DFF16A7}"/>
                    </a:ext>
                  </a:extLst>
                </p:cNvPr>
                <p:cNvPicPr/>
                <p:nvPr/>
              </p:nvPicPr>
              <p:blipFill>
                <a:blip r:embed="rId5"/>
                <a:stretch>
                  <a:fillRect/>
                </a:stretch>
              </p:blipFill>
              <p:spPr>
                <a:xfrm>
                  <a:off x="3254080" y="3941947"/>
                  <a:ext cx="1659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1FCF290E-1ABB-46A7-97E4-ADC3717F4D23}"/>
                    </a:ext>
                  </a:extLst>
                </p14:cNvPr>
                <p14:cNvContentPartPr/>
                <p14:nvPr/>
              </p14:nvContentPartPr>
              <p14:xfrm>
                <a:off x="2013160" y="4009267"/>
                <a:ext cx="781200" cy="1020960"/>
              </p14:xfrm>
            </p:contentPart>
          </mc:Choice>
          <mc:Fallback>
            <p:pic>
              <p:nvPicPr>
                <p:cNvPr id="15" name="Ink 14">
                  <a:extLst>
                    <a:ext uri="{FF2B5EF4-FFF2-40B4-BE49-F238E27FC236}">
                      <a16:creationId xmlns:a16="http://schemas.microsoft.com/office/drawing/2014/main" id="{1FCF290E-1ABB-46A7-97E4-ADC3717F4D23}"/>
                    </a:ext>
                  </a:extLst>
                </p:cNvPr>
                <p:cNvPicPr/>
                <p:nvPr/>
              </p:nvPicPr>
              <p:blipFill>
                <a:blip r:embed="rId7"/>
                <a:stretch>
                  <a:fillRect/>
                </a:stretch>
              </p:blipFill>
              <p:spPr>
                <a:xfrm>
                  <a:off x="2004160" y="4000627"/>
                  <a:ext cx="798840" cy="1038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34F59172-383D-4793-BC7A-111ED06B2B0D}"/>
                    </a:ext>
                  </a:extLst>
                </p14:cNvPr>
                <p14:cNvContentPartPr/>
                <p14:nvPr/>
              </p14:nvContentPartPr>
              <p14:xfrm>
                <a:off x="2650720" y="4010347"/>
                <a:ext cx="228960" cy="65880"/>
              </p14:xfrm>
            </p:contentPart>
          </mc:Choice>
          <mc:Fallback>
            <p:pic>
              <p:nvPicPr>
                <p:cNvPr id="18" name="Ink 17">
                  <a:extLst>
                    <a:ext uri="{FF2B5EF4-FFF2-40B4-BE49-F238E27FC236}">
                      <a16:creationId xmlns:a16="http://schemas.microsoft.com/office/drawing/2014/main" id="{34F59172-383D-4793-BC7A-111ED06B2B0D}"/>
                    </a:ext>
                  </a:extLst>
                </p:cNvPr>
                <p:cNvPicPr/>
                <p:nvPr/>
              </p:nvPicPr>
              <p:blipFill>
                <a:blip r:embed="rId9"/>
                <a:stretch>
                  <a:fillRect/>
                </a:stretch>
              </p:blipFill>
              <p:spPr>
                <a:xfrm>
                  <a:off x="2641720" y="4001347"/>
                  <a:ext cx="246600" cy="83520"/>
                </a:xfrm>
                <a:prstGeom prst="rect">
                  <a:avLst/>
                </a:prstGeom>
              </p:spPr>
            </p:pic>
          </mc:Fallback>
        </mc:AlternateContent>
      </p:grpSp>
      <p:sp>
        <p:nvSpPr>
          <p:cNvPr id="16" name="Rectangle 15">
            <a:extLst>
              <a:ext uri="{FF2B5EF4-FFF2-40B4-BE49-F238E27FC236}">
                <a16:creationId xmlns:a16="http://schemas.microsoft.com/office/drawing/2014/main" id="{64C6F866-7206-4D4A-915E-2431F3A1ED53}"/>
              </a:ext>
            </a:extLst>
          </p:cNvPr>
          <p:cNvSpPr/>
          <p:nvPr/>
        </p:nvSpPr>
        <p:spPr>
          <a:xfrm>
            <a:off x="4287657" y="4717747"/>
            <a:ext cx="1962397"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nuevo_nodo</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0BF53C4C-C7D6-46F8-A263-E6A90B9C2DEE}"/>
                  </a:ext>
                </a:extLst>
              </p14:cNvPr>
              <p14:cNvContentPartPr/>
              <p14:nvPr/>
            </p14:nvContentPartPr>
            <p14:xfrm>
              <a:off x="5591200" y="3727387"/>
              <a:ext cx="265320" cy="895320"/>
            </p14:xfrm>
          </p:contentPart>
        </mc:Choice>
        <mc:Fallback>
          <p:pic>
            <p:nvPicPr>
              <p:cNvPr id="7" name="Ink 6">
                <a:extLst>
                  <a:ext uri="{FF2B5EF4-FFF2-40B4-BE49-F238E27FC236}">
                    <a16:creationId xmlns:a16="http://schemas.microsoft.com/office/drawing/2014/main" id="{0BF53C4C-C7D6-46F8-A263-E6A90B9C2DEE}"/>
                  </a:ext>
                </a:extLst>
              </p:cNvPr>
              <p:cNvPicPr/>
              <p:nvPr/>
            </p:nvPicPr>
            <p:blipFill>
              <a:blip r:embed="rId11"/>
              <a:stretch>
                <a:fillRect/>
              </a:stretch>
            </p:blipFill>
            <p:spPr>
              <a:xfrm>
                <a:off x="5582560" y="3718387"/>
                <a:ext cx="282960" cy="912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0B18A877-B431-499B-9DCD-3260FC7D7948}"/>
                  </a:ext>
                </a:extLst>
              </p14:cNvPr>
              <p14:cNvContentPartPr/>
              <p14:nvPr/>
            </p14:nvContentPartPr>
            <p14:xfrm>
              <a:off x="5527840" y="3700027"/>
              <a:ext cx="194040" cy="117000"/>
            </p14:xfrm>
          </p:contentPart>
        </mc:Choice>
        <mc:Fallback>
          <p:pic>
            <p:nvPicPr>
              <p:cNvPr id="20" name="Ink 19">
                <a:extLst>
                  <a:ext uri="{FF2B5EF4-FFF2-40B4-BE49-F238E27FC236}">
                    <a16:creationId xmlns:a16="http://schemas.microsoft.com/office/drawing/2014/main" id="{0B18A877-B431-499B-9DCD-3260FC7D7948}"/>
                  </a:ext>
                </a:extLst>
              </p:cNvPr>
              <p:cNvPicPr/>
              <p:nvPr/>
            </p:nvPicPr>
            <p:blipFill>
              <a:blip r:embed="rId13"/>
              <a:stretch>
                <a:fillRect/>
              </a:stretch>
            </p:blipFill>
            <p:spPr>
              <a:xfrm>
                <a:off x="5519200" y="3691387"/>
                <a:ext cx="211680" cy="134640"/>
              </a:xfrm>
              <a:prstGeom prst="rect">
                <a:avLst/>
              </a:prstGeom>
            </p:spPr>
          </p:pic>
        </mc:Fallback>
      </mc:AlternateContent>
      <p:grpSp>
        <p:nvGrpSpPr>
          <p:cNvPr id="14" name="Group 13">
            <a:extLst>
              <a:ext uri="{FF2B5EF4-FFF2-40B4-BE49-F238E27FC236}">
                <a16:creationId xmlns:a16="http://schemas.microsoft.com/office/drawing/2014/main" id="{4071282C-E7A1-4AE8-9813-8FA78060C30F}"/>
              </a:ext>
            </a:extLst>
          </p:cNvPr>
          <p:cNvGrpSpPr/>
          <p:nvPr/>
        </p:nvGrpSpPr>
        <p:grpSpPr>
          <a:xfrm>
            <a:off x="3791560" y="3523267"/>
            <a:ext cx="876600" cy="1074600"/>
            <a:chOff x="3791560" y="3523267"/>
            <a:chExt cx="876600" cy="1074600"/>
          </a:xfrm>
        </p:grpSpPr>
        <mc:AlternateContent xmlns:mc="http://schemas.openxmlformats.org/markup-compatibility/2006">
          <mc:Choice xmlns:p14="http://schemas.microsoft.com/office/powerpoint/2010/main" Requires="p14">
            <p:contentPart p14:bwMode="auto" r:id="rId14">
              <p14:nvContentPartPr>
                <p14:cNvPr id="5" name="Ink 4">
                  <a:extLst>
                    <a:ext uri="{FF2B5EF4-FFF2-40B4-BE49-F238E27FC236}">
                      <a16:creationId xmlns:a16="http://schemas.microsoft.com/office/drawing/2014/main" id="{18E8660C-B6C8-4EEA-B8DE-319E0B5C71CB}"/>
                    </a:ext>
                  </a:extLst>
                </p14:cNvPr>
                <p14:cNvContentPartPr/>
                <p14:nvPr/>
              </p14:nvContentPartPr>
              <p14:xfrm>
                <a:off x="3791560" y="3523267"/>
                <a:ext cx="807480" cy="1062720"/>
              </p14:xfrm>
            </p:contentPart>
          </mc:Choice>
          <mc:Fallback>
            <p:pic>
              <p:nvPicPr>
                <p:cNvPr id="5" name="Ink 4">
                  <a:extLst>
                    <a:ext uri="{FF2B5EF4-FFF2-40B4-BE49-F238E27FC236}">
                      <a16:creationId xmlns:a16="http://schemas.microsoft.com/office/drawing/2014/main" id="{18E8660C-B6C8-4EEA-B8DE-319E0B5C71CB}"/>
                    </a:ext>
                  </a:extLst>
                </p:cNvPr>
                <p:cNvPicPr/>
                <p:nvPr/>
              </p:nvPicPr>
              <p:blipFill>
                <a:blip r:embed="rId15"/>
                <a:stretch>
                  <a:fillRect/>
                </a:stretch>
              </p:blipFill>
              <p:spPr>
                <a:xfrm>
                  <a:off x="3782560" y="3514267"/>
                  <a:ext cx="825120" cy="1080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FBC36DF7-17FE-4ADC-9819-EB791E45E58C}"/>
                    </a:ext>
                  </a:extLst>
                </p14:cNvPr>
                <p14:cNvContentPartPr/>
                <p14:nvPr/>
              </p14:nvContentPartPr>
              <p14:xfrm>
                <a:off x="4479520" y="4458907"/>
                <a:ext cx="188640" cy="138960"/>
              </p14:xfrm>
            </p:contentPart>
          </mc:Choice>
          <mc:Fallback>
            <p:pic>
              <p:nvPicPr>
                <p:cNvPr id="8" name="Ink 7">
                  <a:extLst>
                    <a:ext uri="{FF2B5EF4-FFF2-40B4-BE49-F238E27FC236}">
                      <a16:creationId xmlns:a16="http://schemas.microsoft.com/office/drawing/2014/main" id="{FBC36DF7-17FE-4ADC-9819-EB791E45E58C}"/>
                    </a:ext>
                  </a:extLst>
                </p:cNvPr>
                <p:cNvPicPr/>
                <p:nvPr/>
              </p:nvPicPr>
              <p:blipFill>
                <a:blip r:embed="rId17"/>
                <a:stretch>
                  <a:fillRect/>
                </a:stretch>
              </p:blipFill>
              <p:spPr>
                <a:xfrm>
                  <a:off x="4470520" y="4450267"/>
                  <a:ext cx="206280" cy="156600"/>
                </a:xfrm>
                <a:prstGeom prst="rect">
                  <a:avLst/>
                </a:prstGeom>
              </p:spPr>
            </p:pic>
          </mc:Fallback>
        </mc:AlternateContent>
      </p:grpSp>
    </p:spTree>
    <p:extLst>
      <p:ext uri="{BB962C8B-B14F-4D97-AF65-F5344CB8AC3E}">
        <p14:creationId xmlns:p14="http://schemas.microsoft.com/office/powerpoint/2010/main" val="4259266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6918121" y="461394"/>
            <a:ext cx="3903677" cy="910224"/>
          </a:xfrm>
        </p:spPr>
        <p:txBody>
          <a:bodyPr/>
          <a:lstStyle/>
          <a:p>
            <a:r>
              <a:rPr lang="en-US" dirty="0"/>
              <a:t>lista_insertar()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791081" y="3200126"/>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1</a:t>
            </a:r>
          </a:p>
        </p:txBody>
      </p:sp>
      <p:sp>
        <p:nvSpPr>
          <p:cNvPr id="3" name="Rectangle 2">
            <a:extLst>
              <a:ext uri="{FF2B5EF4-FFF2-40B4-BE49-F238E27FC236}">
                <a16:creationId xmlns:a16="http://schemas.microsoft.com/office/drawing/2014/main" id="{5CFBD8D2-AE3C-440D-852E-9E8149AFCE09}"/>
              </a:ext>
            </a:extLst>
          </p:cNvPr>
          <p:cNvSpPr/>
          <p:nvPr/>
        </p:nvSpPr>
        <p:spPr>
          <a:xfrm>
            <a:off x="2481123" y="3198166"/>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4287657" y="4717747"/>
            <a:ext cx="1962397"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nuevo_nodo</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0BF53C4C-C7D6-46F8-A263-E6A90B9C2DEE}"/>
                  </a:ext>
                </a:extLst>
              </p14:cNvPr>
              <p14:cNvContentPartPr/>
              <p14:nvPr/>
            </p14:nvContentPartPr>
            <p14:xfrm>
              <a:off x="5591200" y="3727387"/>
              <a:ext cx="265320" cy="895320"/>
            </p14:xfrm>
          </p:contentPart>
        </mc:Choice>
        <mc:Fallback>
          <p:pic>
            <p:nvPicPr>
              <p:cNvPr id="7" name="Ink 6">
                <a:extLst>
                  <a:ext uri="{FF2B5EF4-FFF2-40B4-BE49-F238E27FC236}">
                    <a16:creationId xmlns:a16="http://schemas.microsoft.com/office/drawing/2014/main" id="{0BF53C4C-C7D6-46F8-A263-E6A90B9C2DEE}"/>
                  </a:ext>
                </a:extLst>
              </p:cNvPr>
              <p:cNvPicPr/>
              <p:nvPr/>
            </p:nvPicPr>
            <p:blipFill>
              <a:blip r:embed="rId3"/>
              <a:stretch>
                <a:fillRect/>
              </a:stretch>
            </p:blipFill>
            <p:spPr>
              <a:xfrm>
                <a:off x="5582560" y="3718387"/>
                <a:ext cx="282960" cy="912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0B18A877-B431-499B-9DCD-3260FC7D7948}"/>
                  </a:ext>
                </a:extLst>
              </p14:cNvPr>
              <p14:cNvContentPartPr/>
              <p14:nvPr/>
            </p14:nvContentPartPr>
            <p14:xfrm>
              <a:off x="5527840" y="3700027"/>
              <a:ext cx="194040" cy="117000"/>
            </p14:xfrm>
          </p:contentPart>
        </mc:Choice>
        <mc:Fallback>
          <p:pic>
            <p:nvPicPr>
              <p:cNvPr id="20" name="Ink 19">
                <a:extLst>
                  <a:ext uri="{FF2B5EF4-FFF2-40B4-BE49-F238E27FC236}">
                    <a16:creationId xmlns:a16="http://schemas.microsoft.com/office/drawing/2014/main" id="{0B18A877-B431-499B-9DCD-3260FC7D7948}"/>
                  </a:ext>
                </a:extLst>
              </p:cNvPr>
              <p:cNvPicPr/>
              <p:nvPr/>
            </p:nvPicPr>
            <p:blipFill>
              <a:blip r:embed="rId5"/>
              <a:stretch>
                <a:fillRect/>
              </a:stretch>
            </p:blipFill>
            <p:spPr>
              <a:xfrm>
                <a:off x="5519200" y="3691387"/>
                <a:ext cx="211680" cy="134640"/>
              </a:xfrm>
              <a:prstGeom prst="rect">
                <a:avLst/>
              </a:prstGeom>
            </p:spPr>
          </p:pic>
        </mc:Fallback>
      </mc:AlternateContent>
      <p:grpSp>
        <p:nvGrpSpPr>
          <p:cNvPr id="14" name="Group 13">
            <a:extLst>
              <a:ext uri="{FF2B5EF4-FFF2-40B4-BE49-F238E27FC236}">
                <a16:creationId xmlns:a16="http://schemas.microsoft.com/office/drawing/2014/main" id="{4071282C-E7A1-4AE8-9813-8FA78060C30F}"/>
              </a:ext>
            </a:extLst>
          </p:cNvPr>
          <p:cNvGrpSpPr/>
          <p:nvPr/>
        </p:nvGrpSpPr>
        <p:grpSpPr>
          <a:xfrm>
            <a:off x="3791560" y="3523267"/>
            <a:ext cx="876600" cy="1074600"/>
            <a:chOff x="3791560" y="3523267"/>
            <a:chExt cx="876600" cy="107460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18E8660C-B6C8-4EEA-B8DE-319E0B5C71CB}"/>
                    </a:ext>
                  </a:extLst>
                </p14:cNvPr>
                <p14:cNvContentPartPr/>
                <p14:nvPr/>
              </p14:nvContentPartPr>
              <p14:xfrm>
                <a:off x="3791560" y="3523267"/>
                <a:ext cx="807480" cy="1062720"/>
              </p14:xfrm>
            </p:contentPart>
          </mc:Choice>
          <mc:Fallback>
            <p:pic>
              <p:nvPicPr>
                <p:cNvPr id="5" name="Ink 4">
                  <a:extLst>
                    <a:ext uri="{FF2B5EF4-FFF2-40B4-BE49-F238E27FC236}">
                      <a16:creationId xmlns:a16="http://schemas.microsoft.com/office/drawing/2014/main" id="{18E8660C-B6C8-4EEA-B8DE-319E0B5C71CB}"/>
                    </a:ext>
                  </a:extLst>
                </p:cNvPr>
                <p:cNvPicPr/>
                <p:nvPr/>
              </p:nvPicPr>
              <p:blipFill>
                <a:blip r:embed="rId7"/>
                <a:stretch>
                  <a:fillRect/>
                </a:stretch>
              </p:blipFill>
              <p:spPr>
                <a:xfrm>
                  <a:off x="3782560" y="3514267"/>
                  <a:ext cx="825120" cy="1080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FBC36DF7-17FE-4ADC-9819-EB791E45E58C}"/>
                    </a:ext>
                  </a:extLst>
                </p14:cNvPr>
                <p14:cNvContentPartPr/>
                <p14:nvPr/>
              </p14:nvContentPartPr>
              <p14:xfrm>
                <a:off x="4479520" y="4458907"/>
                <a:ext cx="188640" cy="138960"/>
              </p14:xfrm>
            </p:contentPart>
          </mc:Choice>
          <mc:Fallback>
            <p:pic>
              <p:nvPicPr>
                <p:cNvPr id="8" name="Ink 7">
                  <a:extLst>
                    <a:ext uri="{FF2B5EF4-FFF2-40B4-BE49-F238E27FC236}">
                      <a16:creationId xmlns:a16="http://schemas.microsoft.com/office/drawing/2014/main" id="{FBC36DF7-17FE-4ADC-9819-EB791E45E58C}"/>
                    </a:ext>
                  </a:extLst>
                </p:cNvPr>
                <p:cNvPicPr/>
                <p:nvPr/>
              </p:nvPicPr>
              <p:blipFill>
                <a:blip r:embed="rId9"/>
                <a:stretch>
                  <a:fillRect/>
                </a:stretch>
              </p:blipFill>
              <p:spPr>
                <a:xfrm>
                  <a:off x="4470520" y="4450267"/>
                  <a:ext cx="206280" cy="156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61542251-0D29-494D-A224-BF9BE7628BB2}"/>
                  </a:ext>
                </a:extLst>
              </p14:cNvPr>
              <p14:cNvContentPartPr/>
              <p14:nvPr/>
            </p14:nvContentPartPr>
            <p14:xfrm>
              <a:off x="1971040" y="3783907"/>
              <a:ext cx="755640" cy="1249920"/>
            </p14:xfrm>
          </p:contentPart>
        </mc:Choice>
        <mc:Fallback>
          <p:pic>
            <p:nvPicPr>
              <p:cNvPr id="10" name="Ink 9">
                <a:extLst>
                  <a:ext uri="{FF2B5EF4-FFF2-40B4-BE49-F238E27FC236}">
                    <a16:creationId xmlns:a16="http://schemas.microsoft.com/office/drawing/2014/main" id="{61542251-0D29-494D-A224-BF9BE7628BB2}"/>
                  </a:ext>
                </a:extLst>
              </p:cNvPr>
              <p:cNvPicPr/>
              <p:nvPr/>
            </p:nvPicPr>
            <p:blipFill>
              <a:blip r:embed="rId11"/>
              <a:stretch>
                <a:fillRect/>
              </a:stretch>
            </p:blipFill>
            <p:spPr>
              <a:xfrm>
                <a:off x="1962400" y="3775267"/>
                <a:ext cx="773280" cy="1267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83352665-AB07-451C-A774-3840CB7D28A5}"/>
                  </a:ext>
                </a:extLst>
              </p14:cNvPr>
              <p14:cNvContentPartPr/>
              <p14:nvPr/>
            </p14:nvContentPartPr>
            <p14:xfrm>
              <a:off x="2600320" y="3775267"/>
              <a:ext cx="232560" cy="85680"/>
            </p14:xfrm>
          </p:contentPart>
        </mc:Choice>
        <mc:Fallback>
          <p:pic>
            <p:nvPicPr>
              <p:cNvPr id="21" name="Ink 20">
                <a:extLst>
                  <a:ext uri="{FF2B5EF4-FFF2-40B4-BE49-F238E27FC236}">
                    <a16:creationId xmlns:a16="http://schemas.microsoft.com/office/drawing/2014/main" id="{83352665-AB07-451C-A774-3840CB7D28A5}"/>
                  </a:ext>
                </a:extLst>
              </p:cNvPr>
              <p:cNvPicPr/>
              <p:nvPr/>
            </p:nvPicPr>
            <p:blipFill>
              <a:blip r:embed="rId13"/>
              <a:stretch>
                <a:fillRect/>
              </a:stretch>
            </p:blipFill>
            <p:spPr>
              <a:xfrm>
                <a:off x="2591320" y="3766267"/>
                <a:ext cx="250200" cy="103320"/>
              </a:xfrm>
              <a:prstGeom prst="rect">
                <a:avLst/>
              </a:prstGeom>
            </p:spPr>
          </p:pic>
        </mc:Fallback>
      </mc:AlternateContent>
      <p:grpSp>
        <p:nvGrpSpPr>
          <p:cNvPr id="24" name="Group 23">
            <a:extLst>
              <a:ext uri="{FF2B5EF4-FFF2-40B4-BE49-F238E27FC236}">
                <a16:creationId xmlns:a16="http://schemas.microsoft.com/office/drawing/2014/main" id="{D1B527C7-307C-48BB-8B6C-7183C220CDD0}"/>
              </a:ext>
            </a:extLst>
          </p:cNvPr>
          <p:cNvGrpSpPr/>
          <p:nvPr/>
        </p:nvGrpSpPr>
        <p:grpSpPr>
          <a:xfrm>
            <a:off x="2021440" y="4999267"/>
            <a:ext cx="2082960" cy="512640"/>
            <a:chOff x="2021440" y="4999267"/>
            <a:chExt cx="2082960" cy="512640"/>
          </a:xfrm>
        </p:grpSpPr>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6F228E3B-FE66-4F48-AB65-FD6D394D7271}"/>
                    </a:ext>
                  </a:extLst>
                </p14:cNvPr>
                <p14:cNvContentPartPr/>
                <p14:nvPr/>
              </p14:nvContentPartPr>
              <p14:xfrm>
                <a:off x="2021440" y="5095027"/>
                <a:ext cx="2082960" cy="416880"/>
              </p14:xfrm>
            </p:contentPart>
          </mc:Choice>
          <mc:Fallback>
            <p:pic>
              <p:nvPicPr>
                <p:cNvPr id="22" name="Ink 21">
                  <a:extLst>
                    <a:ext uri="{FF2B5EF4-FFF2-40B4-BE49-F238E27FC236}">
                      <a16:creationId xmlns:a16="http://schemas.microsoft.com/office/drawing/2014/main" id="{6F228E3B-FE66-4F48-AB65-FD6D394D7271}"/>
                    </a:ext>
                  </a:extLst>
                </p:cNvPr>
                <p:cNvPicPr/>
                <p:nvPr/>
              </p:nvPicPr>
              <p:blipFill>
                <a:blip r:embed="rId15"/>
                <a:stretch>
                  <a:fillRect/>
                </a:stretch>
              </p:blipFill>
              <p:spPr>
                <a:xfrm>
                  <a:off x="2012800" y="5086027"/>
                  <a:ext cx="210060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3" name="Ink 22">
                  <a:extLst>
                    <a:ext uri="{FF2B5EF4-FFF2-40B4-BE49-F238E27FC236}">
                      <a16:creationId xmlns:a16="http://schemas.microsoft.com/office/drawing/2014/main" id="{8E8CF6E2-17EC-43F3-94CD-803AF950C101}"/>
                    </a:ext>
                  </a:extLst>
                </p14:cNvPr>
                <p14:cNvContentPartPr/>
                <p14:nvPr/>
              </p14:nvContentPartPr>
              <p14:xfrm>
                <a:off x="3951040" y="4999267"/>
                <a:ext cx="143640" cy="222480"/>
              </p14:xfrm>
            </p:contentPart>
          </mc:Choice>
          <mc:Fallback>
            <p:pic>
              <p:nvPicPr>
                <p:cNvPr id="23" name="Ink 22">
                  <a:extLst>
                    <a:ext uri="{FF2B5EF4-FFF2-40B4-BE49-F238E27FC236}">
                      <a16:creationId xmlns:a16="http://schemas.microsoft.com/office/drawing/2014/main" id="{8E8CF6E2-17EC-43F3-94CD-803AF950C101}"/>
                    </a:ext>
                  </a:extLst>
                </p:cNvPr>
                <p:cNvPicPr/>
                <p:nvPr/>
              </p:nvPicPr>
              <p:blipFill>
                <a:blip r:embed="rId17"/>
                <a:stretch>
                  <a:fillRect/>
                </a:stretch>
              </p:blipFill>
              <p:spPr>
                <a:xfrm>
                  <a:off x="3942040" y="4990627"/>
                  <a:ext cx="161280" cy="240120"/>
                </a:xfrm>
                <a:prstGeom prst="rect">
                  <a:avLst/>
                </a:prstGeom>
              </p:spPr>
            </p:pic>
          </mc:Fallback>
        </mc:AlternateContent>
      </p:grpSp>
    </p:spTree>
    <p:extLst>
      <p:ext uri="{BB962C8B-B14F-4D97-AF65-F5344CB8AC3E}">
        <p14:creationId xmlns:p14="http://schemas.microsoft.com/office/powerpoint/2010/main" val="213448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6918121" y="461394"/>
            <a:ext cx="3903677" cy="910224"/>
          </a:xfrm>
        </p:spPr>
        <p:txBody>
          <a:bodyPr/>
          <a:lstStyle/>
          <a:p>
            <a:r>
              <a:rPr lang="en-US" dirty="0"/>
              <a:t>lista_insertar()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791081" y="3200126"/>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2</a:t>
            </a:r>
          </a:p>
        </p:txBody>
      </p:sp>
      <p:sp>
        <p:nvSpPr>
          <p:cNvPr id="3" name="Rectangle 2">
            <a:extLst>
              <a:ext uri="{FF2B5EF4-FFF2-40B4-BE49-F238E27FC236}">
                <a16:creationId xmlns:a16="http://schemas.microsoft.com/office/drawing/2014/main" id="{5CFBD8D2-AE3C-440D-852E-9E8149AFCE09}"/>
              </a:ext>
            </a:extLst>
          </p:cNvPr>
          <p:cNvSpPr/>
          <p:nvPr/>
        </p:nvSpPr>
        <p:spPr>
          <a:xfrm>
            <a:off x="1004661" y="3200126"/>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2832880" y="3200126"/>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25" name="Group 24">
            <a:extLst>
              <a:ext uri="{FF2B5EF4-FFF2-40B4-BE49-F238E27FC236}">
                <a16:creationId xmlns:a16="http://schemas.microsoft.com/office/drawing/2014/main" id="{D36D9C1E-4570-484A-9E95-5772821143EB}"/>
              </a:ext>
            </a:extLst>
          </p:cNvPr>
          <p:cNvGrpSpPr/>
          <p:nvPr/>
        </p:nvGrpSpPr>
        <p:grpSpPr>
          <a:xfrm>
            <a:off x="4202680" y="3392227"/>
            <a:ext cx="519480" cy="191880"/>
            <a:chOff x="4202680" y="3392227"/>
            <a:chExt cx="519480" cy="191880"/>
          </a:xfrm>
        </p:grpSpPr>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B4E89F0C-4A90-4C5B-916D-78A03B78CDF5}"/>
                    </a:ext>
                  </a:extLst>
                </p14:cNvPr>
                <p14:cNvContentPartPr/>
                <p14:nvPr/>
              </p14:nvContentPartPr>
              <p14:xfrm>
                <a:off x="4202680" y="3468907"/>
                <a:ext cx="519480" cy="37800"/>
              </p14:xfrm>
            </p:contentPart>
          </mc:Choice>
          <mc:Fallback>
            <p:pic>
              <p:nvPicPr>
                <p:cNvPr id="18" name="Ink 17">
                  <a:extLst>
                    <a:ext uri="{FF2B5EF4-FFF2-40B4-BE49-F238E27FC236}">
                      <a16:creationId xmlns:a16="http://schemas.microsoft.com/office/drawing/2014/main" id="{B4E89F0C-4A90-4C5B-916D-78A03B78CDF5}"/>
                    </a:ext>
                  </a:extLst>
                </p:cNvPr>
                <p:cNvPicPr/>
                <p:nvPr/>
              </p:nvPicPr>
              <p:blipFill>
                <a:blip r:embed="rId3"/>
                <a:stretch>
                  <a:fillRect/>
                </a:stretch>
              </p:blipFill>
              <p:spPr>
                <a:xfrm>
                  <a:off x="4193680" y="3460267"/>
                  <a:ext cx="5371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ACE9678C-4E3B-4E38-A1B5-E184D653A2CE}"/>
                    </a:ext>
                  </a:extLst>
                </p14:cNvPr>
                <p14:cNvContentPartPr/>
                <p14:nvPr/>
              </p14:nvContentPartPr>
              <p14:xfrm>
                <a:off x="4565920" y="3392227"/>
                <a:ext cx="124560" cy="191880"/>
              </p14:xfrm>
            </p:contentPart>
          </mc:Choice>
          <mc:Fallback>
            <p:pic>
              <p:nvPicPr>
                <p:cNvPr id="19" name="Ink 18">
                  <a:extLst>
                    <a:ext uri="{FF2B5EF4-FFF2-40B4-BE49-F238E27FC236}">
                      <a16:creationId xmlns:a16="http://schemas.microsoft.com/office/drawing/2014/main" id="{ACE9678C-4E3B-4E38-A1B5-E184D653A2CE}"/>
                    </a:ext>
                  </a:extLst>
                </p:cNvPr>
                <p:cNvPicPr/>
                <p:nvPr/>
              </p:nvPicPr>
              <p:blipFill>
                <a:blip r:embed="rId5"/>
                <a:stretch>
                  <a:fillRect/>
                </a:stretch>
              </p:blipFill>
              <p:spPr>
                <a:xfrm>
                  <a:off x="4557280" y="3383587"/>
                  <a:ext cx="142200" cy="209520"/>
                </a:xfrm>
                <a:prstGeom prst="rect">
                  <a:avLst/>
                </a:prstGeom>
              </p:spPr>
            </p:pic>
          </mc:Fallback>
        </mc:AlternateContent>
      </p:grpSp>
      <p:grpSp>
        <p:nvGrpSpPr>
          <p:cNvPr id="29" name="Group 28">
            <a:extLst>
              <a:ext uri="{FF2B5EF4-FFF2-40B4-BE49-F238E27FC236}">
                <a16:creationId xmlns:a16="http://schemas.microsoft.com/office/drawing/2014/main" id="{8D74DC4E-2680-4D1F-8515-E6E1D8A32318}"/>
              </a:ext>
            </a:extLst>
          </p:cNvPr>
          <p:cNvGrpSpPr/>
          <p:nvPr/>
        </p:nvGrpSpPr>
        <p:grpSpPr>
          <a:xfrm>
            <a:off x="1744600" y="3388627"/>
            <a:ext cx="1720440" cy="2047320"/>
            <a:chOff x="1744600" y="3388627"/>
            <a:chExt cx="1720440" cy="2047320"/>
          </a:xfrm>
        </p:grpSpPr>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44C9F50D-0013-4F89-A878-D88A335BA29C}"/>
                    </a:ext>
                  </a:extLst>
                </p14:cNvPr>
                <p14:cNvContentPartPr/>
                <p14:nvPr/>
              </p14:nvContentPartPr>
              <p14:xfrm>
                <a:off x="1807960" y="3809467"/>
                <a:ext cx="205920" cy="1248840"/>
              </p14:xfrm>
            </p:contentPart>
          </mc:Choice>
          <mc:Fallback>
            <p:pic>
              <p:nvPicPr>
                <p:cNvPr id="12" name="Ink 11">
                  <a:extLst>
                    <a:ext uri="{FF2B5EF4-FFF2-40B4-BE49-F238E27FC236}">
                      <a16:creationId xmlns:a16="http://schemas.microsoft.com/office/drawing/2014/main" id="{44C9F50D-0013-4F89-A878-D88A335BA29C}"/>
                    </a:ext>
                  </a:extLst>
                </p:cNvPr>
                <p:cNvPicPr/>
                <p:nvPr/>
              </p:nvPicPr>
              <p:blipFill>
                <a:blip r:embed="rId7"/>
                <a:stretch>
                  <a:fillRect/>
                </a:stretch>
              </p:blipFill>
              <p:spPr>
                <a:xfrm>
                  <a:off x="1799320" y="3800827"/>
                  <a:ext cx="223560" cy="1266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F92E7D18-9B05-432C-A97B-7D075CDBD288}"/>
                    </a:ext>
                  </a:extLst>
                </p14:cNvPr>
                <p14:cNvContentPartPr/>
                <p14:nvPr/>
              </p14:nvContentPartPr>
              <p14:xfrm>
                <a:off x="1744600" y="3812707"/>
                <a:ext cx="203400" cy="93960"/>
              </p14:xfrm>
            </p:contentPart>
          </mc:Choice>
          <mc:Fallback>
            <p:pic>
              <p:nvPicPr>
                <p:cNvPr id="13" name="Ink 12">
                  <a:extLst>
                    <a:ext uri="{FF2B5EF4-FFF2-40B4-BE49-F238E27FC236}">
                      <a16:creationId xmlns:a16="http://schemas.microsoft.com/office/drawing/2014/main" id="{F92E7D18-9B05-432C-A97B-7D075CDBD288}"/>
                    </a:ext>
                  </a:extLst>
                </p:cNvPr>
                <p:cNvPicPr/>
                <p:nvPr/>
              </p:nvPicPr>
              <p:blipFill>
                <a:blip r:embed="rId9"/>
                <a:stretch>
                  <a:fillRect/>
                </a:stretch>
              </p:blipFill>
              <p:spPr>
                <a:xfrm>
                  <a:off x="1735600" y="3804067"/>
                  <a:ext cx="22104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BA425979-8CD5-42B1-B2BC-10C63F6D3DC6}"/>
                    </a:ext>
                  </a:extLst>
                </p14:cNvPr>
                <p14:cNvContentPartPr/>
                <p14:nvPr/>
              </p14:nvContentPartPr>
              <p14:xfrm>
                <a:off x="2035120" y="3885067"/>
                <a:ext cx="1329120" cy="1550880"/>
              </p14:xfrm>
            </p:contentPart>
          </mc:Choice>
          <mc:Fallback>
            <p:pic>
              <p:nvPicPr>
                <p:cNvPr id="15" name="Ink 14">
                  <a:extLst>
                    <a:ext uri="{FF2B5EF4-FFF2-40B4-BE49-F238E27FC236}">
                      <a16:creationId xmlns:a16="http://schemas.microsoft.com/office/drawing/2014/main" id="{BA425979-8CD5-42B1-B2BC-10C63F6D3DC6}"/>
                    </a:ext>
                  </a:extLst>
                </p:cNvPr>
                <p:cNvPicPr/>
                <p:nvPr/>
              </p:nvPicPr>
              <p:blipFill>
                <a:blip r:embed="rId11"/>
                <a:stretch>
                  <a:fillRect/>
                </a:stretch>
              </p:blipFill>
              <p:spPr>
                <a:xfrm>
                  <a:off x="2026480" y="3876067"/>
                  <a:ext cx="1346760" cy="1568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86B21BD6-588F-4C67-9B17-F619F7CC31DF}"/>
                    </a:ext>
                  </a:extLst>
                </p14:cNvPr>
                <p14:cNvContentPartPr/>
                <p14:nvPr/>
              </p14:nvContentPartPr>
              <p14:xfrm>
                <a:off x="3288280" y="3877867"/>
                <a:ext cx="176760" cy="80640"/>
              </p14:xfrm>
            </p:contentPart>
          </mc:Choice>
          <mc:Fallback>
            <p:pic>
              <p:nvPicPr>
                <p:cNvPr id="17" name="Ink 16">
                  <a:extLst>
                    <a:ext uri="{FF2B5EF4-FFF2-40B4-BE49-F238E27FC236}">
                      <a16:creationId xmlns:a16="http://schemas.microsoft.com/office/drawing/2014/main" id="{86B21BD6-588F-4C67-9B17-F619F7CC31DF}"/>
                    </a:ext>
                  </a:extLst>
                </p:cNvPr>
                <p:cNvPicPr/>
                <p:nvPr/>
              </p:nvPicPr>
              <p:blipFill>
                <a:blip r:embed="rId13"/>
                <a:stretch>
                  <a:fillRect/>
                </a:stretch>
              </p:blipFill>
              <p:spPr>
                <a:xfrm>
                  <a:off x="3279280" y="3869227"/>
                  <a:ext cx="19440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CBD25D9D-9058-483B-8EFF-48F0C651C0D0}"/>
                    </a:ext>
                  </a:extLst>
                </p14:cNvPr>
                <p14:cNvContentPartPr/>
                <p14:nvPr/>
              </p14:nvContentPartPr>
              <p14:xfrm>
                <a:off x="2315200" y="3464227"/>
                <a:ext cx="452160" cy="36000"/>
              </p14:xfrm>
            </p:contentPart>
          </mc:Choice>
          <mc:Fallback>
            <p:pic>
              <p:nvPicPr>
                <p:cNvPr id="27" name="Ink 26">
                  <a:extLst>
                    <a:ext uri="{FF2B5EF4-FFF2-40B4-BE49-F238E27FC236}">
                      <a16:creationId xmlns:a16="http://schemas.microsoft.com/office/drawing/2014/main" id="{CBD25D9D-9058-483B-8EFF-48F0C651C0D0}"/>
                    </a:ext>
                  </a:extLst>
                </p:cNvPr>
                <p:cNvPicPr/>
                <p:nvPr/>
              </p:nvPicPr>
              <p:blipFill>
                <a:blip r:embed="rId15"/>
                <a:stretch>
                  <a:fillRect/>
                </a:stretch>
              </p:blipFill>
              <p:spPr>
                <a:xfrm>
                  <a:off x="2306200" y="3455227"/>
                  <a:ext cx="4698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48AC8C5B-0981-4C71-A7AC-034E559CBDC6}"/>
                    </a:ext>
                  </a:extLst>
                </p14:cNvPr>
                <p14:cNvContentPartPr/>
                <p14:nvPr/>
              </p14:nvContentPartPr>
              <p14:xfrm>
                <a:off x="2661880" y="3388627"/>
                <a:ext cx="87480" cy="214200"/>
              </p14:xfrm>
            </p:contentPart>
          </mc:Choice>
          <mc:Fallback>
            <p:pic>
              <p:nvPicPr>
                <p:cNvPr id="28" name="Ink 27">
                  <a:extLst>
                    <a:ext uri="{FF2B5EF4-FFF2-40B4-BE49-F238E27FC236}">
                      <a16:creationId xmlns:a16="http://schemas.microsoft.com/office/drawing/2014/main" id="{48AC8C5B-0981-4C71-A7AC-034E559CBDC6}"/>
                    </a:ext>
                  </a:extLst>
                </p:cNvPr>
                <p:cNvPicPr/>
                <p:nvPr/>
              </p:nvPicPr>
              <p:blipFill>
                <a:blip r:embed="rId17"/>
                <a:stretch>
                  <a:fillRect/>
                </a:stretch>
              </p:blipFill>
              <p:spPr>
                <a:xfrm>
                  <a:off x="2652880" y="3379627"/>
                  <a:ext cx="105120" cy="231840"/>
                </a:xfrm>
                <a:prstGeom prst="rect">
                  <a:avLst/>
                </a:prstGeom>
              </p:spPr>
            </p:pic>
          </mc:Fallback>
        </mc:AlternateContent>
      </p:grpSp>
    </p:spTree>
    <p:extLst>
      <p:ext uri="{BB962C8B-B14F-4D97-AF65-F5344CB8AC3E}">
        <p14:creationId xmlns:p14="http://schemas.microsoft.com/office/powerpoint/2010/main" val="338080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4690480" y="369115"/>
            <a:ext cx="7263832" cy="910224"/>
          </a:xfrm>
        </p:spPr>
        <p:txBody>
          <a:bodyPr>
            <a:noAutofit/>
          </a:bodyPr>
          <a:lstStyle/>
          <a:p>
            <a:r>
              <a:rPr lang="en-US" dirty="0"/>
              <a:t>lista_insertar_en_posicion()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791081" y="3200126"/>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3</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7" name="TextBox 6">
            <a:extLst>
              <a:ext uri="{FF2B5EF4-FFF2-40B4-BE49-F238E27FC236}">
                <a16:creationId xmlns:a16="http://schemas.microsoft.com/office/drawing/2014/main" id="{DB6192DC-FED1-4FDC-B379-0BC5D4D23E7D}"/>
              </a:ext>
            </a:extLst>
          </p:cNvPr>
          <p:cNvSpPr txBox="1"/>
          <p:nvPr/>
        </p:nvSpPr>
        <p:spPr>
          <a:xfrm>
            <a:off x="6352266" y="1279339"/>
            <a:ext cx="5602046" cy="646331"/>
          </a:xfrm>
          <a:prstGeom prst="rect">
            <a:avLst/>
          </a:prstGeom>
          <a:noFill/>
        </p:spPr>
        <p:txBody>
          <a:bodyPr wrap="square" rtlCol="0">
            <a:spAutoFit/>
          </a:bodyPr>
          <a:lstStyle/>
          <a:p>
            <a:r>
              <a:rPr lang="en-US" dirty="0"/>
              <a:t>Dato: </a:t>
            </a:r>
            <a:r>
              <a:rPr lang="en-US" dirty="0" err="1"/>
              <a:t>queremos</a:t>
            </a:r>
            <a:r>
              <a:rPr lang="en-US" dirty="0"/>
              <a:t> </a:t>
            </a:r>
            <a:r>
              <a:rPr lang="en-US" dirty="0" err="1"/>
              <a:t>insertar</a:t>
            </a:r>
            <a:r>
              <a:rPr lang="en-US" dirty="0"/>
              <a:t> </a:t>
            </a:r>
            <a:r>
              <a:rPr lang="en-US" dirty="0" err="1"/>
              <a:t>en</a:t>
            </a:r>
            <a:r>
              <a:rPr lang="en-US" dirty="0"/>
              <a:t> </a:t>
            </a:r>
            <a:r>
              <a:rPr lang="en-US" dirty="0" err="1"/>
              <a:t>posicion</a:t>
            </a:r>
            <a:r>
              <a:rPr lang="en-US" dirty="0"/>
              <a:t> 2 (</a:t>
            </a:r>
            <a:r>
              <a:rPr lang="en-US" dirty="0" err="1"/>
              <a:t>donde</a:t>
            </a:r>
            <a:r>
              <a:rPr lang="en-US" dirty="0"/>
              <a:t> esta el </a:t>
            </a:r>
            <a:r>
              <a:rPr lang="en-US" dirty="0" err="1"/>
              <a:t>nodo</a:t>
            </a:r>
            <a:r>
              <a:rPr lang="en-US" dirty="0"/>
              <a:t> 3 </a:t>
            </a:r>
            <a:r>
              <a:rPr lang="en-US" dirty="0" err="1"/>
              <a:t>actualmente</a:t>
            </a:r>
            <a:r>
              <a:rPr lang="en-US" dirty="0"/>
              <a:t>)</a:t>
            </a:r>
            <a:endParaRPr lang="es-AR" dirty="0"/>
          </a:p>
        </p:txBody>
      </p:sp>
      <p:sp>
        <p:nvSpPr>
          <p:cNvPr id="20" name="Rectangle 19">
            <a:extLst>
              <a:ext uri="{FF2B5EF4-FFF2-40B4-BE49-F238E27FC236}">
                <a16:creationId xmlns:a16="http://schemas.microsoft.com/office/drawing/2014/main" id="{0CE070A1-EF18-4019-AE79-2C8AEF0D318B}"/>
              </a:ext>
            </a:extLst>
          </p:cNvPr>
          <p:cNvSpPr/>
          <p:nvPr/>
        </p:nvSpPr>
        <p:spPr>
          <a:xfrm>
            <a:off x="657546" y="2084623"/>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EDCA79A8-5169-43A6-A00D-37B69A576B8D}"/>
              </a:ext>
            </a:extLst>
          </p:cNvPr>
          <p:cNvSpPr/>
          <p:nvPr/>
        </p:nvSpPr>
        <p:spPr>
          <a:xfrm>
            <a:off x="3709281" y="2008900"/>
            <a:ext cx="1962397"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nuevo_nodo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3312587" y="3195656"/>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37" name="Group 36">
            <a:extLst>
              <a:ext uri="{FF2B5EF4-FFF2-40B4-BE49-F238E27FC236}">
                <a16:creationId xmlns:a16="http://schemas.microsoft.com/office/drawing/2014/main" id="{7CDBC85B-A90F-4E1E-B825-A5A2A4BAC3F8}"/>
              </a:ext>
            </a:extLst>
          </p:cNvPr>
          <p:cNvGrpSpPr/>
          <p:nvPr/>
        </p:nvGrpSpPr>
        <p:grpSpPr>
          <a:xfrm>
            <a:off x="4487800" y="3279547"/>
            <a:ext cx="317880" cy="272160"/>
            <a:chOff x="4487800" y="3279547"/>
            <a:chExt cx="317880" cy="272160"/>
          </a:xfrm>
        </p:grpSpPr>
        <mc:AlternateContent xmlns:mc="http://schemas.openxmlformats.org/markup-compatibility/2006">
          <mc:Choice xmlns:p14="http://schemas.microsoft.com/office/powerpoint/2010/main" Requires="p14">
            <p:contentPart p14:bwMode="auto" r:id="rId8">
              <p14:nvContentPartPr>
                <p14:cNvPr id="35" name="Ink 34">
                  <a:extLst>
                    <a:ext uri="{FF2B5EF4-FFF2-40B4-BE49-F238E27FC236}">
                      <a16:creationId xmlns:a16="http://schemas.microsoft.com/office/drawing/2014/main" id="{723CB44A-FBF9-4827-9E44-4A2D7CA1DC55}"/>
                    </a:ext>
                  </a:extLst>
                </p14:cNvPr>
                <p14:cNvContentPartPr/>
                <p14:nvPr/>
              </p14:nvContentPartPr>
              <p14:xfrm>
                <a:off x="4487800" y="3392587"/>
                <a:ext cx="317880" cy="48240"/>
              </p14:xfrm>
            </p:contentPart>
          </mc:Choice>
          <mc:Fallback>
            <p:pic>
              <p:nvPicPr>
                <p:cNvPr id="35" name="Ink 34">
                  <a:extLst>
                    <a:ext uri="{FF2B5EF4-FFF2-40B4-BE49-F238E27FC236}">
                      <a16:creationId xmlns:a16="http://schemas.microsoft.com/office/drawing/2014/main" id="{723CB44A-FBF9-4827-9E44-4A2D7CA1DC55}"/>
                    </a:ext>
                  </a:extLst>
                </p:cNvPr>
                <p:cNvPicPr/>
                <p:nvPr/>
              </p:nvPicPr>
              <p:blipFill>
                <a:blip r:embed="rId9"/>
                <a:stretch>
                  <a:fillRect/>
                </a:stretch>
              </p:blipFill>
              <p:spPr>
                <a:xfrm>
                  <a:off x="4478800" y="3383947"/>
                  <a:ext cx="3355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5">
                  <a:extLst>
                    <a:ext uri="{FF2B5EF4-FFF2-40B4-BE49-F238E27FC236}">
                      <a16:creationId xmlns:a16="http://schemas.microsoft.com/office/drawing/2014/main" id="{8E8DAD11-DAD4-4999-B4FD-C37E8D7F544C}"/>
                    </a:ext>
                  </a:extLst>
                </p14:cNvPr>
                <p14:cNvContentPartPr/>
                <p14:nvPr/>
              </p14:nvContentPartPr>
              <p14:xfrm>
                <a:off x="4712080" y="3279547"/>
                <a:ext cx="69480" cy="272160"/>
              </p14:xfrm>
            </p:contentPart>
          </mc:Choice>
          <mc:Fallback>
            <p:pic>
              <p:nvPicPr>
                <p:cNvPr id="36" name="Ink 35">
                  <a:extLst>
                    <a:ext uri="{FF2B5EF4-FFF2-40B4-BE49-F238E27FC236}">
                      <a16:creationId xmlns:a16="http://schemas.microsoft.com/office/drawing/2014/main" id="{8E8DAD11-DAD4-4999-B4FD-C37E8D7F544C}"/>
                    </a:ext>
                  </a:extLst>
                </p:cNvPr>
                <p:cNvPicPr/>
                <p:nvPr/>
              </p:nvPicPr>
              <p:blipFill>
                <a:blip r:embed="rId11"/>
                <a:stretch>
                  <a:fillRect/>
                </a:stretch>
              </p:blipFill>
              <p:spPr>
                <a:xfrm>
                  <a:off x="4703080" y="3270907"/>
                  <a:ext cx="87120" cy="289800"/>
                </a:xfrm>
                <a:prstGeom prst="rect">
                  <a:avLst/>
                </a:prstGeom>
              </p:spPr>
            </p:pic>
          </mc:Fallback>
        </mc:AlternateContent>
      </p:grpSp>
      <p:grpSp>
        <p:nvGrpSpPr>
          <p:cNvPr id="43" name="Group 42">
            <a:extLst>
              <a:ext uri="{FF2B5EF4-FFF2-40B4-BE49-F238E27FC236}">
                <a16:creationId xmlns:a16="http://schemas.microsoft.com/office/drawing/2014/main" id="{13F95CD3-B843-4E19-8721-831D2323A585}"/>
              </a:ext>
            </a:extLst>
          </p:cNvPr>
          <p:cNvGrpSpPr/>
          <p:nvPr/>
        </p:nvGrpSpPr>
        <p:grpSpPr>
          <a:xfrm>
            <a:off x="3002800" y="3296467"/>
            <a:ext cx="328320" cy="244080"/>
            <a:chOff x="3002800" y="3296467"/>
            <a:chExt cx="328320" cy="244080"/>
          </a:xfrm>
        </p:grpSpPr>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88BCF7E5-9CDF-4FF1-BCF0-F47DF1710A27}"/>
                    </a:ext>
                  </a:extLst>
                </p14:cNvPr>
                <p14:cNvContentPartPr/>
                <p14:nvPr/>
              </p14:nvContentPartPr>
              <p14:xfrm>
                <a:off x="3002800" y="3439027"/>
                <a:ext cx="328320" cy="360"/>
              </p14:xfrm>
            </p:contentPart>
          </mc:Choice>
          <mc:Fallback>
            <p:pic>
              <p:nvPicPr>
                <p:cNvPr id="41" name="Ink 40">
                  <a:extLst>
                    <a:ext uri="{FF2B5EF4-FFF2-40B4-BE49-F238E27FC236}">
                      <a16:creationId xmlns:a16="http://schemas.microsoft.com/office/drawing/2014/main" id="{88BCF7E5-9CDF-4FF1-BCF0-F47DF1710A27}"/>
                    </a:ext>
                  </a:extLst>
                </p:cNvPr>
                <p:cNvPicPr/>
                <p:nvPr/>
              </p:nvPicPr>
              <p:blipFill>
                <a:blip r:embed="rId13"/>
                <a:stretch>
                  <a:fillRect/>
                </a:stretch>
              </p:blipFill>
              <p:spPr>
                <a:xfrm>
                  <a:off x="2994160" y="3430387"/>
                  <a:ext cx="345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a:extLst>
                    <a:ext uri="{FF2B5EF4-FFF2-40B4-BE49-F238E27FC236}">
                      <a16:creationId xmlns:a16="http://schemas.microsoft.com/office/drawing/2014/main" id="{6B912DA4-27CB-4D56-A3FC-C960BB5BE34F}"/>
                    </a:ext>
                  </a:extLst>
                </p14:cNvPr>
                <p14:cNvContentPartPr/>
                <p14:nvPr/>
              </p14:nvContentPartPr>
              <p14:xfrm>
                <a:off x="3229600" y="3296467"/>
                <a:ext cx="68760" cy="244080"/>
              </p14:xfrm>
            </p:contentPart>
          </mc:Choice>
          <mc:Fallback>
            <p:pic>
              <p:nvPicPr>
                <p:cNvPr id="42" name="Ink 41">
                  <a:extLst>
                    <a:ext uri="{FF2B5EF4-FFF2-40B4-BE49-F238E27FC236}">
                      <a16:creationId xmlns:a16="http://schemas.microsoft.com/office/drawing/2014/main" id="{6B912DA4-27CB-4D56-A3FC-C960BB5BE34F}"/>
                    </a:ext>
                  </a:extLst>
                </p:cNvPr>
                <p:cNvPicPr/>
                <p:nvPr/>
              </p:nvPicPr>
              <p:blipFill>
                <a:blip r:embed="rId15"/>
                <a:stretch>
                  <a:fillRect/>
                </a:stretch>
              </p:blipFill>
              <p:spPr>
                <a:xfrm>
                  <a:off x="3220600" y="3287827"/>
                  <a:ext cx="86400" cy="261720"/>
                </a:xfrm>
                <a:prstGeom prst="rect">
                  <a:avLst/>
                </a:prstGeom>
              </p:spPr>
            </p:pic>
          </mc:Fallback>
        </mc:AlternateContent>
      </p:grpSp>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16">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17"/>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9"/>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21"/>
                <a:stretch>
                  <a:fillRect/>
                </a:stretch>
              </p:blipFill>
              <p:spPr>
                <a:xfrm>
                  <a:off x="1131520" y="3690307"/>
                  <a:ext cx="50040" cy="72360"/>
                </a:xfrm>
                <a:prstGeom prst="rect">
                  <a:avLst/>
                </a:prstGeom>
              </p:spPr>
            </p:pic>
          </mc:Fallback>
        </mc:AlternateContent>
      </p:grpSp>
      <p:grpSp>
        <p:nvGrpSpPr>
          <p:cNvPr id="51" name="Group 50">
            <a:extLst>
              <a:ext uri="{FF2B5EF4-FFF2-40B4-BE49-F238E27FC236}">
                <a16:creationId xmlns:a16="http://schemas.microsoft.com/office/drawing/2014/main" id="{C609343B-4393-40B0-9800-BE9DC4B993EE}"/>
              </a:ext>
            </a:extLst>
          </p:cNvPr>
          <p:cNvGrpSpPr/>
          <p:nvPr/>
        </p:nvGrpSpPr>
        <p:grpSpPr>
          <a:xfrm>
            <a:off x="1870240" y="3863107"/>
            <a:ext cx="1731240" cy="1631880"/>
            <a:chOff x="1870240" y="3863107"/>
            <a:chExt cx="1731240" cy="1631880"/>
          </a:xfrm>
        </p:grpSpPr>
        <mc:AlternateContent xmlns:mc="http://schemas.openxmlformats.org/markup-compatibility/2006">
          <mc:Choice xmlns:p14="http://schemas.microsoft.com/office/powerpoint/2010/main" Requires="p14">
            <p:contentPart p14:bwMode="auto" r:id="rId22">
              <p14:nvContentPartPr>
                <p14:cNvPr id="49" name="Ink 48">
                  <a:extLst>
                    <a:ext uri="{FF2B5EF4-FFF2-40B4-BE49-F238E27FC236}">
                      <a16:creationId xmlns:a16="http://schemas.microsoft.com/office/drawing/2014/main" id="{3ACA2181-7F13-48A1-BE10-2F56C0A13A71}"/>
                    </a:ext>
                  </a:extLst>
                </p14:cNvPr>
                <p14:cNvContentPartPr/>
                <p14:nvPr/>
              </p14:nvContentPartPr>
              <p14:xfrm>
                <a:off x="1870240" y="3873187"/>
                <a:ext cx="1599480" cy="1621800"/>
              </p14:xfrm>
            </p:contentPart>
          </mc:Choice>
          <mc:Fallback>
            <p:pic>
              <p:nvPicPr>
                <p:cNvPr id="49" name="Ink 48">
                  <a:extLst>
                    <a:ext uri="{FF2B5EF4-FFF2-40B4-BE49-F238E27FC236}">
                      <a16:creationId xmlns:a16="http://schemas.microsoft.com/office/drawing/2014/main" id="{3ACA2181-7F13-48A1-BE10-2F56C0A13A71}"/>
                    </a:ext>
                  </a:extLst>
                </p:cNvPr>
                <p:cNvPicPr/>
                <p:nvPr/>
              </p:nvPicPr>
              <p:blipFill>
                <a:blip r:embed="rId23"/>
                <a:stretch>
                  <a:fillRect/>
                </a:stretch>
              </p:blipFill>
              <p:spPr>
                <a:xfrm>
                  <a:off x="1861600" y="3864187"/>
                  <a:ext cx="1617120" cy="1639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0" name="Ink 49">
                  <a:extLst>
                    <a:ext uri="{FF2B5EF4-FFF2-40B4-BE49-F238E27FC236}">
                      <a16:creationId xmlns:a16="http://schemas.microsoft.com/office/drawing/2014/main" id="{9D16781D-74B9-4E35-8C38-EA851B656DC7}"/>
                    </a:ext>
                  </a:extLst>
                </p14:cNvPr>
                <p14:cNvContentPartPr/>
                <p14:nvPr/>
              </p14:nvContentPartPr>
              <p14:xfrm>
                <a:off x="3363520" y="3863107"/>
                <a:ext cx="237960" cy="83160"/>
              </p14:xfrm>
            </p:contentPart>
          </mc:Choice>
          <mc:Fallback>
            <p:pic>
              <p:nvPicPr>
                <p:cNvPr id="50" name="Ink 49">
                  <a:extLst>
                    <a:ext uri="{FF2B5EF4-FFF2-40B4-BE49-F238E27FC236}">
                      <a16:creationId xmlns:a16="http://schemas.microsoft.com/office/drawing/2014/main" id="{9D16781D-74B9-4E35-8C38-EA851B656DC7}"/>
                    </a:ext>
                  </a:extLst>
                </p:cNvPr>
                <p:cNvPicPr/>
                <p:nvPr/>
              </p:nvPicPr>
              <p:blipFill>
                <a:blip r:embed="rId25"/>
                <a:stretch>
                  <a:fillRect/>
                </a:stretch>
              </p:blipFill>
              <p:spPr>
                <a:xfrm>
                  <a:off x="3354880" y="3854107"/>
                  <a:ext cx="255600" cy="100800"/>
                </a:xfrm>
                <a:prstGeom prst="rect">
                  <a:avLst/>
                </a:prstGeom>
              </p:spPr>
            </p:pic>
          </mc:Fallback>
        </mc:AlternateContent>
      </p:grpSp>
    </p:spTree>
    <p:extLst>
      <p:ext uri="{BB962C8B-B14F-4D97-AF65-F5344CB8AC3E}">
        <p14:creationId xmlns:p14="http://schemas.microsoft.com/office/powerpoint/2010/main" val="2581126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4690480" y="369115"/>
            <a:ext cx="7263832" cy="910224"/>
          </a:xfrm>
        </p:spPr>
        <p:txBody>
          <a:bodyPr>
            <a:noAutofit/>
          </a:bodyPr>
          <a:lstStyle/>
          <a:p>
            <a:r>
              <a:rPr lang="en-US" dirty="0"/>
              <a:t>lista_insertar_en_posicion()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791081" y="3200126"/>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3</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20" name="Rectangle 19">
            <a:extLst>
              <a:ext uri="{FF2B5EF4-FFF2-40B4-BE49-F238E27FC236}">
                <a16:creationId xmlns:a16="http://schemas.microsoft.com/office/drawing/2014/main" id="{0CE070A1-EF18-4019-AE79-2C8AEF0D318B}"/>
              </a:ext>
            </a:extLst>
          </p:cNvPr>
          <p:cNvSpPr/>
          <p:nvPr/>
        </p:nvSpPr>
        <p:spPr>
          <a:xfrm>
            <a:off x="657546" y="2084623"/>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EDCA79A8-5169-43A6-A00D-37B69A576B8D}"/>
              </a:ext>
            </a:extLst>
          </p:cNvPr>
          <p:cNvSpPr/>
          <p:nvPr/>
        </p:nvSpPr>
        <p:spPr>
          <a:xfrm>
            <a:off x="3709281" y="2008900"/>
            <a:ext cx="1962397"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nuevo_nodo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3312587" y="3195656"/>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37" name="Group 36">
            <a:extLst>
              <a:ext uri="{FF2B5EF4-FFF2-40B4-BE49-F238E27FC236}">
                <a16:creationId xmlns:a16="http://schemas.microsoft.com/office/drawing/2014/main" id="{7CDBC85B-A90F-4E1E-B825-A5A2A4BAC3F8}"/>
              </a:ext>
            </a:extLst>
          </p:cNvPr>
          <p:cNvGrpSpPr/>
          <p:nvPr/>
        </p:nvGrpSpPr>
        <p:grpSpPr>
          <a:xfrm>
            <a:off x="4487800" y="3279547"/>
            <a:ext cx="317880" cy="272160"/>
            <a:chOff x="4487800" y="3279547"/>
            <a:chExt cx="317880" cy="272160"/>
          </a:xfrm>
        </p:grpSpPr>
        <mc:AlternateContent xmlns:mc="http://schemas.openxmlformats.org/markup-compatibility/2006">
          <mc:Choice xmlns:p14="http://schemas.microsoft.com/office/powerpoint/2010/main" Requires="p14">
            <p:contentPart p14:bwMode="auto" r:id="rId8">
              <p14:nvContentPartPr>
                <p14:cNvPr id="35" name="Ink 34">
                  <a:extLst>
                    <a:ext uri="{FF2B5EF4-FFF2-40B4-BE49-F238E27FC236}">
                      <a16:creationId xmlns:a16="http://schemas.microsoft.com/office/drawing/2014/main" id="{723CB44A-FBF9-4827-9E44-4A2D7CA1DC55}"/>
                    </a:ext>
                  </a:extLst>
                </p14:cNvPr>
                <p14:cNvContentPartPr/>
                <p14:nvPr/>
              </p14:nvContentPartPr>
              <p14:xfrm>
                <a:off x="4487800" y="3392587"/>
                <a:ext cx="317880" cy="48240"/>
              </p14:xfrm>
            </p:contentPart>
          </mc:Choice>
          <mc:Fallback>
            <p:pic>
              <p:nvPicPr>
                <p:cNvPr id="35" name="Ink 34">
                  <a:extLst>
                    <a:ext uri="{FF2B5EF4-FFF2-40B4-BE49-F238E27FC236}">
                      <a16:creationId xmlns:a16="http://schemas.microsoft.com/office/drawing/2014/main" id="{723CB44A-FBF9-4827-9E44-4A2D7CA1DC55}"/>
                    </a:ext>
                  </a:extLst>
                </p:cNvPr>
                <p:cNvPicPr/>
                <p:nvPr/>
              </p:nvPicPr>
              <p:blipFill>
                <a:blip r:embed="rId9"/>
                <a:stretch>
                  <a:fillRect/>
                </a:stretch>
              </p:blipFill>
              <p:spPr>
                <a:xfrm>
                  <a:off x="4478800" y="3383947"/>
                  <a:ext cx="3355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5">
                  <a:extLst>
                    <a:ext uri="{FF2B5EF4-FFF2-40B4-BE49-F238E27FC236}">
                      <a16:creationId xmlns:a16="http://schemas.microsoft.com/office/drawing/2014/main" id="{8E8DAD11-DAD4-4999-B4FD-C37E8D7F544C}"/>
                    </a:ext>
                  </a:extLst>
                </p14:cNvPr>
                <p14:cNvContentPartPr/>
                <p14:nvPr/>
              </p14:nvContentPartPr>
              <p14:xfrm>
                <a:off x="4712080" y="3279547"/>
                <a:ext cx="69480" cy="272160"/>
              </p14:xfrm>
            </p:contentPart>
          </mc:Choice>
          <mc:Fallback>
            <p:pic>
              <p:nvPicPr>
                <p:cNvPr id="36" name="Ink 35">
                  <a:extLst>
                    <a:ext uri="{FF2B5EF4-FFF2-40B4-BE49-F238E27FC236}">
                      <a16:creationId xmlns:a16="http://schemas.microsoft.com/office/drawing/2014/main" id="{8E8DAD11-DAD4-4999-B4FD-C37E8D7F544C}"/>
                    </a:ext>
                  </a:extLst>
                </p:cNvPr>
                <p:cNvPicPr/>
                <p:nvPr/>
              </p:nvPicPr>
              <p:blipFill>
                <a:blip r:embed="rId11"/>
                <a:stretch>
                  <a:fillRect/>
                </a:stretch>
              </p:blipFill>
              <p:spPr>
                <a:xfrm>
                  <a:off x="4703080" y="3270907"/>
                  <a:ext cx="87120" cy="289800"/>
                </a:xfrm>
                <a:prstGeom prst="rect">
                  <a:avLst/>
                </a:prstGeom>
              </p:spPr>
            </p:pic>
          </mc:Fallback>
        </mc:AlternateContent>
      </p:grpSp>
      <p:grpSp>
        <p:nvGrpSpPr>
          <p:cNvPr id="43" name="Group 42">
            <a:extLst>
              <a:ext uri="{FF2B5EF4-FFF2-40B4-BE49-F238E27FC236}">
                <a16:creationId xmlns:a16="http://schemas.microsoft.com/office/drawing/2014/main" id="{13F95CD3-B843-4E19-8721-831D2323A585}"/>
              </a:ext>
            </a:extLst>
          </p:cNvPr>
          <p:cNvGrpSpPr/>
          <p:nvPr/>
        </p:nvGrpSpPr>
        <p:grpSpPr>
          <a:xfrm>
            <a:off x="3002800" y="3296467"/>
            <a:ext cx="328320" cy="244080"/>
            <a:chOff x="3002800" y="3296467"/>
            <a:chExt cx="328320" cy="244080"/>
          </a:xfrm>
        </p:grpSpPr>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88BCF7E5-9CDF-4FF1-BCF0-F47DF1710A27}"/>
                    </a:ext>
                  </a:extLst>
                </p14:cNvPr>
                <p14:cNvContentPartPr/>
                <p14:nvPr/>
              </p14:nvContentPartPr>
              <p14:xfrm>
                <a:off x="3002800" y="3439027"/>
                <a:ext cx="328320" cy="360"/>
              </p14:xfrm>
            </p:contentPart>
          </mc:Choice>
          <mc:Fallback>
            <p:pic>
              <p:nvPicPr>
                <p:cNvPr id="41" name="Ink 40">
                  <a:extLst>
                    <a:ext uri="{FF2B5EF4-FFF2-40B4-BE49-F238E27FC236}">
                      <a16:creationId xmlns:a16="http://schemas.microsoft.com/office/drawing/2014/main" id="{88BCF7E5-9CDF-4FF1-BCF0-F47DF1710A27}"/>
                    </a:ext>
                  </a:extLst>
                </p:cNvPr>
                <p:cNvPicPr/>
                <p:nvPr/>
              </p:nvPicPr>
              <p:blipFill>
                <a:blip r:embed="rId13"/>
                <a:stretch>
                  <a:fillRect/>
                </a:stretch>
              </p:blipFill>
              <p:spPr>
                <a:xfrm>
                  <a:off x="2994160" y="3430387"/>
                  <a:ext cx="345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a:extLst>
                    <a:ext uri="{FF2B5EF4-FFF2-40B4-BE49-F238E27FC236}">
                      <a16:creationId xmlns:a16="http://schemas.microsoft.com/office/drawing/2014/main" id="{6B912DA4-27CB-4D56-A3FC-C960BB5BE34F}"/>
                    </a:ext>
                  </a:extLst>
                </p14:cNvPr>
                <p14:cNvContentPartPr/>
                <p14:nvPr/>
              </p14:nvContentPartPr>
              <p14:xfrm>
                <a:off x="3229600" y="3296467"/>
                <a:ext cx="68760" cy="244080"/>
              </p14:xfrm>
            </p:contentPart>
          </mc:Choice>
          <mc:Fallback>
            <p:pic>
              <p:nvPicPr>
                <p:cNvPr id="42" name="Ink 41">
                  <a:extLst>
                    <a:ext uri="{FF2B5EF4-FFF2-40B4-BE49-F238E27FC236}">
                      <a16:creationId xmlns:a16="http://schemas.microsoft.com/office/drawing/2014/main" id="{6B912DA4-27CB-4D56-A3FC-C960BB5BE34F}"/>
                    </a:ext>
                  </a:extLst>
                </p:cNvPr>
                <p:cNvPicPr/>
                <p:nvPr/>
              </p:nvPicPr>
              <p:blipFill>
                <a:blip r:embed="rId15"/>
                <a:stretch>
                  <a:fillRect/>
                </a:stretch>
              </p:blipFill>
              <p:spPr>
                <a:xfrm>
                  <a:off x="3220600" y="3287827"/>
                  <a:ext cx="86400" cy="261720"/>
                </a:xfrm>
                <a:prstGeom prst="rect">
                  <a:avLst/>
                </a:prstGeom>
              </p:spPr>
            </p:pic>
          </mc:Fallback>
        </mc:AlternateContent>
      </p:grpSp>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16">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17"/>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9"/>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21"/>
                <a:stretch>
                  <a:fillRect/>
                </a:stretch>
              </p:blipFill>
              <p:spPr>
                <a:xfrm>
                  <a:off x="1131520" y="3690307"/>
                  <a:ext cx="50040" cy="72360"/>
                </a:xfrm>
                <a:prstGeom prst="rect">
                  <a:avLst/>
                </a:prstGeom>
              </p:spPr>
            </p:pic>
          </mc:Fallback>
        </mc:AlternateContent>
      </p:grpSp>
      <p:grpSp>
        <p:nvGrpSpPr>
          <p:cNvPr id="51" name="Group 50">
            <a:extLst>
              <a:ext uri="{FF2B5EF4-FFF2-40B4-BE49-F238E27FC236}">
                <a16:creationId xmlns:a16="http://schemas.microsoft.com/office/drawing/2014/main" id="{C609343B-4393-40B0-9800-BE9DC4B993EE}"/>
              </a:ext>
            </a:extLst>
          </p:cNvPr>
          <p:cNvGrpSpPr/>
          <p:nvPr/>
        </p:nvGrpSpPr>
        <p:grpSpPr>
          <a:xfrm>
            <a:off x="1870240" y="3863107"/>
            <a:ext cx="1731240" cy="1631880"/>
            <a:chOff x="1870240" y="3863107"/>
            <a:chExt cx="1731240" cy="1631880"/>
          </a:xfrm>
        </p:grpSpPr>
        <mc:AlternateContent xmlns:mc="http://schemas.openxmlformats.org/markup-compatibility/2006">
          <mc:Choice xmlns:p14="http://schemas.microsoft.com/office/powerpoint/2010/main" Requires="p14">
            <p:contentPart p14:bwMode="auto" r:id="rId22">
              <p14:nvContentPartPr>
                <p14:cNvPr id="49" name="Ink 48">
                  <a:extLst>
                    <a:ext uri="{FF2B5EF4-FFF2-40B4-BE49-F238E27FC236}">
                      <a16:creationId xmlns:a16="http://schemas.microsoft.com/office/drawing/2014/main" id="{3ACA2181-7F13-48A1-BE10-2F56C0A13A71}"/>
                    </a:ext>
                  </a:extLst>
                </p14:cNvPr>
                <p14:cNvContentPartPr/>
                <p14:nvPr/>
              </p14:nvContentPartPr>
              <p14:xfrm>
                <a:off x="1870240" y="3873187"/>
                <a:ext cx="1599480" cy="1621800"/>
              </p14:xfrm>
            </p:contentPart>
          </mc:Choice>
          <mc:Fallback>
            <p:pic>
              <p:nvPicPr>
                <p:cNvPr id="49" name="Ink 48">
                  <a:extLst>
                    <a:ext uri="{FF2B5EF4-FFF2-40B4-BE49-F238E27FC236}">
                      <a16:creationId xmlns:a16="http://schemas.microsoft.com/office/drawing/2014/main" id="{3ACA2181-7F13-48A1-BE10-2F56C0A13A71}"/>
                    </a:ext>
                  </a:extLst>
                </p:cNvPr>
                <p:cNvPicPr/>
                <p:nvPr/>
              </p:nvPicPr>
              <p:blipFill>
                <a:blip r:embed="rId23"/>
                <a:stretch>
                  <a:fillRect/>
                </a:stretch>
              </p:blipFill>
              <p:spPr>
                <a:xfrm>
                  <a:off x="1861600" y="3864187"/>
                  <a:ext cx="1617120" cy="1639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0" name="Ink 49">
                  <a:extLst>
                    <a:ext uri="{FF2B5EF4-FFF2-40B4-BE49-F238E27FC236}">
                      <a16:creationId xmlns:a16="http://schemas.microsoft.com/office/drawing/2014/main" id="{9D16781D-74B9-4E35-8C38-EA851B656DC7}"/>
                    </a:ext>
                  </a:extLst>
                </p14:cNvPr>
                <p14:cNvContentPartPr/>
                <p14:nvPr/>
              </p14:nvContentPartPr>
              <p14:xfrm>
                <a:off x="3363520" y="3863107"/>
                <a:ext cx="237960" cy="83160"/>
              </p14:xfrm>
            </p:contentPart>
          </mc:Choice>
          <mc:Fallback>
            <p:pic>
              <p:nvPicPr>
                <p:cNvPr id="50" name="Ink 49">
                  <a:extLst>
                    <a:ext uri="{FF2B5EF4-FFF2-40B4-BE49-F238E27FC236}">
                      <a16:creationId xmlns:a16="http://schemas.microsoft.com/office/drawing/2014/main" id="{9D16781D-74B9-4E35-8C38-EA851B656DC7}"/>
                    </a:ext>
                  </a:extLst>
                </p:cNvPr>
                <p:cNvPicPr/>
                <p:nvPr/>
              </p:nvPicPr>
              <p:blipFill>
                <a:blip r:embed="rId25"/>
                <a:stretch>
                  <a:fillRect/>
                </a:stretch>
              </p:blipFill>
              <p:spPr>
                <a:xfrm>
                  <a:off x="3354880" y="3854107"/>
                  <a:ext cx="255600" cy="100800"/>
                </a:xfrm>
                <a:prstGeom prst="rect">
                  <a:avLst/>
                </a:prstGeom>
              </p:spPr>
            </p:pic>
          </mc:Fallback>
        </mc:AlternateContent>
      </p:grpSp>
      <p:sp>
        <p:nvSpPr>
          <p:cNvPr id="27" name="TextBox 26">
            <a:extLst>
              <a:ext uri="{FF2B5EF4-FFF2-40B4-BE49-F238E27FC236}">
                <a16:creationId xmlns:a16="http://schemas.microsoft.com/office/drawing/2014/main" id="{D0DB3112-CC9E-4278-B823-98768F2D2D4D}"/>
              </a:ext>
            </a:extLst>
          </p:cNvPr>
          <p:cNvSpPr txBox="1"/>
          <p:nvPr/>
        </p:nvSpPr>
        <p:spPr>
          <a:xfrm>
            <a:off x="5552233" y="1279339"/>
            <a:ext cx="6637967" cy="646331"/>
          </a:xfrm>
          <a:prstGeom prst="rect">
            <a:avLst/>
          </a:prstGeom>
          <a:noFill/>
        </p:spPr>
        <p:txBody>
          <a:bodyPr wrap="square" rtlCol="0">
            <a:spAutoFit/>
          </a:bodyPr>
          <a:lstStyle/>
          <a:p>
            <a:r>
              <a:rPr lang="en-US" dirty="0"/>
              <a:t>Dato: </a:t>
            </a:r>
            <a:r>
              <a:rPr lang="en-US" dirty="0" err="1"/>
              <a:t>cambiamos</a:t>
            </a:r>
            <a:r>
              <a:rPr lang="en-US" dirty="0"/>
              <a:t> </a:t>
            </a:r>
            <a:r>
              <a:rPr lang="en-US" dirty="0" err="1"/>
              <a:t>nuestro</a:t>
            </a:r>
            <a:r>
              <a:rPr lang="en-US" dirty="0"/>
              <a:t> </a:t>
            </a:r>
            <a:r>
              <a:rPr lang="en-US" dirty="0" err="1"/>
              <a:t>nodo</a:t>
            </a:r>
            <a:r>
              <a:rPr lang="en-US" dirty="0"/>
              <a:t> auxiliar hasta </a:t>
            </a:r>
            <a:r>
              <a:rPr lang="en-US" dirty="0" err="1"/>
              <a:t>llegar</a:t>
            </a:r>
            <a:r>
              <a:rPr lang="en-US" dirty="0"/>
              <a:t> al </a:t>
            </a:r>
            <a:r>
              <a:rPr lang="en-US" dirty="0" err="1"/>
              <a:t>nodo</a:t>
            </a:r>
            <a:r>
              <a:rPr lang="en-US" dirty="0"/>
              <a:t> </a:t>
            </a:r>
            <a:r>
              <a:rPr lang="en-US" dirty="0" err="1"/>
              <a:t>en</a:t>
            </a:r>
            <a:r>
              <a:rPr lang="en-US" dirty="0"/>
              <a:t> la </a:t>
            </a:r>
            <a:r>
              <a:rPr lang="en-US" dirty="0" err="1"/>
              <a:t>posicion</a:t>
            </a:r>
            <a:r>
              <a:rPr lang="en-US" dirty="0"/>
              <a:t> anterior al que </a:t>
            </a:r>
            <a:r>
              <a:rPr lang="en-US" dirty="0" err="1"/>
              <a:t>buscamos</a:t>
            </a:r>
            <a:r>
              <a:rPr lang="en-US" dirty="0"/>
              <a:t>.</a:t>
            </a:r>
            <a:endParaRPr lang="es-AR" dirty="0"/>
          </a:p>
        </p:txBody>
      </p:sp>
      <p:grpSp>
        <p:nvGrpSpPr>
          <p:cNvPr id="11" name="Group 10">
            <a:extLst>
              <a:ext uri="{FF2B5EF4-FFF2-40B4-BE49-F238E27FC236}">
                <a16:creationId xmlns:a16="http://schemas.microsoft.com/office/drawing/2014/main" id="{AC79A921-2F72-44C9-952D-31F05F598958}"/>
              </a:ext>
            </a:extLst>
          </p:cNvPr>
          <p:cNvGrpSpPr/>
          <p:nvPr/>
        </p:nvGrpSpPr>
        <p:grpSpPr>
          <a:xfrm>
            <a:off x="855400" y="2633707"/>
            <a:ext cx="178200" cy="531720"/>
            <a:chOff x="855400" y="2633707"/>
            <a:chExt cx="178200" cy="531720"/>
          </a:xfrm>
        </p:grpSpPr>
        <mc:AlternateContent xmlns:mc="http://schemas.openxmlformats.org/markup-compatibility/2006">
          <mc:Choice xmlns:p14="http://schemas.microsoft.com/office/powerpoint/2010/main" Requires="p14">
            <p:contentPart p14:bwMode="auto" r:id="rId26">
              <p14:nvContentPartPr>
                <p14:cNvPr id="9" name="Ink 8">
                  <a:extLst>
                    <a:ext uri="{FF2B5EF4-FFF2-40B4-BE49-F238E27FC236}">
                      <a16:creationId xmlns:a16="http://schemas.microsoft.com/office/drawing/2014/main" id="{54E8A215-6C4C-44A9-9087-126285CB5060}"/>
                    </a:ext>
                  </a:extLst>
                </p14:cNvPr>
                <p14:cNvContentPartPr/>
                <p14:nvPr/>
              </p14:nvContentPartPr>
              <p14:xfrm>
                <a:off x="933520" y="2633707"/>
                <a:ext cx="100080" cy="514080"/>
              </p14:xfrm>
            </p:contentPart>
          </mc:Choice>
          <mc:Fallback>
            <p:pic>
              <p:nvPicPr>
                <p:cNvPr id="9" name="Ink 8">
                  <a:extLst>
                    <a:ext uri="{FF2B5EF4-FFF2-40B4-BE49-F238E27FC236}">
                      <a16:creationId xmlns:a16="http://schemas.microsoft.com/office/drawing/2014/main" id="{54E8A215-6C4C-44A9-9087-126285CB5060}"/>
                    </a:ext>
                  </a:extLst>
                </p:cNvPr>
                <p:cNvPicPr/>
                <p:nvPr/>
              </p:nvPicPr>
              <p:blipFill>
                <a:blip r:embed="rId27"/>
                <a:stretch>
                  <a:fillRect/>
                </a:stretch>
              </p:blipFill>
              <p:spPr>
                <a:xfrm>
                  <a:off x="924880" y="2625067"/>
                  <a:ext cx="117720" cy="531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 name="Ink 9">
                  <a:extLst>
                    <a:ext uri="{FF2B5EF4-FFF2-40B4-BE49-F238E27FC236}">
                      <a16:creationId xmlns:a16="http://schemas.microsoft.com/office/drawing/2014/main" id="{1C76AE35-2CF6-4C37-9736-FF64C9CD34C3}"/>
                    </a:ext>
                  </a:extLst>
                </p14:cNvPr>
                <p14:cNvContentPartPr/>
                <p14:nvPr/>
              </p14:nvContentPartPr>
              <p14:xfrm>
                <a:off x="855400" y="3078307"/>
                <a:ext cx="174960" cy="87120"/>
              </p14:xfrm>
            </p:contentPart>
          </mc:Choice>
          <mc:Fallback>
            <p:pic>
              <p:nvPicPr>
                <p:cNvPr id="10" name="Ink 9">
                  <a:extLst>
                    <a:ext uri="{FF2B5EF4-FFF2-40B4-BE49-F238E27FC236}">
                      <a16:creationId xmlns:a16="http://schemas.microsoft.com/office/drawing/2014/main" id="{1C76AE35-2CF6-4C37-9736-FF64C9CD34C3}"/>
                    </a:ext>
                  </a:extLst>
                </p:cNvPr>
                <p:cNvPicPr/>
                <p:nvPr/>
              </p:nvPicPr>
              <p:blipFill>
                <a:blip r:embed="rId29"/>
                <a:stretch>
                  <a:fillRect/>
                </a:stretch>
              </p:blipFill>
              <p:spPr>
                <a:xfrm>
                  <a:off x="846400" y="3069667"/>
                  <a:ext cx="192600" cy="104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12" name="Ink 11">
                <a:extLst>
                  <a:ext uri="{FF2B5EF4-FFF2-40B4-BE49-F238E27FC236}">
                    <a16:creationId xmlns:a16="http://schemas.microsoft.com/office/drawing/2014/main" id="{4C6E0D62-051E-45DF-8A22-517683DD6841}"/>
                  </a:ext>
                </a:extLst>
              </p14:cNvPr>
              <p14:cNvContentPartPr/>
              <p14:nvPr/>
            </p14:nvContentPartPr>
            <p14:xfrm>
              <a:off x="9613480" y="1501147"/>
              <a:ext cx="360" cy="360"/>
            </p14:xfrm>
          </p:contentPart>
        </mc:Choice>
        <mc:Fallback>
          <p:pic>
            <p:nvPicPr>
              <p:cNvPr id="12" name="Ink 11">
                <a:extLst>
                  <a:ext uri="{FF2B5EF4-FFF2-40B4-BE49-F238E27FC236}">
                    <a16:creationId xmlns:a16="http://schemas.microsoft.com/office/drawing/2014/main" id="{4C6E0D62-051E-45DF-8A22-517683DD6841}"/>
                  </a:ext>
                </a:extLst>
              </p:cNvPr>
              <p:cNvPicPr/>
              <p:nvPr/>
            </p:nvPicPr>
            <p:blipFill>
              <a:blip r:embed="rId3"/>
              <a:stretch>
                <a:fillRect/>
              </a:stretch>
            </p:blipFill>
            <p:spPr>
              <a:xfrm>
                <a:off x="9604480" y="1492507"/>
                <a:ext cx="18000" cy="18000"/>
              </a:xfrm>
              <a:prstGeom prst="rect">
                <a:avLst/>
              </a:prstGeom>
            </p:spPr>
          </p:pic>
        </mc:Fallback>
      </mc:AlternateContent>
    </p:spTree>
    <p:extLst>
      <p:ext uri="{BB962C8B-B14F-4D97-AF65-F5344CB8AC3E}">
        <p14:creationId xmlns:p14="http://schemas.microsoft.com/office/powerpoint/2010/main" val="873160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4690480" y="369115"/>
            <a:ext cx="7263832" cy="910224"/>
          </a:xfrm>
        </p:spPr>
        <p:txBody>
          <a:bodyPr>
            <a:noAutofit/>
          </a:bodyPr>
          <a:lstStyle/>
          <a:p>
            <a:r>
              <a:rPr lang="en-US" dirty="0"/>
              <a:t>lista_insertar_en_posicion()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791081" y="3200126"/>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3</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20" name="Rectangle 19">
            <a:extLst>
              <a:ext uri="{FF2B5EF4-FFF2-40B4-BE49-F238E27FC236}">
                <a16:creationId xmlns:a16="http://schemas.microsoft.com/office/drawing/2014/main" id="{0CE070A1-EF18-4019-AE79-2C8AEF0D318B}"/>
              </a:ext>
            </a:extLst>
          </p:cNvPr>
          <p:cNvSpPr/>
          <p:nvPr/>
        </p:nvSpPr>
        <p:spPr>
          <a:xfrm>
            <a:off x="657546" y="2084623"/>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EDCA79A8-5169-43A6-A00D-37B69A576B8D}"/>
              </a:ext>
            </a:extLst>
          </p:cNvPr>
          <p:cNvSpPr/>
          <p:nvPr/>
        </p:nvSpPr>
        <p:spPr>
          <a:xfrm>
            <a:off x="3709281" y="2008900"/>
            <a:ext cx="1962397"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nuevo_nodo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3312587" y="3195656"/>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37" name="Group 36">
            <a:extLst>
              <a:ext uri="{FF2B5EF4-FFF2-40B4-BE49-F238E27FC236}">
                <a16:creationId xmlns:a16="http://schemas.microsoft.com/office/drawing/2014/main" id="{7CDBC85B-A90F-4E1E-B825-A5A2A4BAC3F8}"/>
              </a:ext>
            </a:extLst>
          </p:cNvPr>
          <p:cNvGrpSpPr/>
          <p:nvPr/>
        </p:nvGrpSpPr>
        <p:grpSpPr>
          <a:xfrm>
            <a:off x="4487800" y="3279547"/>
            <a:ext cx="317880" cy="272160"/>
            <a:chOff x="4487800" y="3279547"/>
            <a:chExt cx="317880" cy="272160"/>
          </a:xfrm>
        </p:grpSpPr>
        <mc:AlternateContent xmlns:mc="http://schemas.openxmlformats.org/markup-compatibility/2006">
          <mc:Choice xmlns:p14="http://schemas.microsoft.com/office/powerpoint/2010/main" Requires="p14">
            <p:contentPart p14:bwMode="auto" r:id="rId8">
              <p14:nvContentPartPr>
                <p14:cNvPr id="35" name="Ink 34">
                  <a:extLst>
                    <a:ext uri="{FF2B5EF4-FFF2-40B4-BE49-F238E27FC236}">
                      <a16:creationId xmlns:a16="http://schemas.microsoft.com/office/drawing/2014/main" id="{723CB44A-FBF9-4827-9E44-4A2D7CA1DC55}"/>
                    </a:ext>
                  </a:extLst>
                </p14:cNvPr>
                <p14:cNvContentPartPr/>
                <p14:nvPr/>
              </p14:nvContentPartPr>
              <p14:xfrm>
                <a:off x="4487800" y="3392587"/>
                <a:ext cx="317880" cy="48240"/>
              </p14:xfrm>
            </p:contentPart>
          </mc:Choice>
          <mc:Fallback>
            <p:pic>
              <p:nvPicPr>
                <p:cNvPr id="35" name="Ink 34">
                  <a:extLst>
                    <a:ext uri="{FF2B5EF4-FFF2-40B4-BE49-F238E27FC236}">
                      <a16:creationId xmlns:a16="http://schemas.microsoft.com/office/drawing/2014/main" id="{723CB44A-FBF9-4827-9E44-4A2D7CA1DC55}"/>
                    </a:ext>
                  </a:extLst>
                </p:cNvPr>
                <p:cNvPicPr/>
                <p:nvPr/>
              </p:nvPicPr>
              <p:blipFill>
                <a:blip r:embed="rId9"/>
                <a:stretch>
                  <a:fillRect/>
                </a:stretch>
              </p:blipFill>
              <p:spPr>
                <a:xfrm>
                  <a:off x="4478800" y="3383947"/>
                  <a:ext cx="3355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5">
                  <a:extLst>
                    <a:ext uri="{FF2B5EF4-FFF2-40B4-BE49-F238E27FC236}">
                      <a16:creationId xmlns:a16="http://schemas.microsoft.com/office/drawing/2014/main" id="{8E8DAD11-DAD4-4999-B4FD-C37E8D7F544C}"/>
                    </a:ext>
                  </a:extLst>
                </p14:cNvPr>
                <p14:cNvContentPartPr/>
                <p14:nvPr/>
              </p14:nvContentPartPr>
              <p14:xfrm>
                <a:off x="4712080" y="3279547"/>
                <a:ext cx="69480" cy="272160"/>
              </p14:xfrm>
            </p:contentPart>
          </mc:Choice>
          <mc:Fallback>
            <p:pic>
              <p:nvPicPr>
                <p:cNvPr id="36" name="Ink 35">
                  <a:extLst>
                    <a:ext uri="{FF2B5EF4-FFF2-40B4-BE49-F238E27FC236}">
                      <a16:creationId xmlns:a16="http://schemas.microsoft.com/office/drawing/2014/main" id="{8E8DAD11-DAD4-4999-B4FD-C37E8D7F544C}"/>
                    </a:ext>
                  </a:extLst>
                </p:cNvPr>
                <p:cNvPicPr/>
                <p:nvPr/>
              </p:nvPicPr>
              <p:blipFill>
                <a:blip r:embed="rId11"/>
                <a:stretch>
                  <a:fillRect/>
                </a:stretch>
              </p:blipFill>
              <p:spPr>
                <a:xfrm>
                  <a:off x="4703080" y="3270907"/>
                  <a:ext cx="87120" cy="289800"/>
                </a:xfrm>
                <a:prstGeom prst="rect">
                  <a:avLst/>
                </a:prstGeom>
              </p:spPr>
            </p:pic>
          </mc:Fallback>
        </mc:AlternateContent>
      </p:grpSp>
      <p:grpSp>
        <p:nvGrpSpPr>
          <p:cNvPr id="43" name="Group 42">
            <a:extLst>
              <a:ext uri="{FF2B5EF4-FFF2-40B4-BE49-F238E27FC236}">
                <a16:creationId xmlns:a16="http://schemas.microsoft.com/office/drawing/2014/main" id="{13F95CD3-B843-4E19-8721-831D2323A585}"/>
              </a:ext>
            </a:extLst>
          </p:cNvPr>
          <p:cNvGrpSpPr/>
          <p:nvPr/>
        </p:nvGrpSpPr>
        <p:grpSpPr>
          <a:xfrm>
            <a:off x="3002800" y="3296467"/>
            <a:ext cx="328320" cy="244080"/>
            <a:chOff x="3002800" y="3296467"/>
            <a:chExt cx="328320" cy="244080"/>
          </a:xfrm>
        </p:grpSpPr>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88BCF7E5-9CDF-4FF1-BCF0-F47DF1710A27}"/>
                    </a:ext>
                  </a:extLst>
                </p14:cNvPr>
                <p14:cNvContentPartPr/>
                <p14:nvPr/>
              </p14:nvContentPartPr>
              <p14:xfrm>
                <a:off x="3002800" y="3439027"/>
                <a:ext cx="328320" cy="360"/>
              </p14:xfrm>
            </p:contentPart>
          </mc:Choice>
          <mc:Fallback>
            <p:pic>
              <p:nvPicPr>
                <p:cNvPr id="41" name="Ink 40">
                  <a:extLst>
                    <a:ext uri="{FF2B5EF4-FFF2-40B4-BE49-F238E27FC236}">
                      <a16:creationId xmlns:a16="http://schemas.microsoft.com/office/drawing/2014/main" id="{88BCF7E5-9CDF-4FF1-BCF0-F47DF1710A27}"/>
                    </a:ext>
                  </a:extLst>
                </p:cNvPr>
                <p:cNvPicPr/>
                <p:nvPr/>
              </p:nvPicPr>
              <p:blipFill>
                <a:blip r:embed="rId13"/>
                <a:stretch>
                  <a:fillRect/>
                </a:stretch>
              </p:blipFill>
              <p:spPr>
                <a:xfrm>
                  <a:off x="2994160" y="3430387"/>
                  <a:ext cx="345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a:extLst>
                    <a:ext uri="{FF2B5EF4-FFF2-40B4-BE49-F238E27FC236}">
                      <a16:creationId xmlns:a16="http://schemas.microsoft.com/office/drawing/2014/main" id="{6B912DA4-27CB-4D56-A3FC-C960BB5BE34F}"/>
                    </a:ext>
                  </a:extLst>
                </p14:cNvPr>
                <p14:cNvContentPartPr/>
                <p14:nvPr/>
              </p14:nvContentPartPr>
              <p14:xfrm>
                <a:off x="3229600" y="3296467"/>
                <a:ext cx="68760" cy="244080"/>
              </p14:xfrm>
            </p:contentPart>
          </mc:Choice>
          <mc:Fallback>
            <p:pic>
              <p:nvPicPr>
                <p:cNvPr id="42" name="Ink 41">
                  <a:extLst>
                    <a:ext uri="{FF2B5EF4-FFF2-40B4-BE49-F238E27FC236}">
                      <a16:creationId xmlns:a16="http://schemas.microsoft.com/office/drawing/2014/main" id="{6B912DA4-27CB-4D56-A3FC-C960BB5BE34F}"/>
                    </a:ext>
                  </a:extLst>
                </p:cNvPr>
                <p:cNvPicPr/>
                <p:nvPr/>
              </p:nvPicPr>
              <p:blipFill>
                <a:blip r:embed="rId15"/>
                <a:stretch>
                  <a:fillRect/>
                </a:stretch>
              </p:blipFill>
              <p:spPr>
                <a:xfrm>
                  <a:off x="3220600" y="3287827"/>
                  <a:ext cx="86400" cy="261720"/>
                </a:xfrm>
                <a:prstGeom prst="rect">
                  <a:avLst/>
                </a:prstGeom>
              </p:spPr>
            </p:pic>
          </mc:Fallback>
        </mc:AlternateContent>
      </p:grpSp>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16">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17"/>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9"/>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21"/>
                <a:stretch>
                  <a:fillRect/>
                </a:stretch>
              </p:blipFill>
              <p:spPr>
                <a:xfrm>
                  <a:off x="1131520" y="3690307"/>
                  <a:ext cx="50040" cy="72360"/>
                </a:xfrm>
                <a:prstGeom prst="rect">
                  <a:avLst/>
                </a:prstGeom>
              </p:spPr>
            </p:pic>
          </mc:Fallback>
        </mc:AlternateContent>
      </p:grpSp>
      <p:grpSp>
        <p:nvGrpSpPr>
          <p:cNvPr id="51" name="Group 50">
            <a:extLst>
              <a:ext uri="{FF2B5EF4-FFF2-40B4-BE49-F238E27FC236}">
                <a16:creationId xmlns:a16="http://schemas.microsoft.com/office/drawing/2014/main" id="{C609343B-4393-40B0-9800-BE9DC4B993EE}"/>
              </a:ext>
            </a:extLst>
          </p:cNvPr>
          <p:cNvGrpSpPr/>
          <p:nvPr/>
        </p:nvGrpSpPr>
        <p:grpSpPr>
          <a:xfrm>
            <a:off x="1870240" y="3863107"/>
            <a:ext cx="1731240" cy="1631880"/>
            <a:chOff x="1870240" y="3863107"/>
            <a:chExt cx="1731240" cy="1631880"/>
          </a:xfrm>
        </p:grpSpPr>
        <mc:AlternateContent xmlns:mc="http://schemas.openxmlformats.org/markup-compatibility/2006">
          <mc:Choice xmlns:p14="http://schemas.microsoft.com/office/powerpoint/2010/main" Requires="p14">
            <p:contentPart p14:bwMode="auto" r:id="rId22">
              <p14:nvContentPartPr>
                <p14:cNvPr id="49" name="Ink 48">
                  <a:extLst>
                    <a:ext uri="{FF2B5EF4-FFF2-40B4-BE49-F238E27FC236}">
                      <a16:creationId xmlns:a16="http://schemas.microsoft.com/office/drawing/2014/main" id="{3ACA2181-7F13-48A1-BE10-2F56C0A13A71}"/>
                    </a:ext>
                  </a:extLst>
                </p14:cNvPr>
                <p14:cNvContentPartPr/>
                <p14:nvPr/>
              </p14:nvContentPartPr>
              <p14:xfrm>
                <a:off x="1870240" y="3873187"/>
                <a:ext cx="1599480" cy="1621800"/>
              </p14:xfrm>
            </p:contentPart>
          </mc:Choice>
          <mc:Fallback>
            <p:pic>
              <p:nvPicPr>
                <p:cNvPr id="49" name="Ink 48">
                  <a:extLst>
                    <a:ext uri="{FF2B5EF4-FFF2-40B4-BE49-F238E27FC236}">
                      <a16:creationId xmlns:a16="http://schemas.microsoft.com/office/drawing/2014/main" id="{3ACA2181-7F13-48A1-BE10-2F56C0A13A71}"/>
                    </a:ext>
                  </a:extLst>
                </p:cNvPr>
                <p:cNvPicPr/>
                <p:nvPr/>
              </p:nvPicPr>
              <p:blipFill>
                <a:blip r:embed="rId23"/>
                <a:stretch>
                  <a:fillRect/>
                </a:stretch>
              </p:blipFill>
              <p:spPr>
                <a:xfrm>
                  <a:off x="1861600" y="3864187"/>
                  <a:ext cx="1617120" cy="1639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0" name="Ink 49">
                  <a:extLst>
                    <a:ext uri="{FF2B5EF4-FFF2-40B4-BE49-F238E27FC236}">
                      <a16:creationId xmlns:a16="http://schemas.microsoft.com/office/drawing/2014/main" id="{9D16781D-74B9-4E35-8C38-EA851B656DC7}"/>
                    </a:ext>
                  </a:extLst>
                </p14:cNvPr>
                <p14:cNvContentPartPr/>
                <p14:nvPr/>
              </p14:nvContentPartPr>
              <p14:xfrm>
                <a:off x="3363520" y="3863107"/>
                <a:ext cx="237960" cy="83160"/>
              </p14:xfrm>
            </p:contentPart>
          </mc:Choice>
          <mc:Fallback>
            <p:pic>
              <p:nvPicPr>
                <p:cNvPr id="50" name="Ink 49">
                  <a:extLst>
                    <a:ext uri="{FF2B5EF4-FFF2-40B4-BE49-F238E27FC236}">
                      <a16:creationId xmlns:a16="http://schemas.microsoft.com/office/drawing/2014/main" id="{9D16781D-74B9-4E35-8C38-EA851B656DC7}"/>
                    </a:ext>
                  </a:extLst>
                </p:cNvPr>
                <p:cNvPicPr/>
                <p:nvPr/>
              </p:nvPicPr>
              <p:blipFill>
                <a:blip r:embed="rId25"/>
                <a:stretch>
                  <a:fillRect/>
                </a:stretch>
              </p:blipFill>
              <p:spPr>
                <a:xfrm>
                  <a:off x="3354880" y="3854107"/>
                  <a:ext cx="255600" cy="100800"/>
                </a:xfrm>
                <a:prstGeom prst="rect">
                  <a:avLst/>
                </a:prstGeom>
              </p:spPr>
            </p:pic>
          </mc:Fallback>
        </mc:AlternateContent>
      </p:grpSp>
      <p:grpSp>
        <p:nvGrpSpPr>
          <p:cNvPr id="13" name="Group 12">
            <a:extLst>
              <a:ext uri="{FF2B5EF4-FFF2-40B4-BE49-F238E27FC236}">
                <a16:creationId xmlns:a16="http://schemas.microsoft.com/office/drawing/2014/main" id="{D1892872-0E57-4640-A028-40A66785D66A}"/>
              </a:ext>
            </a:extLst>
          </p:cNvPr>
          <p:cNvGrpSpPr/>
          <p:nvPr/>
        </p:nvGrpSpPr>
        <p:grpSpPr>
          <a:xfrm>
            <a:off x="1769800" y="2617147"/>
            <a:ext cx="375120" cy="532440"/>
            <a:chOff x="1769800" y="2617147"/>
            <a:chExt cx="375120" cy="532440"/>
          </a:xfrm>
        </p:grpSpPr>
        <mc:AlternateContent xmlns:mc="http://schemas.openxmlformats.org/markup-compatibility/2006">
          <mc:Choice xmlns:p14="http://schemas.microsoft.com/office/powerpoint/2010/main" Requires="p14">
            <p:contentPart p14:bwMode="auto" r:id="rId26">
              <p14:nvContentPartPr>
                <p14:cNvPr id="8" name="Ink 7">
                  <a:extLst>
                    <a:ext uri="{FF2B5EF4-FFF2-40B4-BE49-F238E27FC236}">
                      <a16:creationId xmlns:a16="http://schemas.microsoft.com/office/drawing/2014/main" id="{E7FAC3D5-4DD9-457F-B9E6-035EC215BF79}"/>
                    </a:ext>
                  </a:extLst>
                </p14:cNvPr>
                <p14:cNvContentPartPr/>
                <p14:nvPr/>
              </p14:nvContentPartPr>
              <p14:xfrm>
                <a:off x="1769800" y="2617147"/>
                <a:ext cx="306360" cy="532440"/>
              </p14:xfrm>
            </p:contentPart>
          </mc:Choice>
          <mc:Fallback>
            <p:pic>
              <p:nvPicPr>
                <p:cNvPr id="8" name="Ink 7">
                  <a:extLst>
                    <a:ext uri="{FF2B5EF4-FFF2-40B4-BE49-F238E27FC236}">
                      <a16:creationId xmlns:a16="http://schemas.microsoft.com/office/drawing/2014/main" id="{E7FAC3D5-4DD9-457F-B9E6-035EC215BF79}"/>
                    </a:ext>
                  </a:extLst>
                </p:cNvPr>
                <p:cNvPicPr/>
                <p:nvPr/>
              </p:nvPicPr>
              <p:blipFill>
                <a:blip r:embed="rId27"/>
                <a:stretch>
                  <a:fillRect/>
                </a:stretch>
              </p:blipFill>
              <p:spPr>
                <a:xfrm>
                  <a:off x="1760800" y="2608147"/>
                  <a:ext cx="324000" cy="550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 name="Ink 11">
                  <a:extLst>
                    <a:ext uri="{FF2B5EF4-FFF2-40B4-BE49-F238E27FC236}">
                      <a16:creationId xmlns:a16="http://schemas.microsoft.com/office/drawing/2014/main" id="{E7A61A5B-9696-4F39-9FE3-54033D172BE2}"/>
                    </a:ext>
                  </a:extLst>
                </p14:cNvPr>
                <p14:cNvContentPartPr/>
                <p14:nvPr/>
              </p14:nvContentPartPr>
              <p14:xfrm>
                <a:off x="1962400" y="3068227"/>
                <a:ext cx="182520" cy="75240"/>
              </p14:xfrm>
            </p:contentPart>
          </mc:Choice>
          <mc:Fallback>
            <p:pic>
              <p:nvPicPr>
                <p:cNvPr id="12" name="Ink 11">
                  <a:extLst>
                    <a:ext uri="{FF2B5EF4-FFF2-40B4-BE49-F238E27FC236}">
                      <a16:creationId xmlns:a16="http://schemas.microsoft.com/office/drawing/2014/main" id="{E7A61A5B-9696-4F39-9FE3-54033D172BE2}"/>
                    </a:ext>
                  </a:extLst>
                </p:cNvPr>
                <p:cNvPicPr/>
                <p:nvPr/>
              </p:nvPicPr>
              <p:blipFill>
                <a:blip r:embed="rId29"/>
                <a:stretch>
                  <a:fillRect/>
                </a:stretch>
              </p:blipFill>
              <p:spPr>
                <a:xfrm>
                  <a:off x="1953760" y="3059587"/>
                  <a:ext cx="200160" cy="92880"/>
                </a:xfrm>
                <a:prstGeom prst="rect">
                  <a:avLst/>
                </a:prstGeom>
              </p:spPr>
            </p:pic>
          </mc:Fallback>
        </mc:AlternateContent>
      </p:grpSp>
    </p:spTree>
    <p:extLst>
      <p:ext uri="{BB962C8B-B14F-4D97-AF65-F5344CB8AC3E}">
        <p14:creationId xmlns:p14="http://schemas.microsoft.com/office/powerpoint/2010/main" val="3203072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4690480" y="369115"/>
            <a:ext cx="7263832" cy="910224"/>
          </a:xfrm>
        </p:spPr>
        <p:txBody>
          <a:bodyPr>
            <a:noAutofit/>
          </a:bodyPr>
          <a:lstStyle/>
          <a:p>
            <a:r>
              <a:rPr lang="en-US" dirty="0"/>
              <a:t>lista_insertar_en_posicion()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791081" y="3200126"/>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3</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20" name="Rectangle 19">
            <a:extLst>
              <a:ext uri="{FF2B5EF4-FFF2-40B4-BE49-F238E27FC236}">
                <a16:creationId xmlns:a16="http://schemas.microsoft.com/office/drawing/2014/main" id="{0CE070A1-EF18-4019-AE79-2C8AEF0D318B}"/>
              </a:ext>
            </a:extLst>
          </p:cNvPr>
          <p:cNvSpPr/>
          <p:nvPr/>
        </p:nvSpPr>
        <p:spPr>
          <a:xfrm>
            <a:off x="657546" y="2084623"/>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EDCA79A8-5169-43A6-A00D-37B69A576B8D}"/>
              </a:ext>
            </a:extLst>
          </p:cNvPr>
          <p:cNvSpPr/>
          <p:nvPr/>
        </p:nvSpPr>
        <p:spPr>
          <a:xfrm>
            <a:off x="3709281" y="2008900"/>
            <a:ext cx="1962397"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nuevo_nodo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3312587" y="3195656"/>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37" name="Group 36">
            <a:extLst>
              <a:ext uri="{FF2B5EF4-FFF2-40B4-BE49-F238E27FC236}">
                <a16:creationId xmlns:a16="http://schemas.microsoft.com/office/drawing/2014/main" id="{7CDBC85B-A90F-4E1E-B825-A5A2A4BAC3F8}"/>
              </a:ext>
            </a:extLst>
          </p:cNvPr>
          <p:cNvGrpSpPr/>
          <p:nvPr/>
        </p:nvGrpSpPr>
        <p:grpSpPr>
          <a:xfrm>
            <a:off x="4487800" y="3279547"/>
            <a:ext cx="317880" cy="272160"/>
            <a:chOff x="4487800" y="3279547"/>
            <a:chExt cx="317880" cy="272160"/>
          </a:xfrm>
        </p:grpSpPr>
        <mc:AlternateContent xmlns:mc="http://schemas.openxmlformats.org/markup-compatibility/2006">
          <mc:Choice xmlns:p14="http://schemas.microsoft.com/office/powerpoint/2010/main" Requires="p14">
            <p:contentPart p14:bwMode="auto" r:id="rId8">
              <p14:nvContentPartPr>
                <p14:cNvPr id="35" name="Ink 34">
                  <a:extLst>
                    <a:ext uri="{FF2B5EF4-FFF2-40B4-BE49-F238E27FC236}">
                      <a16:creationId xmlns:a16="http://schemas.microsoft.com/office/drawing/2014/main" id="{723CB44A-FBF9-4827-9E44-4A2D7CA1DC55}"/>
                    </a:ext>
                  </a:extLst>
                </p14:cNvPr>
                <p14:cNvContentPartPr/>
                <p14:nvPr/>
              </p14:nvContentPartPr>
              <p14:xfrm>
                <a:off x="4487800" y="3392587"/>
                <a:ext cx="317880" cy="48240"/>
              </p14:xfrm>
            </p:contentPart>
          </mc:Choice>
          <mc:Fallback>
            <p:pic>
              <p:nvPicPr>
                <p:cNvPr id="35" name="Ink 34">
                  <a:extLst>
                    <a:ext uri="{FF2B5EF4-FFF2-40B4-BE49-F238E27FC236}">
                      <a16:creationId xmlns:a16="http://schemas.microsoft.com/office/drawing/2014/main" id="{723CB44A-FBF9-4827-9E44-4A2D7CA1DC55}"/>
                    </a:ext>
                  </a:extLst>
                </p:cNvPr>
                <p:cNvPicPr/>
                <p:nvPr/>
              </p:nvPicPr>
              <p:blipFill>
                <a:blip r:embed="rId9"/>
                <a:stretch>
                  <a:fillRect/>
                </a:stretch>
              </p:blipFill>
              <p:spPr>
                <a:xfrm>
                  <a:off x="4478800" y="3383947"/>
                  <a:ext cx="3355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5">
                  <a:extLst>
                    <a:ext uri="{FF2B5EF4-FFF2-40B4-BE49-F238E27FC236}">
                      <a16:creationId xmlns:a16="http://schemas.microsoft.com/office/drawing/2014/main" id="{8E8DAD11-DAD4-4999-B4FD-C37E8D7F544C}"/>
                    </a:ext>
                  </a:extLst>
                </p14:cNvPr>
                <p14:cNvContentPartPr/>
                <p14:nvPr/>
              </p14:nvContentPartPr>
              <p14:xfrm>
                <a:off x="4712080" y="3279547"/>
                <a:ext cx="69480" cy="272160"/>
              </p14:xfrm>
            </p:contentPart>
          </mc:Choice>
          <mc:Fallback>
            <p:pic>
              <p:nvPicPr>
                <p:cNvPr id="36" name="Ink 35">
                  <a:extLst>
                    <a:ext uri="{FF2B5EF4-FFF2-40B4-BE49-F238E27FC236}">
                      <a16:creationId xmlns:a16="http://schemas.microsoft.com/office/drawing/2014/main" id="{8E8DAD11-DAD4-4999-B4FD-C37E8D7F544C}"/>
                    </a:ext>
                  </a:extLst>
                </p:cNvPr>
                <p:cNvPicPr/>
                <p:nvPr/>
              </p:nvPicPr>
              <p:blipFill>
                <a:blip r:embed="rId11"/>
                <a:stretch>
                  <a:fillRect/>
                </a:stretch>
              </p:blipFill>
              <p:spPr>
                <a:xfrm>
                  <a:off x="4703080" y="3270907"/>
                  <a:ext cx="87120" cy="289800"/>
                </a:xfrm>
                <a:prstGeom prst="rect">
                  <a:avLst/>
                </a:prstGeom>
              </p:spPr>
            </p:pic>
          </mc:Fallback>
        </mc:AlternateContent>
      </p:grpSp>
      <p:grpSp>
        <p:nvGrpSpPr>
          <p:cNvPr id="43" name="Group 42">
            <a:extLst>
              <a:ext uri="{FF2B5EF4-FFF2-40B4-BE49-F238E27FC236}">
                <a16:creationId xmlns:a16="http://schemas.microsoft.com/office/drawing/2014/main" id="{13F95CD3-B843-4E19-8721-831D2323A585}"/>
              </a:ext>
            </a:extLst>
          </p:cNvPr>
          <p:cNvGrpSpPr/>
          <p:nvPr/>
        </p:nvGrpSpPr>
        <p:grpSpPr>
          <a:xfrm>
            <a:off x="3002800" y="3296467"/>
            <a:ext cx="328320" cy="244080"/>
            <a:chOff x="3002800" y="3296467"/>
            <a:chExt cx="328320" cy="244080"/>
          </a:xfrm>
        </p:grpSpPr>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88BCF7E5-9CDF-4FF1-BCF0-F47DF1710A27}"/>
                    </a:ext>
                  </a:extLst>
                </p14:cNvPr>
                <p14:cNvContentPartPr/>
                <p14:nvPr/>
              </p14:nvContentPartPr>
              <p14:xfrm>
                <a:off x="3002800" y="3439027"/>
                <a:ext cx="328320" cy="360"/>
              </p14:xfrm>
            </p:contentPart>
          </mc:Choice>
          <mc:Fallback>
            <p:pic>
              <p:nvPicPr>
                <p:cNvPr id="41" name="Ink 40">
                  <a:extLst>
                    <a:ext uri="{FF2B5EF4-FFF2-40B4-BE49-F238E27FC236}">
                      <a16:creationId xmlns:a16="http://schemas.microsoft.com/office/drawing/2014/main" id="{88BCF7E5-9CDF-4FF1-BCF0-F47DF1710A27}"/>
                    </a:ext>
                  </a:extLst>
                </p:cNvPr>
                <p:cNvPicPr/>
                <p:nvPr/>
              </p:nvPicPr>
              <p:blipFill>
                <a:blip r:embed="rId13"/>
                <a:stretch>
                  <a:fillRect/>
                </a:stretch>
              </p:blipFill>
              <p:spPr>
                <a:xfrm>
                  <a:off x="2994160" y="3430387"/>
                  <a:ext cx="345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a:extLst>
                    <a:ext uri="{FF2B5EF4-FFF2-40B4-BE49-F238E27FC236}">
                      <a16:creationId xmlns:a16="http://schemas.microsoft.com/office/drawing/2014/main" id="{6B912DA4-27CB-4D56-A3FC-C960BB5BE34F}"/>
                    </a:ext>
                  </a:extLst>
                </p14:cNvPr>
                <p14:cNvContentPartPr/>
                <p14:nvPr/>
              </p14:nvContentPartPr>
              <p14:xfrm>
                <a:off x="3229600" y="3296467"/>
                <a:ext cx="68760" cy="244080"/>
              </p14:xfrm>
            </p:contentPart>
          </mc:Choice>
          <mc:Fallback>
            <p:pic>
              <p:nvPicPr>
                <p:cNvPr id="42" name="Ink 41">
                  <a:extLst>
                    <a:ext uri="{FF2B5EF4-FFF2-40B4-BE49-F238E27FC236}">
                      <a16:creationId xmlns:a16="http://schemas.microsoft.com/office/drawing/2014/main" id="{6B912DA4-27CB-4D56-A3FC-C960BB5BE34F}"/>
                    </a:ext>
                  </a:extLst>
                </p:cNvPr>
                <p:cNvPicPr/>
                <p:nvPr/>
              </p:nvPicPr>
              <p:blipFill>
                <a:blip r:embed="rId15"/>
                <a:stretch>
                  <a:fillRect/>
                </a:stretch>
              </p:blipFill>
              <p:spPr>
                <a:xfrm>
                  <a:off x="3220600" y="3287827"/>
                  <a:ext cx="86400" cy="261720"/>
                </a:xfrm>
                <a:prstGeom prst="rect">
                  <a:avLst/>
                </a:prstGeom>
              </p:spPr>
            </p:pic>
          </mc:Fallback>
        </mc:AlternateContent>
      </p:grpSp>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16">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17"/>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9"/>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21"/>
                <a:stretch>
                  <a:fillRect/>
                </a:stretch>
              </p:blipFill>
              <p:spPr>
                <a:xfrm>
                  <a:off x="1131520" y="3690307"/>
                  <a:ext cx="50040" cy="72360"/>
                </a:xfrm>
                <a:prstGeom prst="rect">
                  <a:avLst/>
                </a:prstGeom>
              </p:spPr>
            </p:pic>
          </mc:Fallback>
        </mc:AlternateContent>
      </p:grpSp>
      <p:grpSp>
        <p:nvGrpSpPr>
          <p:cNvPr id="51" name="Group 50">
            <a:extLst>
              <a:ext uri="{FF2B5EF4-FFF2-40B4-BE49-F238E27FC236}">
                <a16:creationId xmlns:a16="http://schemas.microsoft.com/office/drawing/2014/main" id="{C609343B-4393-40B0-9800-BE9DC4B993EE}"/>
              </a:ext>
            </a:extLst>
          </p:cNvPr>
          <p:cNvGrpSpPr/>
          <p:nvPr/>
        </p:nvGrpSpPr>
        <p:grpSpPr>
          <a:xfrm>
            <a:off x="1870240" y="3863107"/>
            <a:ext cx="1731240" cy="1631880"/>
            <a:chOff x="1870240" y="3863107"/>
            <a:chExt cx="1731240" cy="1631880"/>
          </a:xfrm>
        </p:grpSpPr>
        <mc:AlternateContent xmlns:mc="http://schemas.openxmlformats.org/markup-compatibility/2006">
          <mc:Choice xmlns:p14="http://schemas.microsoft.com/office/powerpoint/2010/main" Requires="p14">
            <p:contentPart p14:bwMode="auto" r:id="rId22">
              <p14:nvContentPartPr>
                <p14:cNvPr id="49" name="Ink 48">
                  <a:extLst>
                    <a:ext uri="{FF2B5EF4-FFF2-40B4-BE49-F238E27FC236}">
                      <a16:creationId xmlns:a16="http://schemas.microsoft.com/office/drawing/2014/main" id="{3ACA2181-7F13-48A1-BE10-2F56C0A13A71}"/>
                    </a:ext>
                  </a:extLst>
                </p14:cNvPr>
                <p14:cNvContentPartPr/>
                <p14:nvPr/>
              </p14:nvContentPartPr>
              <p14:xfrm>
                <a:off x="1870240" y="3873187"/>
                <a:ext cx="1599480" cy="1621800"/>
              </p14:xfrm>
            </p:contentPart>
          </mc:Choice>
          <mc:Fallback>
            <p:pic>
              <p:nvPicPr>
                <p:cNvPr id="49" name="Ink 48">
                  <a:extLst>
                    <a:ext uri="{FF2B5EF4-FFF2-40B4-BE49-F238E27FC236}">
                      <a16:creationId xmlns:a16="http://schemas.microsoft.com/office/drawing/2014/main" id="{3ACA2181-7F13-48A1-BE10-2F56C0A13A71}"/>
                    </a:ext>
                  </a:extLst>
                </p:cNvPr>
                <p:cNvPicPr/>
                <p:nvPr/>
              </p:nvPicPr>
              <p:blipFill>
                <a:blip r:embed="rId23"/>
                <a:stretch>
                  <a:fillRect/>
                </a:stretch>
              </p:blipFill>
              <p:spPr>
                <a:xfrm>
                  <a:off x="1861600" y="3864187"/>
                  <a:ext cx="1617120" cy="1639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0" name="Ink 49">
                  <a:extLst>
                    <a:ext uri="{FF2B5EF4-FFF2-40B4-BE49-F238E27FC236}">
                      <a16:creationId xmlns:a16="http://schemas.microsoft.com/office/drawing/2014/main" id="{9D16781D-74B9-4E35-8C38-EA851B656DC7}"/>
                    </a:ext>
                  </a:extLst>
                </p14:cNvPr>
                <p14:cNvContentPartPr/>
                <p14:nvPr/>
              </p14:nvContentPartPr>
              <p14:xfrm>
                <a:off x="3363520" y="3863107"/>
                <a:ext cx="237960" cy="83160"/>
              </p14:xfrm>
            </p:contentPart>
          </mc:Choice>
          <mc:Fallback>
            <p:pic>
              <p:nvPicPr>
                <p:cNvPr id="50" name="Ink 49">
                  <a:extLst>
                    <a:ext uri="{FF2B5EF4-FFF2-40B4-BE49-F238E27FC236}">
                      <a16:creationId xmlns:a16="http://schemas.microsoft.com/office/drawing/2014/main" id="{9D16781D-74B9-4E35-8C38-EA851B656DC7}"/>
                    </a:ext>
                  </a:extLst>
                </p:cNvPr>
                <p:cNvPicPr/>
                <p:nvPr/>
              </p:nvPicPr>
              <p:blipFill>
                <a:blip r:embed="rId25"/>
                <a:stretch>
                  <a:fillRect/>
                </a:stretch>
              </p:blipFill>
              <p:spPr>
                <a:xfrm>
                  <a:off x="3354880" y="3854107"/>
                  <a:ext cx="255600" cy="100800"/>
                </a:xfrm>
                <a:prstGeom prst="rect">
                  <a:avLst/>
                </a:prstGeom>
              </p:spPr>
            </p:pic>
          </mc:Fallback>
        </mc:AlternateContent>
      </p:grpSp>
      <p:grpSp>
        <p:nvGrpSpPr>
          <p:cNvPr id="13" name="Group 12">
            <a:extLst>
              <a:ext uri="{FF2B5EF4-FFF2-40B4-BE49-F238E27FC236}">
                <a16:creationId xmlns:a16="http://schemas.microsoft.com/office/drawing/2014/main" id="{D1892872-0E57-4640-A028-40A66785D66A}"/>
              </a:ext>
            </a:extLst>
          </p:cNvPr>
          <p:cNvGrpSpPr/>
          <p:nvPr/>
        </p:nvGrpSpPr>
        <p:grpSpPr>
          <a:xfrm>
            <a:off x="1769800" y="2617147"/>
            <a:ext cx="375120" cy="532440"/>
            <a:chOff x="1769800" y="2617147"/>
            <a:chExt cx="375120" cy="532440"/>
          </a:xfrm>
        </p:grpSpPr>
        <mc:AlternateContent xmlns:mc="http://schemas.openxmlformats.org/markup-compatibility/2006">
          <mc:Choice xmlns:p14="http://schemas.microsoft.com/office/powerpoint/2010/main" Requires="p14">
            <p:contentPart p14:bwMode="auto" r:id="rId26">
              <p14:nvContentPartPr>
                <p14:cNvPr id="8" name="Ink 7">
                  <a:extLst>
                    <a:ext uri="{FF2B5EF4-FFF2-40B4-BE49-F238E27FC236}">
                      <a16:creationId xmlns:a16="http://schemas.microsoft.com/office/drawing/2014/main" id="{E7FAC3D5-4DD9-457F-B9E6-035EC215BF79}"/>
                    </a:ext>
                  </a:extLst>
                </p14:cNvPr>
                <p14:cNvContentPartPr/>
                <p14:nvPr/>
              </p14:nvContentPartPr>
              <p14:xfrm>
                <a:off x="1769800" y="2617147"/>
                <a:ext cx="306360" cy="532440"/>
              </p14:xfrm>
            </p:contentPart>
          </mc:Choice>
          <mc:Fallback>
            <p:pic>
              <p:nvPicPr>
                <p:cNvPr id="8" name="Ink 7">
                  <a:extLst>
                    <a:ext uri="{FF2B5EF4-FFF2-40B4-BE49-F238E27FC236}">
                      <a16:creationId xmlns:a16="http://schemas.microsoft.com/office/drawing/2014/main" id="{E7FAC3D5-4DD9-457F-B9E6-035EC215BF79}"/>
                    </a:ext>
                  </a:extLst>
                </p:cNvPr>
                <p:cNvPicPr/>
                <p:nvPr/>
              </p:nvPicPr>
              <p:blipFill>
                <a:blip r:embed="rId27"/>
                <a:stretch>
                  <a:fillRect/>
                </a:stretch>
              </p:blipFill>
              <p:spPr>
                <a:xfrm>
                  <a:off x="1760800" y="2608147"/>
                  <a:ext cx="324000" cy="550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 name="Ink 11">
                  <a:extLst>
                    <a:ext uri="{FF2B5EF4-FFF2-40B4-BE49-F238E27FC236}">
                      <a16:creationId xmlns:a16="http://schemas.microsoft.com/office/drawing/2014/main" id="{E7A61A5B-9696-4F39-9FE3-54033D172BE2}"/>
                    </a:ext>
                  </a:extLst>
                </p14:cNvPr>
                <p14:cNvContentPartPr/>
                <p14:nvPr/>
              </p14:nvContentPartPr>
              <p14:xfrm>
                <a:off x="1962400" y="3068227"/>
                <a:ext cx="182520" cy="75240"/>
              </p14:xfrm>
            </p:contentPart>
          </mc:Choice>
          <mc:Fallback>
            <p:pic>
              <p:nvPicPr>
                <p:cNvPr id="12" name="Ink 11">
                  <a:extLst>
                    <a:ext uri="{FF2B5EF4-FFF2-40B4-BE49-F238E27FC236}">
                      <a16:creationId xmlns:a16="http://schemas.microsoft.com/office/drawing/2014/main" id="{E7A61A5B-9696-4F39-9FE3-54033D172BE2}"/>
                    </a:ext>
                  </a:extLst>
                </p:cNvPr>
                <p:cNvPicPr/>
                <p:nvPr/>
              </p:nvPicPr>
              <p:blipFill>
                <a:blip r:embed="rId29"/>
                <a:stretch>
                  <a:fillRect/>
                </a:stretch>
              </p:blipFill>
              <p:spPr>
                <a:xfrm>
                  <a:off x="1953760" y="3059587"/>
                  <a:ext cx="200160" cy="9288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5830349" y="1362569"/>
            <a:ext cx="6123962" cy="1754326"/>
          </a:xfrm>
          <a:prstGeom prst="rect">
            <a:avLst/>
          </a:prstGeom>
          <a:noFill/>
        </p:spPr>
        <p:txBody>
          <a:bodyPr wrap="square" rtlCol="0">
            <a:spAutoFit/>
          </a:bodyPr>
          <a:lstStyle/>
          <a:p>
            <a:r>
              <a:rPr lang="en-US" dirty="0"/>
              <a:t>Dato: una </a:t>
            </a:r>
            <a:r>
              <a:rPr lang="en-US" dirty="0" err="1"/>
              <a:t>vez</a:t>
            </a:r>
            <a:r>
              <a:rPr lang="en-US" dirty="0"/>
              <a:t> </a:t>
            </a:r>
            <a:r>
              <a:rPr lang="en-US" dirty="0" err="1"/>
              <a:t>llegado</a:t>
            </a:r>
            <a:r>
              <a:rPr lang="en-US" dirty="0"/>
              <a:t> al </a:t>
            </a:r>
            <a:r>
              <a:rPr lang="en-US" dirty="0" err="1"/>
              <a:t>nodo</a:t>
            </a:r>
            <a:r>
              <a:rPr lang="en-US" dirty="0"/>
              <a:t> anterior, </a:t>
            </a:r>
            <a:r>
              <a:rPr lang="en-US" dirty="0" err="1"/>
              <a:t>recordando</a:t>
            </a:r>
            <a:r>
              <a:rPr lang="en-US" dirty="0"/>
              <a:t> que </a:t>
            </a:r>
            <a:r>
              <a:rPr lang="en-US" dirty="0" err="1"/>
              <a:t>nuestro</a:t>
            </a:r>
            <a:r>
              <a:rPr lang="en-US" dirty="0"/>
              <a:t> </a:t>
            </a:r>
            <a:r>
              <a:rPr lang="en-US" dirty="0" err="1"/>
              <a:t>nodo_aux</a:t>
            </a:r>
            <a:r>
              <a:rPr lang="en-US" dirty="0"/>
              <a:t> es </a:t>
            </a:r>
            <a:r>
              <a:rPr lang="en-US" dirty="0" err="1"/>
              <a:t>igual</a:t>
            </a:r>
            <a:r>
              <a:rPr lang="en-US" dirty="0"/>
              <a:t> a </a:t>
            </a:r>
            <a:r>
              <a:rPr lang="en-US" dirty="0" err="1"/>
              <a:t>nuestro</a:t>
            </a:r>
            <a:r>
              <a:rPr lang="en-US" dirty="0"/>
              <a:t> </a:t>
            </a:r>
            <a:r>
              <a:rPr lang="en-US" dirty="0" err="1"/>
              <a:t>nodo</a:t>
            </a:r>
            <a:r>
              <a:rPr lang="en-US" dirty="0"/>
              <a:t> anterior a la </a:t>
            </a:r>
            <a:r>
              <a:rPr lang="en-US" dirty="0" err="1"/>
              <a:t>posicion</a:t>
            </a:r>
            <a:r>
              <a:rPr lang="en-US" dirty="0"/>
              <a:t>, le </a:t>
            </a:r>
            <a:r>
              <a:rPr lang="en-US" dirty="0" err="1"/>
              <a:t>cambiamos</a:t>
            </a:r>
            <a:r>
              <a:rPr lang="en-US" dirty="0"/>
              <a:t> a </a:t>
            </a:r>
            <a:r>
              <a:rPr lang="en-US" dirty="0" err="1"/>
              <a:t>donde</a:t>
            </a:r>
            <a:r>
              <a:rPr lang="en-US" dirty="0"/>
              <a:t> </a:t>
            </a:r>
            <a:r>
              <a:rPr lang="en-US" dirty="0" err="1"/>
              <a:t>apunta</a:t>
            </a:r>
            <a:r>
              <a:rPr lang="en-US" dirty="0"/>
              <a:t> </a:t>
            </a:r>
            <a:r>
              <a:rPr lang="en-US" dirty="0" err="1"/>
              <a:t>nuestro</a:t>
            </a:r>
            <a:r>
              <a:rPr lang="en-US" dirty="0"/>
              <a:t> nuevo </a:t>
            </a:r>
            <a:r>
              <a:rPr lang="en-US" dirty="0" err="1"/>
              <a:t>nodo</a:t>
            </a:r>
            <a:r>
              <a:rPr lang="en-US" dirty="0"/>
              <a:t>, para que </a:t>
            </a:r>
            <a:r>
              <a:rPr lang="en-US" dirty="0" err="1"/>
              <a:t>coincida</a:t>
            </a:r>
            <a:r>
              <a:rPr lang="en-US" dirty="0"/>
              <a:t> con lo que </a:t>
            </a:r>
            <a:r>
              <a:rPr lang="en-US" dirty="0" err="1"/>
              <a:t>apunta</a:t>
            </a:r>
            <a:r>
              <a:rPr lang="en-US" dirty="0"/>
              <a:t> el anterior. De esta </a:t>
            </a:r>
            <a:r>
              <a:rPr lang="en-US" dirty="0" err="1"/>
              <a:t>manera</a:t>
            </a:r>
            <a:r>
              <a:rPr lang="en-US" dirty="0"/>
              <a:t> no </a:t>
            </a:r>
            <a:r>
              <a:rPr lang="en-US" dirty="0" err="1"/>
              <a:t>perdemos</a:t>
            </a:r>
            <a:r>
              <a:rPr lang="en-US" dirty="0"/>
              <a:t> la </a:t>
            </a:r>
            <a:r>
              <a:rPr lang="en-US" dirty="0" err="1"/>
              <a:t>referencia</a:t>
            </a:r>
            <a:r>
              <a:rPr lang="en-US" dirty="0"/>
              <a:t> al </a:t>
            </a:r>
            <a:r>
              <a:rPr lang="en-US" dirty="0" err="1"/>
              <a:t>nodo</a:t>
            </a:r>
            <a:r>
              <a:rPr lang="en-US" dirty="0"/>
              <a:t> al que </a:t>
            </a:r>
            <a:r>
              <a:rPr lang="en-US" dirty="0" err="1"/>
              <a:t>queremos</a:t>
            </a:r>
            <a:r>
              <a:rPr lang="en-US" dirty="0"/>
              <a:t> </a:t>
            </a:r>
            <a:r>
              <a:rPr lang="en-US" dirty="0" err="1"/>
              <a:t>sustituir</a:t>
            </a:r>
            <a:r>
              <a:rPr lang="en-US" dirty="0"/>
              <a:t> </a:t>
            </a:r>
            <a:r>
              <a:rPr lang="en-US" dirty="0" err="1"/>
              <a:t>en</a:t>
            </a:r>
            <a:r>
              <a:rPr lang="en-US" dirty="0"/>
              <a:t> </a:t>
            </a:r>
            <a:r>
              <a:rPr lang="en-US" dirty="0" err="1"/>
              <a:t>posicion</a:t>
            </a:r>
            <a:r>
              <a:rPr lang="en-US" dirty="0"/>
              <a:t>.</a:t>
            </a:r>
            <a:endParaRPr lang="es-AR" dirty="0"/>
          </a:p>
        </p:txBody>
      </p:sp>
      <p:grpSp>
        <p:nvGrpSpPr>
          <p:cNvPr id="11" name="Group 10">
            <a:extLst>
              <a:ext uri="{FF2B5EF4-FFF2-40B4-BE49-F238E27FC236}">
                <a16:creationId xmlns:a16="http://schemas.microsoft.com/office/drawing/2014/main" id="{784673D1-C655-479D-B1D6-61ECC1667F8E}"/>
              </a:ext>
            </a:extLst>
          </p:cNvPr>
          <p:cNvGrpSpPr/>
          <p:nvPr/>
        </p:nvGrpSpPr>
        <p:grpSpPr>
          <a:xfrm>
            <a:off x="3900640" y="2524627"/>
            <a:ext cx="268920" cy="619560"/>
            <a:chOff x="3900640" y="2524627"/>
            <a:chExt cx="268920" cy="619560"/>
          </a:xfrm>
        </p:grpSpPr>
        <mc:AlternateContent xmlns:mc="http://schemas.openxmlformats.org/markup-compatibility/2006">
          <mc:Choice xmlns:p14="http://schemas.microsoft.com/office/powerpoint/2010/main" Requires="p14">
            <p:contentPart p14:bwMode="auto" r:id="rId30">
              <p14:nvContentPartPr>
                <p14:cNvPr id="9" name="Ink 8">
                  <a:extLst>
                    <a:ext uri="{FF2B5EF4-FFF2-40B4-BE49-F238E27FC236}">
                      <a16:creationId xmlns:a16="http://schemas.microsoft.com/office/drawing/2014/main" id="{9F8EBE9A-9370-4722-BD2A-E791F414AC49}"/>
                    </a:ext>
                  </a:extLst>
                </p14:cNvPr>
                <p14:cNvContentPartPr/>
                <p14:nvPr/>
              </p14:nvContentPartPr>
              <p14:xfrm>
                <a:off x="3976960" y="2524627"/>
                <a:ext cx="192600" cy="619560"/>
              </p14:xfrm>
            </p:contentPart>
          </mc:Choice>
          <mc:Fallback>
            <p:pic>
              <p:nvPicPr>
                <p:cNvPr id="9" name="Ink 8">
                  <a:extLst>
                    <a:ext uri="{FF2B5EF4-FFF2-40B4-BE49-F238E27FC236}">
                      <a16:creationId xmlns:a16="http://schemas.microsoft.com/office/drawing/2014/main" id="{9F8EBE9A-9370-4722-BD2A-E791F414AC49}"/>
                    </a:ext>
                  </a:extLst>
                </p:cNvPr>
                <p:cNvPicPr/>
                <p:nvPr/>
              </p:nvPicPr>
              <p:blipFill>
                <a:blip r:embed="rId31"/>
                <a:stretch>
                  <a:fillRect/>
                </a:stretch>
              </p:blipFill>
              <p:spPr>
                <a:xfrm>
                  <a:off x="3968320" y="2515987"/>
                  <a:ext cx="210240" cy="637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 name="Ink 9">
                  <a:extLst>
                    <a:ext uri="{FF2B5EF4-FFF2-40B4-BE49-F238E27FC236}">
                      <a16:creationId xmlns:a16="http://schemas.microsoft.com/office/drawing/2014/main" id="{E0B5474F-E304-46CC-A9C0-7DECD8952DCF}"/>
                    </a:ext>
                  </a:extLst>
                </p14:cNvPr>
                <p14:cNvContentPartPr/>
                <p14:nvPr/>
              </p14:nvContentPartPr>
              <p14:xfrm>
                <a:off x="3900640" y="3019627"/>
                <a:ext cx="226080" cy="101880"/>
              </p14:xfrm>
            </p:contentPart>
          </mc:Choice>
          <mc:Fallback>
            <p:pic>
              <p:nvPicPr>
                <p:cNvPr id="10" name="Ink 9">
                  <a:extLst>
                    <a:ext uri="{FF2B5EF4-FFF2-40B4-BE49-F238E27FC236}">
                      <a16:creationId xmlns:a16="http://schemas.microsoft.com/office/drawing/2014/main" id="{E0B5474F-E304-46CC-A9C0-7DECD8952DCF}"/>
                    </a:ext>
                  </a:extLst>
                </p:cNvPr>
                <p:cNvPicPr/>
                <p:nvPr/>
              </p:nvPicPr>
              <p:blipFill>
                <a:blip r:embed="rId33"/>
                <a:stretch>
                  <a:fillRect/>
                </a:stretch>
              </p:blipFill>
              <p:spPr>
                <a:xfrm>
                  <a:off x="3891640" y="3010987"/>
                  <a:ext cx="243720" cy="119520"/>
                </a:xfrm>
                <a:prstGeom prst="rect">
                  <a:avLst/>
                </a:prstGeom>
              </p:spPr>
            </p:pic>
          </mc:Fallback>
        </mc:AlternateContent>
      </p:grpSp>
    </p:spTree>
    <p:extLst>
      <p:ext uri="{BB962C8B-B14F-4D97-AF65-F5344CB8AC3E}">
        <p14:creationId xmlns:p14="http://schemas.microsoft.com/office/powerpoint/2010/main" val="90086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7436-E7A5-446C-829F-6A3EBFA5AF65}"/>
              </a:ext>
            </a:extLst>
          </p:cNvPr>
          <p:cNvSpPr>
            <a:spLocks noGrp="1"/>
          </p:cNvSpPr>
          <p:nvPr>
            <p:ph type="title"/>
          </p:nvPr>
        </p:nvSpPr>
        <p:spPr>
          <a:xfrm>
            <a:off x="6778305" y="385894"/>
            <a:ext cx="3607266" cy="1526795"/>
          </a:xfrm>
        </p:spPr>
        <p:txBody>
          <a:bodyPr>
            <a:normAutofit/>
          </a:bodyPr>
          <a:lstStyle/>
          <a:p>
            <a:r>
              <a:rPr lang="en-US" sz="8000" b="1" u="sng" dirty="0"/>
              <a:t>Indice</a:t>
            </a:r>
            <a:endParaRPr lang="es-AR" sz="6000" b="1" u="sng" dirty="0"/>
          </a:p>
        </p:txBody>
      </p:sp>
      <p:sp>
        <p:nvSpPr>
          <p:cNvPr id="3" name="Content Placeholder 2">
            <a:extLst>
              <a:ext uri="{FF2B5EF4-FFF2-40B4-BE49-F238E27FC236}">
                <a16:creationId xmlns:a16="http://schemas.microsoft.com/office/drawing/2014/main" id="{3BA11735-277D-4880-9911-76CF1E44B7B6}"/>
              </a:ext>
            </a:extLst>
          </p:cNvPr>
          <p:cNvSpPr>
            <a:spLocks noGrp="1"/>
          </p:cNvSpPr>
          <p:nvPr>
            <p:ph idx="1"/>
          </p:nvPr>
        </p:nvSpPr>
        <p:spPr>
          <a:xfrm>
            <a:off x="609600" y="2248817"/>
            <a:ext cx="10972800" cy="4036534"/>
          </a:xfrm>
        </p:spPr>
        <p:txBody>
          <a:bodyPr>
            <a:normAutofit/>
          </a:bodyPr>
          <a:lstStyle/>
          <a:p>
            <a:pPr marL="342900" indent="-342900">
              <a:buClr>
                <a:schemeClr val="accent1">
                  <a:lumMod val="40000"/>
                  <a:lumOff val="60000"/>
                </a:schemeClr>
              </a:buClr>
              <a:buFont typeface="Wingdings" panose="05000000000000000000" pitchFamily="2" charset="2"/>
              <a:buChar char="q"/>
            </a:pPr>
            <a:r>
              <a:rPr lang="en-US" dirty="0">
                <a:hlinkClick r:id="rId2" action="ppaction://hlinksldjump">
                  <a:extLst>
                    <a:ext uri="{A12FA001-AC4F-418D-AE19-62706E023703}">
                      <ahyp:hlinkClr xmlns:ahyp="http://schemas.microsoft.com/office/drawing/2018/hyperlinkcolor" val="tx"/>
                    </a:ext>
                  </a:extLst>
                </a:hlinkClick>
              </a:rPr>
              <a:t>Teoria, explicacion de cada TDA</a:t>
            </a:r>
            <a:endParaRPr lang="en-US" dirty="0"/>
          </a:p>
          <a:p>
            <a:pPr marL="571500" lvl="1" indent="-342900">
              <a:buClr>
                <a:schemeClr val="accent1">
                  <a:lumMod val="40000"/>
                  <a:lumOff val="60000"/>
                </a:schemeClr>
              </a:buClr>
              <a:buFont typeface="Wingdings" panose="05000000000000000000" pitchFamily="2" charset="2"/>
              <a:buChar char="q"/>
            </a:pPr>
            <a:r>
              <a:rPr lang="en-US" dirty="0">
                <a:hlinkClick r:id="rId3" action="ppaction://hlinksldjump">
                  <a:extLst>
                    <a:ext uri="{A12FA001-AC4F-418D-AE19-62706E023703}">
                      <ahyp:hlinkClr xmlns:ahyp="http://schemas.microsoft.com/office/drawing/2018/hyperlinkcolor" val="tx"/>
                    </a:ext>
                  </a:extLst>
                </a:hlinkClick>
              </a:rPr>
              <a:t>Lista? Que es eso?</a:t>
            </a:r>
            <a:endParaRPr lang="en-US" dirty="0"/>
          </a:p>
          <a:p>
            <a:pPr marL="571500" lvl="1" indent="-342900">
              <a:buClr>
                <a:schemeClr val="accent1">
                  <a:lumMod val="40000"/>
                  <a:lumOff val="60000"/>
                </a:schemeClr>
              </a:buClr>
              <a:buFont typeface="Wingdings" panose="05000000000000000000" pitchFamily="2" charset="2"/>
              <a:buChar char="q"/>
            </a:pPr>
            <a:r>
              <a:rPr lang="en-US" dirty="0">
                <a:hlinkClick r:id="rId4" action="ppaction://hlinksldjump">
                  <a:extLst>
                    <a:ext uri="{A12FA001-AC4F-418D-AE19-62706E023703}">
                      <ahyp:hlinkClr xmlns:ahyp="http://schemas.microsoft.com/office/drawing/2018/hyperlinkcolor" val="tx"/>
                    </a:ext>
                  </a:extLst>
                </a:hlinkClick>
              </a:rPr>
              <a:t>Pila, claro, lo que necesita un control remoto</a:t>
            </a:r>
            <a:endParaRPr lang="en-US" dirty="0"/>
          </a:p>
          <a:p>
            <a:pPr marL="571500" lvl="1" indent="-342900">
              <a:buClr>
                <a:schemeClr val="accent1">
                  <a:lumMod val="40000"/>
                  <a:lumOff val="60000"/>
                </a:schemeClr>
              </a:buClr>
              <a:buFont typeface="Wingdings" panose="05000000000000000000" pitchFamily="2" charset="2"/>
              <a:buChar char="q"/>
            </a:pPr>
            <a:r>
              <a:rPr lang="en-US" dirty="0">
                <a:hlinkClick r:id="rId5" action="ppaction://hlinksldjump">
                  <a:extLst>
                    <a:ext uri="{A12FA001-AC4F-418D-AE19-62706E023703}">
                      <ahyp:hlinkClr xmlns:ahyp="http://schemas.microsoft.com/office/drawing/2018/hyperlinkcolor" val="tx"/>
                    </a:ext>
                  </a:extLst>
                </a:hlinkClick>
              </a:rPr>
              <a:t>Cola, una fabrica de chocolate, Charly</a:t>
            </a:r>
            <a:endParaRPr lang="en-US" dirty="0"/>
          </a:p>
          <a:p>
            <a:pPr marL="342900" indent="-342900">
              <a:buClr>
                <a:schemeClr val="accent1">
                  <a:lumMod val="40000"/>
                  <a:lumOff val="60000"/>
                </a:schemeClr>
              </a:buClr>
              <a:buFont typeface="Wingdings" panose="05000000000000000000" pitchFamily="2" charset="2"/>
              <a:buChar char="q"/>
            </a:pPr>
            <a:r>
              <a:rPr lang="en-US" dirty="0">
                <a:hlinkClick r:id="rId6" action="ppaction://hlinksldjump">
                  <a:extLst>
                    <a:ext uri="{A12FA001-AC4F-418D-AE19-62706E023703}">
                      <ahyp:hlinkClr xmlns:ahyp="http://schemas.microsoft.com/office/drawing/2018/hyperlinkcolor" val="tx"/>
                    </a:ext>
                  </a:extLst>
                </a:hlinkClick>
              </a:rPr>
              <a:t>Lista</a:t>
            </a:r>
            <a:endParaRPr lang="en-US" dirty="0"/>
          </a:p>
          <a:p>
            <a:pPr marL="571500" lvl="1" indent="-342900">
              <a:buClr>
                <a:schemeClr val="accent1">
                  <a:lumMod val="40000"/>
                  <a:lumOff val="60000"/>
                </a:schemeClr>
              </a:buClr>
              <a:buFont typeface="Wingdings" panose="05000000000000000000" pitchFamily="2" charset="2"/>
              <a:buChar char="q"/>
            </a:pPr>
            <a:r>
              <a:rPr lang="en-US" dirty="0">
                <a:hlinkClick r:id="rId7" action="ppaction://hlinksldjump">
                  <a:extLst>
                    <a:ext uri="{A12FA001-AC4F-418D-AE19-62706E023703}">
                      <ahyp:hlinkClr xmlns:ahyp="http://schemas.microsoft.com/office/drawing/2018/hyperlinkcolor" val="tx"/>
                    </a:ext>
                  </a:extLst>
                </a:hlinkClick>
              </a:rPr>
              <a:t>lista_insertar</a:t>
            </a:r>
            <a:endParaRPr lang="en-US" dirty="0"/>
          </a:p>
          <a:p>
            <a:pPr marL="571500" lvl="1" indent="-342900">
              <a:buClr>
                <a:schemeClr val="accent1">
                  <a:lumMod val="40000"/>
                  <a:lumOff val="60000"/>
                </a:schemeClr>
              </a:buClr>
              <a:buFont typeface="Wingdings" panose="05000000000000000000" pitchFamily="2" charset="2"/>
              <a:buChar char="q"/>
            </a:pPr>
            <a:r>
              <a:rPr lang="en-US" dirty="0">
                <a:hlinkClick r:id="rId8" action="ppaction://hlinksldjump">
                  <a:extLst>
                    <a:ext uri="{A12FA001-AC4F-418D-AE19-62706E023703}">
                      <ahyp:hlinkClr xmlns:ahyp="http://schemas.microsoft.com/office/drawing/2018/hyperlinkcolor" val="tx"/>
                    </a:ext>
                  </a:extLst>
                </a:hlinkClick>
              </a:rPr>
              <a:t>lista_insertar_en_posicion</a:t>
            </a:r>
            <a:endParaRPr lang="en-US" dirty="0"/>
          </a:p>
          <a:p>
            <a:pPr marL="571500" lvl="1" indent="-342900">
              <a:buClr>
                <a:schemeClr val="accent1">
                  <a:lumMod val="40000"/>
                  <a:lumOff val="60000"/>
                </a:schemeClr>
              </a:buClr>
              <a:buFont typeface="Wingdings" panose="05000000000000000000" pitchFamily="2" charset="2"/>
              <a:buChar char="q"/>
            </a:pPr>
            <a:r>
              <a:rPr lang="en-US" dirty="0">
                <a:hlinkClick r:id="rId9" action="ppaction://hlinksldjump">
                  <a:extLst>
                    <a:ext uri="{A12FA001-AC4F-418D-AE19-62706E023703}">
                      <ahyp:hlinkClr xmlns:ahyp="http://schemas.microsoft.com/office/drawing/2018/hyperlinkcolor" val="tx"/>
                    </a:ext>
                  </a:extLst>
                </a:hlinkClick>
              </a:rPr>
              <a:t>lista_quitar</a:t>
            </a:r>
            <a:endParaRPr lang="en-US" dirty="0"/>
          </a:p>
          <a:p>
            <a:pPr marL="571500" lvl="1" indent="-342900">
              <a:buClr>
                <a:schemeClr val="accent1">
                  <a:lumMod val="40000"/>
                  <a:lumOff val="60000"/>
                </a:schemeClr>
              </a:buClr>
              <a:buFont typeface="Wingdings" panose="05000000000000000000" pitchFamily="2" charset="2"/>
              <a:buChar char="q"/>
            </a:pPr>
            <a:r>
              <a:rPr lang="en-US" dirty="0">
                <a:hlinkClick r:id="rId10" action="ppaction://hlinksldjump">
                  <a:extLst>
                    <a:ext uri="{A12FA001-AC4F-418D-AE19-62706E023703}">
                      <ahyp:hlinkClr xmlns:ahyp="http://schemas.microsoft.com/office/drawing/2018/hyperlinkcolor" val="tx"/>
                    </a:ext>
                  </a:extLst>
                </a:hlinkClick>
              </a:rPr>
              <a:t>lista_quitar_en_posicion</a:t>
            </a:r>
            <a:endParaRPr lang="en-US" dirty="0"/>
          </a:p>
          <a:p>
            <a:pPr marL="342900" indent="-342900">
              <a:buClr>
                <a:schemeClr val="accent1">
                  <a:lumMod val="40000"/>
                  <a:lumOff val="60000"/>
                </a:schemeClr>
              </a:buClr>
              <a:buFont typeface="Wingdings" panose="05000000000000000000" pitchFamily="2" charset="2"/>
              <a:buChar char="q"/>
            </a:pPr>
            <a:r>
              <a:rPr lang="en-US" dirty="0">
                <a:hlinkClick r:id="rId11" action="ppaction://hlinksldjump">
                  <a:extLst>
                    <a:ext uri="{A12FA001-AC4F-418D-AE19-62706E023703}">
                      <ahyp:hlinkClr xmlns:ahyp="http://schemas.microsoft.com/office/drawing/2018/hyperlinkcolor" val="tx"/>
                    </a:ext>
                  </a:extLst>
                </a:hlinkClick>
              </a:rPr>
              <a:t>Pila y cola</a:t>
            </a:r>
            <a:endParaRPr lang="en-US" dirty="0"/>
          </a:p>
          <a:p>
            <a:pPr marL="342900" indent="-342900">
              <a:buClr>
                <a:schemeClr val="accent1">
                  <a:lumMod val="40000"/>
                  <a:lumOff val="60000"/>
                </a:schemeClr>
              </a:buClr>
              <a:buFont typeface="Wingdings" panose="05000000000000000000" pitchFamily="2" charset="2"/>
              <a:buChar char="q"/>
            </a:pPr>
            <a:endParaRPr lang="en-US" dirty="0"/>
          </a:p>
        </p:txBody>
      </p:sp>
    </p:spTree>
    <p:extLst>
      <p:ext uri="{BB962C8B-B14F-4D97-AF65-F5344CB8AC3E}">
        <p14:creationId xmlns:p14="http://schemas.microsoft.com/office/powerpoint/2010/main" val="952391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4690480" y="369115"/>
            <a:ext cx="7263832" cy="910224"/>
          </a:xfrm>
        </p:spPr>
        <p:txBody>
          <a:bodyPr>
            <a:noAutofit/>
          </a:bodyPr>
          <a:lstStyle/>
          <a:p>
            <a:r>
              <a:rPr lang="en-US" dirty="0"/>
              <a:t>lista_insertar_en_posicion()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791081" y="3200126"/>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3</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20" name="Rectangle 19">
            <a:extLst>
              <a:ext uri="{FF2B5EF4-FFF2-40B4-BE49-F238E27FC236}">
                <a16:creationId xmlns:a16="http://schemas.microsoft.com/office/drawing/2014/main" id="{0CE070A1-EF18-4019-AE79-2C8AEF0D318B}"/>
              </a:ext>
            </a:extLst>
          </p:cNvPr>
          <p:cNvSpPr/>
          <p:nvPr/>
        </p:nvSpPr>
        <p:spPr>
          <a:xfrm>
            <a:off x="657546" y="2084623"/>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EDCA79A8-5169-43A6-A00D-37B69A576B8D}"/>
              </a:ext>
            </a:extLst>
          </p:cNvPr>
          <p:cNvSpPr/>
          <p:nvPr/>
        </p:nvSpPr>
        <p:spPr>
          <a:xfrm>
            <a:off x="3709281" y="2008900"/>
            <a:ext cx="1962397"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nuevo_nodo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3312587" y="3195656"/>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37" name="Group 36">
            <a:extLst>
              <a:ext uri="{FF2B5EF4-FFF2-40B4-BE49-F238E27FC236}">
                <a16:creationId xmlns:a16="http://schemas.microsoft.com/office/drawing/2014/main" id="{7CDBC85B-A90F-4E1E-B825-A5A2A4BAC3F8}"/>
              </a:ext>
            </a:extLst>
          </p:cNvPr>
          <p:cNvGrpSpPr/>
          <p:nvPr/>
        </p:nvGrpSpPr>
        <p:grpSpPr>
          <a:xfrm>
            <a:off x="4487800" y="3279547"/>
            <a:ext cx="317880" cy="272160"/>
            <a:chOff x="4487800" y="3279547"/>
            <a:chExt cx="317880" cy="272160"/>
          </a:xfrm>
        </p:grpSpPr>
        <mc:AlternateContent xmlns:mc="http://schemas.openxmlformats.org/markup-compatibility/2006">
          <mc:Choice xmlns:p14="http://schemas.microsoft.com/office/powerpoint/2010/main" Requires="p14">
            <p:contentPart p14:bwMode="auto" r:id="rId8">
              <p14:nvContentPartPr>
                <p14:cNvPr id="35" name="Ink 34">
                  <a:extLst>
                    <a:ext uri="{FF2B5EF4-FFF2-40B4-BE49-F238E27FC236}">
                      <a16:creationId xmlns:a16="http://schemas.microsoft.com/office/drawing/2014/main" id="{723CB44A-FBF9-4827-9E44-4A2D7CA1DC55}"/>
                    </a:ext>
                  </a:extLst>
                </p14:cNvPr>
                <p14:cNvContentPartPr/>
                <p14:nvPr/>
              </p14:nvContentPartPr>
              <p14:xfrm>
                <a:off x="4487800" y="3392587"/>
                <a:ext cx="317880" cy="48240"/>
              </p14:xfrm>
            </p:contentPart>
          </mc:Choice>
          <mc:Fallback>
            <p:pic>
              <p:nvPicPr>
                <p:cNvPr id="35" name="Ink 34">
                  <a:extLst>
                    <a:ext uri="{FF2B5EF4-FFF2-40B4-BE49-F238E27FC236}">
                      <a16:creationId xmlns:a16="http://schemas.microsoft.com/office/drawing/2014/main" id="{723CB44A-FBF9-4827-9E44-4A2D7CA1DC55}"/>
                    </a:ext>
                  </a:extLst>
                </p:cNvPr>
                <p:cNvPicPr/>
                <p:nvPr/>
              </p:nvPicPr>
              <p:blipFill>
                <a:blip r:embed="rId9"/>
                <a:stretch>
                  <a:fillRect/>
                </a:stretch>
              </p:blipFill>
              <p:spPr>
                <a:xfrm>
                  <a:off x="4478800" y="3383947"/>
                  <a:ext cx="3355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5">
                  <a:extLst>
                    <a:ext uri="{FF2B5EF4-FFF2-40B4-BE49-F238E27FC236}">
                      <a16:creationId xmlns:a16="http://schemas.microsoft.com/office/drawing/2014/main" id="{8E8DAD11-DAD4-4999-B4FD-C37E8D7F544C}"/>
                    </a:ext>
                  </a:extLst>
                </p14:cNvPr>
                <p14:cNvContentPartPr/>
                <p14:nvPr/>
              </p14:nvContentPartPr>
              <p14:xfrm>
                <a:off x="4712080" y="3279547"/>
                <a:ext cx="69480" cy="272160"/>
              </p14:xfrm>
            </p:contentPart>
          </mc:Choice>
          <mc:Fallback>
            <p:pic>
              <p:nvPicPr>
                <p:cNvPr id="36" name="Ink 35">
                  <a:extLst>
                    <a:ext uri="{FF2B5EF4-FFF2-40B4-BE49-F238E27FC236}">
                      <a16:creationId xmlns:a16="http://schemas.microsoft.com/office/drawing/2014/main" id="{8E8DAD11-DAD4-4999-B4FD-C37E8D7F544C}"/>
                    </a:ext>
                  </a:extLst>
                </p:cNvPr>
                <p:cNvPicPr/>
                <p:nvPr/>
              </p:nvPicPr>
              <p:blipFill>
                <a:blip r:embed="rId11"/>
                <a:stretch>
                  <a:fillRect/>
                </a:stretch>
              </p:blipFill>
              <p:spPr>
                <a:xfrm>
                  <a:off x="4703080" y="3270907"/>
                  <a:ext cx="87120" cy="289800"/>
                </a:xfrm>
                <a:prstGeom prst="rect">
                  <a:avLst/>
                </a:prstGeom>
              </p:spPr>
            </p:pic>
          </mc:Fallback>
        </mc:AlternateContent>
      </p:grpSp>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12">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13"/>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5"/>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7"/>
                <a:stretch>
                  <a:fillRect/>
                </a:stretch>
              </p:blipFill>
              <p:spPr>
                <a:xfrm>
                  <a:off x="1131520" y="3690307"/>
                  <a:ext cx="50040" cy="72360"/>
                </a:xfrm>
                <a:prstGeom prst="rect">
                  <a:avLst/>
                </a:prstGeom>
              </p:spPr>
            </p:pic>
          </mc:Fallback>
        </mc:AlternateContent>
      </p:grpSp>
      <p:grpSp>
        <p:nvGrpSpPr>
          <p:cNvPr id="51" name="Group 50">
            <a:extLst>
              <a:ext uri="{FF2B5EF4-FFF2-40B4-BE49-F238E27FC236}">
                <a16:creationId xmlns:a16="http://schemas.microsoft.com/office/drawing/2014/main" id="{C609343B-4393-40B0-9800-BE9DC4B993EE}"/>
              </a:ext>
            </a:extLst>
          </p:cNvPr>
          <p:cNvGrpSpPr/>
          <p:nvPr/>
        </p:nvGrpSpPr>
        <p:grpSpPr>
          <a:xfrm>
            <a:off x="1870240" y="3863107"/>
            <a:ext cx="1731240" cy="1631880"/>
            <a:chOff x="1870240" y="3863107"/>
            <a:chExt cx="1731240" cy="1631880"/>
          </a:xfrm>
        </p:grpSpPr>
        <mc:AlternateContent xmlns:mc="http://schemas.openxmlformats.org/markup-compatibility/2006">
          <mc:Choice xmlns:p14="http://schemas.microsoft.com/office/powerpoint/2010/main" Requires="p14">
            <p:contentPart p14:bwMode="auto" r:id="rId18">
              <p14:nvContentPartPr>
                <p14:cNvPr id="49" name="Ink 48">
                  <a:extLst>
                    <a:ext uri="{FF2B5EF4-FFF2-40B4-BE49-F238E27FC236}">
                      <a16:creationId xmlns:a16="http://schemas.microsoft.com/office/drawing/2014/main" id="{3ACA2181-7F13-48A1-BE10-2F56C0A13A71}"/>
                    </a:ext>
                  </a:extLst>
                </p14:cNvPr>
                <p14:cNvContentPartPr/>
                <p14:nvPr/>
              </p14:nvContentPartPr>
              <p14:xfrm>
                <a:off x="1870240" y="3873187"/>
                <a:ext cx="1599480" cy="1621800"/>
              </p14:xfrm>
            </p:contentPart>
          </mc:Choice>
          <mc:Fallback>
            <p:pic>
              <p:nvPicPr>
                <p:cNvPr id="49" name="Ink 48">
                  <a:extLst>
                    <a:ext uri="{FF2B5EF4-FFF2-40B4-BE49-F238E27FC236}">
                      <a16:creationId xmlns:a16="http://schemas.microsoft.com/office/drawing/2014/main" id="{3ACA2181-7F13-48A1-BE10-2F56C0A13A71}"/>
                    </a:ext>
                  </a:extLst>
                </p:cNvPr>
                <p:cNvPicPr/>
                <p:nvPr/>
              </p:nvPicPr>
              <p:blipFill>
                <a:blip r:embed="rId19"/>
                <a:stretch>
                  <a:fillRect/>
                </a:stretch>
              </p:blipFill>
              <p:spPr>
                <a:xfrm>
                  <a:off x="1861600" y="3864187"/>
                  <a:ext cx="1617120" cy="1639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0" name="Ink 49">
                  <a:extLst>
                    <a:ext uri="{FF2B5EF4-FFF2-40B4-BE49-F238E27FC236}">
                      <a16:creationId xmlns:a16="http://schemas.microsoft.com/office/drawing/2014/main" id="{9D16781D-74B9-4E35-8C38-EA851B656DC7}"/>
                    </a:ext>
                  </a:extLst>
                </p14:cNvPr>
                <p14:cNvContentPartPr/>
                <p14:nvPr/>
              </p14:nvContentPartPr>
              <p14:xfrm>
                <a:off x="3363520" y="3863107"/>
                <a:ext cx="237960" cy="83160"/>
              </p14:xfrm>
            </p:contentPart>
          </mc:Choice>
          <mc:Fallback>
            <p:pic>
              <p:nvPicPr>
                <p:cNvPr id="50" name="Ink 49">
                  <a:extLst>
                    <a:ext uri="{FF2B5EF4-FFF2-40B4-BE49-F238E27FC236}">
                      <a16:creationId xmlns:a16="http://schemas.microsoft.com/office/drawing/2014/main" id="{9D16781D-74B9-4E35-8C38-EA851B656DC7}"/>
                    </a:ext>
                  </a:extLst>
                </p:cNvPr>
                <p:cNvPicPr/>
                <p:nvPr/>
              </p:nvPicPr>
              <p:blipFill>
                <a:blip r:embed="rId21"/>
                <a:stretch>
                  <a:fillRect/>
                </a:stretch>
              </p:blipFill>
              <p:spPr>
                <a:xfrm>
                  <a:off x="3354880" y="3854107"/>
                  <a:ext cx="255600" cy="100800"/>
                </a:xfrm>
                <a:prstGeom prst="rect">
                  <a:avLst/>
                </a:prstGeom>
              </p:spPr>
            </p:pic>
          </mc:Fallback>
        </mc:AlternateContent>
      </p:grpSp>
      <p:grpSp>
        <p:nvGrpSpPr>
          <p:cNvPr id="13" name="Group 12">
            <a:extLst>
              <a:ext uri="{FF2B5EF4-FFF2-40B4-BE49-F238E27FC236}">
                <a16:creationId xmlns:a16="http://schemas.microsoft.com/office/drawing/2014/main" id="{D1892872-0E57-4640-A028-40A66785D66A}"/>
              </a:ext>
            </a:extLst>
          </p:cNvPr>
          <p:cNvGrpSpPr/>
          <p:nvPr/>
        </p:nvGrpSpPr>
        <p:grpSpPr>
          <a:xfrm>
            <a:off x="1769800" y="2617147"/>
            <a:ext cx="375120" cy="532440"/>
            <a:chOff x="1769800" y="2617147"/>
            <a:chExt cx="375120" cy="532440"/>
          </a:xfrm>
        </p:grpSpPr>
        <mc:AlternateContent xmlns:mc="http://schemas.openxmlformats.org/markup-compatibility/2006">
          <mc:Choice xmlns:p14="http://schemas.microsoft.com/office/powerpoint/2010/main" Requires="p14">
            <p:contentPart p14:bwMode="auto" r:id="rId22">
              <p14:nvContentPartPr>
                <p14:cNvPr id="8" name="Ink 7">
                  <a:extLst>
                    <a:ext uri="{FF2B5EF4-FFF2-40B4-BE49-F238E27FC236}">
                      <a16:creationId xmlns:a16="http://schemas.microsoft.com/office/drawing/2014/main" id="{E7FAC3D5-4DD9-457F-B9E6-035EC215BF79}"/>
                    </a:ext>
                  </a:extLst>
                </p14:cNvPr>
                <p14:cNvContentPartPr/>
                <p14:nvPr/>
              </p14:nvContentPartPr>
              <p14:xfrm>
                <a:off x="1769800" y="2617147"/>
                <a:ext cx="306360" cy="532440"/>
              </p14:xfrm>
            </p:contentPart>
          </mc:Choice>
          <mc:Fallback>
            <p:pic>
              <p:nvPicPr>
                <p:cNvPr id="8" name="Ink 7">
                  <a:extLst>
                    <a:ext uri="{FF2B5EF4-FFF2-40B4-BE49-F238E27FC236}">
                      <a16:creationId xmlns:a16="http://schemas.microsoft.com/office/drawing/2014/main" id="{E7FAC3D5-4DD9-457F-B9E6-035EC215BF79}"/>
                    </a:ext>
                  </a:extLst>
                </p:cNvPr>
                <p:cNvPicPr/>
                <p:nvPr/>
              </p:nvPicPr>
              <p:blipFill>
                <a:blip r:embed="rId23"/>
                <a:stretch>
                  <a:fillRect/>
                </a:stretch>
              </p:blipFill>
              <p:spPr>
                <a:xfrm>
                  <a:off x="1760800" y="2608147"/>
                  <a:ext cx="324000" cy="550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E7A61A5B-9696-4F39-9FE3-54033D172BE2}"/>
                    </a:ext>
                  </a:extLst>
                </p14:cNvPr>
                <p14:cNvContentPartPr/>
                <p14:nvPr/>
              </p14:nvContentPartPr>
              <p14:xfrm>
                <a:off x="1962400" y="3068227"/>
                <a:ext cx="182520" cy="75240"/>
              </p14:xfrm>
            </p:contentPart>
          </mc:Choice>
          <mc:Fallback>
            <p:pic>
              <p:nvPicPr>
                <p:cNvPr id="12" name="Ink 11">
                  <a:extLst>
                    <a:ext uri="{FF2B5EF4-FFF2-40B4-BE49-F238E27FC236}">
                      <a16:creationId xmlns:a16="http://schemas.microsoft.com/office/drawing/2014/main" id="{E7A61A5B-9696-4F39-9FE3-54033D172BE2}"/>
                    </a:ext>
                  </a:extLst>
                </p:cNvPr>
                <p:cNvPicPr/>
                <p:nvPr/>
              </p:nvPicPr>
              <p:blipFill>
                <a:blip r:embed="rId25"/>
                <a:stretch>
                  <a:fillRect/>
                </a:stretch>
              </p:blipFill>
              <p:spPr>
                <a:xfrm>
                  <a:off x="1953760" y="3059587"/>
                  <a:ext cx="200160" cy="9288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5830349" y="1362569"/>
            <a:ext cx="6123962" cy="369332"/>
          </a:xfrm>
          <a:prstGeom prst="rect">
            <a:avLst/>
          </a:prstGeom>
          <a:noFill/>
        </p:spPr>
        <p:txBody>
          <a:bodyPr wrap="square" rtlCol="0">
            <a:spAutoFit/>
          </a:bodyPr>
          <a:lstStyle/>
          <a:p>
            <a:r>
              <a:rPr lang="en-US" dirty="0"/>
              <a:t>Dato: y </a:t>
            </a:r>
            <a:r>
              <a:rPr lang="en-US" dirty="0" err="1"/>
              <a:t>ahora</a:t>
            </a:r>
            <a:r>
              <a:rPr lang="en-US" dirty="0"/>
              <a:t> a </a:t>
            </a:r>
            <a:r>
              <a:rPr lang="en-US" dirty="0" err="1"/>
              <a:t>donde</a:t>
            </a:r>
            <a:r>
              <a:rPr lang="en-US" dirty="0"/>
              <a:t> </a:t>
            </a:r>
            <a:r>
              <a:rPr lang="en-US" dirty="0" err="1"/>
              <a:t>apunta</a:t>
            </a:r>
            <a:r>
              <a:rPr lang="en-US" dirty="0"/>
              <a:t> </a:t>
            </a:r>
            <a:r>
              <a:rPr lang="en-US" dirty="0" err="1"/>
              <a:t>nuestro</a:t>
            </a:r>
            <a:r>
              <a:rPr lang="en-US" dirty="0"/>
              <a:t> auxiliar</a:t>
            </a:r>
            <a:endParaRPr lang="es-AR" dirty="0"/>
          </a:p>
        </p:txBody>
      </p:sp>
      <p:grpSp>
        <p:nvGrpSpPr>
          <p:cNvPr id="11" name="Group 10">
            <a:extLst>
              <a:ext uri="{FF2B5EF4-FFF2-40B4-BE49-F238E27FC236}">
                <a16:creationId xmlns:a16="http://schemas.microsoft.com/office/drawing/2014/main" id="{784673D1-C655-479D-B1D6-61ECC1667F8E}"/>
              </a:ext>
            </a:extLst>
          </p:cNvPr>
          <p:cNvGrpSpPr/>
          <p:nvPr/>
        </p:nvGrpSpPr>
        <p:grpSpPr>
          <a:xfrm>
            <a:off x="3900640" y="2524627"/>
            <a:ext cx="268920" cy="619560"/>
            <a:chOff x="3900640" y="2524627"/>
            <a:chExt cx="268920" cy="619560"/>
          </a:xfrm>
        </p:grpSpPr>
        <mc:AlternateContent xmlns:mc="http://schemas.openxmlformats.org/markup-compatibility/2006">
          <mc:Choice xmlns:p14="http://schemas.microsoft.com/office/powerpoint/2010/main" Requires="p14">
            <p:contentPart p14:bwMode="auto" r:id="rId26">
              <p14:nvContentPartPr>
                <p14:cNvPr id="9" name="Ink 8">
                  <a:extLst>
                    <a:ext uri="{FF2B5EF4-FFF2-40B4-BE49-F238E27FC236}">
                      <a16:creationId xmlns:a16="http://schemas.microsoft.com/office/drawing/2014/main" id="{9F8EBE9A-9370-4722-BD2A-E791F414AC49}"/>
                    </a:ext>
                  </a:extLst>
                </p14:cNvPr>
                <p14:cNvContentPartPr/>
                <p14:nvPr/>
              </p14:nvContentPartPr>
              <p14:xfrm>
                <a:off x="3976960" y="2524627"/>
                <a:ext cx="192600" cy="619560"/>
              </p14:xfrm>
            </p:contentPart>
          </mc:Choice>
          <mc:Fallback>
            <p:pic>
              <p:nvPicPr>
                <p:cNvPr id="9" name="Ink 8">
                  <a:extLst>
                    <a:ext uri="{FF2B5EF4-FFF2-40B4-BE49-F238E27FC236}">
                      <a16:creationId xmlns:a16="http://schemas.microsoft.com/office/drawing/2014/main" id="{9F8EBE9A-9370-4722-BD2A-E791F414AC49}"/>
                    </a:ext>
                  </a:extLst>
                </p:cNvPr>
                <p:cNvPicPr/>
                <p:nvPr/>
              </p:nvPicPr>
              <p:blipFill>
                <a:blip r:embed="rId27"/>
                <a:stretch>
                  <a:fillRect/>
                </a:stretch>
              </p:blipFill>
              <p:spPr>
                <a:xfrm>
                  <a:off x="3968320" y="2515987"/>
                  <a:ext cx="210240" cy="637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 name="Ink 9">
                  <a:extLst>
                    <a:ext uri="{FF2B5EF4-FFF2-40B4-BE49-F238E27FC236}">
                      <a16:creationId xmlns:a16="http://schemas.microsoft.com/office/drawing/2014/main" id="{E0B5474F-E304-46CC-A9C0-7DECD8952DCF}"/>
                    </a:ext>
                  </a:extLst>
                </p14:cNvPr>
                <p14:cNvContentPartPr/>
                <p14:nvPr/>
              </p14:nvContentPartPr>
              <p14:xfrm>
                <a:off x="3900640" y="3019627"/>
                <a:ext cx="226080" cy="101880"/>
              </p14:xfrm>
            </p:contentPart>
          </mc:Choice>
          <mc:Fallback>
            <p:pic>
              <p:nvPicPr>
                <p:cNvPr id="10" name="Ink 9">
                  <a:extLst>
                    <a:ext uri="{FF2B5EF4-FFF2-40B4-BE49-F238E27FC236}">
                      <a16:creationId xmlns:a16="http://schemas.microsoft.com/office/drawing/2014/main" id="{E0B5474F-E304-46CC-A9C0-7DECD8952DCF}"/>
                    </a:ext>
                  </a:extLst>
                </p:cNvPr>
                <p:cNvPicPr/>
                <p:nvPr/>
              </p:nvPicPr>
              <p:blipFill>
                <a:blip r:embed="rId29"/>
                <a:stretch>
                  <a:fillRect/>
                </a:stretch>
              </p:blipFill>
              <p:spPr>
                <a:xfrm>
                  <a:off x="3891640" y="3010987"/>
                  <a:ext cx="243720" cy="119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14" name="Ink 13">
                <a:extLst>
                  <a:ext uri="{FF2B5EF4-FFF2-40B4-BE49-F238E27FC236}">
                    <a16:creationId xmlns:a16="http://schemas.microsoft.com/office/drawing/2014/main" id="{90DE8EAA-D581-4AA1-821B-37AD8804649A}"/>
                  </a:ext>
                </a:extLst>
              </p14:cNvPr>
              <p14:cNvContentPartPr/>
              <p14:nvPr/>
            </p14:nvContentPartPr>
            <p14:xfrm>
              <a:off x="2860240" y="2566747"/>
              <a:ext cx="905760" cy="604080"/>
            </p14:xfrm>
          </p:contentPart>
        </mc:Choice>
        <mc:Fallback>
          <p:pic>
            <p:nvPicPr>
              <p:cNvPr id="14" name="Ink 13">
                <a:extLst>
                  <a:ext uri="{FF2B5EF4-FFF2-40B4-BE49-F238E27FC236}">
                    <a16:creationId xmlns:a16="http://schemas.microsoft.com/office/drawing/2014/main" id="{90DE8EAA-D581-4AA1-821B-37AD8804649A}"/>
                  </a:ext>
                </a:extLst>
              </p:cNvPr>
              <p:cNvPicPr/>
              <p:nvPr/>
            </p:nvPicPr>
            <p:blipFill>
              <a:blip r:embed="rId31"/>
              <a:stretch>
                <a:fillRect/>
              </a:stretch>
            </p:blipFill>
            <p:spPr>
              <a:xfrm>
                <a:off x="2851240" y="2557747"/>
                <a:ext cx="923400" cy="621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5" name="Ink 14">
                <a:extLst>
                  <a:ext uri="{FF2B5EF4-FFF2-40B4-BE49-F238E27FC236}">
                    <a16:creationId xmlns:a16="http://schemas.microsoft.com/office/drawing/2014/main" id="{E7F1B642-0DEF-4D9D-B049-85B7F01EBA70}"/>
                  </a:ext>
                </a:extLst>
              </p14:cNvPr>
              <p14:cNvContentPartPr/>
              <p14:nvPr/>
            </p14:nvContentPartPr>
            <p14:xfrm>
              <a:off x="3682480" y="2524627"/>
              <a:ext cx="100800" cy="159120"/>
            </p14:xfrm>
          </p:contentPart>
        </mc:Choice>
        <mc:Fallback>
          <p:pic>
            <p:nvPicPr>
              <p:cNvPr id="15" name="Ink 14">
                <a:extLst>
                  <a:ext uri="{FF2B5EF4-FFF2-40B4-BE49-F238E27FC236}">
                    <a16:creationId xmlns:a16="http://schemas.microsoft.com/office/drawing/2014/main" id="{E7F1B642-0DEF-4D9D-B049-85B7F01EBA70}"/>
                  </a:ext>
                </a:extLst>
              </p:cNvPr>
              <p:cNvPicPr/>
              <p:nvPr/>
            </p:nvPicPr>
            <p:blipFill>
              <a:blip r:embed="rId33"/>
              <a:stretch>
                <a:fillRect/>
              </a:stretch>
            </p:blipFill>
            <p:spPr>
              <a:xfrm>
                <a:off x="3673480" y="2515987"/>
                <a:ext cx="118440" cy="176760"/>
              </a:xfrm>
              <a:prstGeom prst="rect">
                <a:avLst/>
              </a:prstGeom>
            </p:spPr>
          </p:pic>
        </mc:Fallback>
      </mc:AlternateContent>
    </p:spTree>
    <p:extLst>
      <p:ext uri="{BB962C8B-B14F-4D97-AF65-F5344CB8AC3E}">
        <p14:creationId xmlns:p14="http://schemas.microsoft.com/office/powerpoint/2010/main" val="2701761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4690480" y="369115"/>
            <a:ext cx="7263832" cy="910224"/>
          </a:xfrm>
        </p:spPr>
        <p:txBody>
          <a:bodyPr>
            <a:noAutofit/>
          </a:bodyPr>
          <a:lstStyle/>
          <a:p>
            <a:r>
              <a:rPr lang="en-US" dirty="0"/>
              <a:t>lista_insertar_en_posicion()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4798" y="411452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4</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26" name="Rectangle 25">
            <a:extLst>
              <a:ext uri="{FF2B5EF4-FFF2-40B4-BE49-F238E27FC236}">
                <a16:creationId xmlns:a16="http://schemas.microsoft.com/office/drawing/2014/main" id="{EDCA79A8-5169-43A6-A00D-37B69A576B8D}"/>
              </a:ext>
            </a:extLst>
          </p:cNvPr>
          <p:cNvSpPr/>
          <p:nvPr/>
        </p:nvSpPr>
        <p:spPr>
          <a:xfrm>
            <a:off x="3252466"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nodo_4</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475759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8">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9"/>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1"/>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3"/>
                <a:stretch>
                  <a:fillRect/>
                </a:stretch>
              </p:blipFill>
              <p:spPr>
                <a:xfrm>
                  <a:off x="1131520" y="3690307"/>
                  <a:ext cx="50040" cy="7236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5830349" y="1362569"/>
            <a:ext cx="6123962" cy="1200329"/>
          </a:xfrm>
          <a:prstGeom prst="rect">
            <a:avLst/>
          </a:prstGeom>
          <a:noFill/>
        </p:spPr>
        <p:txBody>
          <a:bodyPr wrap="square" rtlCol="0">
            <a:spAutoFit/>
          </a:bodyPr>
          <a:lstStyle/>
          <a:p>
            <a:r>
              <a:rPr lang="en-US" dirty="0"/>
              <a:t>Dato: </a:t>
            </a:r>
            <a:r>
              <a:rPr lang="en-US" dirty="0" err="1"/>
              <a:t>listo</a:t>
            </a:r>
            <a:r>
              <a:rPr lang="en-US" dirty="0"/>
              <a:t>, </a:t>
            </a:r>
            <a:r>
              <a:rPr lang="en-US" dirty="0" err="1"/>
              <a:t>insertado</a:t>
            </a:r>
            <a:r>
              <a:rPr lang="en-US" dirty="0"/>
              <a:t>.</a:t>
            </a:r>
            <a:br>
              <a:rPr lang="en-US" dirty="0"/>
            </a:br>
            <a:r>
              <a:rPr lang="en-US" dirty="0"/>
              <a:t>Dato 2: </a:t>
            </a:r>
            <a:r>
              <a:rPr lang="en-US" dirty="0" err="1"/>
              <a:t>si</a:t>
            </a:r>
            <a:r>
              <a:rPr lang="en-US" dirty="0"/>
              <a:t> </a:t>
            </a:r>
            <a:r>
              <a:rPr lang="en-US" dirty="0" err="1"/>
              <a:t>quisiesemos</a:t>
            </a:r>
            <a:r>
              <a:rPr lang="en-US" dirty="0"/>
              <a:t> </a:t>
            </a:r>
            <a:r>
              <a:rPr lang="en-US" dirty="0" err="1"/>
              <a:t>insertar</a:t>
            </a:r>
            <a:r>
              <a:rPr lang="en-US" dirty="0"/>
              <a:t> </a:t>
            </a:r>
            <a:r>
              <a:rPr lang="en-US" dirty="0" err="1"/>
              <a:t>en</a:t>
            </a:r>
            <a:r>
              <a:rPr lang="en-US" dirty="0"/>
              <a:t> </a:t>
            </a:r>
            <a:r>
              <a:rPr lang="en-US" dirty="0" err="1"/>
              <a:t>posicion</a:t>
            </a:r>
            <a:r>
              <a:rPr lang="en-US" dirty="0"/>
              <a:t> 0, basta con </a:t>
            </a:r>
            <a:r>
              <a:rPr lang="en-US" dirty="0" err="1"/>
              <a:t>apuntar</a:t>
            </a:r>
            <a:r>
              <a:rPr lang="en-US" dirty="0"/>
              <a:t> </a:t>
            </a:r>
            <a:r>
              <a:rPr lang="en-US" dirty="0" err="1"/>
              <a:t>nuestro</a:t>
            </a:r>
            <a:r>
              <a:rPr lang="en-US" dirty="0"/>
              <a:t> nuevo </a:t>
            </a:r>
            <a:r>
              <a:rPr lang="en-US" dirty="0" err="1"/>
              <a:t>nodo</a:t>
            </a:r>
            <a:r>
              <a:rPr lang="en-US" dirty="0"/>
              <a:t> al </a:t>
            </a:r>
            <a:r>
              <a:rPr lang="en-US" dirty="0" err="1"/>
              <a:t>nodo</a:t>
            </a:r>
            <a:r>
              <a:rPr lang="en-US" dirty="0"/>
              <a:t> </a:t>
            </a:r>
            <a:r>
              <a:rPr lang="en-US" dirty="0" err="1"/>
              <a:t>inicio</a:t>
            </a:r>
            <a:r>
              <a:rPr lang="en-US" dirty="0"/>
              <a:t>, y luego que </a:t>
            </a:r>
            <a:r>
              <a:rPr lang="en-US" dirty="0" err="1"/>
              <a:t>nuestro</a:t>
            </a:r>
            <a:r>
              <a:rPr lang="en-US" dirty="0"/>
              <a:t> </a:t>
            </a:r>
            <a:r>
              <a:rPr lang="en-US" dirty="0" err="1"/>
              <a:t>nodo</a:t>
            </a:r>
            <a:r>
              <a:rPr lang="en-US" dirty="0"/>
              <a:t> </a:t>
            </a:r>
            <a:r>
              <a:rPr lang="en-US" dirty="0" err="1"/>
              <a:t>inicio</a:t>
            </a:r>
            <a:r>
              <a:rPr lang="en-US" dirty="0"/>
              <a:t> </a:t>
            </a:r>
            <a:r>
              <a:rPr lang="en-US" dirty="0" err="1"/>
              <a:t>apunte</a:t>
            </a:r>
            <a:r>
              <a:rPr lang="en-US" dirty="0"/>
              <a:t> al nuevo </a:t>
            </a:r>
            <a:r>
              <a:rPr lang="en-US" dirty="0" err="1"/>
              <a:t>nodo</a:t>
            </a:r>
            <a:endParaRPr lang="es-AR" dirty="0"/>
          </a:p>
        </p:txBody>
      </p:sp>
      <p:grpSp>
        <p:nvGrpSpPr>
          <p:cNvPr id="34" name="Group 33">
            <a:extLst>
              <a:ext uri="{FF2B5EF4-FFF2-40B4-BE49-F238E27FC236}">
                <a16:creationId xmlns:a16="http://schemas.microsoft.com/office/drawing/2014/main" id="{4E742874-F657-4C80-81B3-A55041C8DFA0}"/>
              </a:ext>
            </a:extLst>
          </p:cNvPr>
          <p:cNvGrpSpPr/>
          <p:nvPr/>
        </p:nvGrpSpPr>
        <p:grpSpPr>
          <a:xfrm>
            <a:off x="1937560" y="3321667"/>
            <a:ext cx="3442320" cy="2198520"/>
            <a:chOff x="1937560" y="3321667"/>
            <a:chExt cx="3442320" cy="2198520"/>
          </a:xfrm>
        </p:grpSpPr>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24C7A10A-2B22-488F-882A-79DA3C2AA0B7}"/>
                    </a:ext>
                  </a:extLst>
                </p14:cNvPr>
                <p14:cNvContentPartPr/>
                <p14:nvPr/>
              </p14:nvContentPartPr>
              <p14:xfrm>
                <a:off x="2985880" y="3422467"/>
                <a:ext cx="276480" cy="42120"/>
              </p14:xfrm>
            </p:contentPart>
          </mc:Choice>
          <mc:Fallback>
            <p:pic>
              <p:nvPicPr>
                <p:cNvPr id="17" name="Ink 16">
                  <a:extLst>
                    <a:ext uri="{FF2B5EF4-FFF2-40B4-BE49-F238E27FC236}">
                      <a16:creationId xmlns:a16="http://schemas.microsoft.com/office/drawing/2014/main" id="{24C7A10A-2B22-488F-882A-79DA3C2AA0B7}"/>
                    </a:ext>
                  </a:extLst>
                </p:cNvPr>
                <p:cNvPicPr/>
                <p:nvPr/>
              </p:nvPicPr>
              <p:blipFill>
                <a:blip r:embed="rId15"/>
                <a:stretch>
                  <a:fillRect/>
                </a:stretch>
              </p:blipFill>
              <p:spPr>
                <a:xfrm>
                  <a:off x="2977240" y="3413467"/>
                  <a:ext cx="2941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2CACB397-560D-4FE1-B19F-BAF15B563F17}"/>
                    </a:ext>
                  </a:extLst>
                </p14:cNvPr>
                <p14:cNvContentPartPr/>
                <p14:nvPr/>
              </p14:nvContentPartPr>
              <p14:xfrm>
                <a:off x="3191440" y="3355147"/>
                <a:ext cx="57240" cy="154800"/>
              </p14:xfrm>
            </p:contentPart>
          </mc:Choice>
          <mc:Fallback>
            <p:pic>
              <p:nvPicPr>
                <p:cNvPr id="18" name="Ink 17">
                  <a:extLst>
                    <a:ext uri="{FF2B5EF4-FFF2-40B4-BE49-F238E27FC236}">
                      <a16:creationId xmlns:a16="http://schemas.microsoft.com/office/drawing/2014/main" id="{2CACB397-560D-4FE1-B19F-BAF15B563F17}"/>
                    </a:ext>
                  </a:extLst>
                </p:cNvPr>
                <p:cNvPicPr/>
                <p:nvPr/>
              </p:nvPicPr>
              <p:blipFill>
                <a:blip r:embed="rId17"/>
                <a:stretch>
                  <a:fillRect/>
                </a:stretch>
              </p:blipFill>
              <p:spPr>
                <a:xfrm>
                  <a:off x="3182800" y="3346147"/>
                  <a:ext cx="74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65B23948-45FE-4E16-A76C-3F222C0ACAD9}"/>
                    </a:ext>
                  </a:extLst>
                </p14:cNvPr>
                <p14:cNvContentPartPr/>
                <p14:nvPr/>
              </p14:nvContentPartPr>
              <p14:xfrm>
                <a:off x="4462600" y="3439027"/>
                <a:ext cx="309600" cy="10440"/>
              </p14:xfrm>
            </p:contentPart>
          </mc:Choice>
          <mc:Fallback>
            <p:pic>
              <p:nvPicPr>
                <p:cNvPr id="21" name="Ink 20">
                  <a:extLst>
                    <a:ext uri="{FF2B5EF4-FFF2-40B4-BE49-F238E27FC236}">
                      <a16:creationId xmlns:a16="http://schemas.microsoft.com/office/drawing/2014/main" id="{65B23948-45FE-4E16-A76C-3F222C0ACAD9}"/>
                    </a:ext>
                  </a:extLst>
                </p:cNvPr>
                <p:cNvPicPr/>
                <p:nvPr/>
              </p:nvPicPr>
              <p:blipFill>
                <a:blip r:embed="rId19"/>
                <a:stretch>
                  <a:fillRect/>
                </a:stretch>
              </p:blipFill>
              <p:spPr>
                <a:xfrm>
                  <a:off x="4453960" y="3430387"/>
                  <a:ext cx="327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AE319175-B3D2-44BB-B601-AF398A1DF274}"/>
                    </a:ext>
                  </a:extLst>
                </p14:cNvPr>
                <p14:cNvContentPartPr/>
                <p14:nvPr/>
              </p14:nvContentPartPr>
              <p14:xfrm>
                <a:off x="4646200" y="3321667"/>
                <a:ext cx="94320" cy="266760"/>
              </p14:xfrm>
            </p:contentPart>
          </mc:Choice>
          <mc:Fallback>
            <p:pic>
              <p:nvPicPr>
                <p:cNvPr id="23" name="Ink 22">
                  <a:extLst>
                    <a:ext uri="{FF2B5EF4-FFF2-40B4-BE49-F238E27FC236}">
                      <a16:creationId xmlns:a16="http://schemas.microsoft.com/office/drawing/2014/main" id="{AE319175-B3D2-44BB-B601-AF398A1DF274}"/>
                    </a:ext>
                  </a:extLst>
                </p:cNvPr>
                <p:cNvPicPr/>
                <p:nvPr/>
              </p:nvPicPr>
              <p:blipFill>
                <a:blip r:embed="rId21"/>
                <a:stretch>
                  <a:fillRect/>
                </a:stretch>
              </p:blipFill>
              <p:spPr>
                <a:xfrm>
                  <a:off x="4637560" y="3313027"/>
                  <a:ext cx="1119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59C4E3FB-329B-4E8D-BA51-823FAD9DCCE8}"/>
                    </a:ext>
                  </a:extLst>
                </p14:cNvPr>
                <p14:cNvContentPartPr/>
                <p14:nvPr/>
              </p14:nvContentPartPr>
              <p14:xfrm>
                <a:off x="5308240" y="3682387"/>
                <a:ext cx="35280" cy="435960"/>
              </p14:xfrm>
            </p:contentPart>
          </mc:Choice>
          <mc:Fallback>
            <p:pic>
              <p:nvPicPr>
                <p:cNvPr id="25" name="Ink 24">
                  <a:extLst>
                    <a:ext uri="{FF2B5EF4-FFF2-40B4-BE49-F238E27FC236}">
                      <a16:creationId xmlns:a16="http://schemas.microsoft.com/office/drawing/2014/main" id="{59C4E3FB-329B-4E8D-BA51-823FAD9DCCE8}"/>
                    </a:ext>
                  </a:extLst>
                </p:cNvPr>
                <p:cNvPicPr/>
                <p:nvPr/>
              </p:nvPicPr>
              <p:blipFill>
                <a:blip r:embed="rId23"/>
                <a:stretch>
                  <a:fillRect/>
                </a:stretch>
              </p:blipFill>
              <p:spPr>
                <a:xfrm>
                  <a:off x="5299600" y="3673387"/>
                  <a:ext cx="529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7" name="Ink 26">
                  <a:extLst>
                    <a:ext uri="{FF2B5EF4-FFF2-40B4-BE49-F238E27FC236}">
                      <a16:creationId xmlns:a16="http://schemas.microsoft.com/office/drawing/2014/main" id="{DA2159E3-6606-4DCB-8624-1DA9B1701372}"/>
                    </a:ext>
                  </a:extLst>
                </p14:cNvPr>
                <p14:cNvContentPartPr/>
                <p14:nvPr/>
              </p14:nvContentPartPr>
              <p14:xfrm>
                <a:off x="5251000" y="4084507"/>
                <a:ext cx="128880" cy="40320"/>
              </p14:xfrm>
            </p:contentPart>
          </mc:Choice>
          <mc:Fallback>
            <p:pic>
              <p:nvPicPr>
                <p:cNvPr id="27" name="Ink 26">
                  <a:extLst>
                    <a:ext uri="{FF2B5EF4-FFF2-40B4-BE49-F238E27FC236}">
                      <a16:creationId xmlns:a16="http://schemas.microsoft.com/office/drawing/2014/main" id="{DA2159E3-6606-4DCB-8624-1DA9B1701372}"/>
                    </a:ext>
                  </a:extLst>
                </p:cNvPr>
                <p:cNvPicPr/>
                <p:nvPr/>
              </p:nvPicPr>
              <p:blipFill>
                <a:blip r:embed="rId25"/>
                <a:stretch>
                  <a:fillRect/>
                </a:stretch>
              </p:blipFill>
              <p:spPr>
                <a:xfrm>
                  <a:off x="5242360" y="4075867"/>
                  <a:ext cx="14652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45BD6D1B-CF12-49C4-B55A-7842F93A0214}"/>
                    </a:ext>
                  </a:extLst>
                </p14:cNvPr>
                <p14:cNvContentPartPr/>
                <p14:nvPr/>
              </p14:nvContentPartPr>
              <p14:xfrm>
                <a:off x="1937560" y="3730987"/>
                <a:ext cx="3076200" cy="1789200"/>
              </p14:xfrm>
            </p:contentPart>
          </mc:Choice>
          <mc:Fallback>
            <p:pic>
              <p:nvPicPr>
                <p:cNvPr id="29" name="Ink 28">
                  <a:extLst>
                    <a:ext uri="{FF2B5EF4-FFF2-40B4-BE49-F238E27FC236}">
                      <a16:creationId xmlns:a16="http://schemas.microsoft.com/office/drawing/2014/main" id="{45BD6D1B-CF12-49C4-B55A-7842F93A0214}"/>
                    </a:ext>
                  </a:extLst>
                </p:cNvPr>
                <p:cNvPicPr/>
                <p:nvPr/>
              </p:nvPicPr>
              <p:blipFill>
                <a:blip r:embed="rId27"/>
                <a:stretch>
                  <a:fillRect/>
                </a:stretch>
              </p:blipFill>
              <p:spPr>
                <a:xfrm>
                  <a:off x="1928560" y="3722347"/>
                  <a:ext cx="3093840" cy="1806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Ink 32">
                  <a:extLst>
                    <a:ext uri="{FF2B5EF4-FFF2-40B4-BE49-F238E27FC236}">
                      <a16:creationId xmlns:a16="http://schemas.microsoft.com/office/drawing/2014/main" id="{E164B855-0904-45BC-B9CB-C8FE76B55EF3}"/>
                    </a:ext>
                  </a:extLst>
                </p14:cNvPr>
                <p14:cNvContentPartPr/>
                <p14:nvPr/>
              </p14:nvContentPartPr>
              <p14:xfrm>
                <a:off x="4882000" y="3707227"/>
                <a:ext cx="212400" cy="215640"/>
              </p14:xfrm>
            </p:contentPart>
          </mc:Choice>
          <mc:Fallback>
            <p:pic>
              <p:nvPicPr>
                <p:cNvPr id="33" name="Ink 32">
                  <a:extLst>
                    <a:ext uri="{FF2B5EF4-FFF2-40B4-BE49-F238E27FC236}">
                      <a16:creationId xmlns:a16="http://schemas.microsoft.com/office/drawing/2014/main" id="{E164B855-0904-45BC-B9CB-C8FE76B55EF3}"/>
                    </a:ext>
                  </a:extLst>
                </p:cNvPr>
                <p:cNvPicPr/>
                <p:nvPr/>
              </p:nvPicPr>
              <p:blipFill>
                <a:blip r:embed="rId29"/>
                <a:stretch>
                  <a:fillRect/>
                </a:stretch>
              </p:blipFill>
              <p:spPr>
                <a:xfrm>
                  <a:off x="4873360" y="3698227"/>
                  <a:ext cx="230040" cy="233280"/>
                </a:xfrm>
                <a:prstGeom prst="rect">
                  <a:avLst/>
                </a:prstGeom>
              </p:spPr>
            </p:pic>
          </mc:Fallback>
        </mc:AlternateContent>
      </p:grpSp>
    </p:spTree>
    <p:extLst>
      <p:ext uri="{BB962C8B-B14F-4D97-AF65-F5344CB8AC3E}">
        <p14:creationId xmlns:p14="http://schemas.microsoft.com/office/powerpoint/2010/main" val="2760820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7390700" y="369115"/>
            <a:ext cx="4563611" cy="910224"/>
          </a:xfrm>
        </p:spPr>
        <p:txBody>
          <a:bodyPr>
            <a:noAutofit/>
          </a:bodyPr>
          <a:lstStyle/>
          <a:p>
            <a:r>
              <a:rPr lang="en-US" dirty="0"/>
              <a:t>lista_quitar()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4798" y="411452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4</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EDCA79A8-5169-43A6-A00D-37B69A576B8D}"/>
              </a:ext>
            </a:extLst>
          </p:cNvPr>
          <p:cNvSpPr/>
          <p:nvPr/>
        </p:nvSpPr>
        <p:spPr>
          <a:xfrm>
            <a:off x="3252466"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nodo_4</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475759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3"/>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5"/>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6">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7"/>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9"/>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1"/>
                <a:stretch>
                  <a:fillRect/>
                </a:stretch>
              </p:blipFill>
              <p:spPr>
                <a:xfrm>
                  <a:off x="1131520" y="3690307"/>
                  <a:ext cx="50040" cy="7236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5654181" y="1362569"/>
            <a:ext cx="6300130" cy="369332"/>
          </a:xfrm>
          <a:prstGeom prst="rect">
            <a:avLst/>
          </a:prstGeom>
          <a:noFill/>
        </p:spPr>
        <p:txBody>
          <a:bodyPr wrap="square" rtlCol="0">
            <a:spAutoFit/>
          </a:bodyPr>
          <a:lstStyle/>
          <a:p>
            <a:r>
              <a:rPr lang="en-US" dirty="0"/>
              <a:t>Dato: </a:t>
            </a:r>
            <a:r>
              <a:rPr lang="en-US" dirty="0" err="1"/>
              <a:t>recorremos</a:t>
            </a:r>
            <a:r>
              <a:rPr lang="en-US" dirty="0"/>
              <a:t> con un auxiliar hasta el anterior al ultimo</a:t>
            </a:r>
            <a:endParaRPr lang="es-AR" dirty="0"/>
          </a:p>
        </p:txBody>
      </p:sp>
      <p:grpSp>
        <p:nvGrpSpPr>
          <p:cNvPr id="34" name="Group 33">
            <a:extLst>
              <a:ext uri="{FF2B5EF4-FFF2-40B4-BE49-F238E27FC236}">
                <a16:creationId xmlns:a16="http://schemas.microsoft.com/office/drawing/2014/main" id="{4E742874-F657-4C80-81B3-A55041C8DFA0}"/>
              </a:ext>
            </a:extLst>
          </p:cNvPr>
          <p:cNvGrpSpPr/>
          <p:nvPr/>
        </p:nvGrpSpPr>
        <p:grpSpPr>
          <a:xfrm>
            <a:off x="1937560" y="3321667"/>
            <a:ext cx="3442320" cy="2198520"/>
            <a:chOff x="1937560" y="3321667"/>
            <a:chExt cx="3442320" cy="2198520"/>
          </a:xfrm>
        </p:grpSpPr>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24C7A10A-2B22-488F-882A-79DA3C2AA0B7}"/>
                    </a:ext>
                  </a:extLst>
                </p14:cNvPr>
                <p14:cNvContentPartPr/>
                <p14:nvPr/>
              </p14:nvContentPartPr>
              <p14:xfrm>
                <a:off x="2985880" y="3422467"/>
                <a:ext cx="276480" cy="42120"/>
              </p14:xfrm>
            </p:contentPart>
          </mc:Choice>
          <mc:Fallback>
            <p:pic>
              <p:nvPicPr>
                <p:cNvPr id="17" name="Ink 16">
                  <a:extLst>
                    <a:ext uri="{FF2B5EF4-FFF2-40B4-BE49-F238E27FC236}">
                      <a16:creationId xmlns:a16="http://schemas.microsoft.com/office/drawing/2014/main" id="{24C7A10A-2B22-488F-882A-79DA3C2AA0B7}"/>
                    </a:ext>
                  </a:extLst>
                </p:cNvPr>
                <p:cNvPicPr/>
                <p:nvPr/>
              </p:nvPicPr>
              <p:blipFill>
                <a:blip r:embed="rId13"/>
                <a:stretch>
                  <a:fillRect/>
                </a:stretch>
              </p:blipFill>
              <p:spPr>
                <a:xfrm>
                  <a:off x="2977240" y="3413467"/>
                  <a:ext cx="2941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CACB397-560D-4FE1-B19F-BAF15B563F17}"/>
                    </a:ext>
                  </a:extLst>
                </p14:cNvPr>
                <p14:cNvContentPartPr/>
                <p14:nvPr/>
              </p14:nvContentPartPr>
              <p14:xfrm>
                <a:off x="3191440" y="3355147"/>
                <a:ext cx="57240" cy="154800"/>
              </p14:xfrm>
            </p:contentPart>
          </mc:Choice>
          <mc:Fallback>
            <p:pic>
              <p:nvPicPr>
                <p:cNvPr id="18" name="Ink 17">
                  <a:extLst>
                    <a:ext uri="{FF2B5EF4-FFF2-40B4-BE49-F238E27FC236}">
                      <a16:creationId xmlns:a16="http://schemas.microsoft.com/office/drawing/2014/main" id="{2CACB397-560D-4FE1-B19F-BAF15B563F17}"/>
                    </a:ext>
                  </a:extLst>
                </p:cNvPr>
                <p:cNvPicPr/>
                <p:nvPr/>
              </p:nvPicPr>
              <p:blipFill>
                <a:blip r:embed="rId15"/>
                <a:stretch>
                  <a:fillRect/>
                </a:stretch>
              </p:blipFill>
              <p:spPr>
                <a:xfrm>
                  <a:off x="3182800" y="3346147"/>
                  <a:ext cx="74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5B23948-45FE-4E16-A76C-3F222C0ACAD9}"/>
                    </a:ext>
                  </a:extLst>
                </p14:cNvPr>
                <p14:cNvContentPartPr/>
                <p14:nvPr/>
              </p14:nvContentPartPr>
              <p14:xfrm>
                <a:off x="4462600" y="3439027"/>
                <a:ext cx="309600" cy="10440"/>
              </p14:xfrm>
            </p:contentPart>
          </mc:Choice>
          <mc:Fallback>
            <p:pic>
              <p:nvPicPr>
                <p:cNvPr id="21" name="Ink 20">
                  <a:extLst>
                    <a:ext uri="{FF2B5EF4-FFF2-40B4-BE49-F238E27FC236}">
                      <a16:creationId xmlns:a16="http://schemas.microsoft.com/office/drawing/2014/main" id="{65B23948-45FE-4E16-A76C-3F222C0ACAD9}"/>
                    </a:ext>
                  </a:extLst>
                </p:cNvPr>
                <p:cNvPicPr/>
                <p:nvPr/>
              </p:nvPicPr>
              <p:blipFill>
                <a:blip r:embed="rId17"/>
                <a:stretch>
                  <a:fillRect/>
                </a:stretch>
              </p:blipFill>
              <p:spPr>
                <a:xfrm>
                  <a:off x="4453960" y="3430387"/>
                  <a:ext cx="327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AE319175-B3D2-44BB-B601-AF398A1DF274}"/>
                    </a:ext>
                  </a:extLst>
                </p14:cNvPr>
                <p14:cNvContentPartPr/>
                <p14:nvPr/>
              </p14:nvContentPartPr>
              <p14:xfrm>
                <a:off x="4646200" y="3321667"/>
                <a:ext cx="94320" cy="266760"/>
              </p14:xfrm>
            </p:contentPart>
          </mc:Choice>
          <mc:Fallback>
            <p:pic>
              <p:nvPicPr>
                <p:cNvPr id="23" name="Ink 22">
                  <a:extLst>
                    <a:ext uri="{FF2B5EF4-FFF2-40B4-BE49-F238E27FC236}">
                      <a16:creationId xmlns:a16="http://schemas.microsoft.com/office/drawing/2014/main" id="{AE319175-B3D2-44BB-B601-AF398A1DF274}"/>
                    </a:ext>
                  </a:extLst>
                </p:cNvPr>
                <p:cNvPicPr/>
                <p:nvPr/>
              </p:nvPicPr>
              <p:blipFill>
                <a:blip r:embed="rId19"/>
                <a:stretch>
                  <a:fillRect/>
                </a:stretch>
              </p:blipFill>
              <p:spPr>
                <a:xfrm>
                  <a:off x="4637560" y="3313027"/>
                  <a:ext cx="1119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59C4E3FB-329B-4E8D-BA51-823FAD9DCCE8}"/>
                    </a:ext>
                  </a:extLst>
                </p14:cNvPr>
                <p14:cNvContentPartPr/>
                <p14:nvPr/>
              </p14:nvContentPartPr>
              <p14:xfrm>
                <a:off x="5308240" y="3682387"/>
                <a:ext cx="35280" cy="435960"/>
              </p14:xfrm>
            </p:contentPart>
          </mc:Choice>
          <mc:Fallback>
            <p:pic>
              <p:nvPicPr>
                <p:cNvPr id="25" name="Ink 24">
                  <a:extLst>
                    <a:ext uri="{FF2B5EF4-FFF2-40B4-BE49-F238E27FC236}">
                      <a16:creationId xmlns:a16="http://schemas.microsoft.com/office/drawing/2014/main" id="{59C4E3FB-329B-4E8D-BA51-823FAD9DCCE8}"/>
                    </a:ext>
                  </a:extLst>
                </p:cNvPr>
                <p:cNvPicPr/>
                <p:nvPr/>
              </p:nvPicPr>
              <p:blipFill>
                <a:blip r:embed="rId21"/>
                <a:stretch>
                  <a:fillRect/>
                </a:stretch>
              </p:blipFill>
              <p:spPr>
                <a:xfrm>
                  <a:off x="5299600" y="3673387"/>
                  <a:ext cx="529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7" name="Ink 26">
                  <a:extLst>
                    <a:ext uri="{FF2B5EF4-FFF2-40B4-BE49-F238E27FC236}">
                      <a16:creationId xmlns:a16="http://schemas.microsoft.com/office/drawing/2014/main" id="{DA2159E3-6606-4DCB-8624-1DA9B1701372}"/>
                    </a:ext>
                  </a:extLst>
                </p14:cNvPr>
                <p14:cNvContentPartPr/>
                <p14:nvPr/>
              </p14:nvContentPartPr>
              <p14:xfrm>
                <a:off x="5251000" y="4084507"/>
                <a:ext cx="128880" cy="40320"/>
              </p14:xfrm>
            </p:contentPart>
          </mc:Choice>
          <mc:Fallback>
            <p:pic>
              <p:nvPicPr>
                <p:cNvPr id="27" name="Ink 26">
                  <a:extLst>
                    <a:ext uri="{FF2B5EF4-FFF2-40B4-BE49-F238E27FC236}">
                      <a16:creationId xmlns:a16="http://schemas.microsoft.com/office/drawing/2014/main" id="{DA2159E3-6606-4DCB-8624-1DA9B1701372}"/>
                    </a:ext>
                  </a:extLst>
                </p:cNvPr>
                <p:cNvPicPr/>
                <p:nvPr/>
              </p:nvPicPr>
              <p:blipFill>
                <a:blip r:embed="rId23"/>
                <a:stretch>
                  <a:fillRect/>
                </a:stretch>
              </p:blipFill>
              <p:spPr>
                <a:xfrm>
                  <a:off x="5242360" y="4075867"/>
                  <a:ext cx="14652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45BD6D1B-CF12-49C4-B55A-7842F93A0214}"/>
                    </a:ext>
                  </a:extLst>
                </p14:cNvPr>
                <p14:cNvContentPartPr/>
                <p14:nvPr/>
              </p14:nvContentPartPr>
              <p14:xfrm>
                <a:off x="1937560" y="3730987"/>
                <a:ext cx="3076200" cy="1789200"/>
              </p14:xfrm>
            </p:contentPart>
          </mc:Choice>
          <mc:Fallback>
            <p:pic>
              <p:nvPicPr>
                <p:cNvPr id="29" name="Ink 28">
                  <a:extLst>
                    <a:ext uri="{FF2B5EF4-FFF2-40B4-BE49-F238E27FC236}">
                      <a16:creationId xmlns:a16="http://schemas.microsoft.com/office/drawing/2014/main" id="{45BD6D1B-CF12-49C4-B55A-7842F93A0214}"/>
                    </a:ext>
                  </a:extLst>
                </p:cNvPr>
                <p:cNvPicPr/>
                <p:nvPr/>
              </p:nvPicPr>
              <p:blipFill>
                <a:blip r:embed="rId25"/>
                <a:stretch>
                  <a:fillRect/>
                </a:stretch>
              </p:blipFill>
              <p:spPr>
                <a:xfrm>
                  <a:off x="1928560" y="3722347"/>
                  <a:ext cx="3093840" cy="1806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E164B855-0904-45BC-B9CB-C8FE76B55EF3}"/>
                    </a:ext>
                  </a:extLst>
                </p14:cNvPr>
                <p14:cNvContentPartPr/>
                <p14:nvPr/>
              </p14:nvContentPartPr>
              <p14:xfrm>
                <a:off x="4882000" y="3707227"/>
                <a:ext cx="212400" cy="215640"/>
              </p14:xfrm>
            </p:contentPart>
          </mc:Choice>
          <mc:Fallback>
            <p:pic>
              <p:nvPicPr>
                <p:cNvPr id="33" name="Ink 32">
                  <a:extLst>
                    <a:ext uri="{FF2B5EF4-FFF2-40B4-BE49-F238E27FC236}">
                      <a16:creationId xmlns:a16="http://schemas.microsoft.com/office/drawing/2014/main" id="{E164B855-0904-45BC-B9CB-C8FE76B55EF3}"/>
                    </a:ext>
                  </a:extLst>
                </p:cNvPr>
                <p:cNvPicPr/>
                <p:nvPr/>
              </p:nvPicPr>
              <p:blipFill>
                <a:blip r:embed="rId27"/>
                <a:stretch>
                  <a:fillRect/>
                </a:stretch>
              </p:blipFill>
              <p:spPr>
                <a:xfrm>
                  <a:off x="4873360" y="3698227"/>
                  <a:ext cx="230040" cy="233280"/>
                </a:xfrm>
                <a:prstGeom prst="rect">
                  <a:avLst/>
                </a:prstGeom>
              </p:spPr>
            </p:pic>
          </mc:Fallback>
        </mc:AlternateContent>
      </p:grpSp>
      <p:sp>
        <p:nvSpPr>
          <p:cNvPr id="28" name="Rectangle 27">
            <a:extLst>
              <a:ext uri="{FF2B5EF4-FFF2-40B4-BE49-F238E27FC236}">
                <a16:creationId xmlns:a16="http://schemas.microsoft.com/office/drawing/2014/main" id="{935DCA57-3931-4111-A3F7-04B28F066472}"/>
              </a:ext>
            </a:extLst>
          </p:cNvPr>
          <p:cNvSpPr/>
          <p:nvPr/>
        </p:nvSpPr>
        <p:spPr>
          <a:xfrm>
            <a:off x="826638" y="2086265"/>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12" name="Group 11">
            <a:extLst>
              <a:ext uri="{FF2B5EF4-FFF2-40B4-BE49-F238E27FC236}">
                <a16:creationId xmlns:a16="http://schemas.microsoft.com/office/drawing/2014/main" id="{E9F5646D-0CFA-46A2-880D-43732CC420AC}"/>
              </a:ext>
            </a:extLst>
          </p:cNvPr>
          <p:cNvGrpSpPr/>
          <p:nvPr/>
        </p:nvGrpSpPr>
        <p:grpSpPr>
          <a:xfrm>
            <a:off x="837760" y="2658907"/>
            <a:ext cx="412200" cy="606960"/>
            <a:chOff x="837760" y="2658907"/>
            <a:chExt cx="412200" cy="606960"/>
          </a:xfrm>
        </p:grpSpPr>
        <mc:AlternateContent xmlns:mc="http://schemas.openxmlformats.org/markup-compatibility/2006">
          <mc:Choice xmlns:p14="http://schemas.microsoft.com/office/powerpoint/2010/main" Requires="p14">
            <p:contentPart p14:bwMode="auto" r:id="rId28">
              <p14:nvContentPartPr>
                <p14:cNvPr id="10" name="Ink 9">
                  <a:extLst>
                    <a:ext uri="{FF2B5EF4-FFF2-40B4-BE49-F238E27FC236}">
                      <a16:creationId xmlns:a16="http://schemas.microsoft.com/office/drawing/2014/main" id="{F48ACB8C-AD7A-4968-896E-F758ABD98294}"/>
                    </a:ext>
                  </a:extLst>
                </p14:cNvPr>
                <p14:cNvContentPartPr/>
                <p14:nvPr/>
              </p14:nvContentPartPr>
              <p14:xfrm>
                <a:off x="896440" y="2658907"/>
                <a:ext cx="353520" cy="577800"/>
              </p14:xfrm>
            </p:contentPart>
          </mc:Choice>
          <mc:Fallback>
            <p:pic>
              <p:nvPicPr>
                <p:cNvPr id="10" name="Ink 9">
                  <a:extLst>
                    <a:ext uri="{FF2B5EF4-FFF2-40B4-BE49-F238E27FC236}">
                      <a16:creationId xmlns:a16="http://schemas.microsoft.com/office/drawing/2014/main" id="{F48ACB8C-AD7A-4968-896E-F758ABD98294}"/>
                    </a:ext>
                  </a:extLst>
                </p:cNvPr>
                <p:cNvPicPr/>
                <p:nvPr/>
              </p:nvPicPr>
              <p:blipFill>
                <a:blip r:embed="rId29"/>
                <a:stretch>
                  <a:fillRect/>
                </a:stretch>
              </p:blipFill>
              <p:spPr>
                <a:xfrm>
                  <a:off x="887800" y="2649907"/>
                  <a:ext cx="371160" cy="595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1" name="Ink 10">
                  <a:extLst>
                    <a:ext uri="{FF2B5EF4-FFF2-40B4-BE49-F238E27FC236}">
                      <a16:creationId xmlns:a16="http://schemas.microsoft.com/office/drawing/2014/main" id="{68255A45-2623-4119-B987-81E53E700600}"/>
                    </a:ext>
                  </a:extLst>
                </p14:cNvPr>
                <p14:cNvContentPartPr/>
                <p14:nvPr/>
              </p14:nvContentPartPr>
              <p14:xfrm>
                <a:off x="837760" y="3111787"/>
                <a:ext cx="194040" cy="154080"/>
              </p14:xfrm>
            </p:contentPart>
          </mc:Choice>
          <mc:Fallback>
            <p:pic>
              <p:nvPicPr>
                <p:cNvPr id="11" name="Ink 10">
                  <a:extLst>
                    <a:ext uri="{FF2B5EF4-FFF2-40B4-BE49-F238E27FC236}">
                      <a16:creationId xmlns:a16="http://schemas.microsoft.com/office/drawing/2014/main" id="{68255A45-2623-4119-B987-81E53E700600}"/>
                    </a:ext>
                  </a:extLst>
                </p:cNvPr>
                <p:cNvPicPr/>
                <p:nvPr/>
              </p:nvPicPr>
              <p:blipFill>
                <a:blip r:embed="rId31"/>
                <a:stretch>
                  <a:fillRect/>
                </a:stretch>
              </p:blipFill>
              <p:spPr>
                <a:xfrm>
                  <a:off x="828760" y="3103147"/>
                  <a:ext cx="211680" cy="171720"/>
                </a:xfrm>
                <a:prstGeom prst="rect">
                  <a:avLst/>
                </a:prstGeom>
              </p:spPr>
            </p:pic>
          </mc:Fallback>
        </mc:AlternateContent>
      </p:grpSp>
    </p:spTree>
    <p:extLst>
      <p:ext uri="{BB962C8B-B14F-4D97-AF65-F5344CB8AC3E}">
        <p14:creationId xmlns:p14="http://schemas.microsoft.com/office/powerpoint/2010/main" val="747776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7390700" y="369115"/>
            <a:ext cx="4563611" cy="910224"/>
          </a:xfrm>
        </p:spPr>
        <p:txBody>
          <a:bodyPr>
            <a:noAutofit/>
          </a:bodyPr>
          <a:lstStyle/>
          <a:p>
            <a:r>
              <a:rPr lang="en-US" dirty="0"/>
              <a:t>lista_quitar()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4798" y="411452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4</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EDCA79A8-5169-43A6-A00D-37B69A576B8D}"/>
              </a:ext>
            </a:extLst>
          </p:cNvPr>
          <p:cNvSpPr/>
          <p:nvPr/>
        </p:nvSpPr>
        <p:spPr>
          <a:xfrm>
            <a:off x="3252466"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nodo_4</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475759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3"/>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5"/>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6">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7"/>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9"/>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1"/>
                <a:stretch>
                  <a:fillRect/>
                </a:stretch>
              </p:blipFill>
              <p:spPr>
                <a:xfrm>
                  <a:off x="1131520" y="3690307"/>
                  <a:ext cx="50040" cy="72360"/>
                </a:xfrm>
                <a:prstGeom prst="rect">
                  <a:avLst/>
                </a:prstGeom>
              </p:spPr>
            </p:pic>
          </mc:Fallback>
        </mc:AlternateContent>
      </p:grpSp>
      <p:grpSp>
        <p:nvGrpSpPr>
          <p:cNvPr id="34" name="Group 33">
            <a:extLst>
              <a:ext uri="{FF2B5EF4-FFF2-40B4-BE49-F238E27FC236}">
                <a16:creationId xmlns:a16="http://schemas.microsoft.com/office/drawing/2014/main" id="{4E742874-F657-4C80-81B3-A55041C8DFA0}"/>
              </a:ext>
            </a:extLst>
          </p:cNvPr>
          <p:cNvGrpSpPr/>
          <p:nvPr/>
        </p:nvGrpSpPr>
        <p:grpSpPr>
          <a:xfrm>
            <a:off x="1937560" y="3321667"/>
            <a:ext cx="3442320" cy="2198520"/>
            <a:chOff x="1937560" y="3321667"/>
            <a:chExt cx="3442320" cy="2198520"/>
          </a:xfrm>
        </p:grpSpPr>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24C7A10A-2B22-488F-882A-79DA3C2AA0B7}"/>
                    </a:ext>
                  </a:extLst>
                </p14:cNvPr>
                <p14:cNvContentPartPr/>
                <p14:nvPr/>
              </p14:nvContentPartPr>
              <p14:xfrm>
                <a:off x="2985880" y="3422467"/>
                <a:ext cx="276480" cy="42120"/>
              </p14:xfrm>
            </p:contentPart>
          </mc:Choice>
          <mc:Fallback>
            <p:pic>
              <p:nvPicPr>
                <p:cNvPr id="17" name="Ink 16">
                  <a:extLst>
                    <a:ext uri="{FF2B5EF4-FFF2-40B4-BE49-F238E27FC236}">
                      <a16:creationId xmlns:a16="http://schemas.microsoft.com/office/drawing/2014/main" id="{24C7A10A-2B22-488F-882A-79DA3C2AA0B7}"/>
                    </a:ext>
                  </a:extLst>
                </p:cNvPr>
                <p:cNvPicPr/>
                <p:nvPr/>
              </p:nvPicPr>
              <p:blipFill>
                <a:blip r:embed="rId13"/>
                <a:stretch>
                  <a:fillRect/>
                </a:stretch>
              </p:blipFill>
              <p:spPr>
                <a:xfrm>
                  <a:off x="2977240" y="3413467"/>
                  <a:ext cx="2941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CACB397-560D-4FE1-B19F-BAF15B563F17}"/>
                    </a:ext>
                  </a:extLst>
                </p14:cNvPr>
                <p14:cNvContentPartPr/>
                <p14:nvPr/>
              </p14:nvContentPartPr>
              <p14:xfrm>
                <a:off x="3191440" y="3355147"/>
                <a:ext cx="57240" cy="154800"/>
              </p14:xfrm>
            </p:contentPart>
          </mc:Choice>
          <mc:Fallback>
            <p:pic>
              <p:nvPicPr>
                <p:cNvPr id="18" name="Ink 17">
                  <a:extLst>
                    <a:ext uri="{FF2B5EF4-FFF2-40B4-BE49-F238E27FC236}">
                      <a16:creationId xmlns:a16="http://schemas.microsoft.com/office/drawing/2014/main" id="{2CACB397-560D-4FE1-B19F-BAF15B563F17}"/>
                    </a:ext>
                  </a:extLst>
                </p:cNvPr>
                <p:cNvPicPr/>
                <p:nvPr/>
              </p:nvPicPr>
              <p:blipFill>
                <a:blip r:embed="rId15"/>
                <a:stretch>
                  <a:fillRect/>
                </a:stretch>
              </p:blipFill>
              <p:spPr>
                <a:xfrm>
                  <a:off x="3182800" y="3346147"/>
                  <a:ext cx="74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5B23948-45FE-4E16-A76C-3F222C0ACAD9}"/>
                    </a:ext>
                  </a:extLst>
                </p14:cNvPr>
                <p14:cNvContentPartPr/>
                <p14:nvPr/>
              </p14:nvContentPartPr>
              <p14:xfrm>
                <a:off x="4462600" y="3439027"/>
                <a:ext cx="309600" cy="10440"/>
              </p14:xfrm>
            </p:contentPart>
          </mc:Choice>
          <mc:Fallback>
            <p:pic>
              <p:nvPicPr>
                <p:cNvPr id="21" name="Ink 20">
                  <a:extLst>
                    <a:ext uri="{FF2B5EF4-FFF2-40B4-BE49-F238E27FC236}">
                      <a16:creationId xmlns:a16="http://schemas.microsoft.com/office/drawing/2014/main" id="{65B23948-45FE-4E16-A76C-3F222C0ACAD9}"/>
                    </a:ext>
                  </a:extLst>
                </p:cNvPr>
                <p:cNvPicPr/>
                <p:nvPr/>
              </p:nvPicPr>
              <p:blipFill>
                <a:blip r:embed="rId17"/>
                <a:stretch>
                  <a:fillRect/>
                </a:stretch>
              </p:blipFill>
              <p:spPr>
                <a:xfrm>
                  <a:off x="4453960" y="3430387"/>
                  <a:ext cx="327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AE319175-B3D2-44BB-B601-AF398A1DF274}"/>
                    </a:ext>
                  </a:extLst>
                </p14:cNvPr>
                <p14:cNvContentPartPr/>
                <p14:nvPr/>
              </p14:nvContentPartPr>
              <p14:xfrm>
                <a:off x="4646200" y="3321667"/>
                <a:ext cx="94320" cy="266760"/>
              </p14:xfrm>
            </p:contentPart>
          </mc:Choice>
          <mc:Fallback>
            <p:pic>
              <p:nvPicPr>
                <p:cNvPr id="23" name="Ink 22">
                  <a:extLst>
                    <a:ext uri="{FF2B5EF4-FFF2-40B4-BE49-F238E27FC236}">
                      <a16:creationId xmlns:a16="http://schemas.microsoft.com/office/drawing/2014/main" id="{AE319175-B3D2-44BB-B601-AF398A1DF274}"/>
                    </a:ext>
                  </a:extLst>
                </p:cNvPr>
                <p:cNvPicPr/>
                <p:nvPr/>
              </p:nvPicPr>
              <p:blipFill>
                <a:blip r:embed="rId19"/>
                <a:stretch>
                  <a:fillRect/>
                </a:stretch>
              </p:blipFill>
              <p:spPr>
                <a:xfrm>
                  <a:off x="4637560" y="3313027"/>
                  <a:ext cx="1119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59C4E3FB-329B-4E8D-BA51-823FAD9DCCE8}"/>
                    </a:ext>
                  </a:extLst>
                </p14:cNvPr>
                <p14:cNvContentPartPr/>
                <p14:nvPr/>
              </p14:nvContentPartPr>
              <p14:xfrm>
                <a:off x="5308240" y="3682387"/>
                <a:ext cx="35280" cy="435960"/>
              </p14:xfrm>
            </p:contentPart>
          </mc:Choice>
          <mc:Fallback>
            <p:pic>
              <p:nvPicPr>
                <p:cNvPr id="25" name="Ink 24">
                  <a:extLst>
                    <a:ext uri="{FF2B5EF4-FFF2-40B4-BE49-F238E27FC236}">
                      <a16:creationId xmlns:a16="http://schemas.microsoft.com/office/drawing/2014/main" id="{59C4E3FB-329B-4E8D-BA51-823FAD9DCCE8}"/>
                    </a:ext>
                  </a:extLst>
                </p:cNvPr>
                <p:cNvPicPr/>
                <p:nvPr/>
              </p:nvPicPr>
              <p:blipFill>
                <a:blip r:embed="rId21"/>
                <a:stretch>
                  <a:fillRect/>
                </a:stretch>
              </p:blipFill>
              <p:spPr>
                <a:xfrm>
                  <a:off x="5299600" y="3673387"/>
                  <a:ext cx="529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7" name="Ink 26">
                  <a:extLst>
                    <a:ext uri="{FF2B5EF4-FFF2-40B4-BE49-F238E27FC236}">
                      <a16:creationId xmlns:a16="http://schemas.microsoft.com/office/drawing/2014/main" id="{DA2159E3-6606-4DCB-8624-1DA9B1701372}"/>
                    </a:ext>
                  </a:extLst>
                </p14:cNvPr>
                <p14:cNvContentPartPr/>
                <p14:nvPr/>
              </p14:nvContentPartPr>
              <p14:xfrm>
                <a:off x="5251000" y="4084507"/>
                <a:ext cx="128880" cy="40320"/>
              </p14:xfrm>
            </p:contentPart>
          </mc:Choice>
          <mc:Fallback>
            <p:pic>
              <p:nvPicPr>
                <p:cNvPr id="27" name="Ink 26">
                  <a:extLst>
                    <a:ext uri="{FF2B5EF4-FFF2-40B4-BE49-F238E27FC236}">
                      <a16:creationId xmlns:a16="http://schemas.microsoft.com/office/drawing/2014/main" id="{DA2159E3-6606-4DCB-8624-1DA9B1701372}"/>
                    </a:ext>
                  </a:extLst>
                </p:cNvPr>
                <p:cNvPicPr/>
                <p:nvPr/>
              </p:nvPicPr>
              <p:blipFill>
                <a:blip r:embed="rId23"/>
                <a:stretch>
                  <a:fillRect/>
                </a:stretch>
              </p:blipFill>
              <p:spPr>
                <a:xfrm>
                  <a:off x="5242360" y="4075867"/>
                  <a:ext cx="14652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45BD6D1B-CF12-49C4-B55A-7842F93A0214}"/>
                    </a:ext>
                  </a:extLst>
                </p14:cNvPr>
                <p14:cNvContentPartPr/>
                <p14:nvPr/>
              </p14:nvContentPartPr>
              <p14:xfrm>
                <a:off x="1937560" y="3730987"/>
                <a:ext cx="3076200" cy="1789200"/>
              </p14:xfrm>
            </p:contentPart>
          </mc:Choice>
          <mc:Fallback>
            <p:pic>
              <p:nvPicPr>
                <p:cNvPr id="29" name="Ink 28">
                  <a:extLst>
                    <a:ext uri="{FF2B5EF4-FFF2-40B4-BE49-F238E27FC236}">
                      <a16:creationId xmlns:a16="http://schemas.microsoft.com/office/drawing/2014/main" id="{45BD6D1B-CF12-49C4-B55A-7842F93A0214}"/>
                    </a:ext>
                  </a:extLst>
                </p:cNvPr>
                <p:cNvPicPr/>
                <p:nvPr/>
              </p:nvPicPr>
              <p:blipFill>
                <a:blip r:embed="rId25"/>
                <a:stretch>
                  <a:fillRect/>
                </a:stretch>
              </p:blipFill>
              <p:spPr>
                <a:xfrm>
                  <a:off x="1928560" y="3722347"/>
                  <a:ext cx="3093840" cy="1806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E164B855-0904-45BC-B9CB-C8FE76B55EF3}"/>
                    </a:ext>
                  </a:extLst>
                </p14:cNvPr>
                <p14:cNvContentPartPr/>
                <p14:nvPr/>
              </p14:nvContentPartPr>
              <p14:xfrm>
                <a:off x="4882000" y="3707227"/>
                <a:ext cx="212400" cy="215640"/>
              </p14:xfrm>
            </p:contentPart>
          </mc:Choice>
          <mc:Fallback>
            <p:pic>
              <p:nvPicPr>
                <p:cNvPr id="33" name="Ink 32">
                  <a:extLst>
                    <a:ext uri="{FF2B5EF4-FFF2-40B4-BE49-F238E27FC236}">
                      <a16:creationId xmlns:a16="http://schemas.microsoft.com/office/drawing/2014/main" id="{E164B855-0904-45BC-B9CB-C8FE76B55EF3}"/>
                    </a:ext>
                  </a:extLst>
                </p:cNvPr>
                <p:cNvPicPr/>
                <p:nvPr/>
              </p:nvPicPr>
              <p:blipFill>
                <a:blip r:embed="rId27"/>
                <a:stretch>
                  <a:fillRect/>
                </a:stretch>
              </p:blipFill>
              <p:spPr>
                <a:xfrm>
                  <a:off x="4873360" y="3698227"/>
                  <a:ext cx="230040" cy="233280"/>
                </a:xfrm>
                <a:prstGeom prst="rect">
                  <a:avLst/>
                </a:prstGeom>
              </p:spPr>
            </p:pic>
          </mc:Fallback>
        </mc:AlternateContent>
      </p:grpSp>
      <p:sp>
        <p:nvSpPr>
          <p:cNvPr id="28" name="Rectangle 27">
            <a:extLst>
              <a:ext uri="{FF2B5EF4-FFF2-40B4-BE49-F238E27FC236}">
                <a16:creationId xmlns:a16="http://schemas.microsoft.com/office/drawing/2014/main" id="{935DCA57-3931-4111-A3F7-04B28F066472}"/>
              </a:ext>
            </a:extLst>
          </p:cNvPr>
          <p:cNvSpPr/>
          <p:nvPr/>
        </p:nvSpPr>
        <p:spPr>
          <a:xfrm>
            <a:off x="826638" y="2086265"/>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14" name="Group 13">
            <a:extLst>
              <a:ext uri="{FF2B5EF4-FFF2-40B4-BE49-F238E27FC236}">
                <a16:creationId xmlns:a16="http://schemas.microsoft.com/office/drawing/2014/main" id="{D120BEE9-4C6A-483F-988C-F23F54277648}"/>
              </a:ext>
            </a:extLst>
          </p:cNvPr>
          <p:cNvGrpSpPr/>
          <p:nvPr/>
        </p:nvGrpSpPr>
        <p:grpSpPr>
          <a:xfrm>
            <a:off x="1937560" y="2675827"/>
            <a:ext cx="257040" cy="564840"/>
            <a:chOff x="1937560" y="2675827"/>
            <a:chExt cx="257040" cy="564840"/>
          </a:xfrm>
        </p:grpSpPr>
        <mc:AlternateContent xmlns:mc="http://schemas.openxmlformats.org/markup-compatibility/2006">
          <mc:Choice xmlns:p14="http://schemas.microsoft.com/office/powerpoint/2010/main" Requires="p14">
            <p:contentPart p14:bwMode="auto" r:id="rId28">
              <p14:nvContentPartPr>
                <p14:cNvPr id="5" name="Ink 4">
                  <a:extLst>
                    <a:ext uri="{FF2B5EF4-FFF2-40B4-BE49-F238E27FC236}">
                      <a16:creationId xmlns:a16="http://schemas.microsoft.com/office/drawing/2014/main" id="{DD0A6ED8-6D5C-43D4-A8D4-AA29E63261FB}"/>
                    </a:ext>
                  </a:extLst>
                </p14:cNvPr>
                <p14:cNvContentPartPr/>
                <p14:nvPr/>
              </p14:nvContentPartPr>
              <p14:xfrm>
                <a:off x="1937560" y="2675827"/>
                <a:ext cx="126360" cy="452520"/>
              </p14:xfrm>
            </p:contentPart>
          </mc:Choice>
          <mc:Fallback>
            <p:pic>
              <p:nvPicPr>
                <p:cNvPr id="5" name="Ink 4">
                  <a:extLst>
                    <a:ext uri="{FF2B5EF4-FFF2-40B4-BE49-F238E27FC236}">
                      <a16:creationId xmlns:a16="http://schemas.microsoft.com/office/drawing/2014/main" id="{DD0A6ED8-6D5C-43D4-A8D4-AA29E63261FB}"/>
                    </a:ext>
                  </a:extLst>
                </p:cNvPr>
                <p:cNvPicPr/>
                <p:nvPr/>
              </p:nvPicPr>
              <p:blipFill>
                <a:blip r:embed="rId29"/>
                <a:stretch>
                  <a:fillRect/>
                </a:stretch>
              </p:blipFill>
              <p:spPr>
                <a:xfrm>
                  <a:off x="1928560" y="2666827"/>
                  <a:ext cx="14400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 name="Ink 7">
                  <a:extLst>
                    <a:ext uri="{FF2B5EF4-FFF2-40B4-BE49-F238E27FC236}">
                      <a16:creationId xmlns:a16="http://schemas.microsoft.com/office/drawing/2014/main" id="{6AAA5AF4-2115-4BBB-A732-462EFFB85FE5}"/>
                    </a:ext>
                  </a:extLst>
                </p14:cNvPr>
                <p14:cNvContentPartPr/>
                <p14:nvPr/>
              </p14:nvContentPartPr>
              <p14:xfrm>
                <a:off x="1954120" y="3101347"/>
                <a:ext cx="240480" cy="139320"/>
              </p14:xfrm>
            </p:contentPart>
          </mc:Choice>
          <mc:Fallback>
            <p:pic>
              <p:nvPicPr>
                <p:cNvPr id="8" name="Ink 7">
                  <a:extLst>
                    <a:ext uri="{FF2B5EF4-FFF2-40B4-BE49-F238E27FC236}">
                      <a16:creationId xmlns:a16="http://schemas.microsoft.com/office/drawing/2014/main" id="{6AAA5AF4-2115-4BBB-A732-462EFFB85FE5}"/>
                    </a:ext>
                  </a:extLst>
                </p:cNvPr>
                <p:cNvPicPr/>
                <p:nvPr/>
              </p:nvPicPr>
              <p:blipFill>
                <a:blip r:embed="rId31"/>
                <a:stretch>
                  <a:fillRect/>
                </a:stretch>
              </p:blipFill>
              <p:spPr>
                <a:xfrm>
                  <a:off x="1945480" y="3092707"/>
                  <a:ext cx="2581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3" name="Ink 12">
                  <a:extLst>
                    <a:ext uri="{FF2B5EF4-FFF2-40B4-BE49-F238E27FC236}">
                      <a16:creationId xmlns:a16="http://schemas.microsoft.com/office/drawing/2014/main" id="{95259407-8D94-4C6E-870D-77207C237174}"/>
                    </a:ext>
                  </a:extLst>
                </p14:cNvPr>
                <p14:cNvContentPartPr/>
                <p14:nvPr/>
              </p14:nvContentPartPr>
              <p14:xfrm>
                <a:off x="2054200" y="3078307"/>
                <a:ext cx="12600" cy="147240"/>
              </p14:xfrm>
            </p:contentPart>
          </mc:Choice>
          <mc:Fallback>
            <p:pic>
              <p:nvPicPr>
                <p:cNvPr id="13" name="Ink 12">
                  <a:extLst>
                    <a:ext uri="{FF2B5EF4-FFF2-40B4-BE49-F238E27FC236}">
                      <a16:creationId xmlns:a16="http://schemas.microsoft.com/office/drawing/2014/main" id="{95259407-8D94-4C6E-870D-77207C237174}"/>
                    </a:ext>
                  </a:extLst>
                </p:cNvPr>
                <p:cNvPicPr/>
                <p:nvPr/>
              </p:nvPicPr>
              <p:blipFill>
                <a:blip r:embed="rId33"/>
                <a:stretch>
                  <a:fillRect/>
                </a:stretch>
              </p:blipFill>
              <p:spPr>
                <a:xfrm>
                  <a:off x="2045200" y="3069667"/>
                  <a:ext cx="30240" cy="164880"/>
                </a:xfrm>
                <a:prstGeom prst="rect">
                  <a:avLst/>
                </a:prstGeom>
              </p:spPr>
            </p:pic>
          </mc:Fallback>
        </mc:AlternateContent>
      </p:grpSp>
    </p:spTree>
    <p:extLst>
      <p:ext uri="{BB962C8B-B14F-4D97-AF65-F5344CB8AC3E}">
        <p14:creationId xmlns:p14="http://schemas.microsoft.com/office/powerpoint/2010/main" val="191501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7390700" y="369115"/>
            <a:ext cx="4563611" cy="910224"/>
          </a:xfrm>
        </p:spPr>
        <p:txBody>
          <a:bodyPr>
            <a:noAutofit/>
          </a:bodyPr>
          <a:lstStyle/>
          <a:p>
            <a:r>
              <a:rPr lang="en-US" dirty="0"/>
              <a:t>lista_quitar()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4798" y="411452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4</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EDCA79A8-5169-43A6-A00D-37B69A576B8D}"/>
              </a:ext>
            </a:extLst>
          </p:cNvPr>
          <p:cNvSpPr/>
          <p:nvPr/>
        </p:nvSpPr>
        <p:spPr>
          <a:xfrm>
            <a:off x="3252466"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nodo_4</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475759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3"/>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5"/>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6">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7"/>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9"/>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1"/>
                <a:stretch>
                  <a:fillRect/>
                </a:stretch>
              </p:blipFill>
              <p:spPr>
                <a:xfrm>
                  <a:off x="1131520" y="3690307"/>
                  <a:ext cx="50040" cy="72360"/>
                </a:xfrm>
                <a:prstGeom prst="rect">
                  <a:avLst/>
                </a:prstGeom>
              </p:spPr>
            </p:pic>
          </mc:Fallback>
        </mc:AlternateContent>
      </p:grpSp>
      <p:grpSp>
        <p:nvGrpSpPr>
          <p:cNvPr id="34" name="Group 33">
            <a:extLst>
              <a:ext uri="{FF2B5EF4-FFF2-40B4-BE49-F238E27FC236}">
                <a16:creationId xmlns:a16="http://schemas.microsoft.com/office/drawing/2014/main" id="{4E742874-F657-4C80-81B3-A55041C8DFA0}"/>
              </a:ext>
            </a:extLst>
          </p:cNvPr>
          <p:cNvGrpSpPr/>
          <p:nvPr/>
        </p:nvGrpSpPr>
        <p:grpSpPr>
          <a:xfrm>
            <a:off x="1937560" y="3321667"/>
            <a:ext cx="3442320" cy="2198520"/>
            <a:chOff x="1937560" y="3321667"/>
            <a:chExt cx="3442320" cy="2198520"/>
          </a:xfrm>
        </p:grpSpPr>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24C7A10A-2B22-488F-882A-79DA3C2AA0B7}"/>
                    </a:ext>
                  </a:extLst>
                </p14:cNvPr>
                <p14:cNvContentPartPr/>
                <p14:nvPr/>
              </p14:nvContentPartPr>
              <p14:xfrm>
                <a:off x="2985880" y="3422467"/>
                <a:ext cx="276480" cy="42120"/>
              </p14:xfrm>
            </p:contentPart>
          </mc:Choice>
          <mc:Fallback>
            <p:pic>
              <p:nvPicPr>
                <p:cNvPr id="17" name="Ink 16">
                  <a:extLst>
                    <a:ext uri="{FF2B5EF4-FFF2-40B4-BE49-F238E27FC236}">
                      <a16:creationId xmlns:a16="http://schemas.microsoft.com/office/drawing/2014/main" id="{24C7A10A-2B22-488F-882A-79DA3C2AA0B7}"/>
                    </a:ext>
                  </a:extLst>
                </p:cNvPr>
                <p:cNvPicPr/>
                <p:nvPr/>
              </p:nvPicPr>
              <p:blipFill>
                <a:blip r:embed="rId13"/>
                <a:stretch>
                  <a:fillRect/>
                </a:stretch>
              </p:blipFill>
              <p:spPr>
                <a:xfrm>
                  <a:off x="2977240" y="3413467"/>
                  <a:ext cx="2941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CACB397-560D-4FE1-B19F-BAF15B563F17}"/>
                    </a:ext>
                  </a:extLst>
                </p14:cNvPr>
                <p14:cNvContentPartPr/>
                <p14:nvPr/>
              </p14:nvContentPartPr>
              <p14:xfrm>
                <a:off x="3191440" y="3355147"/>
                <a:ext cx="57240" cy="154800"/>
              </p14:xfrm>
            </p:contentPart>
          </mc:Choice>
          <mc:Fallback>
            <p:pic>
              <p:nvPicPr>
                <p:cNvPr id="18" name="Ink 17">
                  <a:extLst>
                    <a:ext uri="{FF2B5EF4-FFF2-40B4-BE49-F238E27FC236}">
                      <a16:creationId xmlns:a16="http://schemas.microsoft.com/office/drawing/2014/main" id="{2CACB397-560D-4FE1-B19F-BAF15B563F17}"/>
                    </a:ext>
                  </a:extLst>
                </p:cNvPr>
                <p:cNvPicPr/>
                <p:nvPr/>
              </p:nvPicPr>
              <p:blipFill>
                <a:blip r:embed="rId15"/>
                <a:stretch>
                  <a:fillRect/>
                </a:stretch>
              </p:blipFill>
              <p:spPr>
                <a:xfrm>
                  <a:off x="3182800" y="3346147"/>
                  <a:ext cx="74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5B23948-45FE-4E16-A76C-3F222C0ACAD9}"/>
                    </a:ext>
                  </a:extLst>
                </p14:cNvPr>
                <p14:cNvContentPartPr/>
                <p14:nvPr/>
              </p14:nvContentPartPr>
              <p14:xfrm>
                <a:off x="4462600" y="3439027"/>
                <a:ext cx="309600" cy="10440"/>
              </p14:xfrm>
            </p:contentPart>
          </mc:Choice>
          <mc:Fallback>
            <p:pic>
              <p:nvPicPr>
                <p:cNvPr id="21" name="Ink 20">
                  <a:extLst>
                    <a:ext uri="{FF2B5EF4-FFF2-40B4-BE49-F238E27FC236}">
                      <a16:creationId xmlns:a16="http://schemas.microsoft.com/office/drawing/2014/main" id="{65B23948-45FE-4E16-A76C-3F222C0ACAD9}"/>
                    </a:ext>
                  </a:extLst>
                </p:cNvPr>
                <p:cNvPicPr/>
                <p:nvPr/>
              </p:nvPicPr>
              <p:blipFill>
                <a:blip r:embed="rId17"/>
                <a:stretch>
                  <a:fillRect/>
                </a:stretch>
              </p:blipFill>
              <p:spPr>
                <a:xfrm>
                  <a:off x="4453960" y="3430387"/>
                  <a:ext cx="327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AE319175-B3D2-44BB-B601-AF398A1DF274}"/>
                    </a:ext>
                  </a:extLst>
                </p14:cNvPr>
                <p14:cNvContentPartPr/>
                <p14:nvPr/>
              </p14:nvContentPartPr>
              <p14:xfrm>
                <a:off x="4646200" y="3321667"/>
                <a:ext cx="94320" cy="266760"/>
              </p14:xfrm>
            </p:contentPart>
          </mc:Choice>
          <mc:Fallback>
            <p:pic>
              <p:nvPicPr>
                <p:cNvPr id="23" name="Ink 22">
                  <a:extLst>
                    <a:ext uri="{FF2B5EF4-FFF2-40B4-BE49-F238E27FC236}">
                      <a16:creationId xmlns:a16="http://schemas.microsoft.com/office/drawing/2014/main" id="{AE319175-B3D2-44BB-B601-AF398A1DF274}"/>
                    </a:ext>
                  </a:extLst>
                </p:cNvPr>
                <p:cNvPicPr/>
                <p:nvPr/>
              </p:nvPicPr>
              <p:blipFill>
                <a:blip r:embed="rId19"/>
                <a:stretch>
                  <a:fillRect/>
                </a:stretch>
              </p:blipFill>
              <p:spPr>
                <a:xfrm>
                  <a:off x="4637560" y="3313027"/>
                  <a:ext cx="1119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59C4E3FB-329B-4E8D-BA51-823FAD9DCCE8}"/>
                    </a:ext>
                  </a:extLst>
                </p14:cNvPr>
                <p14:cNvContentPartPr/>
                <p14:nvPr/>
              </p14:nvContentPartPr>
              <p14:xfrm>
                <a:off x="5308240" y="3682387"/>
                <a:ext cx="35280" cy="435960"/>
              </p14:xfrm>
            </p:contentPart>
          </mc:Choice>
          <mc:Fallback>
            <p:pic>
              <p:nvPicPr>
                <p:cNvPr id="25" name="Ink 24">
                  <a:extLst>
                    <a:ext uri="{FF2B5EF4-FFF2-40B4-BE49-F238E27FC236}">
                      <a16:creationId xmlns:a16="http://schemas.microsoft.com/office/drawing/2014/main" id="{59C4E3FB-329B-4E8D-BA51-823FAD9DCCE8}"/>
                    </a:ext>
                  </a:extLst>
                </p:cNvPr>
                <p:cNvPicPr/>
                <p:nvPr/>
              </p:nvPicPr>
              <p:blipFill>
                <a:blip r:embed="rId21"/>
                <a:stretch>
                  <a:fillRect/>
                </a:stretch>
              </p:blipFill>
              <p:spPr>
                <a:xfrm>
                  <a:off x="5299600" y="3673387"/>
                  <a:ext cx="529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7" name="Ink 26">
                  <a:extLst>
                    <a:ext uri="{FF2B5EF4-FFF2-40B4-BE49-F238E27FC236}">
                      <a16:creationId xmlns:a16="http://schemas.microsoft.com/office/drawing/2014/main" id="{DA2159E3-6606-4DCB-8624-1DA9B1701372}"/>
                    </a:ext>
                  </a:extLst>
                </p14:cNvPr>
                <p14:cNvContentPartPr/>
                <p14:nvPr/>
              </p14:nvContentPartPr>
              <p14:xfrm>
                <a:off x="5251000" y="4084507"/>
                <a:ext cx="128880" cy="40320"/>
              </p14:xfrm>
            </p:contentPart>
          </mc:Choice>
          <mc:Fallback>
            <p:pic>
              <p:nvPicPr>
                <p:cNvPr id="27" name="Ink 26">
                  <a:extLst>
                    <a:ext uri="{FF2B5EF4-FFF2-40B4-BE49-F238E27FC236}">
                      <a16:creationId xmlns:a16="http://schemas.microsoft.com/office/drawing/2014/main" id="{DA2159E3-6606-4DCB-8624-1DA9B1701372}"/>
                    </a:ext>
                  </a:extLst>
                </p:cNvPr>
                <p:cNvPicPr/>
                <p:nvPr/>
              </p:nvPicPr>
              <p:blipFill>
                <a:blip r:embed="rId23"/>
                <a:stretch>
                  <a:fillRect/>
                </a:stretch>
              </p:blipFill>
              <p:spPr>
                <a:xfrm>
                  <a:off x="5242360" y="4075867"/>
                  <a:ext cx="14652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45BD6D1B-CF12-49C4-B55A-7842F93A0214}"/>
                    </a:ext>
                  </a:extLst>
                </p14:cNvPr>
                <p14:cNvContentPartPr/>
                <p14:nvPr/>
              </p14:nvContentPartPr>
              <p14:xfrm>
                <a:off x="1937560" y="3730987"/>
                <a:ext cx="3076200" cy="1789200"/>
              </p14:xfrm>
            </p:contentPart>
          </mc:Choice>
          <mc:Fallback>
            <p:pic>
              <p:nvPicPr>
                <p:cNvPr id="29" name="Ink 28">
                  <a:extLst>
                    <a:ext uri="{FF2B5EF4-FFF2-40B4-BE49-F238E27FC236}">
                      <a16:creationId xmlns:a16="http://schemas.microsoft.com/office/drawing/2014/main" id="{45BD6D1B-CF12-49C4-B55A-7842F93A0214}"/>
                    </a:ext>
                  </a:extLst>
                </p:cNvPr>
                <p:cNvPicPr/>
                <p:nvPr/>
              </p:nvPicPr>
              <p:blipFill>
                <a:blip r:embed="rId25"/>
                <a:stretch>
                  <a:fillRect/>
                </a:stretch>
              </p:blipFill>
              <p:spPr>
                <a:xfrm>
                  <a:off x="1928560" y="3722347"/>
                  <a:ext cx="3093840" cy="1806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E164B855-0904-45BC-B9CB-C8FE76B55EF3}"/>
                    </a:ext>
                  </a:extLst>
                </p14:cNvPr>
                <p14:cNvContentPartPr/>
                <p14:nvPr/>
              </p14:nvContentPartPr>
              <p14:xfrm>
                <a:off x="4882000" y="3707227"/>
                <a:ext cx="212400" cy="215640"/>
              </p14:xfrm>
            </p:contentPart>
          </mc:Choice>
          <mc:Fallback>
            <p:pic>
              <p:nvPicPr>
                <p:cNvPr id="33" name="Ink 32">
                  <a:extLst>
                    <a:ext uri="{FF2B5EF4-FFF2-40B4-BE49-F238E27FC236}">
                      <a16:creationId xmlns:a16="http://schemas.microsoft.com/office/drawing/2014/main" id="{E164B855-0904-45BC-B9CB-C8FE76B55EF3}"/>
                    </a:ext>
                  </a:extLst>
                </p:cNvPr>
                <p:cNvPicPr/>
                <p:nvPr/>
              </p:nvPicPr>
              <p:blipFill>
                <a:blip r:embed="rId27"/>
                <a:stretch>
                  <a:fillRect/>
                </a:stretch>
              </p:blipFill>
              <p:spPr>
                <a:xfrm>
                  <a:off x="4873360" y="3698227"/>
                  <a:ext cx="230040" cy="233280"/>
                </a:xfrm>
                <a:prstGeom prst="rect">
                  <a:avLst/>
                </a:prstGeom>
              </p:spPr>
            </p:pic>
          </mc:Fallback>
        </mc:AlternateContent>
      </p:grpSp>
      <p:sp>
        <p:nvSpPr>
          <p:cNvPr id="28" name="Rectangle 27">
            <a:extLst>
              <a:ext uri="{FF2B5EF4-FFF2-40B4-BE49-F238E27FC236}">
                <a16:creationId xmlns:a16="http://schemas.microsoft.com/office/drawing/2014/main" id="{935DCA57-3931-4111-A3F7-04B28F066472}"/>
              </a:ext>
            </a:extLst>
          </p:cNvPr>
          <p:cNvSpPr/>
          <p:nvPr/>
        </p:nvSpPr>
        <p:spPr>
          <a:xfrm>
            <a:off x="826638" y="2086265"/>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11" name="Group 10">
            <a:extLst>
              <a:ext uri="{FF2B5EF4-FFF2-40B4-BE49-F238E27FC236}">
                <a16:creationId xmlns:a16="http://schemas.microsoft.com/office/drawing/2014/main" id="{54D29F45-9AD4-4009-BFF2-A3339F799893}"/>
              </a:ext>
            </a:extLst>
          </p:cNvPr>
          <p:cNvGrpSpPr/>
          <p:nvPr/>
        </p:nvGrpSpPr>
        <p:grpSpPr>
          <a:xfrm>
            <a:off x="2138800" y="2625427"/>
            <a:ext cx="1325880" cy="664200"/>
            <a:chOff x="2138800" y="2625427"/>
            <a:chExt cx="1325880" cy="664200"/>
          </a:xfrm>
        </p:grpSpPr>
        <mc:AlternateContent xmlns:mc="http://schemas.openxmlformats.org/markup-compatibility/2006">
          <mc:Choice xmlns:p14="http://schemas.microsoft.com/office/powerpoint/2010/main" Requires="p14">
            <p:contentPart p14:bwMode="auto" r:id="rId28">
              <p14:nvContentPartPr>
                <p14:cNvPr id="9" name="Ink 8">
                  <a:extLst>
                    <a:ext uri="{FF2B5EF4-FFF2-40B4-BE49-F238E27FC236}">
                      <a16:creationId xmlns:a16="http://schemas.microsoft.com/office/drawing/2014/main" id="{8E0749C0-792F-4472-BB03-11B1C46BB70C}"/>
                    </a:ext>
                  </a:extLst>
                </p14:cNvPr>
                <p14:cNvContentPartPr/>
                <p14:nvPr/>
              </p14:nvContentPartPr>
              <p14:xfrm>
                <a:off x="2138800" y="2625427"/>
                <a:ext cx="1301400" cy="614520"/>
              </p14:xfrm>
            </p:contentPart>
          </mc:Choice>
          <mc:Fallback>
            <p:pic>
              <p:nvPicPr>
                <p:cNvPr id="9" name="Ink 8">
                  <a:extLst>
                    <a:ext uri="{FF2B5EF4-FFF2-40B4-BE49-F238E27FC236}">
                      <a16:creationId xmlns:a16="http://schemas.microsoft.com/office/drawing/2014/main" id="{8E0749C0-792F-4472-BB03-11B1C46BB70C}"/>
                    </a:ext>
                  </a:extLst>
                </p:cNvPr>
                <p:cNvPicPr/>
                <p:nvPr/>
              </p:nvPicPr>
              <p:blipFill>
                <a:blip r:embed="rId29"/>
                <a:stretch>
                  <a:fillRect/>
                </a:stretch>
              </p:blipFill>
              <p:spPr>
                <a:xfrm>
                  <a:off x="2130160" y="2616787"/>
                  <a:ext cx="1319040" cy="632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 name="Ink 9">
                  <a:extLst>
                    <a:ext uri="{FF2B5EF4-FFF2-40B4-BE49-F238E27FC236}">
                      <a16:creationId xmlns:a16="http://schemas.microsoft.com/office/drawing/2014/main" id="{8AA1FE5E-3B8C-4DD1-8B1B-1EAF27BB7688}"/>
                    </a:ext>
                  </a:extLst>
                </p14:cNvPr>
                <p14:cNvContentPartPr/>
                <p14:nvPr/>
              </p14:nvContentPartPr>
              <p14:xfrm>
                <a:off x="3313120" y="3058867"/>
                <a:ext cx="151560" cy="230760"/>
              </p14:xfrm>
            </p:contentPart>
          </mc:Choice>
          <mc:Fallback>
            <p:pic>
              <p:nvPicPr>
                <p:cNvPr id="10" name="Ink 9">
                  <a:extLst>
                    <a:ext uri="{FF2B5EF4-FFF2-40B4-BE49-F238E27FC236}">
                      <a16:creationId xmlns:a16="http://schemas.microsoft.com/office/drawing/2014/main" id="{8AA1FE5E-3B8C-4DD1-8B1B-1EAF27BB7688}"/>
                    </a:ext>
                  </a:extLst>
                </p:cNvPr>
                <p:cNvPicPr/>
                <p:nvPr/>
              </p:nvPicPr>
              <p:blipFill>
                <a:blip r:embed="rId31"/>
                <a:stretch>
                  <a:fillRect/>
                </a:stretch>
              </p:blipFill>
              <p:spPr>
                <a:xfrm>
                  <a:off x="3304480" y="3049867"/>
                  <a:ext cx="169200" cy="248400"/>
                </a:xfrm>
                <a:prstGeom prst="rect">
                  <a:avLst/>
                </a:prstGeom>
              </p:spPr>
            </p:pic>
          </mc:Fallback>
        </mc:AlternateContent>
      </p:grpSp>
    </p:spTree>
    <p:extLst>
      <p:ext uri="{BB962C8B-B14F-4D97-AF65-F5344CB8AC3E}">
        <p14:creationId xmlns:p14="http://schemas.microsoft.com/office/powerpoint/2010/main" val="162281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7390700" y="369115"/>
            <a:ext cx="4563611" cy="910224"/>
          </a:xfrm>
        </p:spPr>
        <p:txBody>
          <a:bodyPr>
            <a:noAutofit/>
          </a:bodyPr>
          <a:lstStyle/>
          <a:p>
            <a:r>
              <a:rPr lang="en-US" dirty="0"/>
              <a:t>lista_quitar()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4798" y="411452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4</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EDCA79A8-5169-43A6-A00D-37B69A576B8D}"/>
              </a:ext>
            </a:extLst>
          </p:cNvPr>
          <p:cNvSpPr/>
          <p:nvPr/>
        </p:nvSpPr>
        <p:spPr>
          <a:xfrm>
            <a:off x="3252466"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nodo_4</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475759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3"/>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5"/>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6">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7"/>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9"/>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1"/>
                <a:stretch>
                  <a:fillRect/>
                </a:stretch>
              </p:blipFill>
              <p:spPr>
                <a:xfrm>
                  <a:off x="1131520" y="3690307"/>
                  <a:ext cx="50040" cy="7236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5654181" y="1362569"/>
            <a:ext cx="6300130" cy="369332"/>
          </a:xfrm>
          <a:prstGeom prst="rect">
            <a:avLst/>
          </a:prstGeom>
          <a:noFill/>
        </p:spPr>
        <p:txBody>
          <a:bodyPr wrap="square" rtlCol="0">
            <a:spAutoFit/>
          </a:bodyPr>
          <a:lstStyle/>
          <a:p>
            <a:r>
              <a:rPr lang="en-US" dirty="0"/>
              <a:t>Dato: </a:t>
            </a:r>
            <a:r>
              <a:rPr lang="en-US" dirty="0" err="1"/>
              <a:t>cambiamos</a:t>
            </a:r>
            <a:r>
              <a:rPr lang="en-US" dirty="0"/>
              <a:t> </a:t>
            </a:r>
            <a:r>
              <a:rPr lang="en-US" dirty="0" err="1"/>
              <a:t>nuestro</a:t>
            </a:r>
            <a:r>
              <a:rPr lang="en-US" dirty="0"/>
              <a:t> fin para que </a:t>
            </a:r>
            <a:r>
              <a:rPr lang="en-US" dirty="0" err="1"/>
              <a:t>apunte</a:t>
            </a:r>
            <a:r>
              <a:rPr lang="en-US" dirty="0"/>
              <a:t> al auxiliar</a:t>
            </a:r>
            <a:endParaRPr lang="es-AR" dirty="0"/>
          </a:p>
        </p:txBody>
      </p:sp>
      <p:sp>
        <p:nvSpPr>
          <p:cNvPr id="28" name="Rectangle 27">
            <a:extLst>
              <a:ext uri="{FF2B5EF4-FFF2-40B4-BE49-F238E27FC236}">
                <a16:creationId xmlns:a16="http://schemas.microsoft.com/office/drawing/2014/main" id="{935DCA57-3931-4111-A3F7-04B28F066472}"/>
              </a:ext>
            </a:extLst>
          </p:cNvPr>
          <p:cNvSpPr/>
          <p:nvPr/>
        </p:nvSpPr>
        <p:spPr>
          <a:xfrm>
            <a:off x="826638" y="2086265"/>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11" name="Group 10">
            <a:extLst>
              <a:ext uri="{FF2B5EF4-FFF2-40B4-BE49-F238E27FC236}">
                <a16:creationId xmlns:a16="http://schemas.microsoft.com/office/drawing/2014/main" id="{54D29F45-9AD4-4009-BFF2-A3339F799893}"/>
              </a:ext>
            </a:extLst>
          </p:cNvPr>
          <p:cNvGrpSpPr/>
          <p:nvPr/>
        </p:nvGrpSpPr>
        <p:grpSpPr>
          <a:xfrm>
            <a:off x="2138800" y="2625427"/>
            <a:ext cx="1325880" cy="664200"/>
            <a:chOff x="2138800" y="2625427"/>
            <a:chExt cx="1325880" cy="664200"/>
          </a:xfrm>
        </p:grpSpPr>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8E0749C0-792F-4472-BB03-11B1C46BB70C}"/>
                    </a:ext>
                  </a:extLst>
                </p14:cNvPr>
                <p14:cNvContentPartPr/>
                <p14:nvPr/>
              </p14:nvContentPartPr>
              <p14:xfrm>
                <a:off x="2138800" y="2625427"/>
                <a:ext cx="1301400" cy="614520"/>
              </p14:xfrm>
            </p:contentPart>
          </mc:Choice>
          <mc:Fallback>
            <p:pic>
              <p:nvPicPr>
                <p:cNvPr id="9" name="Ink 8">
                  <a:extLst>
                    <a:ext uri="{FF2B5EF4-FFF2-40B4-BE49-F238E27FC236}">
                      <a16:creationId xmlns:a16="http://schemas.microsoft.com/office/drawing/2014/main" id="{8E0749C0-792F-4472-BB03-11B1C46BB70C}"/>
                    </a:ext>
                  </a:extLst>
                </p:cNvPr>
                <p:cNvPicPr/>
                <p:nvPr/>
              </p:nvPicPr>
              <p:blipFill>
                <a:blip r:embed="rId13"/>
                <a:stretch>
                  <a:fillRect/>
                </a:stretch>
              </p:blipFill>
              <p:spPr>
                <a:xfrm>
                  <a:off x="2130160" y="2616787"/>
                  <a:ext cx="1319040" cy="632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8AA1FE5E-3B8C-4DD1-8B1B-1EAF27BB7688}"/>
                    </a:ext>
                  </a:extLst>
                </p14:cNvPr>
                <p14:cNvContentPartPr/>
                <p14:nvPr/>
              </p14:nvContentPartPr>
              <p14:xfrm>
                <a:off x="3313120" y="3058867"/>
                <a:ext cx="151560" cy="230760"/>
              </p14:xfrm>
            </p:contentPart>
          </mc:Choice>
          <mc:Fallback>
            <p:pic>
              <p:nvPicPr>
                <p:cNvPr id="10" name="Ink 9">
                  <a:extLst>
                    <a:ext uri="{FF2B5EF4-FFF2-40B4-BE49-F238E27FC236}">
                      <a16:creationId xmlns:a16="http://schemas.microsoft.com/office/drawing/2014/main" id="{8AA1FE5E-3B8C-4DD1-8B1B-1EAF27BB7688}"/>
                    </a:ext>
                  </a:extLst>
                </p:cNvPr>
                <p:cNvPicPr/>
                <p:nvPr/>
              </p:nvPicPr>
              <p:blipFill>
                <a:blip r:embed="rId15"/>
                <a:stretch>
                  <a:fillRect/>
                </a:stretch>
              </p:blipFill>
              <p:spPr>
                <a:xfrm>
                  <a:off x="3304480" y="3049867"/>
                  <a:ext cx="169200" cy="248400"/>
                </a:xfrm>
                <a:prstGeom prst="rect">
                  <a:avLst/>
                </a:prstGeom>
              </p:spPr>
            </p:pic>
          </mc:Fallback>
        </mc:AlternateContent>
      </p:grpSp>
      <p:grpSp>
        <p:nvGrpSpPr>
          <p:cNvPr id="12" name="Group 11">
            <a:extLst>
              <a:ext uri="{FF2B5EF4-FFF2-40B4-BE49-F238E27FC236}">
                <a16:creationId xmlns:a16="http://schemas.microsoft.com/office/drawing/2014/main" id="{CDF7278A-880D-46D3-BFA6-587FB378EFF0}"/>
              </a:ext>
            </a:extLst>
          </p:cNvPr>
          <p:cNvGrpSpPr/>
          <p:nvPr/>
        </p:nvGrpSpPr>
        <p:grpSpPr>
          <a:xfrm>
            <a:off x="3036640" y="3338587"/>
            <a:ext cx="237600" cy="206640"/>
            <a:chOff x="3036640" y="3338587"/>
            <a:chExt cx="237600" cy="206640"/>
          </a:xfrm>
        </p:grpSpPr>
        <mc:AlternateContent xmlns:mc="http://schemas.openxmlformats.org/markup-compatibility/2006">
          <mc:Choice xmlns:p14="http://schemas.microsoft.com/office/powerpoint/2010/main" Requires="p14">
            <p:contentPart p14:bwMode="auto" r:id="rId16">
              <p14:nvContentPartPr>
                <p14:cNvPr id="5" name="Ink 4">
                  <a:extLst>
                    <a:ext uri="{FF2B5EF4-FFF2-40B4-BE49-F238E27FC236}">
                      <a16:creationId xmlns:a16="http://schemas.microsoft.com/office/drawing/2014/main" id="{E81AA233-8445-4602-A982-BD8BF509F9BE}"/>
                    </a:ext>
                  </a:extLst>
                </p14:cNvPr>
                <p14:cNvContentPartPr/>
                <p14:nvPr/>
              </p14:nvContentPartPr>
              <p14:xfrm>
                <a:off x="3036640" y="3436867"/>
                <a:ext cx="237600" cy="11160"/>
              </p14:xfrm>
            </p:contentPart>
          </mc:Choice>
          <mc:Fallback>
            <p:pic>
              <p:nvPicPr>
                <p:cNvPr id="5" name="Ink 4">
                  <a:extLst>
                    <a:ext uri="{FF2B5EF4-FFF2-40B4-BE49-F238E27FC236}">
                      <a16:creationId xmlns:a16="http://schemas.microsoft.com/office/drawing/2014/main" id="{E81AA233-8445-4602-A982-BD8BF509F9BE}"/>
                    </a:ext>
                  </a:extLst>
                </p:cNvPr>
                <p:cNvPicPr/>
                <p:nvPr/>
              </p:nvPicPr>
              <p:blipFill>
                <a:blip r:embed="rId17"/>
                <a:stretch>
                  <a:fillRect/>
                </a:stretch>
              </p:blipFill>
              <p:spPr>
                <a:xfrm>
                  <a:off x="3027640" y="3428227"/>
                  <a:ext cx="2552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E5331BB7-A433-45CD-A848-EE01E8453FFA}"/>
                    </a:ext>
                  </a:extLst>
                </p14:cNvPr>
                <p14:cNvContentPartPr/>
                <p14:nvPr/>
              </p14:nvContentPartPr>
              <p14:xfrm>
                <a:off x="3153640" y="3338587"/>
                <a:ext cx="109800" cy="206640"/>
              </p14:xfrm>
            </p:contentPart>
          </mc:Choice>
          <mc:Fallback>
            <p:pic>
              <p:nvPicPr>
                <p:cNvPr id="8" name="Ink 7">
                  <a:extLst>
                    <a:ext uri="{FF2B5EF4-FFF2-40B4-BE49-F238E27FC236}">
                      <a16:creationId xmlns:a16="http://schemas.microsoft.com/office/drawing/2014/main" id="{E5331BB7-A433-45CD-A848-EE01E8453FFA}"/>
                    </a:ext>
                  </a:extLst>
                </p:cNvPr>
                <p:cNvPicPr/>
                <p:nvPr/>
              </p:nvPicPr>
              <p:blipFill>
                <a:blip r:embed="rId19"/>
                <a:stretch>
                  <a:fillRect/>
                </a:stretch>
              </p:blipFill>
              <p:spPr>
                <a:xfrm>
                  <a:off x="3145000" y="3329947"/>
                  <a:ext cx="127440" cy="224280"/>
                </a:xfrm>
                <a:prstGeom prst="rect">
                  <a:avLst/>
                </a:prstGeom>
              </p:spPr>
            </p:pic>
          </mc:Fallback>
        </mc:AlternateContent>
      </p:grpSp>
      <p:grpSp>
        <p:nvGrpSpPr>
          <p:cNvPr id="15" name="Group 14">
            <a:extLst>
              <a:ext uri="{FF2B5EF4-FFF2-40B4-BE49-F238E27FC236}">
                <a16:creationId xmlns:a16="http://schemas.microsoft.com/office/drawing/2014/main" id="{6CC28FE4-3668-4643-BF5A-B287A1394907}"/>
              </a:ext>
            </a:extLst>
          </p:cNvPr>
          <p:cNvGrpSpPr/>
          <p:nvPr/>
        </p:nvGrpSpPr>
        <p:grpSpPr>
          <a:xfrm>
            <a:off x="4470880" y="3346867"/>
            <a:ext cx="304920" cy="236880"/>
            <a:chOff x="4470880" y="3346867"/>
            <a:chExt cx="304920" cy="236880"/>
          </a:xfrm>
        </p:grpSpPr>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BEBFA240-9D5A-4D43-BEE4-8AFDD953369A}"/>
                    </a:ext>
                  </a:extLst>
                </p14:cNvPr>
                <p14:cNvContentPartPr/>
                <p14:nvPr/>
              </p14:nvContentPartPr>
              <p14:xfrm>
                <a:off x="4470880" y="3430747"/>
                <a:ext cx="304920" cy="34560"/>
              </p14:xfrm>
            </p:contentPart>
          </mc:Choice>
          <mc:Fallback>
            <p:pic>
              <p:nvPicPr>
                <p:cNvPr id="13" name="Ink 12">
                  <a:extLst>
                    <a:ext uri="{FF2B5EF4-FFF2-40B4-BE49-F238E27FC236}">
                      <a16:creationId xmlns:a16="http://schemas.microsoft.com/office/drawing/2014/main" id="{BEBFA240-9D5A-4D43-BEE4-8AFDD953369A}"/>
                    </a:ext>
                  </a:extLst>
                </p:cNvPr>
                <p:cNvPicPr/>
                <p:nvPr/>
              </p:nvPicPr>
              <p:blipFill>
                <a:blip r:embed="rId21"/>
                <a:stretch>
                  <a:fillRect/>
                </a:stretch>
              </p:blipFill>
              <p:spPr>
                <a:xfrm>
                  <a:off x="4461880" y="3422107"/>
                  <a:ext cx="3225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F7D3532C-D477-48E4-B2C4-BACE33798FA8}"/>
                    </a:ext>
                  </a:extLst>
                </p14:cNvPr>
                <p14:cNvContentPartPr/>
                <p14:nvPr/>
              </p14:nvContentPartPr>
              <p14:xfrm>
                <a:off x="4641520" y="3346867"/>
                <a:ext cx="92160" cy="236880"/>
              </p14:xfrm>
            </p:contentPart>
          </mc:Choice>
          <mc:Fallback>
            <p:pic>
              <p:nvPicPr>
                <p:cNvPr id="14" name="Ink 13">
                  <a:extLst>
                    <a:ext uri="{FF2B5EF4-FFF2-40B4-BE49-F238E27FC236}">
                      <a16:creationId xmlns:a16="http://schemas.microsoft.com/office/drawing/2014/main" id="{F7D3532C-D477-48E4-B2C4-BACE33798FA8}"/>
                    </a:ext>
                  </a:extLst>
                </p:cNvPr>
                <p:cNvPicPr/>
                <p:nvPr/>
              </p:nvPicPr>
              <p:blipFill>
                <a:blip r:embed="rId23"/>
                <a:stretch>
                  <a:fillRect/>
                </a:stretch>
              </p:blipFill>
              <p:spPr>
                <a:xfrm>
                  <a:off x="4632520" y="3338227"/>
                  <a:ext cx="109800" cy="254520"/>
                </a:xfrm>
                <a:prstGeom prst="rect">
                  <a:avLst/>
                </a:prstGeom>
              </p:spPr>
            </p:pic>
          </mc:Fallback>
        </mc:AlternateContent>
      </p:grpSp>
      <p:grpSp>
        <p:nvGrpSpPr>
          <p:cNvPr id="24" name="Group 23">
            <a:extLst>
              <a:ext uri="{FF2B5EF4-FFF2-40B4-BE49-F238E27FC236}">
                <a16:creationId xmlns:a16="http://schemas.microsoft.com/office/drawing/2014/main" id="{300C6DA2-DEDC-40B9-8815-D07F4C826E83}"/>
              </a:ext>
            </a:extLst>
          </p:cNvPr>
          <p:cNvGrpSpPr/>
          <p:nvPr/>
        </p:nvGrpSpPr>
        <p:grpSpPr>
          <a:xfrm>
            <a:off x="1912360" y="3808387"/>
            <a:ext cx="2017080" cy="1712160"/>
            <a:chOff x="1912360" y="3808387"/>
            <a:chExt cx="2017080" cy="1712160"/>
          </a:xfrm>
        </p:grpSpPr>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17015553-1888-4B2B-90E5-78EB3A6495C8}"/>
                    </a:ext>
                  </a:extLst>
                </p14:cNvPr>
                <p14:cNvContentPartPr/>
                <p14:nvPr/>
              </p14:nvContentPartPr>
              <p14:xfrm>
                <a:off x="1912360" y="3821347"/>
                <a:ext cx="1866240" cy="1699200"/>
              </p14:xfrm>
            </p:contentPart>
          </mc:Choice>
          <mc:Fallback>
            <p:pic>
              <p:nvPicPr>
                <p:cNvPr id="19" name="Ink 18">
                  <a:extLst>
                    <a:ext uri="{FF2B5EF4-FFF2-40B4-BE49-F238E27FC236}">
                      <a16:creationId xmlns:a16="http://schemas.microsoft.com/office/drawing/2014/main" id="{17015553-1888-4B2B-90E5-78EB3A6495C8}"/>
                    </a:ext>
                  </a:extLst>
                </p:cNvPr>
                <p:cNvPicPr/>
                <p:nvPr/>
              </p:nvPicPr>
              <p:blipFill>
                <a:blip r:embed="rId25"/>
                <a:stretch>
                  <a:fillRect/>
                </a:stretch>
              </p:blipFill>
              <p:spPr>
                <a:xfrm>
                  <a:off x="1903720" y="3812707"/>
                  <a:ext cx="1883880" cy="1716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CF153EFB-0144-4413-B7F0-C5F9B98D0E5C}"/>
                    </a:ext>
                  </a:extLst>
                </p14:cNvPr>
                <p14:cNvContentPartPr/>
                <p14:nvPr/>
              </p14:nvContentPartPr>
              <p14:xfrm>
                <a:off x="3665560" y="3808387"/>
                <a:ext cx="263880" cy="172080"/>
              </p14:xfrm>
            </p:contentPart>
          </mc:Choice>
          <mc:Fallback>
            <p:pic>
              <p:nvPicPr>
                <p:cNvPr id="20" name="Ink 19">
                  <a:extLst>
                    <a:ext uri="{FF2B5EF4-FFF2-40B4-BE49-F238E27FC236}">
                      <a16:creationId xmlns:a16="http://schemas.microsoft.com/office/drawing/2014/main" id="{CF153EFB-0144-4413-B7F0-C5F9B98D0E5C}"/>
                    </a:ext>
                  </a:extLst>
                </p:cNvPr>
                <p:cNvPicPr/>
                <p:nvPr/>
              </p:nvPicPr>
              <p:blipFill>
                <a:blip r:embed="rId27"/>
                <a:stretch>
                  <a:fillRect/>
                </a:stretch>
              </p:blipFill>
              <p:spPr>
                <a:xfrm>
                  <a:off x="3656560" y="3799747"/>
                  <a:ext cx="281520" cy="189720"/>
                </a:xfrm>
                <a:prstGeom prst="rect">
                  <a:avLst/>
                </a:prstGeom>
              </p:spPr>
            </p:pic>
          </mc:Fallback>
        </mc:AlternateContent>
      </p:grpSp>
    </p:spTree>
    <p:extLst>
      <p:ext uri="{BB962C8B-B14F-4D97-AF65-F5344CB8AC3E}">
        <p14:creationId xmlns:p14="http://schemas.microsoft.com/office/powerpoint/2010/main" val="665856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7390700" y="369115"/>
            <a:ext cx="4563611" cy="910224"/>
          </a:xfrm>
        </p:spPr>
        <p:txBody>
          <a:bodyPr>
            <a:noAutofit/>
          </a:bodyPr>
          <a:lstStyle/>
          <a:p>
            <a:r>
              <a:rPr lang="en-US" dirty="0"/>
              <a:t>lista_quitar()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4798" y="411452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4</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EDCA79A8-5169-43A6-A00D-37B69A576B8D}"/>
              </a:ext>
            </a:extLst>
          </p:cNvPr>
          <p:cNvSpPr/>
          <p:nvPr/>
        </p:nvSpPr>
        <p:spPr>
          <a:xfrm>
            <a:off x="3252466"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nodo_4</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475759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3"/>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5"/>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6">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7"/>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9"/>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1"/>
                <a:stretch>
                  <a:fillRect/>
                </a:stretch>
              </p:blipFill>
              <p:spPr>
                <a:xfrm>
                  <a:off x="1131520" y="3690307"/>
                  <a:ext cx="50040" cy="7236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6358855" y="1362569"/>
            <a:ext cx="5595456" cy="1200329"/>
          </a:xfrm>
          <a:prstGeom prst="rect">
            <a:avLst/>
          </a:prstGeom>
          <a:noFill/>
        </p:spPr>
        <p:txBody>
          <a:bodyPr wrap="square" rtlCol="0">
            <a:spAutoFit/>
          </a:bodyPr>
          <a:lstStyle/>
          <a:p>
            <a:r>
              <a:rPr lang="en-US" dirty="0"/>
              <a:t>Dato: </a:t>
            </a:r>
            <a:r>
              <a:rPr lang="en-US" dirty="0" err="1"/>
              <a:t>liberamos</a:t>
            </a:r>
            <a:r>
              <a:rPr lang="en-US" dirty="0"/>
              <a:t> la </a:t>
            </a:r>
            <a:r>
              <a:rPr lang="en-US" dirty="0" err="1"/>
              <a:t>memoria</a:t>
            </a:r>
            <a:r>
              <a:rPr lang="en-US" dirty="0"/>
              <a:t> del </a:t>
            </a:r>
            <a:r>
              <a:rPr lang="en-US" dirty="0" err="1"/>
              <a:t>nodo</a:t>
            </a:r>
            <a:r>
              <a:rPr lang="en-US" dirty="0"/>
              <a:t> al que </a:t>
            </a:r>
            <a:r>
              <a:rPr lang="en-US" dirty="0" err="1"/>
              <a:t>apunta</a:t>
            </a:r>
            <a:r>
              <a:rPr lang="en-US" dirty="0"/>
              <a:t> </a:t>
            </a:r>
            <a:r>
              <a:rPr lang="en-US" dirty="0" err="1"/>
              <a:t>nuestro</a:t>
            </a:r>
            <a:r>
              <a:rPr lang="en-US" dirty="0"/>
              <a:t> </a:t>
            </a:r>
            <a:r>
              <a:rPr lang="en-US" dirty="0" err="1"/>
              <a:t>nodo</a:t>
            </a:r>
            <a:r>
              <a:rPr lang="en-US" dirty="0"/>
              <a:t> final. </a:t>
            </a:r>
            <a:r>
              <a:rPr lang="en-US" dirty="0" err="1"/>
              <a:t>Recordar</a:t>
            </a:r>
            <a:r>
              <a:rPr lang="en-US" dirty="0"/>
              <a:t> que antes de eso, </a:t>
            </a:r>
            <a:r>
              <a:rPr lang="en-US" dirty="0" err="1"/>
              <a:t>debemos</a:t>
            </a:r>
            <a:r>
              <a:rPr lang="en-US" dirty="0"/>
              <a:t> </a:t>
            </a:r>
            <a:r>
              <a:rPr lang="en-US" dirty="0" err="1"/>
              <a:t>almacenar</a:t>
            </a:r>
            <a:r>
              <a:rPr lang="en-US" dirty="0"/>
              <a:t> </a:t>
            </a:r>
            <a:r>
              <a:rPr lang="en-US" dirty="0" err="1"/>
              <a:t>en</a:t>
            </a:r>
            <a:r>
              <a:rPr lang="en-US" dirty="0"/>
              <a:t> </a:t>
            </a:r>
            <a:r>
              <a:rPr lang="en-US" dirty="0" err="1"/>
              <a:t>otro</a:t>
            </a:r>
            <a:r>
              <a:rPr lang="en-US" dirty="0"/>
              <a:t> </a:t>
            </a:r>
            <a:r>
              <a:rPr lang="en-US" dirty="0" err="1"/>
              <a:t>puntero</a:t>
            </a:r>
            <a:r>
              <a:rPr lang="en-US" dirty="0"/>
              <a:t> la </a:t>
            </a:r>
            <a:r>
              <a:rPr lang="en-US" dirty="0" err="1"/>
              <a:t>referencia</a:t>
            </a:r>
            <a:r>
              <a:rPr lang="en-US" dirty="0"/>
              <a:t> a </a:t>
            </a:r>
            <a:r>
              <a:rPr lang="en-US" dirty="0" err="1"/>
              <a:t>nuestro</a:t>
            </a:r>
            <a:r>
              <a:rPr lang="en-US" dirty="0"/>
              <a:t> </a:t>
            </a:r>
            <a:r>
              <a:rPr lang="en-US" dirty="0" err="1"/>
              <a:t>elemento</a:t>
            </a:r>
            <a:r>
              <a:rPr lang="en-US" dirty="0"/>
              <a:t>, </a:t>
            </a:r>
            <a:r>
              <a:rPr lang="en-US" dirty="0" err="1"/>
              <a:t>asi</a:t>
            </a:r>
            <a:r>
              <a:rPr lang="en-US" dirty="0"/>
              <a:t> </a:t>
            </a:r>
            <a:r>
              <a:rPr lang="en-US" dirty="0" err="1"/>
              <a:t>podemos</a:t>
            </a:r>
            <a:r>
              <a:rPr lang="en-US" dirty="0"/>
              <a:t> </a:t>
            </a:r>
            <a:r>
              <a:rPr lang="en-US" dirty="0" err="1"/>
              <a:t>devolverlo</a:t>
            </a:r>
            <a:r>
              <a:rPr lang="en-US" dirty="0"/>
              <a:t>.</a:t>
            </a:r>
            <a:endParaRPr lang="es-AR" dirty="0"/>
          </a:p>
        </p:txBody>
      </p:sp>
      <p:sp>
        <p:nvSpPr>
          <p:cNvPr id="28" name="Rectangle 27">
            <a:extLst>
              <a:ext uri="{FF2B5EF4-FFF2-40B4-BE49-F238E27FC236}">
                <a16:creationId xmlns:a16="http://schemas.microsoft.com/office/drawing/2014/main" id="{935DCA57-3931-4111-A3F7-04B28F066472}"/>
              </a:ext>
            </a:extLst>
          </p:cNvPr>
          <p:cNvSpPr/>
          <p:nvPr/>
        </p:nvSpPr>
        <p:spPr>
          <a:xfrm>
            <a:off x="826638" y="2086265"/>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11" name="Group 10">
            <a:extLst>
              <a:ext uri="{FF2B5EF4-FFF2-40B4-BE49-F238E27FC236}">
                <a16:creationId xmlns:a16="http://schemas.microsoft.com/office/drawing/2014/main" id="{54D29F45-9AD4-4009-BFF2-A3339F799893}"/>
              </a:ext>
            </a:extLst>
          </p:cNvPr>
          <p:cNvGrpSpPr/>
          <p:nvPr/>
        </p:nvGrpSpPr>
        <p:grpSpPr>
          <a:xfrm>
            <a:off x="2138800" y="2625427"/>
            <a:ext cx="1325880" cy="664200"/>
            <a:chOff x="2138800" y="2625427"/>
            <a:chExt cx="1325880" cy="664200"/>
          </a:xfrm>
        </p:grpSpPr>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8E0749C0-792F-4472-BB03-11B1C46BB70C}"/>
                    </a:ext>
                  </a:extLst>
                </p14:cNvPr>
                <p14:cNvContentPartPr/>
                <p14:nvPr/>
              </p14:nvContentPartPr>
              <p14:xfrm>
                <a:off x="2138800" y="2625427"/>
                <a:ext cx="1301400" cy="614520"/>
              </p14:xfrm>
            </p:contentPart>
          </mc:Choice>
          <mc:Fallback>
            <p:pic>
              <p:nvPicPr>
                <p:cNvPr id="9" name="Ink 8">
                  <a:extLst>
                    <a:ext uri="{FF2B5EF4-FFF2-40B4-BE49-F238E27FC236}">
                      <a16:creationId xmlns:a16="http://schemas.microsoft.com/office/drawing/2014/main" id="{8E0749C0-792F-4472-BB03-11B1C46BB70C}"/>
                    </a:ext>
                  </a:extLst>
                </p:cNvPr>
                <p:cNvPicPr/>
                <p:nvPr/>
              </p:nvPicPr>
              <p:blipFill>
                <a:blip r:embed="rId13"/>
                <a:stretch>
                  <a:fillRect/>
                </a:stretch>
              </p:blipFill>
              <p:spPr>
                <a:xfrm>
                  <a:off x="2130160" y="2616787"/>
                  <a:ext cx="1319040" cy="632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8AA1FE5E-3B8C-4DD1-8B1B-1EAF27BB7688}"/>
                    </a:ext>
                  </a:extLst>
                </p14:cNvPr>
                <p14:cNvContentPartPr/>
                <p14:nvPr/>
              </p14:nvContentPartPr>
              <p14:xfrm>
                <a:off x="3313120" y="3058867"/>
                <a:ext cx="151560" cy="230760"/>
              </p14:xfrm>
            </p:contentPart>
          </mc:Choice>
          <mc:Fallback>
            <p:pic>
              <p:nvPicPr>
                <p:cNvPr id="10" name="Ink 9">
                  <a:extLst>
                    <a:ext uri="{FF2B5EF4-FFF2-40B4-BE49-F238E27FC236}">
                      <a16:creationId xmlns:a16="http://schemas.microsoft.com/office/drawing/2014/main" id="{8AA1FE5E-3B8C-4DD1-8B1B-1EAF27BB7688}"/>
                    </a:ext>
                  </a:extLst>
                </p:cNvPr>
                <p:cNvPicPr/>
                <p:nvPr/>
              </p:nvPicPr>
              <p:blipFill>
                <a:blip r:embed="rId15"/>
                <a:stretch>
                  <a:fillRect/>
                </a:stretch>
              </p:blipFill>
              <p:spPr>
                <a:xfrm>
                  <a:off x="3304480" y="3049867"/>
                  <a:ext cx="169200" cy="248400"/>
                </a:xfrm>
                <a:prstGeom prst="rect">
                  <a:avLst/>
                </a:prstGeom>
              </p:spPr>
            </p:pic>
          </mc:Fallback>
        </mc:AlternateContent>
      </p:grpSp>
      <p:grpSp>
        <p:nvGrpSpPr>
          <p:cNvPr id="12" name="Group 11">
            <a:extLst>
              <a:ext uri="{FF2B5EF4-FFF2-40B4-BE49-F238E27FC236}">
                <a16:creationId xmlns:a16="http://schemas.microsoft.com/office/drawing/2014/main" id="{CDF7278A-880D-46D3-BFA6-587FB378EFF0}"/>
              </a:ext>
            </a:extLst>
          </p:cNvPr>
          <p:cNvGrpSpPr/>
          <p:nvPr/>
        </p:nvGrpSpPr>
        <p:grpSpPr>
          <a:xfrm>
            <a:off x="3036640" y="3338587"/>
            <a:ext cx="237600" cy="206640"/>
            <a:chOff x="3036640" y="3338587"/>
            <a:chExt cx="237600" cy="206640"/>
          </a:xfrm>
        </p:grpSpPr>
        <mc:AlternateContent xmlns:mc="http://schemas.openxmlformats.org/markup-compatibility/2006">
          <mc:Choice xmlns:p14="http://schemas.microsoft.com/office/powerpoint/2010/main" Requires="p14">
            <p:contentPart p14:bwMode="auto" r:id="rId16">
              <p14:nvContentPartPr>
                <p14:cNvPr id="5" name="Ink 4">
                  <a:extLst>
                    <a:ext uri="{FF2B5EF4-FFF2-40B4-BE49-F238E27FC236}">
                      <a16:creationId xmlns:a16="http://schemas.microsoft.com/office/drawing/2014/main" id="{E81AA233-8445-4602-A982-BD8BF509F9BE}"/>
                    </a:ext>
                  </a:extLst>
                </p14:cNvPr>
                <p14:cNvContentPartPr/>
                <p14:nvPr/>
              </p14:nvContentPartPr>
              <p14:xfrm>
                <a:off x="3036640" y="3436867"/>
                <a:ext cx="237600" cy="11160"/>
              </p14:xfrm>
            </p:contentPart>
          </mc:Choice>
          <mc:Fallback>
            <p:pic>
              <p:nvPicPr>
                <p:cNvPr id="5" name="Ink 4">
                  <a:extLst>
                    <a:ext uri="{FF2B5EF4-FFF2-40B4-BE49-F238E27FC236}">
                      <a16:creationId xmlns:a16="http://schemas.microsoft.com/office/drawing/2014/main" id="{E81AA233-8445-4602-A982-BD8BF509F9BE}"/>
                    </a:ext>
                  </a:extLst>
                </p:cNvPr>
                <p:cNvPicPr/>
                <p:nvPr/>
              </p:nvPicPr>
              <p:blipFill>
                <a:blip r:embed="rId17"/>
                <a:stretch>
                  <a:fillRect/>
                </a:stretch>
              </p:blipFill>
              <p:spPr>
                <a:xfrm>
                  <a:off x="3027640" y="3428227"/>
                  <a:ext cx="2552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E5331BB7-A433-45CD-A848-EE01E8453FFA}"/>
                    </a:ext>
                  </a:extLst>
                </p14:cNvPr>
                <p14:cNvContentPartPr/>
                <p14:nvPr/>
              </p14:nvContentPartPr>
              <p14:xfrm>
                <a:off x="3153640" y="3338587"/>
                <a:ext cx="109800" cy="206640"/>
              </p14:xfrm>
            </p:contentPart>
          </mc:Choice>
          <mc:Fallback>
            <p:pic>
              <p:nvPicPr>
                <p:cNvPr id="8" name="Ink 7">
                  <a:extLst>
                    <a:ext uri="{FF2B5EF4-FFF2-40B4-BE49-F238E27FC236}">
                      <a16:creationId xmlns:a16="http://schemas.microsoft.com/office/drawing/2014/main" id="{E5331BB7-A433-45CD-A848-EE01E8453FFA}"/>
                    </a:ext>
                  </a:extLst>
                </p:cNvPr>
                <p:cNvPicPr/>
                <p:nvPr/>
              </p:nvPicPr>
              <p:blipFill>
                <a:blip r:embed="rId19"/>
                <a:stretch>
                  <a:fillRect/>
                </a:stretch>
              </p:blipFill>
              <p:spPr>
                <a:xfrm>
                  <a:off x="3145000" y="3329947"/>
                  <a:ext cx="127440" cy="224280"/>
                </a:xfrm>
                <a:prstGeom prst="rect">
                  <a:avLst/>
                </a:prstGeom>
              </p:spPr>
            </p:pic>
          </mc:Fallback>
        </mc:AlternateContent>
      </p:grpSp>
      <p:grpSp>
        <p:nvGrpSpPr>
          <p:cNvPr id="15" name="Group 14">
            <a:extLst>
              <a:ext uri="{FF2B5EF4-FFF2-40B4-BE49-F238E27FC236}">
                <a16:creationId xmlns:a16="http://schemas.microsoft.com/office/drawing/2014/main" id="{6CC28FE4-3668-4643-BF5A-B287A1394907}"/>
              </a:ext>
            </a:extLst>
          </p:cNvPr>
          <p:cNvGrpSpPr/>
          <p:nvPr/>
        </p:nvGrpSpPr>
        <p:grpSpPr>
          <a:xfrm>
            <a:off x="4470880" y="3346867"/>
            <a:ext cx="304920" cy="236880"/>
            <a:chOff x="4470880" y="3346867"/>
            <a:chExt cx="304920" cy="236880"/>
          </a:xfrm>
        </p:grpSpPr>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BEBFA240-9D5A-4D43-BEE4-8AFDD953369A}"/>
                    </a:ext>
                  </a:extLst>
                </p14:cNvPr>
                <p14:cNvContentPartPr/>
                <p14:nvPr/>
              </p14:nvContentPartPr>
              <p14:xfrm>
                <a:off x="4470880" y="3430747"/>
                <a:ext cx="304920" cy="34560"/>
              </p14:xfrm>
            </p:contentPart>
          </mc:Choice>
          <mc:Fallback>
            <p:pic>
              <p:nvPicPr>
                <p:cNvPr id="13" name="Ink 12">
                  <a:extLst>
                    <a:ext uri="{FF2B5EF4-FFF2-40B4-BE49-F238E27FC236}">
                      <a16:creationId xmlns:a16="http://schemas.microsoft.com/office/drawing/2014/main" id="{BEBFA240-9D5A-4D43-BEE4-8AFDD953369A}"/>
                    </a:ext>
                  </a:extLst>
                </p:cNvPr>
                <p:cNvPicPr/>
                <p:nvPr/>
              </p:nvPicPr>
              <p:blipFill>
                <a:blip r:embed="rId21"/>
                <a:stretch>
                  <a:fillRect/>
                </a:stretch>
              </p:blipFill>
              <p:spPr>
                <a:xfrm>
                  <a:off x="4461880" y="3422107"/>
                  <a:ext cx="3225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F7D3532C-D477-48E4-B2C4-BACE33798FA8}"/>
                    </a:ext>
                  </a:extLst>
                </p14:cNvPr>
                <p14:cNvContentPartPr/>
                <p14:nvPr/>
              </p14:nvContentPartPr>
              <p14:xfrm>
                <a:off x="4641520" y="3346867"/>
                <a:ext cx="92160" cy="236880"/>
              </p14:xfrm>
            </p:contentPart>
          </mc:Choice>
          <mc:Fallback>
            <p:pic>
              <p:nvPicPr>
                <p:cNvPr id="14" name="Ink 13">
                  <a:extLst>
                    <a:ext uri="{FF2B5EF4-FFF2-40B4-BE49-F238E27FC236}">
                      <a16:creationId xmlns:a16="http://schemas.microsoft.com/office/drawing/2014/main" id="{F7D3532C-D477-48E4-B2C4-BACE33798FA8}"/>
                    </a:ext>
                  </a:extLst>
                </p:cNvPr>
                <p:cNvPicPr/>
                <p:nvPr/>
              </p:nvPicPr>
              <p:blipFill>
                <a:blip r:embed="rId23"/>
                <a:stretch>
                  <a:fillRect/>
                </a:stretch>
              </p:blipFill>
              <p:spPr>
                <a:xfrm>
                  <a:off x="4632520" y="3338227"/>
                  <a:ext cx="109800" cy="254520"/>
                </a:xfrm>
                <a:prstGeom prst="rect">
                  <a:avLst/>
                </a:prstGeom>
              </p:spPr>
            </p:pic>
          </mc:Fallback>
        </mc:AlternateContent>
      </p:grpSp>
      <p:grpSp>
        <p:nvGrpSpPr>
          <p:cNvPr id="24" name="Group 23">
            <a:extLst>
              <a:ext uri="{FF2B5EF4-FFF2-40B4-BE49-F238E27FC236}">
                <a16:creationId xmlns:a16="http://schemas.microsoft.com/office/drawing/2014/main" id="{300C6DA2-DEDC-40B9-8815-D07F4C826E83}"/>
              </a:ext>
            </a:extLst>
          </p:cNvPr>
          <p:cNvGrpSpPr/>
          <p:nvPr/>
        </p:nvGrpSpPr>
        <p:grpSpPr>
          <a:xfrm>
            <a:off x="1912360" y="3808387"/>
            <a:ext cx="2017080" cy="1712160"/>
            <a:chOff x="1912360" y="3808387"/>
            <a:chExt cx="2017080" cy="1712160"/>
          </a:xfrm>
        </p:grpSpPr>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17015553-1888-4B2B-90E5-78EB3A6495C8}"/>
                    </a:ext>
                  </a:extLst>
                </p14:cNvPr>
                <p14:cNvContentPartPr/>
                <p14:nvPr/>
              </p14:nvContentPartPr>
              <p14:xfrm>
                <a:off x="1912360" y="3821347"/>
                <a:ext cx="1866240" cy="1699200"/>
              </p14:xfrm>
            </p:contentPart>
          </mc:Choice>
          <mc:Fallback>
            <p:pic>
              <p:nvPicPr>
                <p:cNvPr id="19" name="Ink 18">
                  <a:extLst>
                    <a:ext uri="{FF2B5EF4-FFF2-40B4-BE49-F238E27FC236}">
                      <a16:creationId xmlns:a16="http://schemas.microsoft.com/office/drawing/2014/main" id="{17015553-1888-4B2B-90E5-78EB3A6495C8}"/>
                    </a:ext>
                  </a:extLst>
                </p:cNvPr>
                <p:cNvPicPr/>
                <p:nvPr/>
              </p:nvPicPr>
              <p:blipFill>
                <a:blip r:embed="rId25"/>
                <a:stretch>
                  <a:fillRect/>
                </a:stretch>
              </p:blipFill>
              <p:spPr>
                <a:xfrm>
                  <a:off x="1903720" y="3812707"/>
                  <a:ext cx="1883880" cy="1716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CF153EFB-0144-4413-B7F0-C5F9B98D0E5C}"/>
                    </a:ext>
                  </a:extLst>
                </p14:cNvPr>
                <p14:cNvContentPartPr/>
                <p14:nvPr/>
              </p14:nvContentPartPr>
              <p14:xfrm>
                <a:off x="3665560" y="3808387"/>
                <a:ext cx="263880" cy="172080"/>
              </p14:xfrm>
            </p:contentPart>
          </mc:Choice>
          <mc:Fallback>
            <p:pic>
              <p:nvPicPr>
                <p:cNvPr id="20" name="Ink 19">
                  <a:extLst>
                    <a:ext uri="{FF2B5EF4-FFF2-40B4-BE49-F238E27FC236}">
                      <a16:creationId xmlns:a16="http://schemas.microsoft.com/office/drawing/2014/main" id="{CF153EFB-0144-4413-B7F0-C5F9B98D0E5C}"/>
                    </a:ext>
                  </a:extLst>
                </p:cNvPr>
                <p:cNvPicPr/>
                <p:nvPr/>
              </p:nvPicPr>
              <p:blipFill>
                <a:blip r:embed="rId27"/>
                <a:stretch>
                  <a:fillRect/>
                </a:stretch>
              </p:blipFill>
              <p:spPr>
                <a:xfrm>
                  <a:off x="3656560" y="3799747"/>
                  <a:ext cx="281520" cy="189720"/>
                </a:xfrm>
                <a:prstGeom prst="rect">
                  <a:avLst/>
                </a:prstGeom>
              </p:spPr>
            </p:pic>
          </mc:Fallback>
        </mc:AlternateContent>
      </p:grpSp>
      <p:sp>
        <p:nvSpPr>
          <p:cNvPr id="17" name="Rectangle 16">
            <a:extLst>
              <a:ext uri="{FF2B5EF4-FFF2-40B4-BE49-F238E27FC236}">
                <a16:creationId xmlns:a16="http://schemas.microsoft.com/office/drawing/2014/main" id="{A20D5876-0C6F-4ACD-BEFF-4FA6550CFC68}"/>
              </a:ext>
            </a:extLst>
          </p:cNvPr>
          <p:cNvSpPr/>
          <p:nvPr/>
        </p:nvSpPr>
        <p:spPr>
          <a:xfrm>
            <a:off x="4351032" y="1964598"/>
            <a:ext cx="1191352"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b="1" cap="none" spc="0" dirty="0">
                <a:ln/>
                <a:solidFill>
                  <a:schemeClr val="accent4"/>
                </a:solidFill>
                <a:effectLst/>
              </a:rPr>
              <a:t>FREE</a:t>
            </a:r>
            <a:endParaRPr lang="es-AR" sz="3200" b="1" cap="none" spc="0" dirty="0">
              <a:ln/>
              <a:solidFill>
                <a:schemeClr val="accent4"/>
              </a:solidFill>
              <a:effectLst/>
            </a:endParaRPr>
          </a:p>
        </p:txBody>
      </p:sp>
      <p:grpSp>
        <p:nvGrpSpPr>
          <p:cNvPr id="23" name="Group 22">
            <a:extLst>
              <a:ext uri="{FF2B5EF4-FFF2-40B4-BE49-F238E27FC236}">
                <a16:creationId xmlns:a16="http://schemas.microsoft.com/office/drawing/2014/main" id="{B558B3CD-90A3-4D26-B71B-5DC64D0339E6}"/>
              </a:ext>
            </a:extLst>
          </p:cNvPr>
          <p:cNvGrpSpPr/>
          <p:nvPr/>
        </p:nvGrpSpPr>
        <p:grpSpPr>
          <a:xfrm>
            <a:off x="5083600" y="2575027"/>
            <a:ext cx="307800" cy="610200"/>
            <a:chOff x="5083600" y="2575027"/>
            <a:chExt cx="307800" cy="610200"/>
          </a:xfrm>
        </p:grpSpPr>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6D5E4713-DCCE-4605-BA47-E65018A371FC}"/>
                    </a:ext>
                  </a:extLst>
                </p14:cNvPr>
                <p14:cNvContentPartPr/>
                <p14:nvPr/>
              </p14:nvContentPartPr>
              <p14:xfrm>
                <a:off x="5083600" y="2575027"/>
                <a:ext cx="218880" cy="603360"/>
              </p14:xfrm>
            </p:contentPart>
          </mc:Choice>
          <mc:Fallback>
            <p:pic>
              <p:nvPicPr>
                <p:cNvPr id="18" name="Ink 17">
                  <a:extLst>
                    <a:ext uri="{FF2B5EF4-FFF2-40B4-BE49-F238E27FC236}">
                      <a16:creationId xmlns:a16="http://schemas.microsoft.com/office/drawing/2014/main" id="{6D5E4713-DCCE-4605-BA47-E65018A371FC}"/>
                    </a:ext>
                  </a:extLst>
                </p:cNvPr>
                <p:cNvPicPr/>
                <p:nvPr/>
              </p:nvPicPr>
              <p:blipFill>
                <a:blip r:embed="rId29"/>
                <a:stretch>
                  <a:fillRect/>
                </a:stretch>
              </p:blipFill>
              <p:spPr>
                <a:xfrm>
                  <a:off x="5074600" y="2566387"/>
                  <a:ext cx="236520" cy="621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6E7B2BD4-FBAB-4A75-971F-EC85CA37906A}"/>
                    </a:ext>
                  </a:extLst>
                </p14:cNvPr>
                <p14:cNvContentPartPr/>
                <p14:nvPr/>
              </p14:nvContentPartPr>
              <p14:xfrm>
                <a:off x="5184040" y="3109627"/>
                <a:ext cx="207360" cy="75600"/>
              </p14:xfrm>
            </p:contentPart>
          </mc:Choice>
          <mc:Fallback>
            <p:pic>
              <p:nvPicPr>
                <p:cNvPr id="21" name="Ink 20">
                  <a:extLst>
                    <a:ext uri="{FF2B5EF4-FFF2-40B4-BE49-F238E27FC236}">
                      <a16:creationId xmlns:a16="http://schemas.microsoft.com/office/drawing/2014/main" id="{6E7B2BD4-FBAB-4A75-971F-EC85CA37906A}"/>
                    </a:ext>
                  </a:extLst>
                </p:cNvPr>
                <p:cNvPicPr/>
                <p:nvPr/>
              </p:nvPicPr>
              <p:blipFill>
                <a:blip r:embed="rId31"/>
                <a:stretch>
                  <a:fillRect/>
                </a:stretch>
              </p:blipFill>
              <p:spPr>
                <a:xfrm>
                  <a:off x="5175040" y="3100987"/>
                  <a:ext cx="225000" cy="93240"/>
                </a:xfrm>
                <a:prstGeom prst="rect">
                  <a:avLst/>
                </a:prstGeom>
              </p:spPr>
            </p:pic>
          </mc:Fallback>
        </mc:AlternateContent>
      </p:grpSp>
    </p:spTree>
    <p:extLst>
      <p:ext uri="{BB962C8B-B14F-4D97-AF65-F5344CB8AC3E}">
        <p14:creationId xmlns:p14="http://schemas.microsoft.com/office/powerpoint/2010/main" val="3186458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7390700" y="369115"/>
            <a:ext cx="4563611" cy="910224"/>
          </a:xfrm>
        </p:spPr>
        <p:txBody>
          <a:bodyPr>
            <a:noAutofit/>
          </a:bodyPr>
          <a:lstStyle/>
          <a:p>
            <a:r>
              <a:rPr lang="en-US" dirty="0"/>
              <a:t>lista_quitar()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18245" y="317424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3</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EDCA79A8-5169-43A6-A00D-37B69A576B8D}"/>
              </a:ext>
            </a:extLst>
          </p:cNvPr>
          <p:cNvSpPr/>
          <p:nvPr/>
        </p:nvSpPr>
        <p:spPr>
          <a:xfrm>
            <a:off x="3252466"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nodo_4</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3"/>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5"/>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6">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7"/>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9"/>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1"/>
                <a:stretch>
                  <a:fillRect/>
                </a:stretch>
              </p:blipFill>
              <p:spPr>
                <a:xfrm>
                  <a:off x="1131520" y="3690307"/>
                  <a:ext cx="50040" cy="7236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6358855" y="1362569"/>
            <a:ext cx="5595456" cy="923330"/>
          </a:xfrm>
          <a:prstGeom prst="rect">
            <a:avLst/>
          </a:prstGeom>
          <a:noFill/>
        </p:spPr>
        <p:txBody>
          <a:bodyPr wrap="square" rtlCol="0">
            <a:spAutoFit/>
          </a:bodyPr>
          <a:lstStyle/>
          <a:p>
            <a:r>
              <a:rPr lang="en-US" dirty="0"/>
              <a:t>Dato: </a:t>
            </a:r>
            <a:r>
              <a:rPr lang="en-US" dirty="0" err="1"/>
              <a:t>ahora</a:t>
            </a:r>
            <a:r>
              <a:rPr lang="en-US" dirty="0"/>
              <a:t> </a:t>
            </a:r>
            <a:r>
              <a:rPr lang="en-US" dirty="0" err="1"/>
              <a:t>nuestro</a:t>
            </a:r>
            <a:r>
              <a:rPr lang="en-US" dirty="0"/>
              <a:t> final </a:t>
            </a:r>
            <a:r>
              <a:rPr lang="en-US" dirty="0" err="1"/>
              <a:t>apuntaria</a:t>
            </a:r>
            <a:r>
              <a:rPr lang="en-US" dirty="0"/>
              <a:t> a </a:t>
            </a:r>
            <a:r>
              <a:rPr lang="en-US" dirty="0" err="1"/>
              <a:t>basura</a:t>
            </a:r>
            <a:r>
              <a:rPr lang="en-US" dirty="0"/>
              <a:t>, </a:t>
            </a:r>
            <a:r>
              <a:rPr lang="en-US" dirty="0" err="1"/>
              <a:t>asi</a:t>
            </a:r>
            <a:r>
              <a:rPr lang="en-US" dirty="0"/>
              <a:t> que lo </a:t>
            </a:r>
            <a:r>
              <a:rPr lang="en-US" dirty="0" err="1"/>
              <a:t>cambiamos</a:t>
            </a:r>
            <a:r>
              <a:rPr lang="en-US" dirty="0"/>
              <a:t> para que </a:t>
            </a:r>
            <a:r>
              <a:rPr lang="en-US" dirty="0" err="1"/>
              <a:t>apunte</a:t>
            </a:r>
            <a:r>
              <a:rPr lang="en-US" dirty="0"/>
              <a:t> a NULL. Y </a:t>
            </a:r>
            <a:r>
              <a:rPr lang="en-US" dirty="0" err="1"/>
              <a:t>listo</a:t>
            </a:r>
            <a:r>
              <a:rPr lang="en-US" dirty="0"/>
              <a:t> el pollo, </a:t>
            </a:r>
            <a:r>
              <a:rPr lang="en-US" dirty="0" err="1"/>
              <a:t>pelada</a:t>
            </a:r>
            <a:r>
              <a:rPr lang="en-US" dirty="0"/>
              <a:t> la </a:t>
            </a:r>
            <a:r>
              <a:rPr lang="en-US" dirty="0" err="1"/>
              <a:t>gallina</a:t>
            </a:r>
            <a:r>
              <a:rPr lang="en-US" dirty="0"/>
              <a:t>.</a:t>
            </a:r>
            <a:endParaRPr lang="es-AR" dirty="0"/>
          </a:p>
        </p:txBody>
      </p:sp>
      <p:grpSp>
        <p:nvGrpSpPr>
          <p:cNvPr id="12" name="Group 11">
            <a:extLst>
              <a:ext uri="{FF2B5EF4-FFF2-40B4-BE49-F238E27FC236}">
                <a16:creationId xmlns:a16="http://schemas.microsoft.com/office/drawing/2014/main" id="{CDF7278A-880D-46D3-BFA6-587FB378EFF0}"/>
              </a:ext>
            </a:extLst>
          </p:cNvPr>
          <p:cNvGrpSpPr/>
          <p:nvPr/>
        </p:nvGrpSpPr>
        <p:grpSpPr>
          <a:xfrm>
            <a:off x="3036640" y="3338587"/>
            <a:ext cx="237600" cy="206640"/>
            <a:chOff x="3036640" y="3338587"/>
            <a:chExt cx="237600" cy="206640"/>
          </a:xfrm>
        </p:grpSpPr>
        <mc:AlternateContent xmlns:mc="http://schemas.openxmlformats.org/markup-compatibility/2006">
          <mc:Choice xmlns:p14="http://schemas.microsoft.com/office/powerpoint/2010/main" Requires="p14">
            <p:contentPart p14:bwMode="auto" r:id="rId12">
              <p14:nvContentPartPr>
                <p14:cNvPr id="5" name="Ink 4">
                  <a:extLst>
                    <a:ext uri="{FF2B5EF4-FFF2-40B4-BE49-F238E27FC236}">
                      <a16:creationId xmlns:a16="http://schemas.microsoft.com/office/drawing/2014/main" id="{E81AA233-8445-4602-A982-BD8BF509F9BE}"/>
                    </a:ext>
                  </a:extLst>
                </p14:cNvPr>
                <p14:cNvContentPartPr/>
                <p14:nvPr/>
              </p14:nvContentPartPr>
              <p14:xfrm>
                <a:off x="3036640" y="3436867"/>
                <a:ext cx="237600" cy="11160"/>
              </p14:xfrm>
            </p:contentPart>
          </mc:Choice>
          <mc:Fallback>
            <p:pic>
              <p:nvPicPr>
                <p:cNvPr id="5" name="Ink 4">
                  <a:extLst>
                    <a:ext uri="{FF2B5EF4-FFF2-40B4-BE49-F238E27FC236}">
                      <a16:creationId xmlns:a16="http://schemas.microsoft.com/office/drawing/2014/main" id="{E81AA233-8445-4602-A982-BD8BF509F9BE}"/>
                    </a:ext>
                  </a:extLst>
                </p:cNvPr>
                <p:cNvPicPr/>
                <p:nvPr/>
              </p:nvPicPr>
              <p:blipFill>
                <a:blip r:embed="rId13"/>
                <a:stretch>
                  <a:fillRect/>
                </a:stretch>
              </p:blipFill>
              <p:spPr>
                <a:xfrm>
                  <a:off x="3027640" y="3428227"/>
                  <a:ext cx="2552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E5331BB7-A433-45CD-A848-EE01E8453FFA}"/>
                    </a:ext>
                  </a:extLst>
                </p14:cNvPr>
                <p14:cNvContentPartPr/>
                <p14:nvPr/>
              </p14:nvContentPartPr>
              <p14:xfrm>
                <a:off x="3153640" y="3338587"/>
                <a:ext cx="109800" cy="206640"/>
              </p14:xfrm>
            </p:contentPart>
          </mc:Choice>
          <mc:Fallback>
            <p:pic>
              <p:nvPicPr>
                <p:cNvPr id="8" name="Ink 7">
                  <a:extLst>
                    <a:ext uri="{FF2B5EF4-FFF2-40B4-BE49-F238E27FC236}">
                      <a16:creationId xmlns:a16="http://schemas.microsoft.com/office/drawing/2014/main" id="{E5331BB7-A433-45CD-A848-EE01E8453FFA}"/>
                    </a:ext>
                  </a:extLst>
                </p:cNvPr>
                <p:cNvPicPr/>
                <p:nvPr/>
              </p:nvPicPr>
              <p:blipFill>
                <a:blip r:embed="rId15"/>
                <a:stretch>
                  <a:fillRect/>
                </a:stretch>
              </p:blipFill>
              <p:spPr>
                <a:xfrm>
                  <a:off x="3145000" y="3329947"/>
                  <a:ext cx="127440" cy="224280"/>
                </a:xfrm>
                <a:prstGeom prst="rect">
                  <a:avLst/>
                </a:prstGeom>
              </p:spPr>
            </p:pic>
          </mc:Fallback>
        </mc:AlternateContent>
      </p:grpSp>
      <p:grpSp>
        <p:nvGrpSpPr>
          <p:cNvPr id="15" name="Group 14">
            <a:extLst>
              <a:ext uri="{FF2B5EF4-FFF2-40B4-BE49-F238E27FC236}">
                <a16:creationId xmlns:a16="http://schemas.microsoft.com/office/drawing/2014/main" id="{6CC28FE4-3668-4643-BF5A-B287A1394907}"/>
              </a:ext>
            </a:extLst>
          </p:cNvPr>
          <p:cNvGrpSpPr/>
          <p:nvPr/>
        </p:nvGrpSpPr>
        <p:grpSpPr>
          <a:xfrm>
            <a:off x="4470880" y="3346867"/>
            <a:ext cx="304920" cy="236880"/>
            <a:chOff x="4470880" y="3346867"/>
            <a:chExt cx="304920" cy="236880"/>
          </a:xfrm>
        </p:grpSpPr>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BEBFA240-9D5A-4D43-BEE4-8AFDD953369A}"/>
                    </a:ext>
                  </a:extLst>
                </p14:cNvPr>
                <p14:cNvContentPartPr/>
                <p14:nvPr/>
              </p14:nvContentPartPr>
              <p14:xfrm>
                <a:off x="4470880" y="3430747"/>
                <a:ext cx="304920" cy="34560"/>
              </p14:xfrm>
            </p:contentPart>
          </mc:Choice>
          <mc:Fallback>
            <p:pic>
              <p:nvPicPr>
                <p:cNvPr id="13" name="Ink 12">
                  <a:extLst>
                    <a:ext uri="{FF2B5EF4-FFF2-40B4-BE49-F238E27FC236}">
                      <a16:creationId xmlns:a16="http://schemas.microsoft.com/office/drawing/2014/main" id="{BEBFA240-9D5A-4D43-BEE4-8AFDD953369A}"/>
                    </a:ext>
                  </a:extLst>
                </p:cNvPr>
                <p:cNvPicPr/>
                <p:nvPr/>
              </p:nvPicPr>
              <p:blipFill>
                <a:blip r:embed="rId17"/>
                <a:stretch>
                  <a:fillRect/>
                </a:stretch>
              </p:blipFill>
              <p:spPr>
                <a:xfrm>
                  <a:off x="4461880" y="3422107"/>
                  <a:ext cx="3225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F7D3532C-D477-48E4-B2C4-BACE33798FA8}"/>
                    </a:ext>
                  </a:extLst>
                </p14:cNvPr>
                <p14:cNvContentPartPr/>
                <p14:nvPr/>
              </p14:nvContentPartPr>
              <p14:xfrm>
                <a:off x="4641520" y="3346867"/>
                <a:ext cx="92160" cy="236880"/>
              </p14:xfrm>
            </p:contentPart>
          </mc:Choice>
          <mc:Fallback>
            <p:pic>
              <p:nvPicPr>
                <p:cNvPr id="14" name="Ink 13">
                  <a:extLst>
                    <a:ext uri="{FF2B5EF4-FFF2-40B4-BE49-F238E27FC236}">
                      <a16:creationId xmlns:a16="http://schemas.microsoft.com/office/drawing/2014/main" id="{F7D3532C-D477-48E4-B2C4-BACE33798FA8}"/>
                    </a:ext>
                  </a:extLst>
                </p:cNvPr>
                <p:cNvPicPr/>
                <p:nvPr/>
              </p:nvPicPr>
              <p:blipFill>
                <a:blip r:embed="rId19"/>
                <a:stretch>
                  <a:fillRect/>
                </a:stretch>
              </p:blipFill>
              <p:spPr>
                <a:xfrm>
                  <a:off x="4632520" y="3338227"/>
                  <a:ext cx="109800" cy="254520"/>
                </a:xfrm>
                <a:prstGeom prst="rect">
                  <a:avLst/>
                </a:prstGeom>
              </p:spPr>
            </p:pic>
          </mc:Fallback>
        </mc:AlternateContent>
      </p:grpSp>
      <p:grpSp>
        <p:nvGrpSpPr>
          <p:cNvPr id="24" name="Group 23">
            <a:extLst>
              <a:ext uri="{FF2B5EF4-FFF2-40B4-BE49-F238E27FC236}">
                <a16:creationId xmlns:a16="http://schemas.microsoft.com/office/drawing/2014/main" id="{300C6DA2-DEDC-40B9-8815-D07F4C826E83}"/>
              </a:ext>
            </a:extLst>
          </p:cNvPr>
          <p:cNvGrpSpPr/>
          <p:nvPr/>
        </p:nvGrpSpPr>
        <p:grpSpPr>
          <a:xfrm>
            <a:off x="1912360" y="3808387"/>
            <a:ext cx="2017080" cy="1712160"/>
            <a:chOff x="1912360" y="3808387"/>
            <a:chExt cx="2017080" cy="1712160"/>
          </a:xfrm>
        </p:grpSpPr>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17015553-1888-4B2B-90E5-78EB3A6495C8}"/>
                    </a:ext>
                  </a:extLst>
                </p14:cNvPr>
                <p14:cNvContentPartPr/>
                <p14:nvPr/>
              </p14:nvContentPartPr>
              <p14:xfrm>
                <a:off x="1912360" y="3821347"/>
                <a:ext cx="1866240" cy="1699200"/>
              </p14:xfrm>
            </p:contentPart>
          </mc:Choice>
          <mc:Fallback>
            <p:pic>
              <p:nvPicPr>
                <p:cNvPr id="19" name="Ink 18">
                  <a:extLst>
                    <a:ext uri="{FF2B5EF4-FFF2-40B4-BE49-F238E27FC236}">
                      <a16:creationId xmlns:a16="http://schemas.microsoft.com/office/drawing/2014/main" id="{17015553-1888-4B2B-90E5-78EB3A6495C8}"/>
                    </a:ext>
                  </a:extLst>
                </p:cNvPr>
                <p:cNvPicPr/>
                <p:nvPr/>
              </p:nvPicPr>
              <p:blipFill>
                <a:blip r:embed="rId21"/>
                <a:stretch>
                  <a:fillRect/>
                </a:stretch>
              </p:blipFill>
              <p:spPr>
                <a:xfrm>
                  <a:off x="1903720" y="3812707"/>
                  <a:ext cx="1883880" cy="1716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CF153EFB-0144-4413-B7F0-C5F9B98D0E5C}"/>
                    </a:ext>
                  </a:extLst>
                </p14:cNvPr>
                <p14:cNvContentPartPr/>
                <p14:nvPr/>
              </p14:nvContentPartPr>
              <p14:xfrm>
                <a:off x="3665560" y="3808387"/>
                <a:ext cx="263880" cy="172080"/>
              </p14:xfrm>
            </p:contentPart>
          </mc:Choice>
          <mc:Fallback>
            <p:pic>
              <p:nvPicPr>
                <p:cNvPr id="20" name="Ink 19">
                  <a:extLst>
                    <a:ext uri="{FF2B5EF4-FFF2-40B4-BE49-F238E27FC236}">
                      <a16:creationId xmlns:a16="http://schemas.microsoft.com/office/drawing/2014/main" id="{CF153EFB-0144-4413-B7F0-C5F9B98D0E5C}"/>
                    </a:ext>
                  </a:extLst>
                </p:cNvPr>
                <p:cNvPicPr/>
                <p:nvPr/>
              </p:nvPicPr>
              <p:blipFill>
                <a:blip r:embed="rId23"/>
                <a:stretch>
                  <a:fillRect/>
                </a:stretch>
              </p:blipFill>
              <p:spPr>
                <a:xfrm>
                  <a:off x="3656560" y="3799747"/>
                  <a:ext cx="281520" cy="189720"/>
                </a:xfrm>
                <a:prstGeom prst="rect">
                  <a:avLst/>
                </a:prstGeom>
              </p:spPr>
            </p:pic>
          </mc:Fallback>
        </mc:AlternateContent>
      </p:grpSp>
    </p:spTree>
    <p:extLst>
      <p:ext uri="{BB962C8B-B14F-4D97-AF65-F5344CB8AC3E}">
        <p14:creationId xmlns:p14="http://schemas.microsoft.com/office/powerpoint/2010/main" val="3101420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5184396" y="369115"/>
            <a:ext cx="6769916" cy="910224"/>
          </a:xfrm>
        </p:spPr>
        <p:txBody>
          <a:bodyPr>
            <a:noAutofit/>
          </a:bodyPr>
          <a:lstStyle/>
          <a:p>
            <a:r>
              <a:rPr lang="en-US" dirty="0"/>
              <a:t>lista_quitar_en_posicion()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4798" y="411452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4</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26" name="Rectangle 25">
            <a:extLst>
              <a:ext uri="{FF2B5EF4-FFF2-40B4-BE49-F238E27FC236}">
                <a16:creationId xmlns:a16="http://schemas.microsoft.com/office/drawing/2014/main" id="{EDCA79A8-5169-43A6-A00D-37B69A576B8D}"/>
              </a:ext>
            </a:extLst>
          </p:cNvPr>
          <p:cNvSpPr/>
          <p:nvPr/>
        </p:nvSpPr>
        <p:spPr>
          <a:xfrm>
            <a:off x="3252466"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nodo_4</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475759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8">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9"/>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1"/>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3"/>
                <a:stretch>
                  <a:fillRect/>
                </a:stretch>
              </p:blipFill>
              <p:spPr>
                <a:xfrm>
                  <a:off x="1131520" y="3690307"/>
                  <a:ext cx="50040" cy="7236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5838739" y="1388616"/>
            <a:ext cx="6123962" cy="1200329"/>
          </a:xfrm>
          <a:prstGeom prst="rect">
            <a:avLst/>
          </a:prstGeom>
          <a:noFill/>
        </p:spPr>
        <p:txBody>
          <a:bodyPr wrap="square" rtlCol="0">
            <a:spAutoFit/>
          </a:bodyPr>
          <a:lstStyle/>
          <a:p>
            <a:r>
              <a:rPr lang="en-US" dirty="0"/>
              <a:t>Dato: </a:t>
            </a:r>
            <a:r>
              <a:rPr lang="en-US" dirty="0" err="1"/>
              <a:t>vamos</a:t>
            </a:r>
            <a:r>
              <a:rPr lang="en-US" dirty="0"/>
              <a:t> a </a:t>
            </a:r>
            <a:r>
              <a:rPr lang="en-US" dirty="0" err="1"/>
              <a:t>querer</a:t>
            </a:r>
            <a:r>
              <a:rPr lang="en-US" dirty="0"/>
              <a:t> </a:t>
            </a:r>
            <a:r>
              <a:rPr lang="en-US" dirty="0" err="1"/>
              <a:t>quitar</a:t>
            </a:r>
            <a:r>
              <a:rPr lang="en-US" dirty="0"/>
              <a:t> el </a:t>
            </a:r>
            <a:r>
              <a:rPr lang="en-US" dirty="0" err="1"/>
              <a:t>elemento</a:t>
            </a:r>
            <a:r>
              <a:rPr lang="en-US" dirty="0"/>
              <a:t> </a:t>
            </a:r>
            <a:r>
              <a:rPr lang="en-US" dirty="0" err="1"/>
              <a:t>en</a:t>
            </a:r>
            <a:r>
              <a:rPr lang="en-US" dirty="0"/>
              <a:t> </a:t>
            </a:r>
            <a:r>
              <a:rPr lang="en-US" dirty="0" err="1"/>
              <a:t>posicion</a:t>
            </a:r>
            <a:r>
              <a:rPr lang="en-US" dirty="0"/>
              <a:t> 2</a:t>
            </a:r>
          </a:p>
          <a:p>
            <a:r>
              <a:rPr lang="en-US" dirty="0"/>
              <a:t>Dato 2: </a:t>
            </a:r>
            <a:r>
              <a:rPr lang="en-US" dirty="0" err="1"/>
              <a:t>si</a:t>
            </a:r>
            <a:r>
              <a:rPr lang="en-US" dirty="0"/>
              <a:t> </a:t>
            </a:r>
            <a:r>
              <a:rPr lang="en-US" dirty="0" err="1"/>
              <a:t>quisiesemos</a:t>
            </a:r>
            <a:r>
              <a:rPr lang="en-US" dirty="0"/>
              <a:t> </a:t>
            </a:r>
            <a:r>
              <a:rPr lang="en-US" dirty="0" err="1"/>
              <a:t>quitar</a:t>
            </a:r>
            <a:r>
              <a:rPr lang="en-US" dirty="0"/>
              <a:t> de la </a:t>
            </a:r>
            <a:r>
              <a:rPr lang="en-US" dirty="0" err="1"/>
              <a:t>posicion</a:t>
            </a:r>
            <a:r>
              <a:rPr lang="en-US" dirty="0"/>
              <a:t> 0, solo </a:t>
            </a:r>
            <a:r>
              <a:rPr lang="en-US" dirty="0" err="1"/>
              <a:t>cambiamos</a:t>
            </a:r>
            <a:r>
              <a:rPr lang="en-US" dirty="0"/>
              <a:t> </a:t>
            </a:r>
            <a:r>
              <a:rPr lang="en-US" dirty="0" err="1"/>
              <a:t>nuestro</a:t>
            </a:r>
            <a:r>
              <a:rPr lang="en-US" dirty="0"/>
              <a:t> </a:t>
            </a:r>
            <a:r>
              <a:rPr lang="en-US" dirty="0" err="1"/>
              <a:t>nodo</a:t>
            </a:r>
            <a:r>
              <a:rPr lang="en-US" dirty="0"/>
              <a:t> </a:t>
            </a:r>
            <a:r>
              <a:rPr lang="en-US" dirty="0" err="1"/>
              <a:t>inicio</a:t>
            </a:r>
            <a:r>
              <a:rPr lang="en-US" dirty="0"/>
              <a:t>, luego de </a:t>
            </a:r>
            <a:r>
              <a:rPr lang="en-US" dirty="0" err="1"/>
              <a:t>almacenarnos</a:t>
            </a:r>
            <a:r>
              <a:rPr lang="en-US" dirty="0"/>
              <a:t> la </a:t>
            </a:r>
            <a:r>
              <a:rPr lang="en-US" dirty="0" err="1"/>
              <a:t>referencia</a:t>
            </a:r>
            <a:r>
              <a:rPr lang="en-US" dirty="0"/>
              <a:t> al </a:t>
            </a:r>
            <a:r>
              <a:rPr lang="en-US" dirty="0" err="1"/>
              <a:t>elemento</a:t>
            </a:r>
            <a:r>
              <a:rPr lang="en-US" dirty="0"/>
              <a:t> y </a:t>
            </a:r>
            <a:r>
              <a:rPr lang="en-US" dirty="0" err="1"/>
              <a:t>liberar</a:t>
            </a:r>
            <a:r>
              <a:rPr lang="en-US" dirty="0"/>
              <a:t> el </a:t>
            </a:r>
            <a:r>
              <a:rPr lang="en-US" dirty="0" err="1"/>
              <a:t>nodo</a:t>
            </a:r>
            <a:r>
              <a:rPr lang="en-US" dirty="0"/>
              <a:t>.</a:t>
            </a:r>
            <a:endParaRPr lang="es-AR" dirty="0"/>
          </a:p>
        </p:txBody>
      </p:sp>
      <p:grpSp>
        <p:nvGrpSpPr>
          <p:cNvPr id="34" name="Group 33">
            <a:extLst>
              <a:ext uri="{FF2B5EF4-FFF2-40B4-BE49-F238E27FC236}">
                <a16:creationId xmlns:a16="http://schemas.microsoft.com/office/drawing/2014/main" id="{4E742874-F657-4C80-81B3-A55041C8DFA0}"/>
              </a:ext>
            </a:extLst>
          </p:cNvPr>
          <p:cNvGrpSpPr/>
          <p:nvPr/>
        </p:nvGrpSpPr>
        <p:grpSpPr>
          <a:xfrm>
            <a:off x="1937560" y="3321667"/>
            <a:ext cx="3442320" cy="2198520"/>
            <a:chOff x="1937560" y="3321667"/>
            <a:chExt cx="3442320" cy="2198520"/>
          </a:xfrm>
        </p:grpSpPr>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24C7A10A-2B22-488F-882A-79DA3C2AA0B7}"/>
                    </a:ext>
                  </a:extLst>
                </p14:cNvPr>
                <p14:cNvContentPartPr/>
                <p14:nvPr/>
              </p14:nvContentPartPr>
              <p14:xfrm>
                <a:off x="2985880" y="3422467"/>
                <a:ext cx="276480" cy="42120"/>
              </p14:xfrm>
            </p:contentPart>
          </mc:Choice>
          <mc:Fallback>
            <p:pic>
              <p:nvPicPr>
                <p:cNvPr id="17" name="Ink 16">
                  <a:extLst>
                    <a:ext uri="{FF2B5EF4-FFF2-40B4-BE49-F238E27FC236}">
                      <a16:creationId xmlns:a16="http://schemas.microsoft.com/office/drawing/2014/main" id="{24C7A10A-2B22-488F-882A-79DA3C2AA0B7}"/>
                    </a:ext>
                  </a:extLst>
                </p:cNvPr>
                <p:cNvPicPr/>
                <p:nvPr/>
              </p:nvPicPr>
              <p:blipFill>
                <a:blip r:embed="rId15"/>
                <a:stretch>
                  <a:fillRect/>
                </a:stretch>
              </p:blipFill>
              <p:spPr>
                <a:xfrm>
                  <a:off x="2977240" y="3413467"/>
                  <a:ext cx="2941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2CACB397-560D-4FE1-B19F-BAF15B563F17}"/>
                    </a:ext>
                  </a:extLst>
                </p14:cNvPr>
                <p14:cNvContentPartPr/>
                <p14:nvPr/>
              </p14:nvContentPartPr>
              <p14:xfrm>
                <a:off x="3191440" y="3355147"/>
                <a:ext cx="57240" cy="154800"/>
              </p14:xfrm>
            </p:contentPart>
          </mc:Choice>
          <mc:Fallback>
            <p:pic>
              <p:nvPicPr>
                <p:cNvPr id="18" name="Ink 17">
                  <a:extLst>
                    <a:ext uri="{FF2B5EF4-FFF2-40B4-BE49-F238E27FC236}">
                      <a16:creationId xmlns:a16="http://schemas.microsoft.com/office/drawing/2014/main" id="{2CACB397-560D-4FE1-B19F-BAF15B563F17}"/>
                    </a:ext>
                  </a:extLst>
                </p:cNvPr>
                <p:cNvPicPr/>
                <p:nvPr/>
              </p:nvPicPr>
              <p:blipFill>
                <a:blip r:embed="rId17"/>
                <a:stretch>
                  <a:fillRect/>
                </a:stretch>
              </p:blipFill>
              <p:spPr>
                <a:xfrm>
                  <a:off x="3182800" y="3346147"/>
                  <a:ext cx="74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65B23948-45FE-4E16-A76C-3F222C0ACAD9}"/>
                    </a:ext>
                  </a:extLst>
                </p14:cNvPr>
                <p14:cNvContentPartPr/>
                <p14:nvPr/>
              </p14:nvContentPartPr>
              <p14:xfrm>
                <a:off x="4462600" y="3439027"/>
                <a:ext cx="309600" cy="10440"/>
              </p14:xfrm>
            </p:contentPart>
          </mc:Choice>
          <mc:Fallback>
            <p:pic>
              <p:nvPicPr>
                <p:cNvPr id="21" name="Ink 20">
                  <a:extLst>
                    <a:ext uri="{FF2B5EF4-FFF2-40B4-BE49-F238E27FC236}">
                      <a16:creationId xmlns:a16="http://schemas.microsoft.com/office/drawing/2014/main" id="{65B23948-45FE-4E16-A76C-3F222C0ACAD9}"/>
                    </a:ext>
                  </a:extLst>
                </p:cNvPr>
                <p:cNvPicPr/>
                <p:nvPr/>
              </p:nvPicPr>
              <p:blipFill>
                <a:blip r:embed="rId19"/>
                <a:stretch>
                  <a:fillRect/>
                </a:stretch>
              </p:blipFill>
              <p:spPr>
                <a:xfrm>
                  <a:off x="4453960" y="3430387"/>
                  <a:ext cx="327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AE319175-B3D2-44BB-B601-AF398A1DF274}"/>
                    </a:ext>
                  </a:extLst>
                </p14:cNvPr>
                <p14:cNvContentPartPr/>
                <p14:nvPr/>
              </p14:nvContentPartPr>
              <p14:xfrm>
                <a:off x="4646200" y="3321667"/>
                <a:ext cx="94320" cy="266760"/>
              </p14:xfrm>
            </p:contentPart>
          </mc:Choice>
          <mc:Fallback>
            <p:pic>
              <p:nvPicPr>
                <p:cNvPr id="23" name="Ink 22">
                  <a:extLst>
                    <a:ext uri="{FF2B5EF4-FFF2-40B4-BE49-F238E27FC236}">
                      <a16:creationId xmlns:a16="http://schemas.microsoft.com/office/drawing/2014/main" id="{AE319175-B3D2-44BB-B601-AF398A1DF274}"/>
                    </a:ext>
                  </a:extLst>
                </p:cNvPr>
                <p:cNvPicPr/>
                <p:nvPr/>
              </p:nvPicPr>
              <p:blipFill>
                <a:blip r:embed="rId21"/>
                <a:stretch>
                  <a:fillRect/>
                </a:stretch>
              </p:blipFill>
              <p:spPr>
                <a:xfrm>
                  <a:off x="4637560" y="3313027"/>
                  <a:ext cx="1119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59C4E3FB-329B-4E8D-BA51-823FAD9DCCE8}"/>
                    </a:ext>
                  </a:extLst>
                </p14:cNvPr>
                <p14:cNvContentPartPr/>
                <p14:nvPr/>
              </p14:nvContentPartPr>
              <p14:xfrm>
                <a:off x="5308240" y="3682387"/>
                <a:ext cx="35280" cy="435960"/>
              </p14:xfrm>
            </p:contentPart>
          </mc:Choice>
          <mc:Fallback>
            <p:pic>
              <p:nvPicPr>
                <p:cNvPr id="25" name="Ink 24">
                  <a:extLst>
                    <a:ext uri="{FF2B5EF4-FFF2-40B4-BE49-F238E27FC236}">
                      <a16:creationId xmlns:a16="http://schemas.microsoft.com/office/drawing/2014/main" id="{59C4E3FB-329B-4E8D-BA51-823FAD9DCCE8}"/>
                    </a:ext>
                  </a:extLst>
                </p:cNvPr>
                <p:cNvPicPr/>
                <p:nvPr/>
              </p:nvPicPr>
              <p:blipFill>
                <a:blip r:embed="rId23"/>
                <a:stretch>
                  <a:fillRect/>
                </a:stretch>
              </p:blipFill>
              <p:spPr>
                <a:xfrm>
                  <a:off x="5299600" y="3673387"/>
                  <a:ext cx="529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7" name="Ink 26">
                  <a:extLst>
                    <a:ext uri="{FF2B5EF4-FFF2-40B4-BE49-F238E27FC236}">
                      <a16:creationId xmlns:a16="http://schemas.microsoft.com/office/drawing/2014/main" id="{DA2159E3-6606-4DCB-8624-1DA9B1701372}"/>
                    </a:ext>
                  </a:extLst>
                </p14:cNvPr>
                <p14:cNvContentPartPr/>
                <p14:nvPr/>
              </p14:nvContentPartPr>
              <p14:xfrm>
                <a:off x="5251000" y="4084507"/>
                <a:ext cx="128880" cy="40320"/>
              </p14:xfrm>
            </p:contentPart>
          </mc:Choice>
          <mc:Fallback>
            <p:pic>
              <p:nvPicPr>
                <p:cNvPr id="27" name="Ink 26">
                  <a:extLst>
                    <a:ext uri="{FF2B5EF4-FFF2-40B4-BE49-F238E27FC236}">
                      <a16:creationId xmlns:a16="http://schemas.microsoft.com/office/drawing/2014/main" id="{DA2159E3-6606-4DCB-8624-1DA9B1701372}"/>
                    </a:ext>
                  </a:extLst>
                </p:cNvPr>
                <p:cNvPicPr/>
                <p:nvPr/>
              </p:nvPicPr>
              <p:blipFill>
                <a:blip r:embed="rId25"/>
                <a:stretch>
                  <a:fillRect/>
                </a:stretch>
              </p:blipFill>
              <p:spPr>
                <a:xfrm>
                  <a:off x="5242360" y="4075867"/>
                  <a:ext cx="14652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45BD6D1B-CF12-49C4-B55A-7842F93A0214}"/>
                    </a:ext>
                  </a:extLst>
                </p14:cNvPr>
                <p14:cNvContentPartPr/>
                <p14:nvPr/>
              </p14:nvContentPartPr>
              <p14:xfrm>
                <a:off x="1937560" y="3730987"/>
                <a:ext cx="3076200" cy="1789200"/>
              </p14:xfrm>
            </p:contentPart>
          </mc:Choice>
          <mc:Fallback>
            <p:pic>
              <p:nvPicPr>
                <p:cNvPr id="29" name="Ink 28">
                  <a:extLst>
                    <a:ext uri="{FF2B5EF4-FFF2-40B4-BE49-F238E27FC236}">
                      <a16:creationId xmlns:a16="http://schemas.microsoft.com/office/drawing/2014/main" id="{45BD6D1B-CF12-49C4-B55A-7842F93A0214}"/>
                    </a:ext>
                  </a:extLst>
                </p:cNvPr>
                <p:cNvPicPr/>
                <p:nvPr/>
              </p:nvPicPr>
              <p:blipFill>
                <a:blip r:embed="rId27"/>
                <a:stretch>
                  <a:fillRect/>
                </a:stretch>
              </p:blipFill>
              <p:spPr>
                <a:xfrm>
                  <a:off x="1928560" y="3722347"/>
                  <a:ext cx="3093840" cy="1806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Ink 32">
                  <a:extLst>
                    <a:ext uri="{FF2B5EF4-FFF2-40B4-BE49-F238E27FC236}">
                      <a16:creationId xmlns:a16="http://schemas.microsoft.com/office/drawing/2014/main" id="{E164B855-0904-45BC-B9CB-C8FE76B55EF3}"/>
                    </a:ext>
                  </a:extLst>
                </p14:cNvPr>
                <p14:cNvContentPartPr/>
                <p14:nvPr/>
              </p14:nvContentPartPr>
              <p14:xfrm>
                <a:off x="4882000" y="3707227"/>
                <a:ext cx="212400" cy="215640"/>
              </p14:xfrm>
            </p:contentPart>
          </mc:Choice>
          <mc:Fallback>
            <p:pic>
              <p:nvPicPr>
                <p:cNvPr id="33" name="Ink 32">
                  <a:extLst>
                    <a:ext uri="{FF2B5EF4-FFF2-40B4-BE49-F238E27FC236}">
                      <a16:creationId xmlns:a16="http://schemas.microsoft.com/office/drawing/2014/main" id="{E164B855-0904-45BC-B9CB-C8FE76B55EF3}"/>
                    </a:ext>
                  </a:extLst>
                </p:cNvPr>
                <p:cNvPicPr/>
                <p:nvPr/>
              </p:nvPicPr>
              <p:blipFill>
                <a:blip r:embed="rId29"/>
                <a:stretch>
                  <a:fillRect/>
                </a:stretch>
              </p:blipFill>
              <p:spPr>
                <a:xfrm>
                  <a:off x="4873360" y="3698227"/>
                  <a:ext cx="230040" cy="233280"/>
                </a:xfrm>
                <a:prstGeom prst="rect">
                  <a:avLst/>
                </a:prstGeom>
              </p:spPr>
            </p:pic>
          </mc:Fallback>
        </mc:AlternateContent>
      </p:grpSp>
    </p:spTree>
    <p:extLst>
      <p:ext uri="{BB962C8B-B14F-4D97-AF65-F5344CB8AC3E}">
        <p14:creationId xmlns:p14="http://schemas.microsoft.com/office/powerpoint/2010/main" val="409771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5184396" y="369115"/>
            <a:ext cx="6769916" cy="910224"/>
          </a:xfrm>
        </p:spPr>
        <p:txBody>
          <a:bodyPr>
            <a:noAutofit/>
          </a:bodyPr>
          <a:lstStyle/>
          <a:p>
            <a:r>
              <a:rPr lang="en-US" dirty="0"/>
              <a:t>lista_quitar_en_posicion()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4798" y="411452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4</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26" name="Rectangle 25">
            <a:extLst>
              <a:ext uri="{FF2B5EF4-FFF2-40B4-BE49-F238E27FC236}">
                <a16:creationId xmlns:a16="http://schemas.microsoft.com/office/drawing/2014/main" id="{EDCA79A8-5169-43A6-A00D-37B69A576B8D}"/>
              </a:ext>
            </a:extLst>
          </p:cNvPr>
          <p:cNvSpPr/>
          <p:nvPr/>
        </p:nvSpPr>
        <p:spPr>
          <a:xfrm>
            <a:off x="3252466"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nodo_4</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475759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8">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9"/>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1"/>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3"/>
                <a:stretch>
                  <a:fillRect/>
                </a:stretch>
              </p:blipFill>
              <p:spPr>
                <a:xfrm>
                  <a:off x="1131520" y="3690307"/>
                  <a:ext cx="50040" cy="7236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6024284" y="1342233"/>
            <a:ext cx="6123962" cy="923330"/>
          </a:xfrm>
          <a:prstGeom prst="rect">
            <a:avLst/>
          </a:prstGeom>
          <a:noFill/>
        </p:spPr>
        <p:txBody>
          <a:bodyPr wrap="square" rtlCol="0">
            <a:spAutoFit/>
          </a:bodyPr>
          <a:lstStyle/>
          <a:p>
            <a:r>
              <a:rPr lang="en-US" dirty="0"/>
              <a:t>Dato: </a:t>
            </a:r>
            <a:r>
              <a:rPr lang="en-US" dirty="0" err="1"/>
              <a:t>nuevamente</a:t>
            </a:r>
            <a:r>
              <a:rPr lang="en-US" dirty="0"/>
              <a:t>, </a:t>
            </a:r>
            <a:r>
              <a:rPr lang="en-US" dirty="0" err="1"/>
              <a:t>cazamos</a:t>
            </a:r>
            <a:r>
              <a:rPr lang="en-US" dirty="0"/>
              <a:t> un </a:t>
            </a:r>
            <a:r>
              <a:rPr lang="en-US" dirty="0" err="1"/>
              <a:t>nodo</a:t>
            </a:r>
            <a:r>
              <a:rPr lang="en-US" dirty="0"/>
              <a:t> auxiliar y </a:t>
            </a:r>
            <a:r>
              <a:rPr lang="en-US" dirty="0" err="1"/>
              <a:t>recorremos</a:t>
            </a:r>
            <a:r>
              <a:rPr lang="en-US" dirty="0"/>
              <a:t> hasta </a:t>
            </a:r>
            <a:r>
              <a:rPr lang="en-US" dirty="0" err="1"/>
              <a:t>llegar</a:t>
            </a:r>
            <a:r>
              <a:rPr lang="en-US" dirty="0"/>
              <a:t> al </a:t>
            </a:r>
            <a:r>
              <a:rPr lang="en-US" dirty="0" err="1"/>
              <a:t>nodo</a:t>
            </a:r>
            <a:r>
              <a:rPr lang="en-US" dirty="0"/>
              <a:t> anterior al que </a:t>
            </a:r>
            <a:r>
              <a:rPr lang="en-US" dirty="0" err="1"/>
              <a:t>queremos</a:t>
            </a:r>
            <a:r>
              <a:rPr lang="en-US" dirty="0"/>
              <a:t> </a:t>
            </a:r>
            <a:r>
              <a:rPr lang="en-US" dirty="0" err="1"/>
              <a:t>sacar</a:t>
            </a:r>
            <a:r>
              <a:rPr lang="en-US" dirty="0"/>
              <a:t> de la lista</a:t>
            </a:r>
            <a:endParaRPr lang="es-AR" dirty="0"/>
          </a:p>
        </p:txBody>
      </p:sp>
      <p:grpSp>
        <p:nvGrpSpPr>
          <p:cNvPr id="34" name="Group 33">
            <a:extLst>
              <a:ext uri="{FF2B5EF4-FFF2-40B4-BE49-F238E27FC236}">
                <a16:creationId xmlns:a16="http://schemas.microsoft.com/office/drawing/2014/main" id="{4E742874-F657-4C80-81B3-A55041C8DFA0}"/>
              </a:ext>
            </a:extLst>
          </p:cNvPr>
          <p:cNvGrpSpPr/>
          <p:nvPr/>
        </p:nvGrpSpPr>
        <p:grpSpPr>
          <a:xfrm>
            <a:off x="1937560" y="3321667"/>
            <a:ext cx="3442320" cy="2198520"/>
            <a:chOff x="1937560" y="3321667"/>
            <a:chExt cx="3442320" cy="2198520"/>
          </a:xfrm>
        </p:grpSpPr>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24C7A10A-2B22-488F-882A-79DA3C2AA0B7}"/>
                    </a:ext>
                  </a:extLst>
                </p14:cNvPr>
                <p14:cNvContentPartPr/>
                <p14:nvPr/>
              </p14:nvContentPartPr>
              <p14:xfrm>
                <a:off x="2985880" y="3422467"/>
                <a:ext cx="276480" cy="42120"/>
              </p14:xfrm>
            </p:contentPart>
          </mc:Choice>
          <mc:Fallback>
            <p:pic>
              <p:nvPicPr>
                <p:cNvPr id="17" name="Ink 16">
                  <a:extLst>
                    <a:ext uri="{FF2B5EF4-FFF2-40B4-BE49-F238E27FC236}">
                      <a16:creationId xmlns:a16="http://schemas.microsoft.com/office/drawing/2014/main" id="{24C7A10A-2B22-488F-882A-79DA3C2AA0B7}"/>
                    </a:ext>
                  </a:extLst>
                </p:cNvPr>
                <p:cNvPicPr/>
                <p:nvPr/>
              </p:nvPicPr>
              <p:blipFill>
                <a:blip r:embed="rId15"/>
                <a:stretch>
                  <a:fillRect/>
                </a:stretch>
              </p:blipFill>
              <p:spPr>
                <a:xfrm>
                  <a:off x="2977240" y="3413467"/>
                  <a:ext cx="2941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2CACB397-560D-4FE1-B19F-BAF15B563F17}"/>
                    </a:ext>
                  </a:extLst>
                </p14:cNvPr>
                <p14:cNvContentPartPr/>
                <p14:nvPr/>
              </p14:nvContentPartPr>
              <p14:xfrm>
                <a:off x="3191440" y="3355147"/>
                <a:ext cx="57240" cy="154800"/>
              </p14:xfrm>
            </p:contentPart>
          </mc:Choice>
          <mc:Fallback>
            <p:pic>
              <p:nvPicPr>
                <p:cNvPr id="18" name="Ink 17">
                  <a:extLst>
                    <a:ext uri="{FF2B5EF4-FFF2-40B4-BE49-F238E27FC236}">
                      <a16:creationId xmlns:a16="http://schemas.microsoft.com/office/drawing/2014/main" id="{2CACB397-560D-4FE1-B19F-BAF15B563F17}"/>
                    </a:ext>
                  </a:extLst>
                </p:cNvPr>
                <p:cNvPicPr/>
                <p:nvPr/>
              </p:nvPicPr>
              <p:blipFill>
                <a:blip r:embed="rId17"/>
                <a:stretch>
                  <a:fillRect/>
                </a:stretch>
              </p:blipFill>
              <p:spPr>
                <a:xfrm>
                  <a:off x="3182800" y="3346147"/>
                  <a:ext cx="74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65B23948-45FE-4E16-A76C-3F222C0ACAD9}"/>
                    </a:ext>
                  </a:extLst>
                </p14:cNvPr>
                <p14:cNvContentPartPr/>
                <p14:nvPr/>
              </p14:nvContentPartPr>
              <p14:xfrm>
                <a:off x="4462600" y="3439027"/>
                <a:ext cx="309600" cy="10440"/>
              </p14:xfrm>
            </p:contentPart>
          </mc:Choice>
          <mc:Fallback>
            <p:pic>
              <p:nvPicPr>
                <p:cNvPr id="21" name="Ink 20">
                  <a:extLst>
                    <a:ext uri="{FF2B5EF4-FFF2-40B4-BE49-F238E27FC236}">
                      <a16:creationId xmlns:a16="http://schemas.microsoft.com/office/drawing/2014/main" id="{65B23948-45FE-4E16-A76C-3F222C0ACAD9}"/>
                    </a:ext>
                  </a:extLst>
                </p:cNvPr>
                <p:cNvPicPr/>
                <p:nvPr/>
              </p:nvPicPr>
              <p:blipFill>
                <a:blip r:embed="rId19"/>
                <a:stretch>
                  <a:fillRect/>
                </a:stretch>
              </p:blipFill>
              <p:spPr>
                <a:xfrm>
                  <a:off x="4453960" y="3430387"/>
                  <a:ext cx="327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AE319175-B3D2-44BB-B601-AF398A1DF274}"/>
                    </a:ext>
                  </a:extLst>
                </p14:cNvPr>
                <p14:cNvContentPartPr/>
                <p14:nvPr/>
              </p14:nvContentPartPr>
              <p14:xfrm>
                <a:off x="4646200" y="3321667"/>
                <a:ext cx="94320" cy="266760"/>
              </p14:xfrm>
            </p:contentPart>
          </mc:Choice>
          <mc:Fallback>
            <p:pic>
              <p:nvPicPr>
                <p:cNvPr id="23" name="Ink 22">
                  <a:extLst>
                    <a:ext uri="{FF2B5EF4-FFF2-40B4-BE49-F238E27FC236}">
                      <a16:creationId xmlns:a16="http://schemas.microsoft.com/office/drawing/2014/main" id="{AE319175-B3D2-44BB-B601-AF398A1DF274}"/>
                    </a:ext>
                  </a:extLst>
                </p:cNvPr>
                <p:cNvPicPr/>
                <p:nvPr/>
              </p:nvPicPr>
              <p:blipFill>
                <a:blip r:embed="rId21"/>
                <a:stretch>
                  <a:fillRect/>
                </a:stretch>
              </p:blipFill>
              <p:spPr>
                <a:xfrm>
                  <a:off x="4637560" y="3313027"/>
                  <a:ext cx="1119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59C4E3FB-329B-4E8D-BA51-823FAD9DCCE8}"/>
                    </a:ext>
                  </a:extLst>
                </p14:cNvPr>
                <p14:cNvContentPartPr/>
                <p14:nvPr/>
              </p14:nvContentPartPr>
              <p14:xfrm>
                <a:off x="5308240" y="3682387"/>
                <a:ext cx="35280" cy="435960"/>
              </p14:xfrm>
            </p:contentPart>
          </mc:Choice>
          <mc:Fallback>
            <p:pic>
              <p:nvPicPr>
                <p:cNvPr id="25" name="Ink 24">
                  <a:extLst>
                    <a:ext uri="{FF2B5EF4-FFF2-40B4-BE49-F238E27FC236}">
                      <a16:creationId xmlns:a16="http://schemas.microsoft.com/office/drawing/2014/main" id="{59C4E3FB-329B-4E8D-BA51-823FAD9DCCE8}"/>
                    </a:ext>
                  </a:extLst>
                </p:cNvPr>
                <p:cNvPicPr/>
                <p:nvPr/>
              </p:nvPicPr>
              <p:blipFill>
                <a:blip r:embed="rId23"/>
                <a:stretch>
                  <a:fillRect/>
                </a:stretch>
              </p:blipFill>
              <p:spPr>
                <a:xfrm>
                  <a:off x="5299600" y="3673387"/>
                  <a:ext cx="529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7" name="Ink 26">
                  <a:extLst>
                    <a:ext uri="{FF2B5EF4-FFF2-40B4-BE49-F238E27FC236}">
                      <a16:creationId xmlns:a16="http://schemas.microsoft.com/office/drawing/2014/main" id="{DA2159E3-6606-4DCB-8624-1DA9B1701372}"/>
                    </a:ext>
                  </a:extLst>
                </p14:cNvPr>
                <p14:cNvContentPartPr/>
                <p14:nvPr/>
              </p14:nvContentPartPr>
              <p14:xfrm>
                <a:off x="5251000" y="4084507"/>
                <a:ext cx="128880" cy="40320"/>
              </p14:xfrm>
            </p:contentPart>
          </mc:Choice>
          <mc:Fallback>
            <p:pic>
              <p:nvPicPr>
                <p:cNvPr id="27" name="Ink 26">
                  <a:extLst>
                    <a:ext uri="{FF2B5EF4-FFF2-40B4-BE49-F238E27FC236}">
                      <a16:creationId xmlns:a16="http://schemas.microsoft.com/office/drawing/2014/main" id="{DA2159E3-6606-4DCB-8624-1DA9B1701372}"/>
                    </a:ext>
                  </a:extLst>
                </p:cNvPr>
                <p:cNvPicPr/>
                <p:nvPr/>
              </p:nvPicPr>
              <p:blipFill>
                <a:blip r:embed="rId25"/>
                <a:stretch>
                  <a:fillRect/>
                </a:stretch>
              </p:blipFill>
              <p:spPr>
                <a:xfrm>
                  <a:off x="5242360" y="4075867"/>
                  <a:ext cx="14652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45BD6D1B-CF12-49C4-B55A-7842F93A0214}"/>
                    </a:ext>
                  </a:extLst>
                </p14:cNvPr>
                <p14:cNvContentPartPr/>
                <p14:nvPr/>
              </p14:nvContentPartPr>
              <p14:xfrm>
                <a:off x="1937560" y="3730987"/>
                <a:ext cx="3076200" cy="1789200"/>
              </p14:xfrm>
            </p:contentPart>
          </mc:Choice>
          <mc:Fallback>
            <p:pic>
              <p:nvPicPr>
                <p:cNvPr id="29" name="Ink 28">
                  <a:extLst>
                    <a:ext uri="{FF2B5EF4-FFF2-40B4-BE49-F238E27FC236}">
                      <a16:creationId xmlns:a16="http://schemas.microsoft.com/office/drawing/2014/main" id="{45BD6D1B-CF12-49C4-B55A-7842F93A0214}"/>
                    </a:ext>
                  </a:extLst>
                </p:cNvPr>
                <p:cNvPicPr/>
                <p:nvPr/>
              </p:nvPicPr>
              <p:blipFill>
                <a:blip r:embed="rId27"/>
                <a:stretch>
                  <a:fillRect/>
                </a:stretch>
              </p:blipFill>
              <p:spPr>
                <a:xfrm>
                  <a:off x="1928560" y="3722347"/>
                  <a:ext cx="3093840" cy="1806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Ink 32">
                  <a:extLst>
                    <a:ext uri="{FF2B5EF4-FFF2-40B4-BE49-F238E27FC236}">
                      <a16:creationId xmlns:a16="http://schemas.microsoft.com/office/drawing/2014/main" id="{E164B855-0904-45BC-B9CB-C8FE76B55EF3}"/>
                    </a:ext>
                  </a:extLst>
                </p14:cNvPr>
                <p14:cNvContentPartPr/>
                <p14:nvPr/>
              </p14:nvContentPartPr>
              <p14:xfrm>
                <a:off x="4882000" y="3707227"/>
                <a:ext cx="212400" cy="215640"/>
              </p14:xfrm>
            </p:contentPart>
          </mc:Choice>
          <mc:Fallback>
            <p:pic>
              <p:nvPicPr>
                <p:cNvPr id="33" name="Ink 32">
                  <a:extLst>
                    <a:ext uri="{FF2B5EF4-FFF2-40B4-BE49-F238E27FC236}">
                      <a16:creationId xmlns:a16="http://schemas.microsoft.com/office/drawing/2014/main" id="{E164B855-0904-45BC-B9CB-C8FE76B55EF3}"/>
                    </a:ext>
                  </a:extLst>
                </p:cNvPr>
                <p:cNvPicPr/>
                <p:nvPr/>
              </p:nvPicPr>
              <p:blipFill>
                <a:blip r:embed="rId29"/>
                <a:stretch>
                  <a:fillRect/>
                </a:stretch>
              </p:blipFill>
              <p:spPr>
                <a:xfrm>
                  <a:off x="4873360" y="3698227"/>
                  <a:ext cx="230040" cy="233280"/>
                </a:xfrm>
                <a:prstGeom prst="rect">
                  <a:avLst/>
                </a:prstGeom>
              </p:spPr>
            </p:pic>
          </mc:Fallback>
        </mc:AlternateContent>
      </p:grpSp>
      <p:sp>
        <p:nvSpPr>
          <p:cNvPr id="28" name="Rectangle 27">
            <a:extLst>
              <a:ext uri="{FF2B5EF4-FFF2-40B4-BE49-F238E27FC236}">
                <a16:creationId xmlns:a16="http://schemas.microsoft.com/office/drawing/2014/main" id="{07E50F64-3AC7-4979-ADFC-0AEEA41C331B}"/>
              </a:ext>
            </a:extLst>
          </p:cNvPr>
          <p:cNvSpPr/>
          <p:nvPr/>
        </p:nvSpPr>
        <p:spPr>
          <a:xfrm>
            <a:off x="826638" y="2086265"/>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30">
            <p14:nvContentPartPr>
              <p14:cNvPr id="8" name="Ink 7">
                <a:extLst>
                  <a:ext uri="{FF2B5EF4-FFF2-40B4-BE49-F238E27FC236}">
                    <a16:creationId xmlns:a16="http://schemas.microsoft.com/office/drawing/2014/main" id="{31FDE01C-7B91-4136-9BEB-4E2B0BC3A8DD}"/>
                  </a:ext>
                </a:extLst>
              </p14:cNvPr>
              <p14:cNvContentPartPr/>
              <p14:nvPr/>
            </p14:nvContentPartPr>
            <p14:xfrm>
              <a:off x="1054480" y="2608867"/>
              <a:ext cx="162360" cy="500400"/>
            </p14:xfrm>
          </p:contentPart>
        </mc:Choice>
        <mc:Fallback>
          <p:pic>
            <p:nvPicPr>
              <p:cNvPr id="8" name="Ink 7">
                <a:extLst>
                  <a:ext uri="{FF2B5EF4-FFF2-40B4-BE49-F238E27FC236}">
                    <a16:creationId xmlns:a16="http://schemas.microsoft.com/office/drawing/2014/main" id="{31FDE01C-7B91-4136-9BEB-4E2B0BC3A8DD}"/>
                  </a:ext>
                </a:extLst>
              </p:cNvPr>
              <p:cNvPicPr/>
              <p:nvPr/>
            </p:nvPicPr>
            <p:blipFill>
              <a:blip r:embed="rId31"/>
              <a:stretch>
                <a:fillRect/>
              </a:stretch>
            </p:blipFill>
            <p:spPr>
              <a:xfrm>
                <a:off x="1045840" y="2599867"/>
                <a:ext cx="180000" cy="518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1" name="Ink 10">
                <a:extLst>
                  <a:ext uri="{FF2B5EF4-FFF2-40B4-BE49-F238E27FC236}">
                    <a16:creationId xmlns:a16="http://schemas.microsoft.com/office/drawing/2014/main" id="{502C152C-EA4E-464A-9894-B168576D357D}"/>
                  </a:ext>
                </a:extLst>
              </p14:cNvPr>
              <p14:cNvContentPartPr/>
              <p14:nvPr/>
            </p14:nvContentPartPr>
            <p14:xfrm>
              <a:off x="981400" y="2986147"/>
              <a:ext cx="318240" cy="109080"/>
            </p14:xfrm>
          </p:contentPart>
        </mc:Choice>
        <mc:Fallback>
          <p:pic>
            <p:nvPicPr>
              <p:cNvPr id="11" name="Ink 10">
                <a:extLst>
                  <a:ext uri="{FF2B5EF4-FFF2-40B4-BE49-F238E27FC236}">
                    <a16:creationId xmlns:a16="http://schemas.microsoft.com/office/drawing/2014/main" id="{502C152C-EA4E-464A-9894-B168576D357D}"/>
                  </a:ext>
                </a:extLst>
              </p:cNvPr>
              <p:cNvPicPr/>
              <p:nvPr/>
            </p:nvPicPr>
            <p:blipFill>
              <a:blip r:embed="rId33"/>
              <a:stretch>
                <a:fillRect/>
              </a:stretch>
            </p:blipFill>
            <p:spPr>
              <a:xfrm>
                <a:off x="972400" y="2977147"/>
                <a:ext cx="335880" cy="126720"/>
              </a:xfrm>
              <a:prstGeom prst="rect">
                <a:avLst/>
              </a:prstGeom>
            </p:spPr>
          </p:pic>
        </mc:Fallback>
      </mc:AlternateContent>
    </p:spTree>
    <p:extLst>
      <p:ext uri="{BB962C8B-B14F-4D97-AF65-F5344CB8AC3E}">
        <p14:creationId xmlns:p14="http://schemas.microsoft.com/office/powerpoint/2010/main" val="272865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90F2-2593-4686-84EA-4257233527C2}"/>
              </a:ext>
            </a:extLst>
          </p:cNvPr>
          <p:cNvSpPr>
            <a:spLocks noGrp="1"/>
          </p:cNvSpPr>
          <p:nvPr>
            <p:ph type="title"/>
          </p:nvPr>
        </p:nvSpPr>
        <p:spPr>
          <a:xfrm>
            <a:off x="8447714" y="306115"/>
            <a:ext cx="2441196" cy="1325563"/>
          </a:xfrm>
        </p:spPr>
        <p:txBody>
          <a:bodyPr/>
          <a:lstStyle/>
          <a:p>
            <a:r>
              <a:rPr lang="en-US" sz="5400" b="1" u="sng" dirty="0"/>
              <a:t>Teoria</a:t>
            </a:r>
            <a:endParaRPr lang="es-AR" b="1" u="sng" dirty="0"/>
          </a:p>
        </p:txBody>
      </p:sp>
      <p:sp>
        <p:nvSpPr>
          <p:cNvPr id="3" name="Content Placeholder 2">
            <a:extLst>
              <a:ext uri="{FF2B5EF4-FFF2-40B4-BE49-F238E27FC236}">
                <a16:creationId xmlns:a16="http://schemas.microsoft.com/office/drawing/2014/main" id="{7C2AA71E-8263-4C88-AC32-7806AE89F040}"/>
              </a:ext>
            </a:extLst>
          </p:cNvPr>
          <p:cNvSpPr>
            <a:spLocks noGrp="1"/>
          </p:cNvSpPr>
          <p:nvPr>
            <p:ph idx="1"/>
          </p:nvPr>
        </p:nvSpPr>
        <p:spPr>
          <a:xfrm>
            <a:off x="7496961" y="1631678"/>
            <a:ext cx="4096624" cy="1610119"/>
          </a:xfrm>
        </p:spPr>
        <p:txBody>
          <a:bodyPr/>
          <a:lstStyle/>
          <a:p>
            <a:r>
              <a:rPr lang="en-US" dirty="0"/>
              <a:t>En esta occasion, nos toca implementar un TDA de Lista, el cual luego reutilizamos para hacer los TDA de Pila y Cola.</a:t>
            </a:r>
            <a:endParaRPr lang="es-AR" dirty="0"/>
          </a:p>
        </p:txBody>
      </p:sp>
      <p:sp>
        <p:nvSpPr>
          <p:cNvPr id="4" name="TextBox 3">
            <a:extLst>
              <a:ext uri="{FF2B5EF4-FFF2-40B4-BE49-F238E27FC236}">
                <a16:creationId xmlns:a16="http://schemas.microsoft.com/office/drawing/2014/main" id="{B03BD140-5255-4EC1-A1AD-E48E1C79A326}"/>
              </a:ext>
            </a:extLst>
          </p:cNvPr>
          <p:cNvSpPr txBox="1"/>
          <p:nvPr/>
        </p:nvSpPr>
        <p:spPr>
          <a:xfrm>
            <a:off x="729042" y="2503133"/>
            <a:ext cx="4351089" cy="1477328"/>
          </a:xfrm>
          <a:prstGeom prst="rect">
            <a:avLst/>
          </a:prstGeom>
          <a:noFill/>
        </p:spPr>
        <p:txBody>
          <a:bodyPr wrap="square" rtlCol="0">
            <a:spAutoFit/>
          </a:bodyPr>
          <a:lstStyle/>
          <a:p>
            <a:r>
              <a:rPr lang="es-AR" dirty="0"/>
              <a:t>Este TDA consiste en poder crear, utilizar y destruir una lista tal como lo haríamos con una lista de supermercado, pero en lugar de una birome, con funciones útiles…</a:t>
            </a:r>
          </a:p>
        </p:txBody>
      </p:sp>
      <p:sp>
        <p:nvSpPr>
          <p:cNvPr id="5" name="TextBox 4">
            <a:extLst>
              <a:ext uri="{FF2B5EF4-FFF2-40B4-BE49-F238E27FC236}">
                <a16:creationId xmlns:a16="http://schemas.microsoft.com/office/drawing/2014/main" id="{4969A603-E703-4CE8-8E02-A810FDA4E079}"/>
              </a:ext>
            </a:extLst>
          </p:cNvPr>
          <p:cNvSpPr txBox="1"/>
          <p:nvPr/>
        </p:nvSpPr>
        <p:spPr>
          <a:xfrm>
            <a:off x="8976220" y="3512643"/>
            <a:ext cx="2978701" cy="1200329"/>
          </a:xfrm>
          <a:prstGeom prst="rect">
            <a:avLst/>
          </a:prstGeom>
          <a:noFill/>
        </p:spPr>
        <p:txBody>
          <a:bodyPr wrap="none" rtlCol="0">
            <a:spAutoFit/>
          </a:bodyPr>
          <a:lstStyle/>
          <a:p>
            <a:r>
              <a:rPr lang="en-US" dirty="0"/>
              <a:t>Estas pueden ser:</a:t>
            </a:r>
          </a:p>
          <a:p>
            <a:pPr marL="285750" indent="-285750">
              <a:buFontTx/>
              <a:buChar char="-"/>
            </a:pPr>
            <a:r>
              <a:rPr lang="en-US" dirty="0"/>
              <a:t>Simplemente enlazadas</a:t>
            </a:r>
          </a:p>
          <a:p>
            <a:pPr marL="285750" indent="-285750">
              <a:buFontTx/>
              <a:buChar char="-"/>
            </a:pPr>
            <a:r>
              <a:rPr lang="en-US" dirty="0"/>
              <a:t>Doblemente enlazadas</a:t>
            </a:r>
          </a:p>
          <a:p>
            <a:pPr marL="285750" indent="-285750">
              <a:buFontTx/>
              <a:buChar char="-"/>
            </a:pPr>
            <a:r>
              <a:rPr lang="en-US" dirty="0"/>
              <a:t>Circulares</a:t>
            </a:r>
          </a:p>
        </p:txBody>
      </p:sp>
      <p:sp>
        <p:nvSpPr>
          <p:cNvPr id="21" name="TextBox 20">
            <a:extLst>
              <a:ext uri="{FF2B5EF4-FFF2-40B4-BE49-F238E27FC236}">
                <a16:creationId xmlns:a16="http://schemas.microsoft.com/office/drawing/2014/main" id="{A8A51C5E-A006-4600-B315-54024DE0C70A}"/>
              </a:ext>
            </a:extLst>
          </p:cNvPr>
          <p:cNvSpPr txBox="1"/>
          <p:nvPr/>
        </p:nvSpPr>
        <p:spPr>
          <a:xfrm>
            <a:off x="2092121" y="4862556"/>
            <a:ext cx="4100878" cy="923330"/>
          </a:xfrm>
          <a:prstGeom prst="rect">
            <a:avLst/>
          </a:prstGeom>
          <a:noFill/>
        </p:spPr>
        <p:txBody>
          <a:bodyPr wrap="square" rtlCol="0">
            <a:spAutoFit/>
          </a:bodyPr>
          <a:lstStyle/>
          <a:p>
            <a:r>
              <a:rPr lang="en-US" dirty="0"/>
              <a:t>Estos tipos se </a:t>
            </a:r>
            <a:r>
              <a:rPr lang="en-US" dirty="0" err="1"/>
              <a:t>refieren</a:t>
            </a:r>
            <a:r>
              <a:rPr lang="en-US" dirty="0"/>
              <a:t> al </a:t>
            </a:r>
            <a:r>
              <a:rPr lang="en-US" dirty="0" err="1"/>
              <a:t>metodo</a:t>
            </a:r>
            <a:r>
              <a:rPr lang="en-US" dirty="0"/>
              <a:t> de </a:t>
            </a:r>
            <a:r>
              <a:rPr lang="en-US" dirty="0" err="1"/>
              <a:t>implementacion</a:t>
            </a:r>
            <a:r>
              <a:rPr lang="en-US" dirty="0"/>
              <a:t> que </a:t>
            </a:r>
            <a:r>
              <a:rPr lang="en-US" dirty="0" err="1"/>
              <a:t>utilizan</a:t>
            </a:r>
            <a:r>
              <a:rPr lang="en-US" dirty="0"/>
              <a:t>, </a:t>
            </a:r>
            <a:r>
              <a:rPr lang="en-US" dirty="0" err="1"/>
              <a:t>siendo</a:t>
            </a:r>
            <a:r>
              <a:rPr lang="en-US" dirty="0"/>
              <a:t> </a:t>
            </a:r>
            <a:r>
              <a:rPr lang="en-US" dirty="0" err="1"/>
              <a:t>este</a:t>
            </a:r>
            <a:r>
              <a:rPr lang="en-US" dirty="0"/>
              <a:t> </a:t>
            </a:r>
            <a:r>
              <a:rPr lang="en-US" dirty="0" err="1"/>
              <a:t>metodo</a:t>
            </a:r>
            <a:r>
              <a:rPr lang="en-US" dirty="0"/>
              <a:t> el usar TDA de </a:t>
            </a:r>
            <a:r>
              <a:rPr lang="en-US" dirty="0" err="1"/>
              <a:t>nodos</a:t>
            </a:r>
            <a:endParaRPr lang="es-AR" dirty="0"/>
          </a:p>
        </p:txBody>
      </p:sp>
      <mc:AlternateContent xmlns:mc="http://schemas.openxmlformats.org/markup-compatibility/2006" xmlns:p14="http://schemas.microsoft.com/office/powerpoint/2010/main">
        <mc:Choice Requires="p14">
          <p:contentPart p14:bwMode="auto" r:id="rId2">
            <p14:nvContentPartPr>
              <p14:cNvPr id="36" name="Ink 35">
                <a:extLst>
                  <a:ext uri="{FF2B5EF4-FFF2-40B4-BE49-F238E27FC236}">
                    <a16:creationId xmlns:a16="http://schemas.microsoft.com/office/drawing/2014/main" id="{5B4E360B-695E-4D2D-9D9C-E81D0C885EC9}"/>
                  </a:ext>
                </a:extLst>
              </p14:cNvPr>
              <p14:cNvContentPartPr/>
              <p14:nvPr/>
            </p14:nvContentPartPr>
            <p14:xfrm>
              <a:off x="4747485" y="1877467"/>
              <a:ext cx="2636280" cy="741600"/>
            </p14:xfrm>
          </p:contentPart>
        </mc:Choice>
        <mc:Fallback xmlns="">
          <p:pic>
            <p:nvPicPr>
              <p:cNvPr id="36" name="Ink 35">
                <a:extLst>
                  <a:ext uri="{FF2B5EF4-FFF2-40B4-BE49-F238E27FC236}">
                    <a16:creationId xmlns:a16="http://schemas.microsoft.com/office/drawing/2014/main" id="{5B4E360B-695E-4D2D-9D9C-E81D0C885EC9}"/>
                  </a:ext>
                </a:extLst>
              </p:cNvPr>
              <p:cNvPicPr/>
              <p:nvPr/>
            </p:nvPicPr>
            <p:blipFill>
              <a:blip r:embed="rId3"/>
              <a:stretch>
                <a:fillRect/>
              </a:stretch>
            </p:blipFill>
            <p:spPr>
              <a:xfrm>
                <a:off x="4738485" y="1868467"/>
                <a:ext cx="2653920" cy="759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7" name="Ink 36">
                <a:extLst>
                  <a:ext uri="{FF2B5EF4-FFF2-40B4-BE49-F238E27FC236}">
                    <a16:creationId xmlns:a16="http://schemas.microsoft.com/office/drawing/2014/main" id="{00A6AA62-E304-45E3-8CE5-4A0FBBD7EB86}"/>
                  </a:ext>
                </a:extLst>
              </p14:cNvPr>
              <p14:cNvContentPartPr/>
              <p14:nvPr/>
            </p14:nvContentPartPr>
            <p14:xfrm>
              <a:off x="4724805" y="2452387"/>
              <a:ext cx="204840" cy="214560"/>
            </p14:xfrm>
          </p:contentPart>
        </mc:Choice>
        <mc:Fallback xmlns="">
          <p:pic>
            <p:nvPicPr>
              <p:cNvPr id="37" name="Ink 36">
                <a:extLst>
                  <a:ext uri="{FF2B5EF4-FFF2-40B4-BE49-F238E27FC236}">
                    <a16:creationId xmlns:a16="http://schemas.microsoft.com/office/drawing/2014/main" id="{00A6AA62-E304-45E3-8CE5-4A0FBBD7EB86}"/>
                  </a:ext>
                </a:extLst>
              </p:cNvPr>
              <p:cNvPicPr/>
              <p:nvPr/>
            </p:nvPicPr>
            <p:blipFill>
              <a:blip r:embed="rId5"/>
              <a:stretch>
                <a:fillRect/>
              </a:stretch>
            </p:blipFill>
            <p:spPr>
              <a:xfrm>
                <a:off x="4715805" y="2443387"/>
                <a:ext cx="2224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8" name="Ink 37">
                <a:extLst>
                  <a:ext uri="{FF2B5EF4-FFF2-40B4-BE49-F238E27FC236}">
                    <a16:creationId xmlns:a16="http://schemas.microsoft.com/office/drawing/2014/main" id="{4475005C-4224-4C9F-8999-9A66FE80C237}"/>
                  </a:ext>
                </a:extLst>
              </p14:cNvPr>
              <p14:cNvContentPartPr/>
              <p14:nvPr/>
            </p14:nvContentPartPr>
            <p14:xfrm>
              <a:off x="4956285" y="3477667"/>
              <a:ext cx="3853440" cy="393840"/>
            </p14:xfrm>
          </p:contentPart>
        </mc:Choice>
        <mc:Fallback xmlns="">
          <p:pic>
            <p:nvPicPr>
              <p:cNvPr id="38" name="Ink 37">
                <a:extLst>
                  <a:ext uri="{FF2B5EF4-FFF2-40B4-BE49-F238E27FC236}">
                    <a16:creationId xmlns:a16="http://schemas.microsoft.com/office/drawing/2014/main" id="{4475005C-4224-4C9F-8999-9A66FE80C237}"/>
                  </a:ext>
                </a:extLst>
              </p:cNvPr>
              <p:cNvPicPr/>
              <p:nvPr/>
            </p:nvPicPr>
            <p:blipFill>
              <a:blip r:embed="rId7"/>
              <a:stretch>
                <a:fillRect/>
              </a:stretch>
            </p:blipFill>
            <p:spPr>
              <a:xfrm>
                <a:off x="4947285" y="3469027"/>
                <a:ext cx="387108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9" name="Ink 38">
                <a:extLst>
                  <a:ext uri="{FF2B5EF4-FFF2-40B4-BE49-F238E27FC236}">
                    <a16:creationId xmlns:a16="http://schemas.microsoft.com/office/drawing/2014/main" id="{A0618504-3510-41F0-BE3D-7B90C8FC4EB8}"/>
                  </a:ext>
                </a:extLst>
              </p14:cNvPr>
              <p14:cNvContentPartPr/>
              <p14:nvPr/>
            </p14:nvContentPartPr>
            <p14:xfrm>
              <a:off x="8733765" y="3648667"/>
              <a:ext cx="56880" cy="137520"/>
            </p14:xfrm>
          </p:contentPart>
        </mc:Choice>
        <mc:Fallback xmlns="">
          <p:pic>
            <p:nvPicPr>
              <p:cNvPr id="39" name="Ink 38">
                <a:extLst>
                  <a:ext uri="{FF2B5EF4-FFF2-40B4-BE49-F238E27FC236}">
                    <a16:creationId xmlns:a16="http://schemas.microsoft.com/office/drawing/2014/main" id="{A0618504-3510-41F0-BE3D-7B90C8FC4EB8}"/>
                  </a:ext>
                </a:extLst>
              </p:cNvPr>
              <p:cNvPicPr/>
              <p:nvPr/>
            </p:nvPicPr>
            <p:blipFill>
              <a:blip r:embed="rId9"/>
              <a:stretch>
                <a:fillRect/>
              </a:stretch>
            </p:blipFill>
            <p:spPr>
              <a:xfrm>
                <a:off x="8724765" y="3639667"/>
                <a:ext cx="7452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BBA40826-1384-41D6-AFD3-EF747B66D18D}"/>
                  </a:ext>
                </a:extLst>
              </p14:cNvPr>
              <p14:cNvContentPartPr/>
              <p14:nvPr/>
            </p14:nvContentPartPr>
            <p14:xfrm>
              <a:off x="6154005" y="4742707"/>
              <a:ext cx="3622320" cy="556200"/>
            </p14:xfrm>
          </p:contentPart>
        </mc:Choice>
        <mc:Fallback xmlns="">
          <p:pic>
            <p:nvPicPr>
              <p:cNvPr id="42" name="Ink 41">
                <a:extLst>
                  <a:ext uri="{FF2B5EF4-FFF2-40B4-BE49-F238E27FC236}">
                    <a16:creationId xmlns:a16="http://schemas.microsoft.com/office/drawing/2014/main" id="{BBA40826-1384-41D6-AFD3-EF747B66D18D}"/>
                  </a:ext>
                </a:extLst>
              </p:cNvPr>
              <p:cNvPicPr/>
              <p:nvPr/>
            </p:nvPicPr>
            <p:blipFill>
              <a:blip r:embed="rId11"/>
              <a:stretch>
                <a:fillRect/>
              </a:stretch>
            </p:blipFill>
            <p:spPr>
              <a:xfrm>
                <a:off x="6145365" y="4733707"/>
                <a:ext cx="3639960" cy="573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Ink 42">
                <a:extLst>
                  <a:ext uri="{FF2B5EF4-FFF2-40B4-BE49-F238E27FC236}">
                    <a16:creationId xmlns:a16="http://schemas.microsoft.com/office/drawing/2014/main" id="{985122F3-E604-4F30-AECC-523AC5BA00EA}"/>
                  </a:ext>
                </a:extLst>
              </p14:cNvPr>
              <p14:cNvContentPartPr/>
              <p14:nvPr/>
            </p14:nvContentPartPr>
            <p14:xfrm>
              <a:off x="6142485" y="5170027"/>
              <a:ext cx="70200" cy="233640"/>
            </p14:xfrm>
          </p:contentPart>
        </mc:Choice>
        <mc:Fallback xmlns="">
          <p:pic>
            <p:nvPicPr>
              <p:cNvPr id="43" name="Ink 42">
                <a:extLst>
                  <a:ext uri="{FF2B5EF4-FFF2-40B4-BE49-F238E27FC236}">
                    <a16:creationId xmlns:a16="http://schemas.microsoft.com/office/drawing/2014/main" id="{985122F3-E604-4F30-AECC-523AC5BA00EA}"/>
                  </a:ext>
                </a:extLst>
              </p:cNvPr>
              <p:cNvPicPr/>
              <p:nvPr/>
            </p:nvPicPr>
            <p:blipFill>
              <a:blip r:embed="rId13"/>
              <a:stretch>
                <a:fillRect/>
              </a:stretch>
            </p:blipFill>
            <p:spPr>
              <a:xfrm>
                <a:off x="6133845" y="5161027"/>
                <a:ext cx="87840" cy="251280"/>
              </a:xfrm>
              <a:prstGeom prst="rect">
                <a:avLst/>
              </a:prstGeom>
            </p:spPr>
          </p:pic>
        </mc:Fallback>
      </mc:AlternateContent>
    </p:spTree>
    <p:extLst>
      <p:ext uri="{BB962C8B-B14F-4D97-AF65-F5344CB8AC3E}">
        <p14:creationId xmlns:p14="http://schemas.microsoft.com/office/powerpoint/2010/main" val="1906115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5184396" y="369115"/>
            <a:ext cx="6769916" cy="910224"/>
          </a:xfrm>
        </p:spPr>
        <p:txBody>
          <a:bodyPr>
            <a:noAutofit/>
          </a:bodyPr>
          <a:lstStyle/>
          <a:p>
            <a:r>
              <a:rPr lang="en-US" dirty="0"/>
              <a:t>lista_quitar_en_posicion()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4798" y="411452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4</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26" name="Rectangle 25">
            <a:extLst>
              <a:ext uri="{FF2B5EF4-FFF2-40B4-BE49-F238E27FC236}">
                <a16:creationId xmlns:a16="http://schemas.microsoft.com/office/drawing/2014/main" id="{EDCA79A8-5169-43A6-A00D-37B69A576B8D}"/>
              </a:ext>
            </a:extLst>
          </p:cNvPr>
          <p:cNvSpPr/>
          <p:nvPr/>
        </p:nvSpPr>
        <p:spPr>
          <a:xfrm>
            <a:off x="3252466"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nodo_4</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475759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8">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9"/>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1"/>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3"/>
                <a:stretch>
                  <a:fillRect/>
                </a:stretch>
              </p:blipFill>
              <p:spPr>
                <a:xfrm>
                  <a:off x="1131520" y="3690307"/>
                  <a:ext cx="50040" cy="7236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6024284" y="1342233"/>
            <a:ext cx="6123962" cy="646331"/>
          </a:xfrm>
          <a:prstGeom prst="rect">
            <a:avLst/>
          </a:prstGeom>
          <a:noFill/>
        </p:spPr>
        <p:txBody>
          <a:bodyPr wrap="square" rtlCol="0">
            <a:spAutoFit/>
          </a:bodyPr>
          <a:lstStyle/>
          <a:p>
            <a:r>
              <a:rPr lang="en-US" dirty="0"/>
              <a:t>Dato: una </a:t>
            </a:r>
            <a:r>
              <a:rPr lang="en-US" dirty="0" err="1"/>
              <a:t>vez</a:t>
            </a:r>
            <a:r>
              <a:rPr lang="en-US" dirty="0"/>
              <a:t> </a:t>
            </a:r>
            <a:r>
              <a:rPr lang="en-US" dirty="0" err="1"/>
              <a:t>llegado</a:t>
            </a:r>
            <a:r>
              <a:rPr lang="en-US" dirty="0"/>
              <a:t> al </a:t>
            </a:r>
            <a:r>
              <a:rPr lang="en-US" dirty="0" err="1"/>
              <a:t>nodo</a:t>
            </a:r>
            <a:r>
              <a:rPr lang="en-US" dirty="0"/>
              <a:t> anterior, </a:t>
            </a:r>
            <a:r>
              <a:rPr lang="en-US" dirty="0" err="1"/>
              <a:t>referenciamos</a:t>
            </a:r>
            <a:r>
              <a:rPr lang="en-US" dirty="0"/>
              <a:t> </a:t>
            </a:r>
            <a:r>
              <a:rPr lang="en-US" dirty="0" err="1"/>
              <a:t>nuestro</a:t>
            </a:r>
            <a:r>
              <a:rPr lang="en-US" dirty="0"/>
              <a:t> </a:t>
            </a:r>
            <a:r>
              <a:rPr lang="en-US" dirty="0" err="1"/>
              <a:t>nodo</a:t>
            </a:r>
            <a:r>
              <a:rPr lang="en-US" dirty="0"/>
              <a:t> a </a:t>
            </a:r>
            <a:r>
              <a:rPr lang="en-US" dirty="0" err="1"/>
              <a:t>eliminar</a:t>
            </a:r>
            <a:r>
              <a:rPr lang="en-US" dirty="0"/>
              <a:t> por </a:t>
            </a:r>
            <a:r>
              <a:rPr lang="en-US" dirty="0" err="1"/>
              <a:t>separado</a:t>
            </a:r>
            <a:endParaRPr lang="es-AR" dirty="0"/>
          </a:p>
        </p:txBody>
      </p:sp>
      <p:grpSp>
        <p:nvGrpSpPr>
          <p:cNvPr id="34" name="Group 33">
            <a:extLst>
              <a:ext uri="{FF2B5EF4-FFF2-40B4-BE49-F238E27FC236}">
                <a16:creationId xmlns:a16="http://schemas.microsoft.com/office/drawing/2014/main" id="{4E742874-F657-4C80-81B3-A55041C8DFA0}"/>
              </a:ext>
            </a:extLst>
          </p:cNvPr>
          <p:cNvGrpSpPr/>
          <p:nvPr/>
        </p:nvGrpSpPr>
        <p:grpSpPr>
          <a:xfrm>
            <a:off x="1937560" y="3321667"/>
            <a:ext cx="3442320" cy="2198520"/>
            <a:chOff x="1937560" y="3321667"/>
            <a:chExt cx="3442320" cy="2198520"/>
          </a:xfrm>
        </p:grpSpPr>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24C7A10A-2B22-488F-882A-79DA3C2AA0B7}"/>
                    </a:ext>
                  </a:extLst>
                </p14:cNvPr>
                <p14:cNvContentPartPr/>
                <p14:nvPr/>
              </p14:nvContentPartPr>
              <p14:xfrm>
                <a:off x="2985880" y="3422467"/>
                <a:ext cx="276480" cy="42120"/>
              </p14:xfrm>
            </p:contentPart>
          </mc:Choice>
          <mc:Fallback>
            <p:pic>
              <p:nvPicPr>
                <p:cNvPr id="17" name="Ink 16">
                  <a:extLst>
                    <a:ext uri="{FF2B5EF4-FFF2-40B4-BE49-F238E27FC236}">
                      <a16:creationId xmlns:a16="http://schemas.microsoft.com/office/drawing/2014/main" id="{24C7A10A-2B22-488F-882A-79DA3C2AA0B7}"/>
                    </a:ext>
                  </a:extLst>
                </p:cNvPr>
                <p:cNvPicPr/>
                <p:nvPr/>
              </p:nvPicPr>
              <p:blipFill>
                <a:blip r:embed="rId15"/>
                <a:stretch>
                  <a:fillRect/>
                </a:stretch>
              </p:blipFill>
              <p:spPr>
                <a:xfrm>
                  <a:off x="2977240" y="3413467"/>
                  <a:ext cx="2941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2CACB397-560D-4FE1-B19F-BAF15B563F17}"/>
                    </a:ext>
                  </a:extLst>
                </p14:cNvPr>
                <p14:cNvContentPartPr/>
                <p14:nvPr/>
              </p14:nvContentPartPr>
              <p14:xfrm>
                <a:off x="3191440" y="3355147"/>
                <a:ext cx="57240" cy="154800"/>
              </p14:xfrm>
            </p:contentPart>
          </mc:Choice>
          <mc:Fallback>
            <p:pic>
              <p:nvPicPr>
                <p:cNvPr id="18" name="Ink 17">
                  <a:extLst>
                    <a:ext uri="{FF2B5EF4-FFF2-40B4-BE49-F238E27FC236}">
                      <a16:creationId xmlns:a16="http://schemas.microsoft.com/office/drawing/2014/main" id="{2CACB397-560D-4FE1-B19F-BAF15B563F17}"/>
                    </a:ext>
                  </a:extLst>
                </p:cNvPr>
                <p:cNvPicPr/>
                <p:nvPr/>
              </p:nvPicPr>
              <p:blipFill>
                <a:blip r:embed="rId17"/>
                <a:stretch>
                  <a:fillRect/>
                </a:stretch>
              </p:blipFill>
              <p:spPr>
                <a:xfrm>
                  <a:off x="3182800" y="3346147"/>
                  <a:ext cx="74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65B23948-45FE-4E16-A76C-3F222C0ACAD9}"/>
                    </a:ext>
                  </a:extLst>
                </p14:cNvPr>
                <p14:cNvContentPartPr/>
                <p14:nvPr/>
              </p14:nvContentPartPr>
              <p14:xfrm>
                <a:off x="4462600" y="3439027"/>
                <a:ext cx="309600" cy="10440"/>
              </p14:xfrm>
            </p:contentPart>
          </mc:Choice>
          <mc:Fallback>
            <p:pic>
              <p:nvPicPr>
                <p:cNvPr id="21" name="Ink 20">
                  <a:extLst>
                    <a:ext uri="{FF2B5EF4-FFF2-40B4-BE49-F238E27FC236}">
                      <a16:creationId xmlns:a16="http://schemas.microsoft.com/office/drawing/2014/main" id="{65B23948-45FE-4E16-A76C-3F222C0ACAD9}"/>
                    </a:ext>
                  </a:extLst>
                </p:cNvPr>
                <p:cNvPicPr/>
                <p:nvPr/>
              </p:nvPicPr>
              <p:blipFill>
                <a:blip r:embed="rId19"/>
                <a:stretch>
                  <a:fillRect/>
                </a:stretch>
              </p:blipFill>
              <p:spPr>
                <a:xfrm>
                  <a:off x="4453960" y="3430387"/>
                  <a:ext cx="327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AE319175-B3D2-44BB-B601-AF398A1DF274}"/>
                    </a:ext>
                  </a:extLst>
                </p14:cNvPr>
                <p14:cNvContentPartPr/>
                <p14:nvPr/>
              </p14:nvContentPartPr>
              <p14:xfrm>
                <a:off x="4646200" y="3321667"/>
                <a:ext cx="94320" cy="266760"/>
              </p14:xfrm>
            </p:contentPart>
          </mc:Choice>
          <mc:Fallback>
            <p:pic>
              <p:nvPicPr>
                <p:cNvPr id="23" name="Ink 22">
                  <a:extLst>
                    <a:ext uri="{FF2B5EF4-FFF2-40B4-BE49-F238E27FC236}">
                      <a16:creationId xmlns:a16="http://schemas.microsoft.com/office/drawing/2014/main" id="{AE319175-B3D2-44BB-B601-AF398A1DF274}"/>
                    </a:ext>
                  </a:extLst>
                </p:cNvPr>
                <p:cNvPicPr/>
                <p:nvPr/>
              </p:nvPicPr>
              <p:blipFill>
                <a:blip r:embed="rId21"/>
                <a:stretch>
                  <a:fillRect/>
                </a:stretch>
              </p:blipFill>
              <p:spPr>
                <a:xfrm>
                  <a:off x="4637560" y="3313027"/>
                  <a:ext cx="1119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59C4E3FB-329B-4E8D-BA51-823FAD9DCCE8}"/>
                    </a:ext>
                  </a:extLst>
                </p14:cNvPr>
                <p14:cNvContentPartPr/>
                <p14:nvPr/>
              </p14:nvContentPartPr>
              <p14:xfrm>
                <a:off x="5308240" y="3682387"/>
                <a:ext cx="35280" cy="435960"/>
              </p14:xfrm>
            </p:contentPart>
          </mc:Choice>
          <mc:Fallback>
            <p:pic>
              <p:nvPicPr>
                <p:cNvPr id="25" name="Ink 24">
                  <a:extLst>
                    <a:ext uri="{FF2B5EF4-FFF2-40B4-BE49-F238E27FC236}">
                      <a16:creationId xmlns:a16="http://schemas.microsoft.com/office/drawing/2014/main" id="{59C4E3FB-329B-4E8D-BA51-823FAD9DCCE8}"/>
                    </a:ext>
                  </a:extLst>
                </p:cNvPr>
                <p:cNvPicPr/>
                <p:nvPr/>
              </p:nvPicPr>
              <p:blipFill>
                <a:blip r:embed="rId23"/>
                <a:stretch>
                  <a:fillRect/>
                </a:stretch>
              </p:blipFill>
              <p:spPr>
                <a:xfrm>
                  <a:off x="5299600" y="3673387"/>
                  <a:ext cx="529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7" name="Ink 26">
                  <a:extLst>
                    <a:ext uri="{FF2B5EF4-FFF2-40B4-BE49-F238E27FC236}">
                      <a16:creationId xmlns:a16="http://schemas.microsoft.com/office/drawing/2014/main" id="{DA2159E3-6606-4DCB-8624-1DA9B1701372}"/>
                    </a:ext>
                  </a:extLst>
                </p14:cNvPr>
                <p14:cNvContentPartPr/>
                <p14:nvPr/>
              </p14:nvContentPartPr>
              <p14:xfrm>
                <a:off x="5251000" y="4084507"/>
                <a:ext cx="128880" cy="40320"/>
              </p14:xfrm>
            </p:contentPart>
          </mc:Choice>
          <mc:Fallback>
            <p:pic>
              <p:nvPicPr>
                <p:cNvPr id="27" name="Ink 26">
                  <a:extLst>
                    <a:ext uri="{FF2B5EF4-FFF2-40B4-BE49-F238E27FC236}">
                      <a16:creationId xmlns:a16="http://schemas.microsoft.com/office/drawing/2014/main" id="{DA2159E3-6606-4DCB-8624-1DA9B1701372}"/>
                    </a:ext>
                  </a:extLst>
                </p:cNvPr>
                <p:cNvPicPr/>
                <p:nvPr/>
              </p:nvPicPr>
              <p:blipFill>
                <a:blip r:embed="rId25"/>
                <a:stretch>
                  <a:fillRect/>
                </a:stretch>
              </p:blipFill>
              <p:spPr>
                <a:xfrm>
                  <a:off x="5242360" y="4075867"/>
                  <a:ext cx="14652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45BD6D1B-CF12-49C4-B55A-7842F93A0214}"/>
                    </a:ext>
                  </a:extLst>
                </p14:cNvPr>
                <p14:cNvContentPartPr/>
                <p14:nvPr/>
              </p14:nvContentPartPr>
              <p14:xfrm>
                <a:off x="1937560" y="3730987"/>
                <a:ext cx="3076200" cy="1789200"/>
              </p14:xfrm>
            </p:contentPart>
          </mc:Choice>
          <mc:Fallback>
            <p:pic>
              <p:nvPicPr>
                <p:cNvPr id="29" name="Ink 28">
                  <a:extLst>
                    <a:ext uri="{FF2B5EF4-FFF2-40B4-BE49-F238E27FC236}">
                      <a16:creationId xmlns:a16="http://schemas.microsoft.com/office/drawing/2014/main" id="{45BD6D1B-CF12-49C4-B55A-7842F93A0214}"/>
                    </a:ext>
                  </a:extLst>
                </p:cNvPr>
                <p:cNvPicPr/>
                <p:nvPr/>
              </p:nvPicPr>
              <p:blipFill>
                <a:blip r:embed="rId27"/>
                <a:stretch>
                  <a:fillRect/>
                </a:stretch>
              </p:blipFill>
              <p:spPr>
                <a:xfrm>
                  <a:off x="1928560" y="3722347"/>
                  <a:ext cx="3093840" cy="1806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Ink 32">
                  <a:extLst>
                    <a:ext uri="{FF2B5EF4-FFF2-40B4-BE49-F238E27FC236}">
                      <a16:creationId xmlns:a16="http://schemas.microsoft.com/office/drawing/2014/main" id="{E164B855-0904-45BC-B9CB-C8FE76B55EF3}"/>
                    </a:ext>
                  </a:extLst>
                </p14:cNvPr>
                <p14:cNvContentPartPr/>
                <p14:nvPr/>
              </p14:nvContentPartPr>
              <p14:xfrm>
                <a:off x="4882000" y="3707227"/>
                <a:ext cx="212400" cy="215640"/>
              </p14:xfrm>
            </p:contentPart>
          </mc:Choice>
          <mc:Fallback>
            <p:pic>
              <p:nvPicPr>
                <p:cNvPr id="33" name="Ink 32">
                  <a:extLst>
                    <a:ext uri="{FF2B5EF4-FFF2-40B4-BE49-F238E27FC236}">
                      <a16:creationId xmlns:a16="http://schemas.microsoft.com/office/drawing/2014/main" id="{E164B855-0904-45BC-B9CB-C8FE76B55EF3}"/>
                    </a:ext>
                  </a:extLst>
                </p:cNvPr>
                <p:cNvPicPr/>
                <p:nvPr/>
              </p:nvPicPr>
              <p:blipFill>
                <a:blip r:embed="rId29"/>
                <a:stretch>
                  <a:fillRect/>
                </a:stretch>
              </p:blipFill>
              <p:spPr>
                <a:xfrm>
                  <a:off x="4873360" y="3698227"/>
                  <a:ext cx="230040" cy="233280"/>
                </a:xfrm>
                <a:prstGeom prst="rect">
                  <a:avLst/>
                </a:prstGeom>
              </p:spPr>
            </p:pic>
          </mc:Fallback>
        </mc:AlternateContent>
      </p:grpSp>
      <p:sp>
        <p:nvSpPr>
          <p:cNvPr id="28" name="Rectangle 27">
            <a:extLst>
              <a:ext uri="{FF2B5EF4-FFF2-40B4-BE49-F238E27FC236}">
                <a16:creationId xmlns:a16="http://schemas.microsoft.com/office/drawing/2014/main" id="{07E50F64-3AC7-4979-ADFC-0AEEA41C331B}"/>
              </a:ext>
            </a:extLst>
          </p:cNvPr>
          <p:cNvSpPr/>
          <p:nvPr/>
        </p:nvSpPr>
        <p:spPr>
          <a:xfrm>
            <a:off x="826638" y="2086265"/>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30">
            <p14:nvContentPartPr>
              <p14:cNvPr id="9" name="Ink 8">
                <a:extLst>
                  <a:ext uri="{FF2B5EF4-FFF2-40B4-BE49-F238E27FC236}">
                    <a16:creationId xmlns:a16="http://schemas.microsoft.com/office/drawing/2014/main" id="{70D27C95-6122-46F0-ABAB-C1F0B4BE17CA}"/>
                  </a:ext>
                </a:extLst>
              </p14:cNvPr>
              <p14:cNvContentPartPr/>
              <p14:nvPr/>
            </p14:nvContentPartPr>
            <p14:xfrm>
              <a:off x="2113600" y="2742787"/>
              <a:ext cx="84240" cy="427320"/>
            </p14:xfrm>
          </p:contentPart>
        </mc:Choice>
        <mc:Fallback>
          <p:pic>
            <p:nvPicPr>
              <p:cNvPr id="9" name="Ink 8">
                <a:extLst>
                  <a:ext uri="{FF2B5EF4-FFF2-40B4-BE49-F238E27FC236}">
                    <a16:creationId xmlns:a16="http://schemas.microsoft.com/office/drawing/2014/main" id="{70D27C95-6122-46F0-ABAB-C1F0B4BE17CA}"/>
                  </a:ext>
                </a:extLst>
              </p:cNvPr>
              <p:cNvPicPr/>
              <p:nvPr/>
            </p:nvPicPr>
            <p:blipFill>
              <a:blip r:embed="rId31"/>
              <a:stretch>
                <a:fillRect/>
              </a:stretch>
            </p:blipFill>
            <p:spPr>
              <a:xfrm>
                <a:off x="2104960" y="2734147"/>
                <a:ext cx="10188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 name="Ink 9">
                <a:extLst>
                  <a:ext uri="{FF2B5EF4-FFF2-40B4-BE49-F238E27FC236}">
                    <a16:creationId xmlns:a16="http://schemas.microsoft.com/office/drawing/2014/main" id="{6ECA3F4B-5E7A-418F-8E2C-F7B00A83AC37}"/>
                  </a:ext>
                </a:extLst>
              </p14:cNvPr>
              <p14:cNvContentPartPr/>
              <p14:nvPr/>
            </p14:nvContentPartPr>
            <p14:xfrm>
              <a:off x="2046640" y="3078307"/>
              <a:ext cx="249840" cy="94680"/>
            </p14:xfrm>
          </p:contentPart>
        </mc:Choice>
        <mc:Fallback>
          <p:pic>
            <p:nvPicPr>
              <p:cNvPr id="10" name="Ink 9">
                <a:extLst>
                  <a:ext uri="{FF2B5EF4-FFF2-40B4-BE49-F238E27FC236}">
                    <a16:creationId xmlns:a16="http://schemas.microsoft.com/office/drawing/2014/main" id="{6ECA3F4B-5E7A-418F-8E2C-F7B00A83AC37}"/>
                  </a:ext>
                </a:extLst>
              </p:cNvPr>
              <p:cNvPicPr/>
              <p:nvPr/>
            </p:nvPicPr>
            <p:blipFill>
              <a:blip r:embed="rId33"/>
              <a:stretch>
                <a:fillRect/>
              </a:stretch>
            </p:blipFill>
            <p:spPr>
              <a:xfrm>
                <a:off x="2037640" y="3069667"/>
                <a:ext cx="267480" cy="112320"/>
              </a:xfrm>
              <a:prstGeom prst="rect">
                <a:avLst/>
              </a:prstGeom>
            </p:spPr>
          </p:pic>
        </mc:Fallback>
      </mc:AlternateContent>
      <p:sp>
        <p:nvSpPr>
          <p:cNvPr id="32" name="Rectangle 31">
            <a:extLst>
              <a:ext uri="{FF2B5EF4-FFF2-40B4-BE49-F238E27FC236}">
                <a16:creationId xmlns:a16="http://schemas.microsoft.com/office/drawing/2014/main" id="{14ED3933-A6F5-4A39-94DC-AB21FF48114A}"/>
              </a:ext>
            </a:extLst>
          </p:cNvPr>
          <p:cNvSpPr/>
          <p:nvPr/>
        </p:nvSpPr>
        <p:spPr>
          <a:xfrm>
            <a:off x="3504188" y="2086265"/>
            <a:ext cx="2284023"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nodo_a_borrar</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34">
            <p14:nvContentPartPr>
              <p14:cNvPr id="12" name="Ink 11">
                <a:extLst>
                  <a:ext uri="{FF2B5EF4-FFF2-40B4-BE49-F238E27FC236}">
                    <a16:creationId xmlns:a16="http://schemas.microsoft.com/office/drawing/2014/main" id="{0F281421-1A98-49AD-8607-0E7D2EC517C7}"/>
                  </a:ext>
                </a:extLst>
              </p14:cNvPr>
              <p14:cNvContentPartPr/>
              <p14:nvPr/>
            </p14:nvContentPartPr>
            <p14:xfrm>
              <a:off x="3791200" y="2662867"/>
              <a:ext cx="222120" cy="424080"/>
            </p14:xfrm>
          </p:contentPart>
        </mc:Choice>
        <mc:Fallback>
          <p:pic>
            <p:nvPicPr>
              <p:cNvPr id="12" name="Ink 11">
                <a:extLst>
                  <a:ext uri="{FF2B5EF4-FFF2-40B4-BE49-F238E27FC236}">
                    <a16:creationId xmlns:a16="http://schemas.microsoft.com/office/drawing/2014/main" id="{0F281421-1A98-49AD-8607-0E7D2EC517C7}"/>
                  </a:ext>
                </a:extLst>
              </p:cNvPr>
              <p:cNvPicPr/>
              <p:nvPr/>
            </p:nvPicPr>
            <p:blipFill>
              <a:blip r:embed="rId35"/>
              <a:stretch>
                <a:fillRect/>
              </a:stretch>
            </p:blipFill>
            <p:spPr>
              <a:xfrm>
                <a:off x="3782200" y="2654227"/>
                <a:ext cx="23976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3" name="Ink 12">
                <a:extLst>
                  <a:ext uri="{FF2B5EF4-FFF2-40B4-BE49-F238E27FC236}">
                    <a16:creationId xmlns:a16="http://schemas.microsoft.com/office/drawing/2014/main" id="{10A39816-F210-40BF-8531-AB97574C0F5F}"/>
                  </a:ext>
                </a:extLst>
              </p14:cNvPr>
              <p14:cNvContentPartPr/>
              <p14:nvPr/>
            </p14:nvContentPartPr>
            <p14:xfrm>
              <a:off x="3883720" y="2680507"/>
              <a:ext cx="210960" cy="381600"/>
            </p14:xfrm>
          </p:contentPart>
        </mc:Choice>
        <mc:Fallback>
          <p:pic>
            <p:nvPicPr>
              <p:cNvPr id="13" name="Ink 12">
                <a:extLst>
                  <a:ext uri="{FF2B5EF4-FFF2-40B4-BE49-F238E27FC236}">
                    <a16:creationId xmlns:a16="http://schemas.microsoft.com/office/drawing/2014/main" id="{10A39816-F210-40BF-8531-AB97574C0F5F}"/>
                  </a:ext>
                </a:extLst>
              </p:cNvPr>
              <p:cNvPicPr/>
              <p:nvPr/>
            </p:nvPicPr>
            <p:blipFill>
              <a:blip r:embed="rId37"/>
              <a:stretch>
                <a:fillRect/>
              </a:stretch>
            </p:blipFill>
            <p:spPr>
              <a:xfrm>
                <a:off x="3874720" y="2671507"/>
                <a:ext cx="228600" cy="399240"/>
              </a:xfrm>
              <a:prstGeom prst="rect">
                <a:avLst/>
              </a:prstGeom>
            </p:spPr>
          </p:pic>
        </mc:Fallback>
      </mc:AlternateContent>
    </p:spTree>
    <p:extLst>
      <p:ext uri="{BB962C8B-B14F-4D97-AF65-F5344CB8AC3E}">
        <p14:creationId xmlns:p14="http://schemas.microsoft.com/office/powerpoint/2010/main" val="2561463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5184396" y="369115"/>
            <a:ext cx="6769916" cy="910224"/>
          </a:xfrm>
        </p:spPr>
        <p:txBody>
          <a:bodyPr>
            <a:noAutofit/>
          </a:bodyPr>
          <a:lstStyle/>
          <a:p>
            <a:r>
              <a:rPr lang="en-US" dirty="0"/>
              <a:t>lista_quitar_en_posicion()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4798" y="411452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4</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26" name="Rectangle 25">
            <a:extLst>
              <a:ext uri="{FF2B5EF4-FFF2-40B4-BE49-F238E27FC236}">
                <a16:creationId xmlns:a16="http://schemas.microsoft.com/office/drawing/2014/main" id="{EDCA79A8-5169-43A6-A00D-37B69A576B8D}"/>
              </a:ext>
            </a:extLst>
          </p:cNvPr>
          <p:cNvSpPr/>
          <p:nvPr/>
        </p:nvSpPr>
        <p:spPr>
          <a:xfrm>
            <a:off x="3252466"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nodo_4</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9600EBEC-03FC-4FEE-A1EF-CC5DA73B5439}"/>
              </a:ext>
            </a:extLst>
          </p:cNvPr>
          <p:cNvSpPr/>
          <p:nvPr/>
        </p:nvSpPr>
        <p:spPr>
          <a:xfrm>
            <a:off x="475759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8">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9"/>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1"/>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3"/>
                <a:stretch>
                  <a:fillRect/>
                </a:stretch>
              </p:blipFill>
              <p:spPr>
                <a:xfrm>
                  <a:off x="1131520" y="3690307"/>
                  <a:ext cx="50040" cy="7236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6333688" y="1342233"/>
            <a:ext cx="5519956" cy="1200329"/>
          </a:xfrm>
          <a:prstGeom prst="rect">
            <a:avLst/>
          </a:prstGeom>
          <a:noFill/>
        </p:spPr>
        <p:txBody>
          <a:bodyPr wrap="square" rtlCol="0">
            <a:spAutoFit/>
          </a:bodyPr>
          <a:lstStyle/>
          <a:p>
            <a:r>
              <a:rPr lang="en-US" dirty="0"/>
              <a:t>Dato: </a:t>
            </a:r>
            <a:r>
              <a:rPr lang="en-US" dirty="0" err="1"/>
              <a:t>ahora</a:t>
            </a:r>
            <a:r>
              <a:rPr lang="en-US" dirty="0"/>
              <a:t> </a:t>
            </a:r>
            <a:r>
              <a:rPr lang="en-US" dirty="0" err="1"/>
              <a:t>nuestro</a:t>
            </a:r>
            <a:r>
              <a:rPr lang="en-US" dirty="0"/>
              <a:t> </a:t>
            </a:r>
            <a:r>
              <a:rPr lang="en-US" dirty="0" err="1"/>
              <a:t>nodo</a:t>
            </a:r>
            <a:r>
              <a:rPr lang="en-US" dirty="0"/>
              <a:t> anterior </a:t>
            </a:r>
            <a:r>
              <a:rPr lang="en-US" dirty="0" err="1"/>
              <a:t>va</a:t>
            </a:r>
            <a:r>
              <a:rPr lang="en-US" dirty="0"/>
              <a:t> a </a:t>
            </a:r>
            <a:r>
              <a:rPr lang="en-US" dirty="0" err="1"/>
              <a:t>apuntar</a:t>
            </a:r>
            <a:r>
              <a:rPr lang="en-US" dirty="0"/>
              <a:t> a </a:t>
            </a:r>
            <a:r>
              <a:rPr lang="en-US" dirty="0" err="1"/>
              <a:t>nuestro</a:t>
            </a:r>
            <a:r>
              <a:rPr lang="en-US" dirty="0"/>
              <a:t> </a:t>
            </a:r>
            <a:r>
              <a:rPr lang="en-US" dirty="0" err="1"/>
              <a:t>nodo</a:t>
            </a:r>
            <a:r>
              <a:rPr lang="en-US" dirty="0"/>
              <a:t> </a:t>
            </a:r>
            <a:r>
              <a:rPr lang="en-US" dirty="0" err="1"/>
              <a:t>siguiente</a:t>
            </a:r>
            <a:r>
              <a:rPr lang="en-US" dirty="0"/>
              <a:t> al que </a:t>
            </a:r>
            <a:r>
              <a:rPr lang="en-US" dirty="0" err="1"/>
              <a:t>queremos</a:t>
            </a:r>
            <a:r>
              <a:rPr lang="en-US" dirty="0"/>
              <a:t> </a:t>
            </a:r>
            <a:r>
              <a:rPr lang="en-US" dirty="0" err="1"/>
              <a:t>borrar</a:t>
            </a:r>
            <a:r>
              <a:rPr lang="es-AR" dirty="0"/>
              <a:t>.</a:t>
            </a:r>
          </a:p>
          <a:p>
            <a:r>
              <a:rPr lang="es-AR" dirty="0"/>
              <a:t>Dato 2: lastima por nuestro nodo_3, se debe sentir juzgado de lo mucho que lo apuntan</a:t>
            </a:r>
            <a:endParaRPr lang="en-US" dirty="0"/>
          </a:p>
        </p:txBody>
      </p:sp>
      <p:sp>
        <p:nvSpPr>
          <p:cNvPr id="28" name="Rectangle 27">
            <a:extLst>
              <a:ext uri="{FF2B5EF4-FFF2-40B4-BE49-F238E27FC236}">
                <a16:creationId xmlns:a16="http://schemas.microsoft.com/office/drawing/2014/main" id="{07E50F64-3AC7-4979-ADFC-0AEEA41C331B}"/>
              </a:ext>
            </a:extLst>
          </p:cNvPr>
          <p:cNvSpPr/>
          <p:nvPr/>
        </p:nvSpPr>
        <p:spPr>
          <a:xfrm>
            <a:off x="826638" y="2086265"/>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70D27C95-6122-46F0-ABAB-C1F0B4BE17CA}"/>
                  </a:ext>
                </a:extLst>
              </p14:cNvPr>
              <p14:cNvContentPartPr/>
              <p14:nvPr/>
            </p14:nvContentPartPr>
            <p14:xfrm>
              <a:off x="2113600" y="2742787"/>
              <a:ext cx="84240" cy="427320"/>
            </p14:xfrm>
          </p:contentPart>
        </mc:Choice>
        <mc:Fallback>
          <p:pic>
            <p:nvPicPr>
              <p:cNvPr id="9" name="Ink 8">
                <a:extLst>
                  <a:ext uri="{FF2B5EF4-FFF2-40B4-BE49-F238E27FC236}">
                    <a16:creationId xmlns:a16="http://schemas.microsoft.com/office/drawing/2014/main" id="{70D27C95-6122-46F0-ABAB-C1F0B4BE17CA}"/>
                  </a:ext>
                </a:extLst>
              </p:cNvPr>
              <p:cNvPicPr/>
              <p:nvPr/>
            </p:nvPicPr>
            <p:blipFill>
              <a:blip r:embed="rId15"/>
              <a:stretch>
                <a:fillRect/>
              </a:stretch>
            </p:blipFill>
            <p:spPr>
              <a:xfrm>
                <a:off x="2104960" y="2734147"/>
                <a:ext cx="10188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6ECA3F4B-5E7A-418F-8E2C-F7B00A83AC37}"/>
                  </a:ext>
                </a:extLst>
              </p14:cNvPr>
              <p14:cNvContentPartPr/>
              <p14:nvPr/>
            </p14:nvContentPartPr>
            <p14:xfrm>
              <a:off x="2046640" y="3078307"/>
              <a:ext cx="249840" cy="94680"/>
            </p14:xfrm>
          </p:contentPart>
        </mc:Choice>
        <mc:Fallback>
          <p:pic>
            <p:nvPicPr>
              <p:cNvPr id="10" name="Ink 9">
                <a:extLst>
                  <a:ext uri="{FF2B5EF4-FFF2-40B4-BE49-F238E27FC236}">
                    <a16:creationId xmlns:a16="http://schemas.microsoft.com/office/drawing/2014/main" id="{6ECA3F4B-5E7A-418F-8E2C-F7B00A83AC37}"/>
                  </a:ext>
                </a:extLst>
              </p:cNvPr>
              <p:cNvPicPr/>
              <p:nvPr/>
            </p:nvPicPr>
            <p:blipFill>
              <a:blip r:embed="rId17"/>
              <a:stretch>
                <a:fillRect/>
              </a:stretch>
            </p:blipFill>
            <p:spPr>
              <a:xfrm>
                <a:off x="2037640" y="3069667"/>
                <a:ext cx="267480" cy="112320"/>
              </a:xfrm>
              <a:prstGeom prst="rect">
                <a:avLst/>
              </a:prstGeom>
            </p:spPr>
          </p:pic>
        </mc:Fallback>
      </mc:AlternateContent>
      <p:sp>
        <p:nvSpPr>
          <p:cNvPr id="32" name="Rectangle 31">
            <a:extLst>
              <a:ext uri="{FF2B5EF4-FFF2-40B4-BE49-F238E27FC236}">
                <a16:creationId xmlns:a16="http://schemas.microsoft.com/office/drawing/2014/main" id="{14ED3933-A6F5-4A39-94DC-AB21FF48114A}"/>
              </a:ext>
            </a:extLst>
          </p:cNvPr>
          <p:cNvSpPr/>
          <p:nvPr/>
        </p:nvSpPr>
        <p:spPr>
          <a:xfrm>
            <a:off x="3504188" y="2086265"/>
            <a:ext cx="2284023"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nodo_a_borrar</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0F281421-1A98-49AD-8607-0E7D2EC517C7}"/>
                  </a:ext>
                </a:extLst>
              </p14:cNvPr>
              <p14:cNvContentPartPr/>
              <p14:nvPr/>
            </p14:nvContentPartPr>
            <p14:xfrm>
              <a:off x="3791200" y="2662867"/>
              <a:ext cx="222120" cy="424080"/>
            </p14:xfrm>
          </p:contentPart>
        </mc:Choice>
        <mc:Fallback>
          <p:pic>
            <p:nvPicPr>
              <p:cNvPr id="12" name="Ink 11">
                <a:extLst>
                  <a:ext uri="{FF2B5EF4-FFF2-40B4-BE49-F238E27FC236}">
                    <a16:creationId xmlns:a16="http://schemas.microsoft.com/office/drawing/2014/main" id="{0F281421-1A98-49AD-8607-0E7D2EC517C7}"/>
                  </a:ext>
                </a:extLst>
              </p:cNvPr>
              <p:cNvPicPr/>
              <p:nvPr/>
            </p:nvPicPr>
            <p:blipFill>
              <a:blip r:embed="rId19"/>
              <a:stretch>
                <a:fillRect/>
              </a:stretch>
            </p:blipFill>
            <p:spPr>
              <a:xfrm>
                <a:off x="3782200" y="2654227"/>
                <a:ext cx="23976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10A39816-F210-40BF-8531-AB97574C0F5F}"/>
                  </a:ext>
                </a:extLst>
              </p14:cNvPr>
              <p14:cNvContentPartPr/>
              <p14:nvPr/>
            </p14:nvContentPartPr>
            <p14:xfrm>
              <a:off x="3883720" y="2680507"/>
              <a:ext cx="210960" cy="381600"/>
            </p14:xfrm>
          </p:contentPart>
        </mc:Choice>
        <mc:Fallback>
          <p:pic>
            <p:nvPicPr>
              <p:cNvPr id="13" name="Ink 12">
                <a:extLst>
                  <a:ext uri="{FF2B5EF4-FFF2-40B4-BE49-F238E27FC236}">
                    <a16:creationId xmlns:a16="http://schemas.microsoft.com/office/drawing/2014/main" id="{10A39816-F210-40BF-8531-AB97574C0F5F}"/>
                  </a:ext>
                </a:extLst>
              </p:cNvPr>
              <p:cNvPicPr/>
              <p:nvPr/>
            </p:nvPicPr>
            <p:blipFill>
              <a:blip r:embed="rId21"/>
              <a:stretch>
                <a:fillRect/>
              </a:stretch>
            </p:blipFill>
            <p:spPr>
              <a:xfrm>
                <a:off x="3874720" y="2671507"/>
                <a:ext cx="228600" cy="399240"/>
              </a:xfrm>
              <a:prstGeom prst="rect">
                <a:avLst/>
              </a:prstGeom>
            </p:spPr>
          </p:pic>
        </mc:Fallback>
      </mc:AlternateContent>
      <p:grpSp>
        <p:nvGrpSpPr>
          <p:cNvPr id="41" name="Group 40">
            <a:extLst>
              <a:ext uri="{FF2B5EF4-FFF2-40B4-BE49-F238E27FC236}">
                <a16:creationId xmlns:a16="http://schemas.microsoft.com/office/drawing/2014/main" id="{1B9CFAB7-E2BF-47B6-9FDE-B8E1AB45B5E9}"/>
              </a:ext>
            </a:extLst>
          </p:cNvPr>
          <p:cNvGrpSpPr/>
          <p:nvPr/>
        </p:nvGrpSpPr>
        <p:grpSpPr>
          <a:xfrm>
            <a:off x="2038360" y="3346867"/>
            <a:ext cx="3426840" cy="2156400"/>
            <a:chOff x="2038360" y="3346867"/>
            <a:chExt cx="3426840" cy="2156400"/>
          </a:xfrm>
        </p:grpSpPr>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2DADE6E7-62F5-4EAD-A6D1-B8C7070B0FF0}"/>
                    </a:ext>
                  </a:extLst>
                </p14:cNvPr>
                <p14:cNvContentPartPr/>
                <p14:nvPr/>
              </p14:nvContentPartPr>
              <p14:xfrm>
                <a:off x="2977960" y="3581947"/>
                <a:ext cx="1768680" cy="228600"/>
              </p14:xfrm>
            </p:contentPart>
          </mc:Choice>
          <mc:Fallback>
            <p:pic>
              <p:nvPicPr>
                <p:cNvPr id="15" name="Ink 14">
                  <a:extLst>
                    <a:ext uri="{FF2B5EF4-FFF2-40B4-BE49-F238E27FC236}">
                      <a16:creationId xmlns:a16="http://schemas.microsoft.com/office/drawing/2014/main" id="{2DADE6E7-62F5-4EAD-A6D1-B8C7070B0FF0}"/>
                    </a:ext>
                  </a:extLst>
                </p:cNvPr>
                <p:cNvPicPr/>
                <p:nvPr/>
              </p:nvPicPr>
              <p:blipFill>
                <a:blip r:embed="rId23"/>
                <a:stretch>
                  <a:fillRect/>
                </a:stretch>
              </p:blipFill>
              <p:spPr>
                <a:xfrm>
                  <a:off x="2968960" y="3572947"/>
                  <a:ext cx="17863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A8F45F21-1641-4E4C-911C-C83B34E49D2C}"/>
                    </a:ext>
                  </a:extLst>
                </p14:cNvPr>
                <p14:cNvContentPartPr/>
                <p14:nvPr/>
              </p14:nvContentPartPr>
              <p14:xfrm>
                <a:off x="4663840" y="3548107"/>
                <a:ext cx="134280" cy="183960"/>
              </p14:xfrm>
            </p:contentPart>
          </mc:Choice>
          <mc:Fallback>
            <p:pic>
              <p:nvPicPr>
                <p:cNvPr id="19" name="Ink 18">
                  <a:extLst>
                    <a:ext uri="{FF2B5EF4-FFF2-40B4-BE49-F238E27FC236}">
                      <a16:creationId xmlns:a16="http://schemas.microsoft.com/office/drawing/2014/main" id="{A8F45F21-1641-4E4C-911C-C83B34E49D2C}"/>
                    </a:ext>
                  </a:extLst>
                </p:cNvPr>
                <p:cNvPicPr/>
                <p:nvPr/>
              </p:nvPicPr>
              <p:blipFill>
                <a:blip r:embed="rId25"/>
                <a:stretch>
                  <a:fillRect/>
                </a:stretch>
              </p:blipFill>
              <p:spPr>
                <a:xfrm>
                  <a:off x="4655200" y="3539467"/>
                  <a:ext cx="1519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Ink 23">
                  <a:extLst>
                    <a:ext uri="{FF2B5EF4-FFF2-40B4-BE49-F238E27FC236}">
                      <a16:creationId xmlns:a16="http://schemas.microsoft.com/office/drawing/2014/main" id="{E560D507-4618-4232-AA1D-C5C739D23918}"/>
                    </a:ext>
                  </a:extLst>
                </p14:cNvPr>
                <p14:cNvContentPartPr/>
                <p14:nvPr/>
              </p14:nvContentPartPr>
              <p14:xfrm>
                <a:off x="4521280" y="3422467"/>
                <a:ext cx="209160" cy="34200"/>
              </p14:xfrm>
            </p:contentPart>
          </mc:Choice>
          <mc:Fallback>
            <p:pic>
              <p:nvPicPr>
                <p:cNvPr id="24" name="Ink 23">
                  <a:extLst>
                    <a:ext uri="{FF2B5EF4-FFF2-40B4-BE49-F238E27FC236}">
                      <a16:creationId xmlns:a16="http://schemas.microsoft.com/office/drawing/2014/main" id="{E560D507-4618-4232-AA1D-C5C739D23918}"/>
                    </a:ext>
                  </a:extLst>
                </p:cNvPr>
                <p:cNvPicPr/>
                <p:nvPr/>
              </p:nvPicPr>
              <p:blipFill>
                <a:blip r:embed="rId27"/>
                <a:stretch>
                  <a:fillRect/>
                </a:stretch>
              </p:blipFill>
              <p:spPr>
                <a:xfrm>
                  <a:off x="4512280" y="3413467"/>
                  <a:ext cx="22680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5" name="Ink 34">
                  <a:extLst>
                    <a:ext uri="{FF2B5EF4-FFF2-40B4-BE49-F238E27FC236}">
                      <a16:creationId xmlns:a16="http://schemas.microsoft.com/office/drawing/2014/main" id="{04CFF0B8-3975-48A3-9C3D-21A0F2216143}"/>
                    </a:ext>
                  </a:extLst>
                </p14:cNvPr>
                <p14:cNvContentPartPr/>
                <p14:nvPr/>
              </p14:nvContentPartPr>
              <p14:xfrm>
                <a:off x="4667080" y="3346867"/>
                <a:ext cx="57240" cy="162000"/>
              </p14:xfrm>
            </p:contentPart>
          </mc:Choice>
          <mc:Fallback>
            <p:pic>
              <p:nvPicPr>
                <p:cNvPr id="35" name="Ink 34">
                  <a:extLst>
                    <a:ext uri="{FF2B5EF4-FFF2-40B4-BE49-F238E27FC236}">
                      <a16:creationId xmlns:a16="http://schemas.microsoft.com/office/drawing/2014/main" id="{04CFF0B8-3975-48A3-9C3D-21A0F2216143}"/>
                    </a:ext>
                  </a:extLst>
                </p:cNvPr>
                <p:cNvPicPr/>
                <p:nvPr/>
              </p:nvPicPr>
              <p:blipFill>
                <a:blip r:embed="rId29"/>
                <a:stretch>
                  <a:fillRect/>
                </a:stretch>
              </p:blipFill>
              <p:spPr>
                <a:xfrm>
                  <a:off x="4658080" y="3338227"/>
                  <a:ext cx="748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D29EE3EE-FFCD-4B7A-9682-FFA09F9F6207}"/>
                    </a:ext>
                  </a:extLst>
                </p14:cNvPr>
                <p14:cNvContentPartPr/>
                <p14:nvPr/>
              </p14:nvContentPartPr>
              <p14:xfrm>
                <a:off x="2038360" y="3706867"/>
                <a:ext cx="2892600" cy="1796400"/>
              </p14:xfrm>
            </p:contentPart>
          </mc:Choice>
          <mc:Fallback>
            <p:pic>
              <p:nvPicPr>
                <p:cNvPr id="37" name="Ink 36">
                  <a:extLst>
                    <a:ext uri="{FF2B5EF4-FFF2-40B4-BE49-F238E27FC236}">
                      <a16:creationId xmlns:a16="http://schemas.microsoft.com/office/drawing/2014/main" id="{D29EE3EE-FFCD-4B7A-9682-FFA09F9F6207}"/>
                    </a:ext>
                  </a:extLst>
                </p:cNvPr>
                <p:cNvPicPr/>
                <p:nvPr/>
              </p:nvPicPr>
              <p:blipFill>
                <a:blip r:embed="rId31"/>
                <a:stretch>
                  <a:fillRect/>
                </a:stretch>
              </p:blipFill>
              <p:spPr>
                <a:xfrm>
                  <a:off x="2029360" y="3697867"/>
                  <a:ext cx="2910240" cy="1814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F92B2052-1100-481D-8699-1CC9982F78BB}"/>
                    </a:ext>
                  </a:extLst>
                </p14:cNvPr>
                <p14:cNvContentPartPr/>
                <p14:nvPr/>
              </p14:nvContentPartPr>
              <p14:xfrm>
                <a:off x="4840240" y="3700027"/>
                <a:ext cx="163440" cy="95760"/>
              </p14:xfrm>
            </p:contentPart>
          </mc:Choice>
          <mc:Fallback>
            <p:pic>
              <p:nvPicPr>
                <p:cNvPr id="38" name="Ink 37">
                  <a:extLst>
                    <a:ext uri="{FF2B5EF4-FFF2-40B4-BE49-F238E27FC236}">
                      <a16:creationId xmlns:a16="http://schemas.microsoft.com/office/drawing/2014/main" id="{F92B2052-1100-481D-8699-1CC9982F78BB}"/>
                    </a:ext>
                  </a:extLst>
                </p:cNvPr>
                <p:cNvPicPr/>
                <p:nvPr/>
              </p:nvPicPr>
              <p:blipFill>
                <a:blip r:embed="rId33"/>
                <a:stretch>
                  <a:fillRect/>
                </a:stretch>
              </p:blipFill>
              <p:spPr>
                <a:xfrm>
                  <a:off x="4831600" y="3691387"/>
                  <a:ext cx="1810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CD7A2853-AC53-4692-96C1-985FF1FB818D}"/>
                    </a:ext>
                  </a:extLst>
                </p14:cNvPr>
                <p14:cNvContentPartPr/>
                <p14:nvPr/>
              </p14:nvContentPartPr>
              <p14:xfrm>
                <a:off x="5326240" y="3674107"/>
                <a:ext cx="51480" cy="393120"/>
              </p14:xfrm>
            </p:contentPart>
          </mc:Choice>
          <mc:Fallback>
            <p:pic>
              <p:nvPicPr>
                <p:cNvPr id="39" name="Ink 38">
                  <a:extLst>
                    <a:ext uri="{FF2B5EF4-FFF2-40B4-BE49-F238E27FC236}">
                      <a16:creationId xmlns:a16="http://schemas.microsoft.com/office/drawing/2014/main" id="{CD7A2853-AC53-4692-96C1-985FF1FB818D}"/>
                    </a:ext>
                  </a:extLst>
                </p:cNvPr>
                <p:cNvPicPr/>
                <p:nvPr/>
              </p:nvPicPr>
              <p:blipFill>
                <a:blip r:embed="rId35"/>
                <a:stretch>
                  <a:fillRect/>
                </a:stretch>
              </p:blipFill>
              <p:spPr>
                <a:xfrm>
                  <a:off x="5317240" y="3665107"/>
                  <a:ext cx="6912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B13A222E-8B05-4F66-9225-ECEC22318D07}"/>
                    </a:ext>
                  </a:extLst>
                </p14:cNvPr>
                <p14:cNvContentPartPr/>
                <p14:nvPr/>
              </p14:nvContentPartPr>
              <p14:xfrm>
                <a:off x="5243080" y="4001347"/>
                <a:ext cx="222120" cy="59400"/>
              </p14:xfrm>
            </p:contentPart>
          </mc:Choice>
          <mc:Fallback>
            <p:pic>
              <p:nvPicPr>
                <p:cNvPr id="40" name="Ink 39">
                  <a:extLst>
                    <a:ext uri="{FF2B5EF4-FFF2-40B4-BE49-F238E27FC236}">
                      <a16:creationId xmlns:a16="http://schemas.microsoft.com/office/drawing/2014/main" id="{B13A222E-8B05-4F66-9225-ECEC22318D07}"/>
                    </a:ext>
                  </a:extLst>
                </p:cNvPr>
                <p:cNvPicPr/>
                <p:nvPr/>
              </p:nvPicPr>
              <p:blipFill>
                <a:blip r:embed="rId37"/>
                <a:stretch>
                  <a:fillRect/>
                </a:stretch>
              </p:blipFill>
              <p:spPr>
                <a:xfrm>
                  <a:off x="5234080" y="3992347"/>
                  <a:ext cx="239760" cy="77040"/>
                </a:xfrm>
                <a:prstGeom prst="rect">
                  <a:avLst/>
                </a:prstGeom>
              </p:spPr>
            </p:pic>
          </mc:Fallback>
        </mc:AlternateContent>
      </p:grpSp>
    </p:spTree>
    <p:extLst>
      <p:ext uri="{BB962C8B-B14F-4D97-AF65-F5344CB8AC3E}">
        <p14:creationId xmlns:p14="http://schemas.microsoft.com/office/powerpoint/2010/main" val="2469766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5184396" y="369115"/>
            <a:ext cx="6769916" cy="910224"/>
          </a:xfrm>
        </p:spPr>
        <p:txBody>
          <a:bodyPr>
            <a:noAutofit/>
          </a:bodyPr>
          <a:lstStyle/>
          <a:p>
            <a:r>
              <a:rPr lang="en-US" dirty="0"/>
              <a:t>lista_quitar_en_posicion()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7833" y="3232854"/>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3</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30" name="Rectangle 29">
            <a:extLst>
              <a:ext uri="{FF2B5EF4-FFF2-40B4-BE49-F238E27FC236}">
                <a16:creationId xmlns:a16="http://schemas.microsoft.com/office/drawing/2014/main" id="{9600EBEC-03FC-4FEE-A1EF-CC5DA73B5439}"/>
              </a:ext>
            </a:extLst>
          </p:cNvPr>
          <p:cNvSpPr/>
          <p:nvPr/>
        </p:nvSpPr>
        <p:spPr>
          <a:xfrm>
            <a:off x="3312587" y="3203112"/>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8">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9"/>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1"/>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3"/>
                <a:stretch>
                  <a:fillRect/>
                </a:stretch>
              </p:blipFill>
              <p:spPr>
                <a:xfrm>
                  <a:off x="1131520" y="3690307"/>
                  <a:ext cx="50040" cy="7236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6333688" y="1342233"/>
            <a:ext cx="5519956" cy="646331"/>
          </a:xfrm>
          <a:prstGeom prst="rect">
            <a:avLst/>
          </a:prstGeom>
          <a:noFill/>
        </p:spPr>
        <p:txBody>
          <a:bodyPr wrap="square" rtlCol="0">
            <a:spAutoFit/>
          </a:bodyPr>
          <a:lstStyle/>
          <a:p>
            <a:r>
              <a:rPr lang="en-US" dirty="0"/>
              <a:t>Dato: nos </a:t>
            </a:r>
            <a:r>
              <a:rPr lang="en-US" dirty="0" err="1"/>
              <a:t>guardamos</a:t>
            </a:r>
            <a:r>
              <a:rPr lang="en-US" dirty="0"/>
              <a:t> por </a:t>
            </a:r>
            <a:r>
              <a:rPr lang="en-US" dirty="0" err="1"/>
              <a:t>separado</a:t>
            </a:r>
            <a:r>
              <a:rPr lang="en-US" dirty="0"/>
              <a:t> el </a:t>
            </a:r>
            <a:r>
              <a:rPr lang="en-US" dirty="0" err="1"/>
              <a:t>elemento</a:t>
            </a:r>
            <a:r>
              <a:rPr lang="en-US" dirty="0"/>
              <a:t> a </a:t>
            </a:r>
            <a:r>
              <a:rPr lang="en-US" dirty="0" err="1"/>
              <a:t>devolver</a:t>
            </a:r>
            <a:r>
              <a:rPr lang="en-US" dirty="0"/>
              <a:t>, </a:t>
            </a:r>
            <a:r>
              <a:rPr lang="en-US" dirty="0" err="1"/>
              <a:t>liberamos</a:t>
            </a:r>
            <a:r>
              <a:rPr lang="en-US" dirty="0"/>
              <a:t> el </a:t>
            </a:r>
            <a:r>
              <a:rPr lang="en-US" dirty="0" err="1"/>
              <a:t>nodo</a:t>
            </a:r>
            <a:r>
              <a:rPr lang="en-US" dirty="0"/>
              <a:t> a </a:t>
            </a:r>
            <a:r>
              <a:rPr lang="en-US" dirty="0" err="1"/>
              <a:t>borrar</a:t>
            </a:r>
            <a:endParaRPr lang="en-US" dirty="0"/>
          </a:p>
        </p:txBody>
      </p:sp>
      <p:sp>
        <p:nvSpPr>
          <p:cNvPr id="28" name="Rectangle 27">
            <a:extLst>
              <a:ext uri="{FF2B5EF4-FFF2-40B4-BE49-F238E27FC236}">
                <a16:creationId xmlns:a16="http://schemas.microsoft.com/office/drawing/2014/main" id="{07E50F64-3AC7-4979-ADFC-0AEEA41C331B}"/>
              </a:ext>
            </a:extLst>
          </p:cNvPr>
          <p:cNvSpPr/>
          <p:nvPr/>
        </p:nvSpPr>
        <p:spPr>
          <a:xfrm>
            <a:off x="826638" y="2086265"/>
            <a:ext cx="1582484"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nodo_aux</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70D27C95-6122-46F0-ABAB-C1F0B4BE17CA}"/>
                  </a:ext>
                </a:extLst>
              </p14:cNvPr>
              <p14:cNvContentPartPr/>
              <p14:nvPr/>
            </p14:nvContentPartPr>
            <p14:xfrm>
              <a:off x="2113600" y="2742787"/>
              <a:ext cx="84240" cy="427320"/>
            </p14:xfrm>
          </p:contentPart>
        </mc:Choice>
        <mc:Fallback>
          <p:pic>
            <p:nvPicPr>
              <p:cNvPr id="9" name="Ink 8">
                <a:extLst>
                  <a:ext uri="{FF2B5EF4-FFF2-40B4-BE49-F238E27FC236}">
                    <a16:creationId xmlns:a16="http://schemas.microsoft.com/office/drawing/2014/main" id="{70D27C95-6122-46F0-ABAB-C1F0B4BE17CA}"/>
                  </a:ext>
                </a:extLst>
              </p:cNvPr>
              <p:cNvPicPr/>
              <p:nvPr/>
            </p:nvPicPr>
            <p:blipFill>
              <a:blip r:embed="rId15"/>
              <a:stretch>
                <a:fillRect/>
              </a:stretch>
            </p:blipFill>
            <p:spPr>
              <a:xfrm>
                <a:off x="2104960" y="2734147"/>
                <a:ext cx="10188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6ECA3F4B-5E7A-418F-8E2C-F7B00A83AC37}"/>
                  </a:ext>
                </a:extLst>
              </p14:cNvPr>
              <p14:cNvContentPartPr/>
              <p14:nvPr/>
            </p14:nvContentPartPr>
            <p14:xfrm>
              <a:off x="2046640" y="3078307"/>
              <a:ext cx="249840" cy="94680"/>
            </p14:xfrm>
          </p:contentPart>
        </mc:Choice>
        <mc:Fallback>
          <p:pic>
            <p:nvPicPr>
              <p:cNvPr id="10" name="Ink 9">
                <a:extLst>
                  <a:ext uri="{FF2B5EF4-FFF2-40B4-BE49-F238E27FC236}">
                    <a16:creationId xmlns:a16="http://schemas.microsoft.com/office/drawing/2014/main" id="{6ECA3F4B-5E7A-418F-8E2C-F7B00A83AC37}"/>
                  </a:ext>
                </a:extLst>
              </p:cNvPr>
              <p:cNvPicPr/>
              <p:nvPr/>
            </p:nvPicPr>
            <p:blipFill>
              <a:blip r:embed="rId17"/>
              <a:stretch>
                <a:fillRect/>
              </a:stretch>
            </p:blipFill>
            <p:spPr>
              <a:xfrm>
                <a:off x="2037640" y="3069667"/>
                <a:ext cx="267480" cy="112320"/>
              </a:xfrm>
              <a:prstGeom prst="rect">
                <a:avLst/>
              </a:prstGeom>
            </p:spPr>
          </p:pic>
        </mc:Fallback>
      </mc:AlternateContent>
      <p:sp>
        <p:nvSpPr>
          <p:cNvPr id="32" name="Rectangle 31">
            <a:extLst>
              <a:ext uri="{FF2B5EF4-FFF2-40B4-BE49-F238E27FC236}">
                <a16:creationId xmlns:a16="http://schemas.microsoft.com/office/drawing/2014/main" id="{14ED3933-A6F5-4A39-94DC-AB21FF48114A}"/>
              </a:ext>
            </a:extLst>
          </p:cNvPr>
          <p:cNvSpPr/>
          <p:nvPr/>
        </p:nvSpPr>
        <p:spPr>
          <a:xfrm>
            <a:off x="4101068" y="4999152"/>
            <a:ext cx="2284023" cy="461665"/>
          </a:xfrm>
          <a:prstGeom prst="rect">
            <a:avLst/>
          </a:prstGeom>
          <a:noFill/>
        </p:spPr>
        <p:txBody>
          <a:bodyPr wrap="none" lIns="91440" tIns="45720" rIns="91440" bIns="45720">
            <a:spAutoFit/>
          </a:bodyPr>
          <a:lstStyle/>
          <a:p>
            <a:pPr algn="ctr"/>
            <a:r>
              <a:rPr lang="en-US" sz="2400" dirty="0" err="1">
                <a:ln w="0"/>
                <a:effectLst>
                  <a:outerShdw blurRad="38100" dist="19050" dir="2700000" algn="tl" rotWithShape="0">
                    <a:schemeClr val="dk1">
                      <a:alpha val="40000"/>
                    </a:schemeClr>
                  </a:outerShdw>
                </a:effectLst>
              </a:rPr>
              <a:t>nodo_a_borrar</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075C76D5-4E04-4BD1-B402-AC3C92A08FF6}"/>
                  </a:ext>
                </a:extLst>
              </p14:cNvPr>
              <p14:cNvContentPartPr/>
              <p14:nvPr/>
            </p14:nvContentPartPr>
            <p14:xfrm>
              <a:off x="3011440" y="3439027"/>
              <a:ext cx="334800" cy="34920"/>
            </p14:xfrm>
          </p:contentPart>
        </mc:Choice>
        <mc:Fallback>
          <p:pic>
            <p:nvPicPr>
              <p:cNvPr id="8" name="Ink 7">
                <a:extLst>
                  <a:ext uri="{FF2B5EF4-FFF2-40B4-BE49-F238E27FC236}">
                    <a16:creationId xmlns:a16="http://schemas.microsoft.com/office/drawing/2014/main" id="{075C76D5-4E04-4BD1-B402-AC3C92A08FF6}"/>
                  </a:ext>
                </a:extLst>
              </p:cNvPr>
              <p:cNvPicPr/>
              <p:nvPr/>
            </p:nvPicPr>
            <p:blipFill>
              <a:blip r:embed="rId19"/>
              <a:stretch>
                <a:fillRect/>
              </a:stretch>
            </p:blipFill>
            <p:spPr>
              <a:xfrm>
                <a:off x="3002440" y="3430387"/>
                <a:ext cx="352440" cy="52560"/>
              </a:xfrm>
              <a:prstGeom prst="rect">
                <a:avLst/>
              </a:prstGeom>
            </p:spPr>
          </p:pic>
        </mc:Fallback>
      </mc:AlternateContent>
      <p:grpSp>
        <p:nvGrpSpPr>
          <p:cNvPr id="25" name="Group 24">
            <a:extLst>
              <a:ext uri="{FF2B5EF4-FFF2-40B4-BE49-F238E27FC236}">
                <a16:creationId xmlns:a16="http://schemas.microsoft.com/office/drawing/2014/main" id="{B734D12D-8002-43FC-9582-48D02CB02106}"/>
              </a:ext>
            </a:extLst>
          </p:cNvPr>
          <p:cNvGrpSpPr/>
          <p:nvPr/>
        </p:nvGrpSpPr>
        <p:grpSpPr>
          <a:xfrm>
            <a:off x="1845400" y="3338587"/>
            <a:ext cx="2001240" cy="2206800"/>
            <a:chOff x="1845400" y="3338587"/>
            <a:chExt cx="2001240" cy="2206800"/>
          </a:xfrm>
        </p:grpSpPr>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706086C2-6BB5-4C29-9BA3-C83B5F3BDE1A}"/>
                    </a:ext>
                  </a:extLst>
                </p14:cNvPr>
                <p14:cNvContentPartPr/>
                <p14:nvPr/>
              </p14:nvContentPartPr>
              <p14:xfrm>
                <a:off x="3202600" y="3338587"/>
                <a:ext cx="127800" cy="223920"/>
              </p14:xfrm>
            </p:contentPart>
          </mc:Choice>
          <mc:Fallback>
            <p:pic>
              <p:nvPicPr>
                <p:cNvPr id="20" name="Ink 19">
                  <a:extLst>
                    <a:ext uri="{FF2B5EF4-FFF2-40B4-BE49-F238E27FC236}">
                      <a16:creationId xmlns:a16="http://schemas.microsoft.com/office/drawing/2014/main" id="{706086C2-6BB5-4C29-9BA3-C83B5F3BDE1A}"/>
                    </a:ext>
                  </a:extLst>
                </p:cNvPr>
                <p:cNvPicPr/>
                <p:nvPr/>
              </p:nvPicPr>
              <p:blipFill>
                <a:blip r:embed="rId21"/>
                <a:stretch>
                  <a:fillRect/>
                </a:stretch>
              </p:blipFill>
              <p:spPr>
                <a:xfrm>
                  <a:off x="3193600" y="3329947"/>
                  <a:ext cx="1454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72A524C1-B7B0-4622-A9BC-77DFDD65E195}"/>
                    </a:ext>
                  </a:extLst>
                </p14:cNvPr>
                <p14:cNvContentPartPr/>
                <p14:nvPr/>
              </p14:nvContentPartPr>
              <p14:xfrm>
                <a:off x="1845400" y="3849427"/>
                <a:ext cx="1861200" cy="1695960"/>
              </p14:xfrm>
            </p:contentPart>
          </mc:Choice>
          <mc:Fallback>
            <p:pic>
              <p:nvPicPr>
                <p:cNvPr id="21" name="Ink 20">
                  <a:extLst>
                    <a:ext uri="{FF2B5EF4-FFF2-40B4-BE49-F238E27FC236}">
                      <a16:creationId xmlns:a16="http://schemas.microsoft.com/office/drawing/2014/main" id="{72A524C1-B7B0-4622-A9BC-77DFDD65E195}"/>
                    </a:ext>
                  </a:extLst>
                </p:cNvPr>
                <p:cNvPicPr/>
                <p:nvPr/>
              </p:nvPicPr>
              <p:blipFill>
                <a:blip r:embed="rId23"/>
                <a:stretch>
                  <a:fillRect/>
                </a:stretch>
              </p:blipFill>
              <p:spPr>
                <a:xfrm>
                  <a:off x="1836400" y="3840427"/>
                  <a:ext cx="1878840" cy="1713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Ink 22">
                  <a:extLst>
                    <a:ext uri="{FF2B5EF4-FFF2-40B4-BE49-F238E27FC236}">
                      <a16:creationId xmlns:a16="http://schemas.microsoft.com/office/drawing/2014/main" id="{1A30B2C4-6329-4191-8992-E1CA70CC5FA0}"/>
                    </a:ext>
                  </a:extLst>
                </p14:cNvPr>
                <p14:cNvContentPartPr/>
                <p14:nvPr/>
              </p14:nvContentPartPr>
              <p14:xfrm>
                <a:off x="3615520" y="3844387"/>
                <a:ext cx="231120" cy="152280"/>
              </p14:xfrm>
            </p:contentPart>
          </mc:Choice>
          <mc:Fallback>
            <p:pic>
              <p:nvPicPr>
                <p:cNvPr id="23" name="Ink 22">
                  <a:extLst>
                    <a:ext uri="{FF2B5EF4-FFF2-40B4-BE49-F238E27FC236}">
                      <a16:creationId xmlns:a16="http://schemas.microsoft.com/office/drawing/2014/main" id="{1A30B2C4-6329-4191-8992-E1CA70CC5FA0}"/>
                    </a:ext>
                  </a:extLst>
                </p:cNvPr>
                <p:cNvPicPr/>
                <p:nvPr/>
              </p:nvPicPr>
              <p:blipFill>
                <a:blip r:embed="rId25"/>
                <a:stretch>
                  <a:fillRect/>
                </a:stretch>
              </p:blipFill>
              <p:spPr>
                <a:xfrm>
                  <a:off x="3606520" y="3835387"/>
                  <a:ext cx="248760" cy="169920"/>
                </a:xfrm>
                <a:prstGeom prst="rect">
                  <a:avLst/>
                </a:prstGeom>
              </p:spPr>
            </p:pic>
          </mc:Fallback>
        </mc:AlternateContent>
      </p:grpSp>
      <p:grpSp>
        <p:nvGrpSpPr>
          <p:cNvPr id="42" name="Group 41">
            <a:extLst>
              <a:ext uri="{FF2B5EF4-FFF2-40B4-BE49-F238E27FC236}">
                <a16:creationId xmlns:a16="http://schemas.microsoft.com/office/drawing/2014/main" id="{1E1B0128-2E9E-4CD9-9C86-F59737CD8CA8}"/>
              </a:ext>
            </a:extLst>
          </p:cNvPr>
          <p:cNvGrpSpPr/>
          <p:nvPr/>
        </p:nvGrpSpPr>
        <p:grpSpPr>
          <a:xfrm>
            <a:off x="4470160" y="3329947"/>
            <a:ext cx="416880" cy="1661400"/>
            <a:chOff x="4470160" y="3329947"/>
            <a:chExt cx="416880" cy="1661400"/>
          </a:xfrm>
        </p:grpSpPr>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51B31F47-B49D-4A6C-92ED-F86E91293A84}"/>
                    </a:ext>
                  </a:extLst>
                </p14:cNvPr>
                <p14:cNvContentPartPr/>
                <p14:nvPr/>
              </p14:nvContentPartPr>
              <p14:xfrm>
                <a:off x="4502200" y="3752587"/>
                <a:ext cx="384840" cy="1238760"/>
              </p14:xfrm>
            </p:contentPart>
          </mc:Choice>
          <mc:Fallback>
            <p:pic>
              <p:nvPicPr>
                <p:cNvPr id="27" name="Ink 26">
                  <a:extLst>
                    <a:ext uri="{FF2B5EF4-FFF2-40B4-BE49-F238E27FC236}">
                      <a16:creationId xmlns:a16="http://schemas.microsoft.com/office/drawing/2014/main" id="{51B31F47-B49D-4A6C-92ED-F86E91293A84}"/>
                    </a:ext>
                  </a:extLst>
                </p:cNvPr>
                <p:cNvPicPr/>
                <p:nvPr/>
              </p:nvPicPr>
              <p:blipFill>
                <a:blip r:embed="rId27"/>
                <a:stretch>
                  <a:fillRect/>
                </a:stretch>
              </p:blipFill>
              <p:spPr>
                <a:xfrm>
                  <a:off x="4493560" y="3743947"/>
                  <a:ext cx="402480" cy="1256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9" name="Ink 28">
                  <a:extLst>
                    <a:ext uri="{FF2B5EF4-FFF2-40B4-BE49-F238E27FC236}">
                      <a16:creationId xmlns:a16="http://schemas.microsoft.com/office/drawing/2014/main" id="{8C01EB64-F70B-4E62-AA7B-BEC5C583B56A}"/>
                    </a:ext>
                  </a:extLst>
                </p14:cNvPr>
                <p14:cNvContentPartPr/>
                <p14:nvPr/>
              </p14:nvContentPartPr>
              <p14:xfrm>
                <a:off x="4470160" y="3709027"/>
                <a:ext cx="120600" cy="124920"/>
              </p14:xfrm>
            </p:contentPart>
          </mc:Choice>
          <mc:Fallback>
            <p:pic>
              <p:nvPicPr>
                <p:cNvPr id="29" name="Ink 28">
                  <a:extLst>
                    <a:ext uri="{FF2B5EF4-FFF2-40B4-BE49-F238E27FC236}">
                      <a16:creationId xmlns:a16="http://schemas.microsoft.com/office/drawing/2014/main" id="{8C01EB64-F70B-4E62-AA7B-BEC5C583B56A}"/>
                    </a:ext>
                  </a:extLst>
                </p:cNvPr>
                <p:cNvPicPr/>
                <p:nvPr/>
              </p:nvPicPr>
              <p:blipFill>
                <a:blip r:embed="rId29"/>
                <a:stretch>
                  <a:fillRect/>
                </a:stretch>
              </p:blipFill>
              <p:spPr>
                <a:xfrm>
                  <a:off x="4461520" y="3700027"/>
                  <a:ext cx="138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4" name="Ink 33">
                  <a:extLst>
                    <a:ext uri="{FF2B5EF4-FFF2-40B4-BE49-F238E27FC236}">
                      <a16:creationId xmlns:a16="http://schemas.microsoft.com/office/drawing/2014/main" id="{FB475F5A-4A6D-4525-9523-DA58E428DCD4}"/>
                    </a:ext>
                  </a:extLst>
                </p14:cNvPr>
                <p14:cNvContentPartPr/>
                <p14:nvPr/>
              </p14:nvContentPartPr>
              <p14:xfrm>
                <a:off x="4538200" y="3422467"/>
                <a:ext cx="318240" cy="360"/>
              </p14:xfrm>
            </p:contentPart>
          </mc:Choice>
          <mc:Fallback>
            <p:pic>
              <p:nvPicPr>
                <p:cNvPr id="34" name="Ink 33">
                  <a:extLst>
                    <a:ext uri="{FF2B5EF4-FFF2-40B4-BE49-F238E27FC236}">
                      <a16:creationId xmlns:a16="http://schemas.microsoft.com/office/drawing/2014/main" id="{FB475F5A-4A6D-4525-9523-DA58E428DCD4}"/>
                    </a:ext>
                  </a:extLst>
                </p:cNvPr>
                <p:cNvPicPr/>
                <p:nvPr/>
              </p:nvPicPr>
              <p:blipFill>
                <a:blip r:embed="rId31"/>
                <a:stretch>
                  <a:fillRect/>
                </a:stretch>
              </p:blipFill>
              <p:spPr>
                <a:xfrm>
                  <a:off x="4529200" y="3413467"/>
                  <a:ext cx="335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29049E9A-125E-492D-BBD4-D90A2F9B6F9C}"/>
                    </a:ext>
                  </a:extLst>
                </p14:cNvPr>
                <p14:cNvContentPartPr/>
                <p14:nvPr/>
              </p14:nvContentPartPr>
              <p14:xfrm>
                <a:off x="4772920" y="3329947"/>
                <a:ext cx="60480" cy="167040"/>
              </p14:xfrm>
            </p:contentPart>
          </mc:Choice>
          <mc:Fallback>
            <p:pic>
              <p:nvPicPr>
                <p:cNvPr id="36" name="Ink 35">
                  <a:extLst>
                    <a:ext uri="{FF2B5EF4-FFF2-40B4-BE49-F238E27FC236}">
                      <a16:creationId xmlns:a16="http://schemas.microsoft.com/office/drawing/2014/main" id="{29049E9A-125E-492D-BBD4-D90A2F9B6F9C}"/>
                    </a:ext>
                  </a:extLst>
                </p:cNvPr>
                <p:cNvPicPr/>
                <p:nvPr/>
              </p:nvPicPr>
              <p:blipFill>
                <a:blip r:embed="rId33"/>
                <a:stretch>
                  <a:fillRect/>
                </a:stretch>
              </p:blipFill>
              <p:spPr>
                <a:xfrm>
                  <a:off x="4764280" y="3321307"/>
                  <a:ext cx="78120" cy="184680"/>
                </a:xfrm>
                <a:prstGeom prst="rect">
                  <a:avLst/>
                </a:prstGeom>
              </p:spPr>
            </p:pic>
          </mc:Fallback>
        </mc:AlternateContent>
      </p:grpSp>
      <p:sp>
        <p:nvSpPr>
          <p:cNvPr id="49" name="Rectangle 48">
            <a:extLst>
              <a:ext uri="{FF2B5EF4-FFF2-40B4-BE49-F238E27FC236}">
                <a16:creationId xmlns:a16="http://schemas.microsoft.com/office/drawing/2014/main" id="{7121663D-C855-4007-83D2-6641A1D20640}"/>
              </a:ext>
            </a:extLst>
          </p:cNvPr>
          <p:cNvSpPr/>
          <p:nvPr/>
        </p:nvSpPr>
        <p:spPr>
          <a:xfrm>
            <a:off x="7180691" y="4499092"/>
            <a:ext cx="1191352"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b="1" cap="none" spc="0" dirty="0">
                <a:ln/>
                <a:solidFill>
                  <a:schemeClr val="accent4"/>
                </a:solidFill>
                <a:effectLst/>
              </a:rPr>
              <a:t>FREE</a:t>
            </a:r>
            <a:endParaRPr lang="es-AR" sz="3200" b="1" cap="none" spc="0" dirty="0">
              <a:ln/>
              <a:solidFill>
                <a:schemeClr val="accent4"/>
              </a:solidFill>
              <a:effectLst/>
            </a:endParaRPr>
          </a:p>
        </p:txBody>
      </p:sp>
      <p:grpSp>
        <p:nvGrpSpPr>
          <p:cNvPr id="50" name="Group 49">
            <a:extLst>
              <a:ext uri="{FF2B5EF4-FFF2-40B4-BE49-F238E27FC236}">
                <a16:creationId xmlns:a16="http://schemas.microsoft.com/office/drawing/2014/main" id="{87691CE5-1A9A-451F-BAA8-E3270CFB6065}"/>
              </a:ext>
            </a:extLst>
          </p:cNvPr>
          <p:cNvGrpSpPr/>
          <p:nvPr/>
        </p:nvGrpSpPr>
        <p:grpSpPr>
          <a:xfrm>
            <a:off x="6140560" y="4688947"/>
            <a:ext cx="797040" cy="421920"/>
            <a:chOff x="6140560" y="4688947"/>
            <a:chExt cx="797040" cy="421920"/>
          </a:xfrm>
        </p:grpSpPr>
        <mc:AlternateContent xmlns:mc="http://schemas.openxmlformats.org/markup-compatibility/2006">
          <mc:Choice xmlns:p14="http://schemas.microsoft.com/office/powerpoint/2010/main" Requires="p14">
            <p:contentPart p14:bwMode="auto" r:id="rId34">
              <p14:nvContentPartPr>
                <p14:cNvPr id="43" name="Ink 42">
                  <a:extLst>
                    <a:ext uri="{FF2B5EF4-FFF2-40B4-BE49-F238E27FC236}">
                      <a16:creationId xmlns:a16="http://schemas.microsoft.com/office/drawing/2014/main" id="{052541F9-511F-4903-B5D2-AF793D6C42E9}"/>
                    </a:ext>
                  </a:extLst>
                </p14:cNvPr>
                <p14:cNvContentPartPr/>
                <p14:nvPr/>
              </p14:nvContentPartPr>
              <p14:xfrm>
                <a:off x="6177280" y="4688947"/>
                <a:ext cx="760320" cy="388800"/>
              </p14:xfrm>
            </p:contentPart>
          </mc:Choice>
          <mc:Fallback>
            <p:pic>
              <p:nvPicPr>
                <p:cNvPr id="43" name="Ink 42">
                  <a:extLst>
                    <a:ext uri="{FF2B5EF4-FFF2-40B4-BE49-F238E27FC236}">
                      <a16:creationId xmlns:a16="http://schemas.microsoft.com/office/drawing/2014/main" id="{052541F9-511F-4903-B5D2-AF793D6C42E9}"/>
                    </a:ext>
                  </a:extLst>
                </p:cNvPr>
                <p:cNvPicPr/>
                <p:nvPr/>
              </p:nvPicPr>
              <p:blipFill>
                <a:blip r:embed="rId35"/>
                <a:stretch>
                  <a:fillRect/>
                </a:stretch>
              </p:blipFill>
              <p:spPr>
                <a:xfrm>
                  <a:off x="6168640" y="4680307"/>
                  <a:ext cx="77796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6" name="Ink 45">
                  <a:extLst>
                    <a:ext uri="{FF2B5EF4-FFF2-40B4-BE49-F238E27FC236}">
                      <a16:creationId xmlns:a16="http://schemas.microsoft.com/office/drawing/2014/main" id="{7561EE27-E52C-44FF-88EB-9D7DA8B27E79}"/>
                    </a:ext>
                  </a:extLst>
                </p14:cNvPr>
                <p14:cNvContentPartPr/>
                <p14:nvPr/>
              </p14:nvContentPartPr>
              <p14:xfrm>
                <a:off x="6140560" y="4957507"/>
                <a:ext cx="173520" cy="153360"/>
              </p14:xfrm>
            </p:contentPart>
          </mc:Choice>
          <mc:Fallback>
            <p:pic>
              <p:nvPicPr>
                <p:cNvPr id="46" name="Ink 45">
                  <a:extLst>
                    <a:ext uri="{FF2B5EF4-FFF2-40B4-BE49-F238E27FC236}">
                      <a16:creationId xmlns:a16="http://schemas.microsoft.com/office/drawing/2014/main" id="{7561EE27-E52C-44FF-88EB-9D7DA8B27E79}"/>
                    </a:ext>
                  </a:extLst>
                </p:cNvPr>
                <p:cNvPicPr/>
                <p:nvPr/>
              </p:nvPicPr>
              <p:blipFill>
                <a:blip r:embed="rId37"/>
                <a:stretch>
                  <a:fillRect/>
                </a:stretch>
              </p:blipFill>
              <p:spPr>
                <a:xfrm>
                  <a:off x="6131560" y="4948867"/>
                  <a:ext cx="191160" cy="171000"/>
                </a:xfrm>
                <a:prstGeom prst="rect">
                  <a:avLst/>
                </a:prstGeom>
              </p:spPr>
            </p:pic>
          </mc:Fallback>
        </mc:AlternateContent>
      </p:grpSp>
    </p:spTree>
    <p:extLst>
      <p:ext uri="{BB962C8B-B14F-4D97-AF65-F5344CB8AC3E}">
        <p14:creationId xmlns:p14="http://schemas.microsoft.com/office/powerpoint/2010/main" val="2788256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5184396" y="369115"/>
            <a:ext cx="6769916" cy="910224"/>
          </a:xfrm>
        </p:spPr>
        <p:txBody>
          <a:bodyPr>
            <a:noAutofit/>
          </a:bodyPr>
          <a:lstStyle/>
          <a:p>
            <a:r>
              <a:rPr lang="en-US" dirty="0"/>
              <a:t>lista_quitar_en_posicion()</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4877833" y="3232854"/>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3</a:t>
            </a:r>
          </a:p>
        </p:txBody>
      </p:sp>
      <p:sp>
        <p:nvSpPr>
          <p:cNvPr id="3" name="Rectangle 2">
            <a:extLst>
              <a:ext uri="{FF2B5EF4-FFF2-40B4-BE49-F238E27FC236}">
                <a16:creationId xmlns:a16="http://schemas.microsoft.com/office/drawing/2014/main" id="{5CFBD8D2-AE3C-440D-852E-9E8149AFCE09}"/>
              </a:ext>
            </a:extLst>
          </p:cNvPr>
          <p:cNvSpPr/>
          <p:nvPr/>
        </p:nvSpPr>
        <p:spPr>
          <a:xfrm>
            <a:off x="182095" y="3195658"/>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nodo_1</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4C6F866-7206-4D4A-915E-2431F3A1ED53}"/>
              </a:ext>
            </a:extLst>
          </p:cNvPr>
          <p:cNvSpPr/>
          <p:nvPr/>
        </p:nvSpPr>
        <p:spPr>
          <a:xfrm>
            <a:off x="1747341" y="3195655"/>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nodo_2</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96E64B-643D-4B1B-933D-9D83768EECDF}"/>
                  </a:ext>
                </a:extLst>
              </p14:cNvPr>
              <p14:cNvContentPartPr/>
              <p14:nvPr/>
            </p14:nvContentPartPr>
            <p14:xfrm>
              <a:off x="10208920" y="947827"/>
              <a:ext cx="1800" cy="360"/>
            </p14:xfrm>
          </p:contentPart>
        </mc:Choice>
        <mc:Fallback>
          <p:pic>
            <p:nvPicPr>
              <p:cNvPr id="5" name="Ink 4">
                <a:extLst>
                  <a:ext uri="{FF2B5EF4-FFF2-40B4-BE49-F238E27FC236}">
                    <a16:creationId xmlns:a16="http://schemas.microsoft.com/office/drawing/2014/main" id="{6196E64B-643D-4B1B-933D-9D83768EECDF}"/>
                  </a:ext>
                </a:extLst>
              </p:cNvPr>
              <p:cNvPicPr/>
              <p:nvPr/>
            </p:nvPicPr>
            <p:blipFill>
              <a:blip r:embed="rId3"/>
              <a:stretch>
                <a:fillRect/>
              </a:stretch>
            </p:blipFill>
            <p:spPr>
              <a:xfrm>
                <a:off x="10200280" y="938827"/>
                <a:ext cx="19440" cy="18000"/>
              </a:xfrm>
              <a:prstGeom prst="rect">
                <a:avLst/>
              </a:prstGeom>
            </p:spPr>
          </p:pic>
        </mc:Fallback>
      </mc:AlternateContent>
      <p:sp>
        <p:nvSpPr>
          <p:cNvPr id="30" name="Rectangle 29">
            <a:extLst>
              <a:ext uri="{FF2B5EF4-FFF2-40B4-BE49-F238E27FC236}">
                <a16:creationId xmlns:a16="http://schemas.microsoft.com/office/drawing/2014/main" id="{9600EBEC-03FC-4FEE-A1EF-CC5DA73B5439}"/>
              </a:ext>
            </a:extLst>
          </p:cNvPr>
          <p:cNvSpPr/>
          <p:nvPr/>
        </p:nvSpPr>
        <p:spPr>
          <a:xfrm>
            <a:off x="3312587" y="3203112"/>
            <a:ext cx="126669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nodo_3</a:t>
            </a:r>
            <a:endParaRPr lang="en-US" sz="2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C665DD98-FB84-422A-9D08-16ABAD373A3C}"/>
                  </a:ext>
                </a:extLst>
              </p14:cNvPr>
              <p14:cNvContentPartPr/>
              <p14:nvPr/>
            </p14:nvContentPartPr>
            <p14:xfrm>
              <a:off x="1450840" y="3464227"/>
              <a:ext cx="209160" cy="10440"/>
            </p14:xfrm>
          </p:contentPart>
        </mc:Choice>
        <mc:Fallback>
          <p:pic>
            <p:nvPicPr>
              <p:cNvPr id="22" name="Ink 21">
                <a:extLst>
                  <a:ext uri="{FF2B5EF4-FFF2-40B4-BE49-F238E27FC236}">
                    <a16:creationId xmlns:a16="http://schemas.microsoft.com/office/drawing/2014/main" id="{C665DD98-FB84-422A-9D08-16ABAD373A3C}"/>
                  </a:ext>
                </a:extLst>
              </p:cNvPr>
              <p:cNvPicPr/>
              <p:nvPr/>
            </p:nvPicPr>
            <p:blipFill>
              <a:blip r:embed="rId5"/>
              <a:stretch>
                <a:fillRect/>
              </a:stretch>
            </p:blipFill>
            <p:spPr>
              <a:xfrm>
                <a:off x="1441840" y="3455227"/>
                <a:ext cx="22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F896252D-A3FE-474A-9747-79AC4F55364C}"/>
                  </a:ext>
                </a:extLst>
              </p14:cNvPr>
              <p14:cNvContentPartPr/>
              <p14:nvPr/>
            </p14:nvContentPartPr>
            <p14:xfrm>
              <a:off x="1577920" y="3380347"/>
              <a:ext cx="39960" cy="166680"/>
            </p14:xfrm>
          </p:contentPart>
        </mc:Choice>
        <mc:Fallback>
          <p:pic>
            <p:nvPicPr>
              <p:cNvPr id="31" name="Ink 30">
                <a:extLst>
                  <a:ext uri="{FF2B5EF4-FFF2-40B4-BE49-F238E27FC236}">
                    <a16:creationId xmlns:a16="http://schemas.microsoft.com/office/drawing/2014/main" id="{F896252D-A3FE-474A-9747-79AC4F55364C}"/>
                  </a:ext>
                </a:extLst>
              </p:cNvPr>
              <p:cNvPicPr/>
              <p:nvPr/>
            </p:nvPicPr>
            <p:blipFill>
              <a:blip r:embed="rId7"/>
              <a:stretch>
                <a:fillRect/>
              </a:stretch>
            </p:blipFill>
            <p:spPr>
              <a:xfrm>
                <a:off x="1569280" y="3371707"/>
                <a:ext cx="57600" cy="184320"/>
              </a:xfrm>
              <a:prstGeom prst="rect">
                <a:avLst/>
              </a:prstGeom>
            </p:spPr>
          </p:pic>
        </mc:Fallback>
      </mc:AlternateContent>
      <p:grpSp>
        <p:nvGrpSpPr>
          <p:cNvPr id="48" name="Group 47">
            <a:extLst>
              <a:ext uri="{FF2B5EF4-FFF2-40B4-BE49-F238E27FC236}">
                <a16:creationId xmlns:a16="http://schemas.microsoft.com/office/drawing/2014/main" id="{2F05FC5D-AA6B-49D2-B0CE-F4DC2890BB07}"/>
              </a:ext>
            </a:extLst>
          </p:cNvPr>
          <p:cNvGrpSpPr/>
          <p:nvPr/>
        </p:nvGrpSpPr>
        <p:grpSpPr>
          <a:xfrm>
            <a:off x="1123960" y="3699307"/>
            <a:ext cx="1015560" cy="1384560"/>
            <a:chOff x="1123960" y="3699307"/>
            <a:chExt cx="1015560" cy="1384560"/>
          </a:xfrm>
        </p:grpSpPr>
        <mc:AlternateContent xmlns:mc="http://schemas.openxmlformats.org/markup-compatibility/2006">
          <mc:Choice xmlns:p14="http://schemas.microsoft.com/office/powerpoint/2010/main" Requires="p14">
            <p:contentPart p14:bwMode="auto" r:id="rId8">
              <p14:nvContentPartPr>
                <p14:cNvPr id="44" name="Ink 43">
                  <a:extLst>
                    <a:ext uri="{FF2B5EF4-FFF2-40B4-BE49-F238E27FC236}">
                      <a16:creationId xmlns:a16="http://schemas.microsoft.com/office/drawing/2014/main" id="{07AB9217-1E2C-469C-8925-D2EFEBB7B207}"/>
                    </a:ext>
                  </a:extLst>
                </p14:cNvPr>
                <p14:cNvContentPartPr/>
                <p14:nvPr/>
              </p14:nvContentPartPr>
              <p14:xfrm>
                <a:off x="1161760" y="3771307"/>
                <a:ext cx="977760" cy="1312560"/>
              </p14:xfrm>
            </p:contentPart>
          </mc:Choice>
          <mc:Fallback>
            <p:pic>
              <p:nvPicPr>
                <p:cNvPr id="44" name="Ink 43">
                  <a:extLst>
                    <a:ext uri="{FF2B5EF4-FFF2-40B4-BE49-F238E27FC236}">
                      <a16:creationId xmlns:a16="http://schemas.microsoft.com/office/drawing/2014/main" id="{07AB9217-1E2C-469C-8925-D2EFEBB7B207}"/>
                    </a:ext>
                  </a:extLst>
                </p:cNvPr>
                <p:cNvPicPr/>
                <p:nvPr/>
              </p:nvPicPr>
              <p:blipFill>
                <a:blip r:embed="rId9"/>
                <a:stretch>
                  <a:fillRect/>
                </a:stretch>
              </p:blipFill>
              <p:spPr>
                <a:xfrm>
                  <a:off x="1152760" y="3762307"/>
                  <a:ext cx="995400" cy="1330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5" name="Ink 44">
                  <a:extLst>
                    <a:ext uri="{FF2B5EF4-FFF2-40B4-BE49-F238E27FC236}">
                      <a16:creationId xmlns:a16="http://schemas.microsoft.com/office/drawing/2014/main" id="{DF77D098-3CA5-40E2-BA93-1C0D4F04174B}"/>
                    </a:ext>
                  </a:extLst>
                </p14:cNvPr>
                <p14:cNvContentPartPr/>
                <p14:nvPr/>
              </p14:nvContentPartPr>
              <p14:xfrm>
                <a:off x="1123960" y="3713707"/>
                <a:ext cx="108000" cy="94680"/>
              </p14:xfrm>
            </p:contentPart>
          </mc:Choice>
          <mc:Fallback>
            <p:pic>
              <p:nvPicPr>
                <p:cNvPr id="45" name="Ink 44">
                  <a:extLst>
                    <a:ext uri="{FF2B5EF4-FFF2-40B4-BE49-F238E27FC236}">
                      <a16:creationId xmlns:a16="http://schemas.microsoft.com/office/drawing/2014/main" id="{DF77D098-3CA5-40E2-BA93-1C0D4F04174B}"/>
                    </a:ext>
                  </a:extLst>
                </p:cNvPr>
                <p:cNvPicPr/>
                <p:nvPr/>
              </p:nvPicPr>
              <p:blipFill>
                <a:blip r:embed="rId11"/>
                <a:stretch>
                  <a:fillRect/>
                </a:stretch>
              </p:blipFill>
              <p:spPr>
                <a:xfrm>
                  <a:off x="1114960" y="3705067"/>
                  <a:ext cx="125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7" name="Ink 46">
                  <a:extLst>
                    <a:ext uri="{FF2B5EF4-FFF2-40B4-BE49-F238E27FC236}">
                      <a16:creationId xmlns:a16="http://schemas.microsoft.com/office/drawing/2014/main" id="{9CDA3369-9C9D-4827-B5A7-FB7A7F721F8B}"/>
                    </a:ext>
                  </a:extLst>
                </p14:cNvPr>
                <p14:cNvContentPartPr/>
                <p14:nvPr/>
              </p14:nvContentPartPr>
              <p14:xfrm>
                <a:off x="1140520" y="3699307"/>
                <a:ext cx="32400" cy="54720"/>
              </p14:xfrm>
            </p:contentPart>
          </mc:Choice>
          <mc:Fallback>
            <p:pic>
              <p:nvPicPr>
                <p:cNvPr id="47" name="Ink 46">
                  <a:extLst>
                    <a:ext uri="{FF2B5EF4-FFF2-40B4-BE49-F238E27FC236}">
                      <a16:creationId xmlns:a16="http://schemas.microsoft.com/office/drawing/2014/main" id="{9CDA3369-9C9D-4827-B5A7-FB7A7F721F8B}"/>
                    </a:ext>
                  </a:extLst>
                </p:cNvPr>
                <p:cNvPicPr/>
                <p:nvPr/>
              </p:nvPicPr>
              <p:blipFill>
                <a:blip r:embed="rId13"/>
                <a:stretch>
                  <a:fillRect/>
                </a:stretch>
              </p:blipFill>
              <p:spPr>
                <a:xfrm>
                  <a:off x="1131520" y="3690307"/>
                  <a:ext cx="50040" cy="72360"/>
                </a:xfrm>
                <a:prstGeom prst="rect">
                  <a:avLst/>
                </a:prstGeom>
              </p:spPr>
            </p:pic>
          </mc:Fallback>
        </mc:AlternateContent>
      </p:grpSp>
      <p:sp>
        <p:nvSpPr>
          <p:cNvPr id="7" name="TextBox 6">
            <a:extLst>
              <a:ext uri="{FF2B5EF4-FFF2-40B4-BE49-F238E27FC236}">
                <a16:creationId xmlns:a16="http://schemas.microsoft.com/office/drawing/2014/main" id="{57E78CB4-329F-4BC9-9403-E05EB804D805}"/>
              </a:ext>
            </a:extLst>
          </p:cNvPr>
          <p:cNvSpPr txBox="1"/>
          <p:nvPr/>
        </p:nvSpPr>
        <p:spPr>
          <a:xfrm>
            <a:off x="6096000" y="1342233"/>
            <a:ext cx="5757644" cy="369332"/>
          </a:xfrm>
          <a:prstGeom prst="rect">
            <a:avLst/>
          </a:prstGeom>
          <a:noFill/>
        </p:spPr>
        <p:txBody>
          <a:bodyPr wrap="square" rtlCol="0">
            <a:spAutoFit/>
          </a:bodyPr>
          <a:lstStyle/>
          <a:p>
            <a:r>
              <a:rPr lang="en-US" dirty="0"/>
              <a:t>Dato: </a:t>
            </a:r>
            <a:r>
              <a:rPr lang="en-US" dirty="0" err="1"/>
              <a:t>devolvemos</a:t>
            </a:r>
            <a:r>
              <a:rPr lang="en-US" dirty="0"/>
              <a:t> el </a:t>
            </a:r>
            <a:r>
              <a:rPr lang="en-US" dirty="0" err="1"/>
              <a:t>puntero</a:t>
            </a:r>
            <a:r>
              <a:rPr lang="en-US" dirty="0"/>
              <a:t> al </a:t>
            </a:r>
            <a:r>
              <a:rPr lang="en-US" dirty="0" err="1"/>
              <a:t>elemento</a:t>
            </a:r>
            <a:r>
              <a:rPr lang="en-US" dirty="0"/>
              <a:t> y </a:t>
            </a:r>
            <a:r>
              <a:rPr lang="en-US" dirty="0" err="1"/>
              <a:t>listo</a:t>
            </a:r>
            <a:r>
              <a:rPr lang="en-US" dirty="0"/>
              <a:t> </a:t>
            </a:r>
            <a:r>
              <a:rPr lang="en-US" dirty="0" err="1"/>
              <a:t>todo</a:t>
            </a:r>
            <a:endParaRPr lang="en-US" dirty="0"/>
          </a:p>
        </p:txBody>
      </p:sp>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075C76D5-4E04-4BD1-B402-AC3C92A08FF6}"/>
                  </a:ext>
                </a:extLst>
              </p14:cNvPr>
              <p14:cNvContentPartPr/>
              <p14:nvPr/>
            </p14:nvContentPartPr>
            <p14:xfrm>
              <a:off x="3011440" y="3439027"/>
              <a:ext cx="334800" cy="34920"/>
            </p14:xfrm>
          </p:contentPart>
        </mc:Choice>
        <mc:Fallback>
          <p:pic>
            <p:nvPicPr>
              <p:cNvPr id="8" name="Ink 7">
                <a:extLst>
                  <a:ext uri="{FF2B5EF4-FFF2-40B4-BE49-F238E27FC236}">
                    <a16:creationId xmlns:a16="http://schemas.microsoft.com/office/drawing/2014/main" id="{075C76D5-4E04-4BD1-B402-AC3C92A08FF6}"/>
                  </a:ext>
                </a:extLst>
              </p:cNvPr>
              <p:cNvPicPr/>
              <p:nvPr/>
            </p:nvPicPr>
            <p:blipFill>
              <a:blip r:embed="rId15"/>
              <a:stretch>
                <a:fillRect/>
              </a:stretch>
            </p:blipFill>
            <p:spPr>
              <a:xfrm>
                <a:off x="3002440" y="3430387"/>
                <a:ext cx="352440" cy="52560"/>
              </a:xfrm>
              <a:prstGeom prst="rect">
                <a:avLst/>
              </a:prstGeom>
            </p:spPr>
          </p:pic>
        </mc:Fallback>
      </mc:AlternateContent>
      <p:grpSp>
        <p:nvGrpSpPr>
          <p:cNvPr id="25" name="Group 24">
            <a:extLst>
              <a:ext uri="{FF2B5EF4-FFF2-40B4-BE49-F238E27FC236}">
                <a16:creationId xmlns:a16="http://schemas.microsoft.com/office/drawing/2014/main" id="{B734D12D-8002-43FC-9582-48D02CB02106}"/>
              </a:ext>
            </a:extLst>
          </p:cNvPr>
          <p:cNvGrpSpPr/>
          <p:nvPr/>
        </p:nvGrpSpPr>
        <p:grpSpPr>
          <a:xfrm>
            <a:off x="1845400" y="3338587"/>
            <a:ext cx="2001240" cy="2206800"/>
            <a:chOff x="1845400" y="3338587"/>
            <a:chExt cx="2001240" cy="2206800"/>
          </a:xfrm>
        </p:grpSpPr>
        <mc:AlternateContent xmlns:mc="http://schemas.openxmlformats.org/markup-compatibility/2006">
          <mc:Choice xmlns:p14="http://schemas.microsoft.com/office/powerpoint/2010/main" Requires="p14">
            <p:contentPart p14:bwMode="auto" r:id="rId16">
              <p14:nvContentPartPr>
                <p14:cNvPr id="20" name="Ink 19">
                  <a:extLst>
                    <a:ext uri="{FF2B5EF4-FFF2-40B4-BE49-F238E27FC236}">
                      <a16:creationId xmlns:a16="http://schemas.microsoft.com/office/drawing/2014/main" id="{706086C2-6BB5-4C29-9BA3-C83B5F3BDE1A}"/>
                    </a:ext>
                  </a:extLst>
                </p14:cNvPr>
                <p14:cNvContentPartPr/>
                <p14:nvPr/>
              </p14:nvContentPartPr>
              <p14:xfrm>
                <a:off x="3202600" y="3338587"/>
                <a:ext cx="127800" cy="223920"/>
              </p14:xfrm>
            </p:contentPart>
          </mc:Choice>
          <mc:Fallback>
            <p:pic>
              <p:nvPicPr>
                <p:cNvPr id="20" name="Ink 19">
                  <a:extLst>
                    <a:ext uri="{FF2B5EF4-FFF2-40B4-BE49-F238E27FC236}">
                      <a16:creationId xmlns:a16="http://schemas.microsoft.com/office/drawing/2014/main" id="{706086C2-6BB5-4C29-9BA3-C83B5F3BDE1A}"/>
                    </a:ext>
                  </a:extLst>
                </p:cNvPr>
                <p:cNvPicPr/>
                <p:nvPr/>
              </p:nvPicPr>
              <p:blipFill>
                <a:blip r:embed="rId17"/>
                <a:stretch>
                  <a:fillRect/>
                </a:stretch>
              </p:blipFill>
              <p:spPr>
                <a:xfrm>
                  <a:off x="3193600" y="3329947"/>
                  <a:ext cx="1454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72A524C1-B7B0-4622-A9BC-77DFDD65E195}"/>
                    </a:ext>
                  </a:extLst>
                </p14:cNvPr>
                <p14:cNvContentPartPr/>
                <p14:nvPr/>
              </p14:nvContentPartPr>
              <p14:xfrm>
                <a:off x="1845400" y="3849427"/>
                <a:ext cx="1861200" cy="1695960"/>
              </p14:xfrm>
            </p:contentPart>
          </mc:Choice>
          <mc:Fallback>
            <p:pic>
              <p:nvPicPr>
                <p:cNvPr id="21" name="Ink 20">
                  <a:extLst>
                    <a:ext uri="{FF2B5EF4-FFF2-40B4-BE49-F238E27FC236}">
                      <a16:creationId xmlns:a16="http://schemas.microsoft.com/office/drawing/2014/main" id="{72A524C1-B7B0-4622-A9BC-77DFDD65E195}"/>
                    </a:ext>
                  </a:extLst>
                </p:cNvPr>
                <p:cNvPicPr/>
                <p:nvPr/>
              </p:nvPicPr>
              <p:blipFill>
                <a:blip r:embed="rId19"/>
                <a:stretch>
                  <a:fillRect/>
                </a:stretch>
              </p:blipFill>
              <p:spPr>
                <a:xfrm>
                  <a:off x="1836400" y="3840427"/>
                  <a:ext cx="1878840" cy="1713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1A30B2C4-6329-4191-8992-E1CA70CC5FA0}"/>
                    </a:ext>
                  </a:extLst>
                </p14:cNvPr>
                <p14:cNvContentPartPr/>
                <p14:nvPr/>
              </p14:nvContentPartPr>
              <p14:xfrm>
                <a:off x="3615520" y="3844387"/>
                <a:ext cx="231120" cy="152280"/>
              </p14:xfrm>
            </p:contentPart>
          </mc:Choice>
          <mc:Fallback>
            <p:pic>
              <p:nvPicPr>
                <p:cNvPr id="23" name="Ink 22">
                  <a:extLst>
                    <a:ext uri="{FF2B5EF4-FFF2-40B4-BE49-F238E27FC236}">
                      <a16:creationId xmlns:a16="http://schemas.microsoft.com/office/drawing/2014/main" id="{1A30B2C4-6329-4191-8992-E1CA70CC5FA0}"/>
                    </a:ext>
                  </a:extLst>
                </p:cNvPr>
                <p:cNvPicPr/>
                <p:nvPr/>
              </p:nvPicPr>
              <p:blipFill>
                <a:blip r:embed="rId21"/>
                <a:stretch>
                  <a:fillRect/>
                </a:stretch>
              </p:blipFill>
              <p:spPr>
                <a:xfrm>
                  <a:off x="3606520" y="3835387"/>
                  <a:ext cx="248760" cy="169920"/>
                </a:xfrm>
                <a:prstGeom prst="rect">
                  <a:avLst/>
                </a:prstGeom>
              </p:spPr>
            </p:pic>
          </mc:Fallback>
        </mc:AlternateContent>
      </p:grpSp>
      <p:grpSp>
        <p:nvGrpSpPr>
          <p:cNvPr id="13" name="Group 12">
            <a:extLst>
              <a:ext uri="{FF2B5EF4-FFF2-40B4-BE49-F238E27FC236}">
                <a16:creationId xmlns:a16="http://schemas.microsoft.com/office/drawing/2014/main" id="{43563AA9-C1D3-4E6D-86A6-042BCB50386D}"/>
              </a:ext>
            </a:extLst>
          </p:cNvPr>
          <p:cNvGrpSpPr/>
          <p:nvPr/>
        </p:nvGrpSpPr>
        <p:grpSpPr>
          <a:xfrm>
            <a:off x="4554760" y="3388627"/>
            <a:ext cx="284760" cy="180720"/>
            <a:chOff x="4554760" y="3388627"/>
            <a:chExt cx="284760" cy="180720"/>
          </a:xfrm>
        </p:grpSpPr>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DAB9EABA-C36F-40DE-91B3-A1E05BC6F82A}"/>
                    </a:ext>
                  </a:extLst>
                </p14:cNvPr>
                <p14:cNvContentPartPr/>
                <p14:nvPr/>
              </p14:nvContentPartPr>
              <p14:xfrm>
                <a:off x="4554760" y="3447307"/>
                <a:ext cx="284760" cy="42840"/>
              </p14:xfrm>
            </p:contentPart>
          </mc:Choice>
          <mc:Fallback>
            <p:pic>
              <p:nvPicPr>
                <p:cNvPr id="11" name="Ink 10">
                  <a:extLst>
                    <a:ext uri="{FF2B5EF4-FFF2-40B4-BE49-F238E27FC236}">
                      <a16:creationId xmlns:a16="http://schemas.microsoft.com/office/drawing/2014/main" id="{DAB9EABA-C36F-40DE-91B3-A1E05BC6F82A}"/>
                    </a:ext>
                  </a:extLst>
                </p:cNvPr>
                <p:cNvPicPr/>
                <p:nvPr/>
              </p:nvPicPr>
              <p:blipFill>
                <a:blip r:embed="rId23"/>
                <a:stretch>
                  <a:fillRect/>
                </a:stretch>
              </p:blipFill>
              <p:spPr>
                <a:xfrm>
                  <a:off x="4546120" y="3438667"/>
                  <a:ext cx="30240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AEEE462E-CE41-4257-8DCC-1E51ED583699}"/>
                    </a:ext>
                  </a:extLst>
                </p14:cNvPr>
                <p14:cNvContentPartPr/>
                <p14:nvPr/>
              </p14:nvContentPartPr>
              <p14:xfrm>
                <a:off x="4748080" y="3388627"/>
                <a:ext cx="52200" cy="180720"/>
              </p14:xfrm>
            </p:contentPart>
          </mc:Choice>
          <mc:Fallback>
            <p:pic>
              <p:nvPicPr>
                <p:cNvPr id="12" name="Ink 11">
                  <a:extLst>
                    <a:ext uri="{FF2B5EF4-FFF2-40B4-BE49-F238E27FC236}">
                      <a16:creationId xmlns:a16="http://schemas.microsoft.com/office/drawing/2014/main" id="{AEEE462E-CE41-4257-8DCC-1E51ED583699}"/>
                    </a:ext>
                  </a:extLst>
                </p:cNvPr>
                <p:cNvPicPr/>
                <p:nvPr/>
              </p:nvPicPr>
              <p:blipFill>
                <a:blip r:embed="rId25"/>
                <a:stretch>
                  <a:fillRect/>
                </a:stretch>
              </p:blipFill>
              <p:spPr>
                <a:xfrm>
                  <a:off x="4739080" y="3379987"/>
                  <a:ext cx="69840" cy="198360"/>
                </a:xfrm>
                <a:prstGeom prst="rect">
                  <a:avLst/>
                </a:prstGeom>
              </p:spPr>
            </p:pic>
          </mc:Fallback>
        </mc:AlternateContent>
      </p:grpSp>
    </p:spTree>
    <p:extLst>
      <p:ext uri="{BB962C8B-B14F-4D97-AF65-F5344CB8AC3E}">
        <p14:creationId xmlns:p14="http://schemas.microsoft.com/office/powerpoint/2010/main" val="1648622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EF4B-A2D0-494B-BB9D-B36F1B0076A7}"/>
              </a:ext>
            </a:extLst>
          </p:cNvPr>
          <p:cNvSpPr>
            <a:spLocks noGrp="1"/>
          </p:cNvSpPr>
          <p:nvPr>
            <p:ph type="title"/>
          </p:nvPr>
        </p:nvSpPr>
        <p:spPr>
          <a:xfrm>
            <a:off x="4655890" y="377505"/>
            <a:ext cx="7256477" cy="826334"/>
          </a:xfrm>
        </p:spPr>
        <p:txBody>
          <a:bodyPr>
            <a:normAutofit fontScale="90000"/>
          </a:bodyPr>
          <a:lstStyle/>
          <a:p>
            <a:r>
              <a:rPr lang="en-US" u="sng" dirty="0" err="1"/>
              <a:t>Implementacion</a:t>
            </a:r>
            <a:r>
              <a:rPr lang="en-US" u="sng" dirty="0"/>
              <a:t> de pila y cola</a:t>
            </a:r>
            <a:endParaRPr lang="es-AR" u="sng" dirty="0"/>
          </a:p>
        </p:txBody>
      </p:sp>
      <p:sp>
        <p:nvSpPr>
          <p:cNvPr id="3" name="Content Placeholder 2">
            <a:extLst>
              <a:ext uri="{FF2B5EF4-FFF2-40B4-BE49-F238E27FC236}">
                <a16:creationId xmlns:a16="http://schemas.microsoft.com/office/drawing/2014/main" id="{60E3974A-83A1-4961-BC7F-413D80A9F28B}"/>
              </a:ext>
            </a:extLst>
          </p:cNvPr>
          <p:cNvSpPr>
            <a:spLocks noGrp="1"/>
          </p:cNvSpPr>
          <p:nvPr>
            <p:ph idx="1"/>
          </p:nvPr>
        </p:nvSpPr>
        <p:spPr>
          <a:xfrm>
            <a:off x="609600" y="2302776"/>
            <a:ext cx="5153637" cy="4400028"/>
          </a:xfrm>
        </p:spPr>
        <p:txBody>
          <a:bodyPr>
            <a:normAutofit lnSpcReduction="10000"/>
          </a:bodyPr>
          <a:lstStyle/>
          <a:p>
            <a:r>
              <a:rPr lang="en-US" sz="1800" dirty="0" err="1"/>
              <a:t>Insertar</a:t>
            </a:r>
            <a:r>
              <a:rPr lang="en-US" sz="1800" dirty="0"/>
              <a:t>:</a:t>
            </a:r>
          </a:p>
          <a:p>
            <a:pPr marL="342900" indent="-342900">
              <a:buFont typeface="Arial" panose="020B0604020202020204" pitchFamily="34" charset="0"/>
              <a:buChar char="•"/>
            </a:pPr>
            <a:r>
              <a:rPr lang="en-US" sz="1800" dirty="0"/>
              <a:t>Pila: </a:t>
            </a:r>
            <a:r>
              <a:rPr lang="en-US" sz="1800" dirty="0" err="1"/>
              <a:t>usamos</a:t>
            </a:r>
            <a:r>
              <a:rPr lang="en-US" sz="1800" dirty="0"/>
              <a:t> lista_insertar </a:t>
            </a:r>
            <a:r>
              <a:rPr lang="en-US" sz="1800" dirty="0" err="1"/>
              <a:t>porque</a:t>
            </a:r>
            <a:r>
              <a:rPr lang="en-US" sz="1800" dirty="0"/>
              <a:t> cada </a:t>
            </a:r>
            <a:r>
              <a:rPr lang="en-US" sz="1800" dirty="0" err="1"/>
              <a:t>elemento</a:t>
            </a:r>
            <a:r>
              <a:rPr lang="en-US" sz="1800" dirty="0"/>
              <a:t> nuevo se </a:t>
            </a:r>
            <a:r>
              <a:rPr lang="en-US" sz="1800" dirty="0" err="1"/>
              <a:t>va</a:t>
            </a:r>
            <a:r>
              <a:rPr lang="en-US" sz="1800" dirty="0"/>
              <a:t> al final</a:t>
            </a:r>
          </a:p>
          <a:p>
            <a:pPr marL="342900" indent="-342900">
              <a:buFont typeface="Arial" panose="020B0604020202020204" pitchFamily="34" charset="0"/>
              <a:buChar char="•"/>
            </a:pPr>
            <a:r>
              <a:rPr lang="en-US" sz="1800" dirty="0"/>
              <a:t>Cola: lo </a:t>
            </a:r>
            <a:r>
              <a:rPr lang="en-US" sz="1800" dirty="0" err="1"/>
              <a:t>mismo</a:t>
            </a:r>
            <a:r>
              <a:rPr lang="en-US" sz="1800" dirty="0"/>
              <a:t>, </a:t>
            </a:r>
            <a:r>
              <a:rPr lang="en-US" sz="1800" dirty="0" err="1"/>
              <a:t>nadie</a:t>
            </a:r>
            <a:r>
              <a:rPr lang="en-US" sz="1800" dirty="0"/>
              <a:t> se </a:t>
            </a:r>
            <a:r>
              <a:rPr lang="en-US" sz="1800" dirty="0" err="1"/>
              <a:t>puede</a:t>
            </a:r>
            <a:r>
              <a:rPr lang="en-US" sz="1800" dirty="0"/>
              <a:t> </a:t>
            </a:r>
            <a:r>
              <a:rPr lang="en-US" sz="1800" dirty="0" err="1"/>
              <a:t>colar</a:t>
            </a:r>
            <a:r>
              <a:rPr lang="en-US" sz="1800" dirty="0"/>
              <a:t> </a:t>
            </a:r>
            <a:r>
              <a:rPr lang="en-US" sz="1800" dirty="0" err="1"/>
              <a:t>en</a:t>
            </a:r>
            <a:r>
              <a:rPr lang="en-US" sz="1800" dirty="0"/>
              <a:t> una cola</a:t>
            </a:r>
          </a:p>
          <a:p>
            <a:r>
              <a:rPr lang="en-US" sz="1800" dirty="0" err="1"/>
              <a:t>Quitar</a:t>
            </a:r>
            <a:r>
              <a:rPr lang="en-US" sz="1800" dirty="0"/>
              <a:t>: </a:t>
            </a:r>
          </a:p>
          <a:p>
            <a:pPr marL="342900" indent="-342900">
              <a:buFont typeface="Arial" panose="020B0604020202020204" pitchFamily="34" charset="0"/>
              <a:buChar char="•"/>
            </a:pPr>
            <a:r>
              <a:rPr lang="en-US" sz="1800" dirty="0"/>
              <a:t>Pila: </a:t>
            </a:r>
            <a:r>
              <a:rPr lang="en-US" sz="1800" dirty="0" err="1"/>
              <a:t>usamos</a:t>
            </a:r>
            <a:r>
              <a:rPr lang="en-US" sz="1800" dirty="0"/>
              <a:t> lista_quitar </a:t>
            </a:r>
            <a:r>
              <a:rPr lang="en-US" sz="1800" dirty="0" err="1"/>
              <a:t>porque</a:t>
            </a:r>
            <a:r>
              <a:rPr lang="en-US" sz="1800" dirty="0"/>
              <a:t>, </a:t>
            </a:r>
            <a:r>
              <a:rPr lang="en-US" sz="1800" dirty="0" err="1"/>
              <a:t>como</a:t>
            </a:r>
            <a:r>
              <a:rPr lang="en-US" sz="1800" dirty="0"/>
              <a:t> es el ultimo que </a:t>
            </a:r>
            <a:r>
              <a:rPr lang="en-US" sz="1800" dirty="0" err="1"/>
              <a:t>entra</a:t>
            </a:r>
            <a:r>
              <a:rPr lang="en-US" sz="1800" dirty="0"/>
              <a:t> el primero que sale, </a:t>
            </a:r>
            <a:r>
              <a:rPr lang="en-US" sz="1800" dirty="0" err="1"/>
              <a:t>siempre</a:t>
            </a:r>
            <a:r>
              <a:rPr lang="en-US" sz="1800" dirty="0"/>
              <a:t> </a:t>
            </a:r>
            <a:r>
              <a:rPr lang="en-US" sz="1800" dirty="0" err="1"/>
              <a:t>sacamos</a:t>
            </a:r>
            <a:r>
              <a:rPr lang="en-US" sz="1800" dirty="0"/>
              <a:t> el ultimo </a:t>
            </a:r>
            <a:r>
              <a:rPr lang="en-US" sz="1800" dirty="0" err="1"/>
              <a:t>elemento</a:t>
            </a:r>
            <a:endParaRPr lang="en-US" sz="1800" dirty="0"/>
          </a:p>
          <a:p>
            <a:pPr marL="342900" indent="-342900">
              <a:buFont typeface="Arial" panose="020B0604020202020204" pitchFamily="34" charset="0"/>
              <a:buChar char="•"/>
            </a:pPr>
            <a:r>
              <a:rPr lang="en-US" sz="1800" dirty="0"/>
              <a:t>Cola: </a:t>
            </a:r>
            <a:r>
              <a:rPr lang="en-US" sz="1800" dirty="0" err="1"/>
              <a:t>usamos</a:t>
            </a:r>
            <a:r>
              <a:rPr lang="en-US" sz="1800" dirty="0"/>
              <a:t> lista_quitar_en_posicion 0, </a:t>
            </a:r>
            <a:r>
              <a:rPr lang="en-US" sz="1800" dirty="0" err="1"/>
              <a:t>ya</a:t>
            </a:r>
            <a:r>
              <a:rPr lang="en-US" sz="1800" dirty="0"/>
              <a:t> que el primer </a:t>
            </a:r>
            <a:r>
              <a:rPr lang="en-US" sz="1800" dirty="0" err="1"/>
              <a:t>elemento</a:t>
            </a:r>
            <a:r>
              <a:rPr lang="en-US" sz="1800" dirty="0"/>
              <a:t> </a:t>
            </a:r>
            <a:r>
              <a:rPr lang="en-US" sz="1800" dirty="0" err="1"/>
              <a:t>en</a:t>
            </a:r>
            <a:r>
              <a:rPr lang="en-US" sz="1800" dirty="0"/>
              <a:t> ser </a:t>
            </a:r>
            <a:r>
              <a:rPr lang="en-US" sz="1800" dirty="0" err="1"/>
              <a:t>quitado</a:t>
            </a:r>
            <a:r>
              <a:rPr lang="en-US" sz="1800" dirty="0"/>
              <a:t> es </a:t>
            </a:r>
            <a:r>
              <a:rPr lang="en-US" sz="1800" dirty="0" err="1"/>
              <a:t>aquel</a:t>
            </a:r>
            <a:r>
              <a:rPr lang="en-US" sz="1800" dirty="0"/>
              <a:t> que primero </a:t>
            </a:r>
            <a:r>
              <a:rPr lang="en-US" sz="1800" dirty="0" err="1"/>
              <a:t>fue</a:t>
            </a:r>
            <a:r>
              <a:rPr lang="en-US" sz="1800" dirty="0"/>
              <a:t> </a:t>
            </a:r>
            <a:r>
              <a:rPr lang="en-US" sz="1800" dirty="0" err="1"/>
              <a:t>puesto</a:t>
            </a:r>
            <a:r>
              <a:rPr lang="en-US" sz="1800" dirty="0"/>
              <a:t> (</a:t>
            </a:r>
            <a:r>
              <a:rPr lang="en-US" sz="1800" dirty="0" err="1"/>
              <a:t>nuestro</a:t>
            </a:r>
            <a:r>
              <a:rPr lang="en-US" sz="1800" dirty="0"/>
              <a:t> </a:t>
            </a:r>
            <a:r>
              <a:rPr lang="en-US" sz="1800" dirty="0" err="1"/>
              <a:t>nodo</a:t>
            </a:r>
            <a:r>
              <a:rPr lang="en-US" sz="1800" dirty="0"/>
              <a:t> </a:t>
            </a:r>
            <a:r>
              <a:rPr lang="en-US" sz="1800" dirty="0" err="1"/>
              <a:t>inicio</a:t>
            </a:r>
            <a:r>
              <a:rPr lang="en-US" sz="1800" dirty="0"/>
              <a:t>)</a:t>
            </a:r>
            <a:endParaRPr lang="es-AR" sz="1800" dirty="0"/>
          </a:p>
        </p:txBody>
      </p:sp>
      <p:sp>
        <p:nvSpPr>
          <p:cNvPr id="4" name="TextBox 3">
            <a:extLst>
              <a:ext uri="{FF2B5EF4-FFF2-40B4-BE49-F238E27FC236}">
                <a16:creationId xmlns:a16="http://schemas.microsoft.com/office/drawing/2014/main" id="{A0D6CB2D-F109-427A-ADA0-E00C0320CA2D}"/>
              </a:ext>
            </a:extLst>
          </p:cNvPr>
          <p:cNvSpPr txBox="1"/>
          <p:nvPr/>
        </p:nvSpPr>
        <p:spPr>
          <a:xfrm>
            <a:off x="7264868" y="1568741"/>
            <a:ext cx="3959602" cy="2031325"/>
          </a:xfrm>
          <a:prstGeom prst="rect">
            <a:avLst/>
          </a:prstGeom>
          <a:noFill/>
        </p:spPr>
        <p:txBody>
          <a:bodyPr wrap="square" rtlCol="0">
            <a:spAutoFit/>
          </a:bodyPr>
          <a:lstStyle/>
          <a:p>
            <a:r>
              <a:rPr lang="en-US" dirty="0"/>
              <a:t> Para ambas </a:t>
            </a:r>
            <a:r>
              <a:rPr lang="en-US" dirty="0" err="1"/>
              <a:t>implementaciones</a:t>
            </a:r>
            <a:r>
              <a:rPr lang="en-US" dirty="0"/>
              <a:t>, reutilizamos la lista para que </a:t>
            </a:r>
            <a:r>
              <a:rPr lang="en-US" dirty="0" err="1"/>
              <a:t>funcionen</a:t>
            </a:r>
            <a:r>
              <a:rPr lang="en-US" dirty="0"/>
              <a:t> </a:t>
            </a:r>
            <a:r>
              <a:rPr lang="en-US" dirty="0" err="1"/>
              <a:t>como</a:t>
            </a:r>
            <a:r>
              <a:rPr lang="en-US" dirty="0"/>
              <a:t> </a:t>
            </a:r>
            <a:r>
              <a:rPr lang="en-US" dirty="0" err="1"/>
              <a:t>funcionarian</a:t>
            </a:r>
            <a:r>
              <a:rPr lang="en-US" dirty="0"/>
              <a:t> una pila y una cola, con UEPS y PEPS, </a:t>
            </a:r>
            <a:r>
              <a:rPr lang="en-US" dirty="0" err="1"/>
              <a:t>respectivamente</a:t>
            </a:r>
            <a:r>
              <a:rPr lang="en-US" dirty="0"/>
              <a:t>. </a:t>
            </a:r>
            <a:br>
              <a:rPr lang="en-US" dirty="0"/>
            </a:br>
            <a:r>
              <a:rPr lang="en-US" dirty="0"/>
              <a:t> </a:t>
            </a:r>
            <a:r>
              <a:rPr lang="en-US" dirty="0" err="1"/>
              <a:t>Esto</a:t>
            </a:r>
            <a:r>
              <a:rPr lang="en-US" dirty="0"/>
              <a:t> </a:t>
            </a:r>
            <a:r>
              <a:rPr lang="en-US" dirty="0" err="1"/>
              <a:t>quiere</a:t>
            </a:r>
            <a:r>
              <a:rPr lang="en-US" dirty="0"/>
              <a:t> </a:t>
            </a:r>
            <a:r>
              <a:rPr lang="en-US" dirty="0" err="1"/>
              <a:t>decir</a:t>
            </a:r>
            <a:r>
              <a:rPr lang="en-US" dirty="0"/>
              <a:t> que </a:t>
            </a:r>
            <a:r>
              <a:rPr lang="en-US" dirty="0" err="1"/>
              <a:t>tendremos</a:t>
            </a:r>
            <a:r>
              <a:rPr lang="en-US" dirty="0"/>
              <a:t> que usar </a:t>
            </a:r>
            <a:r>
              <a:rPr lang="en-US" dirty="0" err="1"/>
              <a:t>muchos</a:t>
            </a:r>
            <a:r>
              <a:rPr lang="en-US" dirty="0"/>
              <a:t> </a:t>
            </a:r>
            <a:r>
              <a:rPr lang="en-US" dirty="0" err="1"/>
              <a:t>casteos</a:t>
            </a:r>
            <a:r>
              <a:rPr lang="en-US" dirty="0"/>
              <a:t>…</a:t>
            </a:r>
            <a:endParaRPr lang="es-AR" dirty="0"/>
          </a:p>
        </p:txBody>
      </p:sp>
      <p:sp>
        <p:nvSpPr>
          <p:cNvPr id="5" name="TextBox 4">
            <a:extLst>
              <a:ext uri="{FF2B5EF4-FFF2-40B4-BE49-F238E27FC236}">
                <a16:creationId xmlns:a16="http://schemas.microsoft.com/office/drawing/2014/main" id="{3D862BD1-F6C7-4882-8894-D1F88378B8E5}"/>
              </a:ext>
            </a:extLst>
          </p:cNvPr>
          <p:cNvSpPr txBox="1"/>
          <p:nvPr/>
        </p:nvSpPr>
        <p:spPr>
          <a:xfrm>
            <a:off x="9244669" y="4172171"/>
            <a:ext cx="3187581" cy="2308324"/>
          </a:xfrm>
          <a:prstGeom prst="rect">
            <a:avLst/>
          </a:prstGeom>
          <a:noFill/>
        </p:spPr>
        <p:txBody>
          <a:bodyPr wrap="square" rtlCol="0">
            <a:spAutoFit/>
          </a:bodyPr>
          <a:lstStyle/>
          <a:p>
            <a:r>
              <a:rPr lang="en-US" dirty="0"/>
              <a:t>Dato: para el resto de </a:t>
            </a:r>
            <a:r>
              <a:rPr lang="en-US" dirty="0" err="1"/>
              <a:t>funciones</a:t>
            </a:r>
            <a:r>
              <a:rPr lang="en-US" dirty="0"/>
              <a:t> </a:t>
            </a:r>
            <a:r>
              <a:rPr lang="en-US" dirty="0" err="1"/>
              <a:t>usamos</a:t>
            </a:r>
            <a:r>
              <a:rPr lang="en-US" dirty="0"/>
              <a:t> las </a:t>
            </a:r>
            <a:r>
              <a:rPr lang="en-US" dirty="0" err="1"/>
              <a:t>mismas</a:t>
            </a:r>
            <a:r>
              <a:rPr lang="en-US" dirty="0"/>
              <a:t> para los 3 TDAs, </a:t>
            </a:r>
            <a:r>
              <a:rPr lang="en-US" dirty="0" err="1"/>
              <a:t>exceptuando</a:t>
            </a:r>
            <a:r>
              <a:rPr lang="en-US" dirty="0"/>
              <a:t>…</a:t>
            </a:r>
          </a:p>
          <a:p>
            <a:pPr marL="285750" indent="-285750">
              <a:buFont typeface="Arial" panose="020B0604020202020204" pitchFamily="34" charset="0"/>
              <a:buChar char="•"/>
            </a:pPr>
            <a:r>
              <a:rPr lang="en-US" dirty="0" err="1"/>
              <a:t>lista_ultimo</a:t>
            </a:r>
            <a:r>
              <a:rPr lang="en-US" dirty="0"/>
              <a:t> para el tope de la pila, y…</a:t>
            </a:r>
          </a:p>
          <a:p>
            <a:pPr marL="285750" indent="-285750">
              <a:buFont typeface="Arial" panose="020B0604020202020204" pitchFamily="34" charset="0"/>
              <a:buChar char="•"/>
            </a:pPr>
            <a:r>
              <a:rPr lang="en-US" dirty="0" err="1"/>
              <a:t>lista_primero</a:t>
            </a:r>
            <a:r>
              <a:rPr lang="en-US" dirty="0"/>
              <a:t> para el </a:t>
            </a:r>
            <a:r>
              <a:rPr lang="en-US" dirty="0" err="1"/>
              <a:t>frente</a:t>
            </a:r>
            <a:r>
              <a:rPr lang="en-US" dirty="0"/>
              <a:t> de la cola</a:t>
            </a:r>
            <a:endParaRPr lang="es-AR" dirty="0"/>
          </a:p>
        </p:txBody>
      </p:sp>
    </p:spTree>
    <p:extLst>
      <p:ext uri="{BB962C8B-B14F-4D97-AF65-F5344CB8AC3E}">
        <p14:creationId xmlns:p14="http://schemas.microsoft.com/office/powerpoint/2010/main" val="370621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7C64-7435-42B4-868F-AFA282385929}"/>
              </a:ext>
            </a:extLst>
          </p:cNvPr>
          <p:cNvSpPr>
            <a:spLocks noGrp="1"/>
          </p:cNvSpPr>
          <p:nvPr>
            <p:ph type="title"/>
          </p:nvPr>
        </p:nvSpPr>
        <p:spPr>
          <a:xfrm>
            <a:off x="7127846" y="52480"/>
            <a:ext cx="4709020" cy="1325563"/>
          </a:xfrm>
        </p:spPr>
        <p:txBody>
          <a:bodyPr>
            <a:normAutofit fontScale="90000"/>
          </a:bodyPr>
          <a:lstStyle/>
          <a:p>
            <a:r>
              <a:rPr lang="en-US" b="1" dirty="0"/>
              <a:t>Que es una lista?</a:t>
            </a:r>
            <a:endParaRPr lang="es-AR" b="1"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88134DA-AB95-4952-A14C-224F20A57C8F}"/>
                  </a:ext>
                </a:extLst>
              </p14:cNvPr>
              <p14:cNvContentPartPr/>
              <p14:nvPr/>
            </p14:nvContentPartPr>
            <p14:xfrm>
              <a:off x="9613605" y="973867"/>
              <a:ext cx="360" cy="360"/>
            </p14:xfrm>
          </p:contentPart>
        </mc:Choice>
        <mc:Fallback xmlns="">
          <p:pic>
            <p:nvPicPr>
              <p:cNvPr id="5" name="Ink 4">
                <a:extLst>
                  <a:ext uri="{FF2B5EF4-FFF2-40B4-BE49-F238E27FC236}">
                    <a16:creationId xmlns:a16="http://schemas.microsoft.com/office/drawing/2014/main" id="{D88134DA-AB95-4952-A14C-224F20A57C8F}"/>
                  </a:ext>
                </a:extLst>
              </p:cNvPr>
              <p:cNvPicPr/>
              <p:nvPr/>
            </p:nvPicPr>
            <p:blipFill>
              <a:blip r:embed="rId3"/>
              <a:stretch>
                <a:fillRect/>
              </a:stretch>
            </p:blipFill>
            <p:spPr>
              <a:xfrm>
                <a:off x="9604965" y="965227"/>
                <a:ext cx="18000" cy="18000"/>
              </a:xfrm>
              <a:prstGeom prst="rect">
                <a:avLst/>
              </a:prstGeom>
            </p:spPr>
          </p:pic>
        </mc:Fallback>
      </mc:AlternateContent>
      <p:sp>
        <p:nvSpPr>
          <p:cNvPr id="11" name="TextBox 10">
            <a:extLst>
              <a:ext uri="{FF2B5EF4-FFF2-40B4-BE49-F238E27FC236}">
                <a16:creationId xmlns:a16="http://schemas.microsoft.com/office/drawing/2014/main" id="{47CDA309-F123-43F5-AD0B-DD580D97DE48}"/>
              </a:ext>
            </a:extLst>
          </p:cNvPr>
          <p:cNvSpPr txBox="1"/>
          <p:nvPr/>
        </p:nvSpPr>
        <p:spPr>
          <a:xfrm>
            <a:off x="666572" y="2690336"/>
            <a:ext cx="4304255" cy="3416320"/>
          </a:xfrm>
          <a:prstGeom prst="rect">
            <a:avLst/>
          </a:prstGeom>
          <a:noFill/>
        </p:spPr>
        <p:txBody>
          <a:bodyPr wrap="square" rtlCol="0">
            <a:spAutoFit/>
          </a:bodyPr>
          <a:lstStyle/>
          <a:p>
            <a:r>
              <a:rPr lang="es-AR" dirty="0"/>
              <a:t> Es un TDA con nombre autodescriptivo, por hacer justamente lo que </a:t>
            </a:r>
            <a:r>
              <a:rPr lang="es-AR" dirty="0" err="1"/>
              <a:t>esperarias</a:t>
            </a:r>
            <a:r>
              <a:rPr lang="es-AR" dirty="0"/>
              <a:t> de algo con ese nombre. </a:t>
            </a:r>
            <a:br>
              <a:rPr lang="es-AR" dirty="0"/>
            </a:br>
            <a:r>
              <a:rPr lang="es-AR" dirty="0"/>
              <a:t> </a:t>
            </a:r>
            <a:r>
              <a:rPr lang="es-AR" dirty="0" err="1"/>
              <a:t>Basicamente</a:t>
            </a:r>
            <a:r>
              <a:rPr lang="es-AR" dirty="0"/>
              <a:t>, da a </a:t>
            </a:r>
            <a:r>
              <a:rPr lang="es-AR" dirty="0" err="1"/>
              <a:t>disposicion</a:t>
            </a:r>
            <a:r>
              <a:rPr lang="es-AR" dirty="0"/>
              <a:t> una lista en la que se pueden agregar y eliminar libremente elementos, siempre y cuando tengamos memoria.</a:t>
            </a:r>
          </a:p>
          <a:p>
            <a:r>
              <a:rPr lang="es-AR" dirty="0"/>
              <a:t> Podemos insertar elementos en cualquier parte de la lista, al igual que eliminar de cualquier parte de ella </a:t>
            </a:r>
            <a:r>
              <a:rPr lang="es-AR" dirty="0" err="1"/>
              <a:t>algun</a:t>
            </a:r>
            <a:r>
              <a:rPr lang="es-AR" dirty="0"/>
              <a:t> elemento que </a:t>
            </a:r>
            <a:r>
              <a:rPr lang="es-AR" dirty="0" err="1"/>
              <a:t>querramos</a:t>
            </a:r>
            <a:endParaRPr lang="es-AR" dirty="0"/>
          </a:p>
        </p:txBody>
      </p:sp>
      <p:pic>
        <p:nvPicPr>
          <p:cNvPr id="26" name="Picture 25" descr="A picture containing shape&#10;&#10;Description automatically generated">
            <a:extLst>
              <a:ext uri="{FF2B5EF4-FFF2-40B4-BE49-F238E27FC236}">
                <a16:creationId xmlns:a16="http://schemas.microsoft.com/office/drawing/2014/main" id="{2A1AC4CF-736B-4EA9-9F84-CEB8CBECCEC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7785027" y="1521510"/>
            <a:ext cx="2870714" cy="4491046"/>
          </a:xfrm>
          <a:prstGeom prst="rect">
            <a:avLst/>
          </a:prstGeom>
        </p:spPr>
      </p:pic>
    </p:spTree>
    <p:extLst>
      <p:ext uri="{BB962C8B-B14F-4D97-AF65-F5344CB8AC3E}">
        <p14:creationId xmlns:p14="http://schemas.microsoft.com/office/powerpoint/2010/main" val="42229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7C64-7435-42B4-868F-AFA282385929}"/>
              </a:ext>
            </a:extLst>
          </p:cNvPr>
          <p:cNvSpPr>
            <a:spLocks noGrp="1"/>
          </p:cNvSpPr>
          <p:nvPr>
            <p:ph type="title"/>
          </p:nvPr>
        </p:nvSpPr>
        <p:spPr>
          <a:xfrm>
            <a:off x="7127846" y="52480"/>
            <a:ext cx="4692242" cy="1325563"/>
          </a:xfrm>
        </p:spPr>
        <p:txBody>
          <a:bodyPr>
            <a:normAutofit/>
          </a:bodyPr>
          <a:lstStyle/>
          <a:p>
            <a:r>
              <a:rPr lang="en-US" sz="4000" b="1" dirty="0"/>
              <a:t>Que es una pila?</a:t>
            </a:r>
            <a:endParaRPr lang="es-AR" sz="4000" b="1" dirty="0"/>
          </a:p>
        </p:txBody>
      </p:sp>
      <p:sp>
        <p:nvSpPr>
          <p:cNvPr id="3" name="Content Placeholder 2">
            <a:extLst>
              <a:ext uri="{FF2B5EF4-FFF2-40B4-BE49-F238E27FC236}">
                <a16:creationId xmlns:a16="http://schemas.microsoft.com/office/drawing/2014/main" id="{66AECB22-1459-49DC-ACD5-7436BA32F452}"/>
              </a:ext>
            </a:extLst>
          </p:cNvPr>
          <p:cNvSpPr>
            <a:spLocks noGrp="1"/>
          </p:cNvSpPr>
          <p:nvPr>
            <p:ph idx="1"/>
          </p:nvPr>
        </p:nvSpPr>
        <p:spPr>
          <a:xfrm>
            <a:off x="598206" y="2401368"/>
            <a:ext cx="5161659" cy="4341264"/>
          </a:xfrm>
        </p:spPr>
        <p:txBody>
          <a:bodyPr>
            <a:normAutofit lnSpcReduction="10000"/>
          </a:bodyPr>
          <a:lstStyle/>
          <a:p>
            <a:r>
              <a:rPr lang="en-US" dirty="0"/>
              <a:t> Una pila es una lista </a:t>
            </a:r>
            <a:r>
              <a:rPr lang="en-US" dirty="0" err="1"/>
              <a:t>pero</a:t>
            </a:r>
            <a:r>
              <a:rPr lang="en-US" dirty="0"/>
              <a:t> que la </a:t>
            </a:r>
            <a:r>
              <a:rPr lang="en-US" dirty="0" err="1"/>
              <a:t>adaptamos</a:t>
            </a:r>
            <a:r>
              <a:rPr lang="en-US" dirty="0"/>
              <a:t> para que </a:t>
            </a:r>
            <a:r>
              <a:rPr lang="en-US" dirty="0" err="1"/>
              <a:t>cumpla</a:t>
            </a:r>
            <a:r>
              <a:rPr lang="en-US" dirty="0"/>
              <a:t> con </a:t>
            </a:r>
            <a:r>
              <a:rPr lang="en-US" dirty="0" err="1"/>
              <a:t>ciertas</a:t>
            </a:r>
            <a:r>
              <a:rPr lang="en-US" dirty="0"/>
              <a:t> </a:t>
            </a:r>
            <a:r>
              <a:rPr lang="en-US" dirty="0" err="1"/>
              <a:t>caracteristicas</a:t>
            </a:r>
            <a:r>
              <a:rPr lang="en-US" dirty="0"/>
              <a:t> de una pila, </a:t>
            </a:r>
            <a:r>
              <a:rPr lang="en-US" dirty="0" err="1"/>
              <a:t>siendo</a:t>
            </a:r>
            <a:r>
              <a:rPr lang="en-US" dirty="0"/>
              <a:t> esta algo comparable a una pila de </a:t>
            </a:r>
            <a:r>
              <a:rPr lang="en-US" dirty="0" err="1"/>
              <a:t>platos</a:t>
            </a:r>
            <a:r>
              <a:rPr lang="en-US" dirty="0"/>
              <a:t>.</a:t>
            </a:r>
            <a:endParaRPr lang="es-AR" dirty="0"/>
          </a:p>
          <a:p>
            <a:r>
              <a:rPr lang="es-AR" dirty="0"/>
              <a:t> Que significa esto? Agarramos una lista y le aplicamos el método de UEPS (ultimo entra, primero sale), tal cual haríamos si tuviésemos que apilar un montón de platos. Cada plato que ponemos, lo mandamos al tope de la pila, y cada plato que saquemos, lo sacamos del tope, no de algún otro lado (a menos que quieras romper todos los platos…)</a:t>
            </a:r>
            <a:endParaRPr lang="en-US" dirty="0"/>
          </a:p>
        </p:txBody>
      </p:sp>
      <p:pic>
        <p:nvPicPr>
          <p:cNvPr id="8" name="Picture 7" descr="Graphical user interface&#10;&#10;Description automatically generated">
            <a:extLst>
              <a:ext uri="{FF2B5EF4-FFF2-40B4-BE49-F238E27FC236}">
                <a16:creationId xmlns:a16="http://schemas.microsoft.com/office/drawing/2014/main" id="{C6B79B56-42E7-4E79-AD4A-12ED727A99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236553">
            <a:off x="6198023" y="880725"/>
            <a:ext cx="5449077" cy="4086808"/>
          </a:xfrm>
          <a:prstGeom prst="rect">
            <a:avLst/>
          </a:prstGeom>
        </p:spPr>
      </p:pic>
    </p:spTree>
    <p:extLst>
      <p:ext uri="{BB962C8B-B14F-4D97-AF65-F5344CB8AC3E}">
        <p14:creationId xmlns:p14="http://schemas.microsoft.com/office/powerpoint/2010/main" val="160558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7C64-7435-42B4-868F-AFA282385929}"/>
              </a:ext>
            </a:extLst>
          </p:cNvPr>
          <p:cNvSpPr>
            <a:spLocks noGrp="1"/>
          </p:cNvSpPr>
          <p:nvPr>
            <p:ph type="title"/>
          </p:nvPr>
        </p:nvSpPr>
        <p:spPr>
          <a:xfrm>
            <a:off x="7127846" y="52480"/>
            <a:ext cx="4709020" cy="1325563"/>
          </a:xfrm>
        </p:spPr>
        <p:txBody>
          <a:bodyPr>
            <a:normAutofit fontScale="90000"/>
          </a:bodyPr>
          <a:lstStyle/>
          <a:p>
            <a:r>
              <a:rPr lang="en-US" b="1" dirty="0"/>
              <a:t>Que es una cola?</a:t>
            </a:r>
            <a:endParaRPr lang="es-AR" b="1" dirty="0"/>
          </a:p>
        </p:txBody>
      </p:sp>
      <p:sp>
        <p:nvSpPr>
          <p:cNvPr id="3" name="Content Placeholder 2">
            <a:extLst>
              <a:ext uri="{FF2B5EF4-FFF2-40B4-BE49-F238E27FC236}">
                <a16:creationId xmlns:a16="http://schemas.microsoft.com/office/drawing/2014/main" id="{66AECB22-1459-49DC-ACD5-7436BA32F452}"/>
              </a:ext>
            </a:extLst>
          </p:cNvPr>
          <p:cNvSpPr>
            <a:spLocks noGrp="1"/>
          </p:cNvSpPr>
          <p:nvPr>
            <p:ph idx="1"/>
          </p:nvPr>
        </p:nvSpPr>
        <p:spPr>
          <a:xfrm>
            <a:off x="609600" y="2339468"/>
            <a:ext cx="5035420" cy="4294597"/>
          </a:xfrm>
        </p:spPr>
        <p:txBody>
          <a:bodyPr>
            <a:normAutofit/>
          </a:bodyPr>
          <a:lstStyle/>
          <a:p>
            <a:r>
              <a:rPr lang="en-US" dirty="0"/>
              <a:t> Con la cola </a:t>
            </a:r>
            <a:r>
              <a:rPr lang="en-US" dirty="0" err="1"/>
              <a:t>vamos</a:t>
            </a:r>
            <a:r>
              <a:rPr lang="en-US" dirty="0"/>
              <a:t> a hacer lo </a:t>
            </a:r>
            <a:r>
              <a:rPr lang="en-US" dirty="0" err="1"/>
              <a:t>mismo</a:t>
            </a:r>
            <a:r>
              <a:rPr lang="en-US" dirty="0"/>
              <a:t> que con pila, </a:t>
            </a:r>
            <a:r>
              <a:rPr lang="en-US" dirty="0" err="1"/>
              <a:t>vamos</a:t>
            </a:r>
            <a:r>
              <a:rPr lang="en-US" dirty="0"/>
              <a:t> a usar la lista y </a:t>
            </a:r>
            <a:r>
              <a:rPr lang="en-US" dirty="0" err="1"/>
              <a:t>adaptarla</a:t>
            </a:r>
            <a:r>
              <a:rPr lang="en-US" dirty="0"/>
              <a:t> </a:t>
            </a:r>
            <a:r>
              <a:rPr lang="en-US" dirty="0" err="1"/>
              <a:t>segun</a:t>
            </a:r>
            <a:r>
              <a:rPr lang="en-US" dirty="0"/>
              <a:t> un </a:t>
            </a:r>
            <a:r>
              <a:rPr lang="en-US" dirty="0" err="1"/>
              <a:t>metodo</a:t>
            </a:r>
            <a:r>
              <a:rPr lang="en-US" dirty="0"/>
              <a:t> </a:t>
            </a:r>
            <a:r>
              <a:rPr lang="en-US" dirty="0" err="1"/>
              <a:t>especifico</a:t>
            </a:r>
            <a:r>
              <a:rPr lang="en-US" dirty="0"/>
              <a:t>, solo que esta </a:t>
            </a:r>
            <a:r>
              <a:rPr lang="en-US" dirty="0" err="1"/>
              <a:t>vez</a:t>
            </a:r>
            <a:r>
              <a:rPr lang="en-US" dirty="0"/>
              <a:t>, </a:t>
            </a:r>
            <a:r>
              <a:rPr lang="en-US" dirty="0" err="1"/>
              <a:t>usamos</a:t>
            </a:r>
            <a:r>
              <a:rPr lang="en-US" dirty="0"/>
              <a:t> PEPS (primero </a:t>
            </a:r>
            <a:r>
              <a:rPr lang="en-US" dirty="0" err="1"/>
              <a:t>entra</a:t>
            </a:r>
            <a:r>
              <a:rPr lang="en-US" dirty="0"/>
              <a:t>, primero sale). </a:t>
            </a:r>
          </a:p>
          <a:p>
            <a:r>
              <a:rPr lang="en-US" dirty="0"/>
              <a:t> </a:t>
            </a:r>
            <a:r>
              <a:rPr lang="en-US" dirty="0" err="1"/>
              <a:t>Esto</a:t>
            </a:r>
            <a:r>
              <a:rPr lang="en-US" dirty="0"/>
              <a:t> es comparable a </a:t>
            </a:r>
            <a:r>
              <a:rPr lang="en-US" dirty="0" err="1"/>
              <a:t>querer</a:t>
            </a:r>
            <a:r>
              <a:rPr lang="en-US" dirty="0"/>
              <a:t> hacer una fila para </a:t>
            </a:r>
            <a:r>
              <a:rPr lang="en-US" dirty="0" err="1"/>
              <a:t>pagar</a:t>
            </a:r>
            <a:r>
              <a:rPr lang="en-US" dirty="0"/>
              <a:t> </a:t>
            </a:r>
            <a:r>
              <a:rPr lang="en-US" dirty="0" err="1"/>
              <a:t>en</a:t>
            </a:r>
            <a:r>
              <a:rPr lang="en-US" dirty="0"/>
              <a:t> el </a:t>
            </a:r>
            <a:r>
              <a:rPr lang="en-US" dirty="0" err="1"/>
              <a:t>supermercado</a:t>
            </a:r>
            <a:r>
              <a:rPr lang="en-US" dirty="0"/>
              <a:t>. La primer persona </a:t>
            </a:r>
            <a:r>
              <a:rPr lang="en-US" dirty="0" err="1"/>
              <a:t>en</a:t>
            </a:r>
            <a:r>
              <a:rPr lang="en-US" dirty="0"/>
              <a:t> </a:t>
            </a:r>
            <a:r>
              <a:rPr lang="en-US" dirty="0" err="1"/>
              <a:t>llegar</a:t>
            </a:r>
            <a:r>
              <a:rPr lang="en-US" dirty="0"/>
              <a:t> a la fila </a:t>
            </a:r>
            <a:r>
              <a:rPr lang="en-US" dirty="0" err="1"/>
              <a:t>va</a:t>
            </a:r>
            <a:r>
              <a:rPr lang="en-US" dirty="0"/>
              <a:t> a ser la primer persona </a:t>
            </a:r>
            <a:r>
              <a:rPr lang="en-US" dirty="0" err="1"/>
              <a:t>en</a:t>
            </a:r>
            <a:r>
              <a:rPr lang="en-US" dirty="0"/>
              <a:t> </a:t>
            </a:r>
            <a:r>
              <a:rPr lang="en-US" dirty="0" err="1"/>
              <a:t>pagar</a:t>
            </a:r>
            <a:r>
              <a:rPr lang="en-US" dirty="0"/>
              <a:t>, y cada persona </a:t>
            </a:r>
            <a:r>
              <a:rPr lang="en-US" dirty="0" err="1"/>
              <a:t>nueva</a:t>
            </a:r>
            <a:r>
              <a:rPr lang="en-US" dirty="0"/>
              <a:t> a la fila, </a:t>
            </a:r>
            <a:r>
              <a:rPr lang="en-US" dirty="0" err="1"/>
              <a:t>ira</a:t>
            </a:r>
            <a:r>
              <a:rPr lang="en-US" dirty="0"/>
              <a:t> al final de la fila. Hay que </a:t>
            </a:r>
            <a:r>
              <a:rPr lang="en-US" dirty="0" err="1"/>
              <a:t>mantener</a:t>
            </a:r>
            <a:r>
              <a:rPr lang="en-US" dirty="0"/>
              <a:t> el </a:t>
            </a:r>
            <a:r>
              <a:rPr lang="en-US" dirty="0" err="1"/>
              <a:t>orden</a:t>
            </a:r>
            <a:r>
              <a:rPr lang="en-US" dirty="0"/>
              <a:t> </a:t>
            </a:r>
            <a:r>
              <a:rPr lang="en-US" dirty="0" err="1"/>
              <a:t>en</a:t>
            </a:r>
            <a:r>
              <a:rPr lang="en-US" dirty="0"/>
              <a:t> una </a:t>
            </a:r>
            <a:r>
              <a:rPr lang="en-US" dirty="0" err="1"/>
              <a:t>sociedad</a:t>
            </a:r>
            <a:endParaRPr lang="es-AR" dirty="0"/>
          </a:p>
        </p:txBody>
      </p:sp>
      <p:pic>
        <p:nvPicPr>
          <p:cNvPr id="5" name="Picture 4" descr="A picture containing automaton&#10;&#10;Description automatically generated">
            <a:extLst>
              <a:ext uri="{FF2B5EF4-FFF2-40B4-BE49-F238E27FC236}">
                <a16:creationId xmlns:a16="http://schemas.microsoft.com/office/drawing/2014/main" id="{EDBDA7E5-89FD-436D-B62D-AEDC109A09B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40287" y="2309703"/>
            <a:ext cx="1891174" cy="2484754"/>
          </a:xfrm>
          <a:prstGeom prst="rect">
            <a:avLst/>
          </a:prstGeom>
        </p:spPr>
      </p:pic>
    </p:spTree>
    <p:extLst>
      <p:ext uri="{BB962C8B-B14F-4D97-AF65-F5344CB8AC3E}">
        <p14:creationId xmlns:p14="http://schemas.microsoft.com/office/powerpoint/2010/main" val="328641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0F97-5B5C-47A4-8046-57CED9678E8E}"/>
              </a:ext>
            </a:extLst>
          </p:cNvPr>
          <p:cNvSpPr>
            <a:spLocks noGrp="1"/>
          </p:cNvSpPr>
          <p:nvPr>
            <p:ph type="title"/>
          </p:nvPr>
        </p:nvSpPr>
        <p:spPr>
          <a:xfrm>
            <a:off x="4871207" y="453006"/>
            <a:ext cx="6947627" cy="809556"/>
          </a:xfrm>
        </p:spPr>
        <p:txBody>
          <a:bodyPr>
            <a:normAutofit fontScale="90000"/>
          </a:bodyPr>
          <a:lstStyle/>
          <a:p>
            <a:r>
              <a:rPr lang="es-AR" b="1" u="sng" dirty="0"/>
              <a:t>Implementacion</a:t>
            </a:r>
            <a:r>
              <a:rPr lang="en-US" b="1" u="sng" dirty="0"/>
              <a:t> de la lista</a:t>
            </a:r>
            <a:endParaRPr lang="es-AR" b="1" u="sng" dirty="0"/>
          </a:p>
        </p:txBody>
      </p:sp>
      <p:sp>
        <p:nvSpPr>
          <p:cNvPr id="5" name="TextBox 4">
            <a:extLst>
              <a:ext uri="{FF2B5EF4-FFF2-40B4-BE49-F238E27FC236}">
                <a16:creationId xmlns:a16="http://schemas.microsoft.com/office/drawing/2014/main" id="{9D378B79-0C20-403E-9C44-25AC18419554}"/>
              </a:ext>
            </a:extLst>
          </p:cNvPr>
          <p:cNvSpPr txBox="1"/>
          <p:nvPr/>
        </p:nvSpPr>
        <p:spPr>
          <a:xfrm>
            <a:off x="410198" y="2690336"/>
            <a:ext cx="5230026" cy="3693319"/>
          </a:xfrm>
          <a:prstGeom prst="rect">
            <a:avLst/>
          </a:prstGeom>
          <a:noFill/>
        </p:spPr>
        <p:txBody>
          <a:bodyPr wrap="square" rtlCol="0">
            <a:spAutoFit/>
          </a:bodyPr>
          <a:lstStyle/>
          <a:p>
            <a:r>
              <a:rPr lang="en-US" dirty="0"/>
              <a:t> Ahora que quedo planteado que es cada cosa, </a:t>
            </a:r>
            <a:r>
              <a:rPr lang="es-AR" dirty="0"/>
              <a:t>toca hacerlo.</a:t>
            </a:r>
          </a:p>
          <a:p>
            <a:r>
              <a:rPr lang="es-AR" dirty="0"/>
              <a:t> Para la lista, y consecuentemente para la pila y cola, vamos a usar nodos simplemente enlazados, pero que significa esto? Básicamente, que nuestra lista son un montón de nodos, que cada uno apunta al elemento a agregar a la lista y a su nodo siguiente, por lo que nuestra lista no es como seria un vector ordenado, sino que el orden de nuestra lista se basa en que nodo apunte a cual antes, arrancando por nuestro nodo inicio, que esta en la estructura de lista.</a:t>
            </a:r>
          </a:p>
        </p:txBody>
      </p:sp>
      <p:sp>
        <p:nvSpPr>
          <p:cNvPr id="6" name="TextBox 5">
            <a:extLst>
              <a:ext uri="{FF2B5EF4-FFF2-40B4-BE49-F238E27FC236}">
                <a16:creationId xmlns:a16="http://schemas.microsoft.com/office/drawing/2014/main" id="{D3514556-65EC-465E-9959-A20A4F362835}"/>
              </a:ext>
            </a:extLst>
          </p:cNvPr>
          <p:cNvSpPr txBox="1"/>
          <p:nvPr/>
        </p:nvSpPr>
        <p:spPr>
          <a:xfrm>
            <a:off x="6988029" y="1813173"/>
            <a:ext cx="4404221" cy="1754326"/>
          </a:xfrm>
          <a:prstGeom prst="rect">
            <a:avLst/>
          </a:prstGeom>
          <a:noFill/>
        </p:spPr>
        <p:txBody>
          <a:bodyPr wrap="square" rtlCol="0">
            <a:spAutoFit/>
          </a:bodyPr>
          <a:lstStyle/>
          <a:p>
            <a:r>
              <a:rPr lang="en-US" dirty="0"/>
              <a:t>En la lista </a:t>
            </a:r>
            <a:r>
              <a:rPr lang="es-AR" dirty="0"/>
              <a:t>disponemos</a:t>
            </a:r>
            <a:r>
              <a:rPr lang="en-US" dirty="0"/>
              <a:t> de un </a:t>
            </a:r>
            <a:r>
              <a:rPr lang="en-US" dirty="0" err="1"/>
              <a:t>puntero</a:t>
            </a:r>
            <a:r>
              <a:rPr lang="en-US" dirty="0"/>
              <a:t> a </a:t>
            </a:r>
            <a:r>
              <a:rPr lang="en-US" dirty="0" err="1"/>
              <a:t>nuestro</a:t>
            </a:r>
            <a:r>
              <a:rPr lang="en-US" dirty="0"/>
              <a:t> primer </a:t>
            </a:r>
            <a:r>
              <a:rPr lang="en-US" dirty="0" err="1"/>
              <a:t>nodo</a:t>
            </a:r>
            <a:r>
              <a:rPr lang="en-US" dirty="0"/>
              <a:t>, que </a:t>
            </a:r>
            <a:r>
              <a:rPr lang="en-US" dirty="0" err="1"/>
              <a:t>contendra</a:t>
            </a:r>
            <a:r>
              <a:rPr lang="en-US" dirty="0"/>
              <a:t> la </a:t>
            </a:r>
            <a:r>
              <a:rPr lang="en-US" dirty="0" err="1"/>
              <a:t>direccion</a:t>
            </a:r>
            <a:r>
              <a:rPr lang="en-US" dirty="0"/>
              <a:t> del primer </a:t>
            </a:r>
            <a:r>
              <a:rPr lang="en-US" dirty="0" err="1"/>
              <a:t>elemento</a:t>
            </a:r>
            <a:r>
              <a:rPr lang="en-US" dirty="0"/>
              <a:t>, un </a:t>
            </a:r>
            <a:r>
              <a:rPr lang="en-US" dirty="0" err="1"/>
              <a:t>puntero</a:t>
            </a:r>
            <a:r>
              <a:rPr lang="en-US" dirty="0"/>
              <a:t> a </a:t>
            </a:r>
            <a:r>
              <a:rPr lang="en-US" dirty="0" err="1"/>
              <a:t>nuestro</a:t>
            </a:r>
            <a:r>
              <a:rPr lang="en-US" dirty="0"/>
              <a:t> ultimo </a:t>
            </a:r>
            <a:r>
              <a:rPr lang="en-US" dirty="0" err="1"/>
              <a:t>nodo</a:t>
            </a:r>
            <a:r>
              <a:rPr lang="en-US" dirty="0"/>
              <a:t>, y un </a:t>
            </a:r>
            <a:r>
              <a:rPr lang="en-US" dirty="0" err="1"/>
              <a:t>conteo</a:t>
            </a:r>
            <a:r>
              <a:rPr lang="en-US" dirty="0"/>
              <a:t> de la </a:t>
            </a:r>
            <a:r>
              <a:rPr lang="en-US" dirty="0" err="1"/>
              <a:t>cantidad</a:t>
            </a:r>
            <a:r>
              <a:rPr lang="en-US" dirty="0"/>
              <a:t> de </a:t>
            </a:r>
            <a:r>
              <a:rPr lang="en-US" dirty="0" err="1"/>
              <a:t>elementos</a:t>
            </a:r>
            <a:r>
              <a:rPr lang="en-US" dirty="0"/>
              <a:t>/</a:t>
            </a:r>
            <a:r>
              <a:rPr lang="en-US" dirty="0" err="1"/>
              <a:t>nodos</a:t>
            </a:r>
            <a:r>
              <a:rPr lang="en-US" dirty="0"/>
              <a:t> </a:t>
            </a:r>
            <a:r>
              <a:rPr lang="en-US" dirty="0" err="1"/>
              <a:t>en</a:t>
            </a:r>
            <a:r>
              <a:rPr lang="en-US" dirty="0"/>
              <a:t> la lista</a:t>
            </a:r>
            <a:endParaRPr lang="es-AR" dirty="0"/>
          </a:p>
        </p:txBody>
      </p:sp>
    </p:spTree>
    <p:extLst>
      <p:ext uri="{BB962C8B-B14F-4D97-AF65-F5344CB8AC3E}">
        <p14:creationId xmlns:p14="http://schemas.microsoft.com/office/powerpoint/2010/main" val="188193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6918121" y="461394"/>
            <a:ext cx="3903677" cy="910224"/>
          </a:xfrm>
        </p:spPr>
        <p:txBody>
          <a:bodyPr/>
          <a:lstStyle/>
          <a:p>
            <a:r>
              <a:rPr lang="en-US" dirty="0"/>
              <a:t>lista_insertar()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2106604" y="305778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0</a:t>
            </a:r>
          </a:p>
        </p:txBody>
      </p:sp>
      <p:grpSp>
        <p:nvGrpSpPr>
          <p:cNvPr id="14" name="Group 13">
            <a:extLst>
              <a:ext uri="{FF2B5EF4-FFF2-40B4-BE49-F238E27FC236}">
                <a16:creationId xmlns:a16="http://schemas.microsoft.com/office/drawing/2014/main" id="{118F8366-676B-45E2-8744-6C11C362C62E}"/>
              </a:ext>
            </a:extLst>
          </p:cNvPr>
          <p:cNvGrpSpPr/>
          <p:nvPr/>
        </p:nvGrpSpPr>
        <p:grpSpPr>
          <a:xfrm>
            <a:off x="1887160" y="3559627"/>
            <a:ext cx="1468080" cy="2035800"/>
            <a:chOff x="1887160" y="3559627"/>
            <a:chExt cx="1468080" cy="2035800"/>
          </a:xfrm>
        </p:grpSpPr>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3D12D53D-8C6D-4BF7-907D-3923260BFB5B}"/>
                    </a:ext>
                  </a:extLst>
                </p14:cNvPr>
                <p14:cNvContentPartPr/>
                <p14:nvPr/>
              </p14:nvContentPartPr>
              <p14:xfrm>
                <a:off x="2029720" y="3628027"/>
                <a:ext cx="648000" cy="1481040"/>
              </p14:xfrm>
            </p:contentPart>
          </mc:Choice>
          <mc:Fallback>
            <p:pic>
              <p:nvPicPr>
                <p:cNvPr id="9" name="Ink 8">
                  <a:extLst>
                    <a:ext uri="{FF2B5EF4-FFF2-40B4-BE49-F238E27FC236}">
                      <a16:creationId xmlns:a16="http://schemas.microsoft.com/office/drawing/2014/main" id="{3D12D53D-8C6D-4BF7-907D-3923260BFB5B}"/>
                    </a:ext>
                  </a:extLst>
                </p:cNvPr>
                <p:cNvPicPr/>
                <p:nvPr/>
              </p:nvPicPr>
              <p:blipFill>
                <a:blip r:embed="rId3"/>
                <a:stretch>
                  <a:fillRect/>
                </a:stretch>
              </p:blipFill>
              <p:spPr>
                <a:xfrm>
                  <a:off x="2021080" y="3619387"/>
                  <a:ext cx="665640" cy="1498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6F13E97C-1F87-4DD9-8E3F-5782E75C42BD}"/>
                    </a:ext>
                  </a:extLst>
                </p14:cNvPr>
                <p14:cNvContentPartPr/>
                <p14:nvPr/>
              </p14:nvContentPartPr>
              <p14:xfrm>
                <a:off x="2507800" y="3637747"/>
                <a:ext cx="214560" cy="123840"/>
              </p14:xfrm>
            </p:contentPart>
          </mc:Choice>
          <mc:Fallback>
            <p:pic>
              <p:nvPicPr>
                <p:cNvPr id="10" name="Ink 9">
                  <a:extLst>
                    <a:ext uri="{FF2B5EF4-FFF2-40B4-BE49-F238E27FC236}">
                      <a16:creationId xmlns:a16="http://schemas.microsoft.com/office/drawing/2014/main" id="{6F13E97C-1F87-4DD9-8E3F-5782E75C42BD}"/>
                    </a:ext>
                  </a:extLst>
                </p:cNvPr>
                <p:cNvPicPr/>
                <p:nvPr/>
              </p:nvPicPr>
              <p:blipFill>
                <a:blip r:embed="rId5"/>
                <a:stretch>
                  <a:fillRect/>
                </a:stretch>
              </p:blipFill>
              <p:spPr>
                <a:xfrm>
                  <a:off x="2499160" y="3628747"/>
                  <a:ext cx="2322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85970063-F3E6-4E99-9FBF-5AB399F905FF}"/>
                    </a:ext>
                  </a:extLst>
                </p14:cNvPr>
                <p14:cNvContentPartPr/>
                <p14:nvPr/>
              </p14:nvContentPartPr>
              <p14:xfrm>
                <a:off x="1887160" y="3591667"/>
                <a:ext cx="1468080" cy="2003760"/>
              </p14:xfrm>
            </p:contentPart>
          </mc:Choice>
          <mc:Fallback>
            <p:pic>
              <p:nvPicPr>
                <p:cNvPr id="12" name="Ink 11">
                  <a:extLst>
                    <a:ext uri="{FF2B5EF4-FFF2-40B4-BE49-F238E27FC236}">
                      <a16:creationId xmlns:a16="http://schemas.microsoft.com/office/drawing/2014/main" id="{85970063-F3E6-4E99-9FBF-5AB399F905FF}"/>
                    </a:ext>
                  </a:extLst>
                </p:cNvPr>
                <p:cNvPicPr/>
                <p:nvPr/>
              </p:nvPicPr>
              <p:blipFill>
                <a:blip r:embed="rId7"/>
                <a:stretch>
                  <a:fillRect/>
                </a:stretch>
              </p:blipFill>
              <p:spPr>
                <a:xfrm>
                  <a:off x="1878160" y="3582667"/>
                  <a:ext cx="1485720" cy="2021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5E1C31CD-C738-4BFB-A218-7915F9394FB3}"/>
                    </a:ext>
                  </a:extLst>
                </p14:cNvPr>
                <p14:cNvContentPartPr/>
                <p14:nvPr/>
              </p14:nvContentPartPr>
              <p14:xfrm>
                <a:off x="2977960" y="3559627"/>
                <a:ext cx="175320" cy="131400"/>
              </p14:xfrm>
            </p:contentPart>
          </mc:Choice>
          <mc:Fallback>
            <p:pic>
              <p:nvPicPr>
                <p:cNvPr id="13" name="Ink 12">
                  <a:extLst>
                    <a:ext uri="{FF2B5EF4-FFF2-40B4-BE49-F238E27FC236}">
                      <a16:creationId xmlns:a16="http://schemas.microsoft.com/office/drawing/2014/main" id="{5E1C31CD-C738-4BFB-A218-7915F9394FB3}"/>
                    </a:ext>
                  </a:extLst>
                </p:cNvPr>
                <p:cNvPicPr/>
                <p:nvPr/>
              </p:nvPicPr>
              <p:blipFill>
                <a:blip r:embed="rId9"/>
                <a:stretch>
                  <a:fillRect/>
                </a:stretch>
              </p:blipFill>
              <p:spPr>
                <a:xfrm>
                  <a:off x="2968960" y="3550987"/>
                  <a:ext cx="192960" cy="149040"/>
                </a:xfrm>
                <a:prstGeom prst="rect">
                  <a:avLst/>
                </a:prstGeom>
              </p:spPr>
            </p:pic>
          </mc:Fallback>
        </mc:AlternateContent>
      </p:grpSp>
      <p:sp>
        <p:nvSpPr>
          <p:cNvPr id="15" name="TextBox 14">
            <a:extLst>
              <a:ext uri="{FF2B5EF4-FFF2-40B4-BE49-F238E27FC236}">
                <a16:creationId xmlns:a16="http://schemas.microsoft.com/office/drawing/2014/main" id="{C975FB24-CAA9-48B1-915D-49E63712E2D5}"/>
              </a:ext>
            </a:extLst>
          </p:cNvPr>
          <p:cNvSpPr txBox="1"/>
          <p:nvPr/>
        </p:nvSpPr>
        <p:spPr>
          <a:xfrm>
            <a:off x="6749346" y="1371618"/>
            <a:ext cx="5238522" cy="1477328"/>
          </a:xfrm>
          <a:prstGeom prst="rect">
            <a:avLst/>
          </a:prstGeom>
          <a:noFill/>
        </p:spPr>
        <p:txBody>
          <a:bodyPr wrap="square" rtlCol="0">
            <a:spAutoFit/>
          </a:bodyPr>
          <a:lstStyle/>
          <a:p>
            <a:r>
              <a:rPr lang="en-US" dirty="0"/>
              <a:t>Dato: </a:t>
            </a:r>
            <a:r>
              <a:rPr lang="en-US" dirty="0" err="1"/>
              <a:t>comenzamos</a:t>
            </a:r>
            <a:r>
              <a:rPr lang="en-US" dirty="0"/>
              <a:t> con una lista </a:t>
            </a:r>
            <a:r>
              <a:rPr lang="en-US" dirty="0" err="1"/>
              <a:t>vacia</a:t>
            </a:r>
            <a:r>
              <a:rPr lang="en-US" dirty="0"/>
              <a:t>. </a:t>
            </a:r>
            <a:r>
              <a:rPr lang="en-US" dirty="0" err="1"/>
              <a:t>Recordar</a:t>
            </a:r>
            <a:r>
              <a:rPr lang="en-US" dirty="0"/>
              <a:t> que cada nuevo </a:t>
            </a:r>
            <a:r>
              <a:rPr lang="en-US" dirty="0" err="1"/>
              <a:t>elemento</a:t>
            </a:r>
            <a:r>
              <a:rPr lang="en-US" dirty="0"/>
              <a:t> a </a:t>
            </a:r>
            <a:r>
              <a:rPr lang="en-US" dirty="0" err="1"/>
              <a:t>insertar</a:t>
            </a:r>
            <a:r>
              <a:rPr lang="en-US" dirty="0"/>
              <a:t> </a:t>
            </a:r>
            <a:r>
              <a:rPr lang="en-US" dirty="0" err="1"/>
              <a:t>va</a:t>
            </a:r>
            <a:r>
              <a:rPr lang="en-US" dirty="0"/>
              <a:t> a ser </a:t>
            </a:r>
            <a:r>
              <a:rPr lang="en-US" dirty="0" err="1"/>
              <a:t>en</a:t>
            </a:r>
            <a:r>
              <a:rPr lang="en-US" dirty="0"/>
              <a:t> forma de </a:t>
            </a:r>
            <a:r>
              <a:rPr lang="en-US" dirty="0" err="1"/>
              <a:t>nodos</a:t>
            </a:r>
            <a:r>
              <a:rPr lang="en-US" dirty="0"/>
              <a:t>, </a:t>
            </a:r>
            <a:r>
              <a:rPr lang="en-US" dirty="0" err="1"/>
              <a:t>asi</a:t>
            </a:r>
            <a:r>
              <a:rPr lang="en-US" dirty="0"/>
              <a:t> que </a:t>
            </a:r>
            <a:r>
              <a:rPr lang="en-US" dirty="0" err="1"/>
              <a:t>tenemos</a:t>
            </a:r>
            <a:r>
              <a:rPr lang="en-US" dirty="0"/>
              <a:t> que </a:t>
            </a:r>
            <a:r>
              <a:rPr lang="en-US" dirty="0" err="1"/>
              <a:t>reservar</a:t>
            </a:r>
            <a:r>
              <a:rPr lang="en-US" dirty="0"/>
              <a:t> la </a:t>
            </a:r>
            <a:r>
              <a:rPr lang="en-US" dirty="0" err="1"/>
              <a:t>memoria</a:t>
            </a:r>
            <a:r>
              <a:rPr lang="en-US" dirty="0"/>
              <a:t> para ese </a:t>
            </a:r>
            <a:r>
              <a:rPr lang="en-US" dirty="0" err="1"/>
              <a:t>nodo</a:t>
            </a:r>
            <a:r>
              <a:rPr lang="en-US" dirty="0"/>
              <a:t> y luego </a:t>
            </a:r>
            <a:r>
              <a:rPr lang="en-US" dirty="0" err="1"/>
              <a:t>asignarle</a:t>
            </a:r>
            <a:r>
              <a:rPr lang="en-US" dirty="0"/>
              <a:t> el </a:t>
            </a:r>
            <a:r>
              <a:rPr lang="en-US" dirty="0" err="1"/>
              <a:t>elemento</a:t>
            </a:r>
            <a:r>
              <a:rPr lang="en-US" dirty="0"/>
              <a:t> a </a:t>
            </a:r>
            <a:r>
              <a:rPr lang="en-US" dirty="0" err="1"/>
              <a:t>insertar</a:t>
            </a:r>
            <a:r>
              <a:rPr lang="en-US" dirty="0"/>
              <a:t>.</a:t>
            </a:r>
            <a:endParaRPr lang="es-AR" dirty="0"/>
          </a:p>
        </p:txBody>
      </p:sp>
    </p:spTree>
    <p:extLst>
      <p:ext uri="{BB962C8B-B14F-4D97-AF65-F5344CB8AC3E}">
        <p14:creationId xmlns:p14="http://schemas.microsoft.com/office/powerpoint/2010/main" val="218512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C537-5518-4202-9379-D6FD65403DB3}"/>
              </a:ext>
            </a:extLst>
          </p:cNvPr>
          <p:cNvSpPr>
            <a:spLocks noGrp="1"/>
          </p:cNvSpPr>
          <p:nvPr>
            <p:ph type="title"/>
          </p:nvPr>
        </p:nvSpPr>
        <p:spPr>
          <a:xfrm>
            <a:off x="6918121" y="461394"/>
            <a:ext cx="3903677" cy="910224"/>
          </a:xfrm>
        </p:spPr>
        <p:txBody>
          <a:bodyPr/>
          <a:lstStyle/>
          <a:p>
            <a:r>
              <a:rPr lang="en-US" dirty="0"/>
              <a:t>lista_insertar()</a:t>
            </a:r>
            <a:endParaRPr lang="es-AR" dirty="0"/>
          </a:p>
        </p:txBody>
      </p:sp>
      <p:sp>
        <p:nvSpPr>
          <p:cNvPr id="4" name="Rectangle 3">
            <a:extLst>
              <a:ext uri="{FF2B5EF4-FFF2-40B4-BE49-F238E27FC236}">
                <a16:creationId xmlns:a16="http://schemas.microsoft.com/office/drawing/2014/main" id="{33E40EC6-2CB4-43EB-8751-139FAF997153}"/>
              </a:ext>
            </a:extLst>
          </p:cNvPr>
          <p:cNvSpPr/>
          <p:nvPr/>
        </p:nvSpPr>
        <p:spPr>
          <a:xfrm>
            <a:off x="2106604" y="3057787"/>
            <a:ext cx="95555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NULL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4AABE60-BB88-43F8-96C4-86A93ECBC2B5}"/>
              </a:ext>
            </a:extLst>
          </p:cNvPr>
          <p:cNvSpPr/>
          <p:nvPr/>
        </p:nvSpPr>
        <p:spPr>
          <a:xfrm>
            <a:off x="182095" y="4871636"/>
            <a:ext cx="1951175" cy="1200329"/>
          </a:xfrm>
          <a:prstGeom prst="rect">
            <a:avLst/>
          </a:prstGeom>
          <a:noFill/>
        </p:spPr>
        <p:txBody>
          <a:bodyPr wrap="square" lIns="91440" tIns="45720" rIns="91440" bIns="45720">
            <a:spAutoFit/>
          </a:bodyPr>
          <a:lstStyle/>
          <a:p>
            <a:r>
              <a:rPr lang="en-US" sz="2400" b="0" cap="none" spc="0" dirty="0" err="1">
                <a:ln w="0"/>
                <a:solidFill>
                  <a:schemeClr val="tx1"/>
                </a:solidFill>
                <a:effectLst>
                  <a:outerShdw blurRad="38100" dist="19050" dir="2700000" algn="tl" rotWithShape="0">
                    <a:schemeClr val="dk1">
                      <a:alpha val="40000"/>
                    </a:schemeClr>
                  </a:outerShdw>
                </a:effectLst>
              </a:rPr>
              <a:t>nodo_inicio</a:t>
            </a: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dirty="0" err="1">
                <a:ln w="0"/>
                <a:effectLst>
                  <a:outerShdw blurRad="38100" dist="19050" dir="2700000" algn="tl" rotWithShape="0">
                    <a:schemeClr val="dk1">
                      <a:alpha val="40000"/>
                    </a:schemeClr>
                  </a:outerShdw>
                </a:effectLst>
              </a:rPr>
              <a:t>nodo_final</a:t>
            </a:r>
            <a:endParaRPr lang="en-US" sz="24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cantidad</a:t>
            </a:r>
            <a:r>
              <a:rPr lang="en-US" sz="2400" b="0" cap="none" spc="0" dirty="0">
                <a:ln w="0"/>
                <a:solidFill>
                  <a:schemeClr val="tx1"/>
                </a:solidFill>
                <a:effectLst>
                  <a:outerShdw blurRad="38100" dist="19050" dir="2700000" algn="tl" rotWithShape="0">
                    <a:schemeClr val="dk1">
                      <a:alpha val="40000"/>
                    </a:schemeClr>
                  </a:outerShdw>
                </a:effectLst>
              </a:rPr>
              <a:t> = 0</a:t>
            </a:r>
          </a:p>
        </p:txBody>
      </p:sp>
      <p:grpSp>
        <p:nvGrpSpPr>
          <p:cNvPr id="14" name="Group 13">
            <a:extLst>
              <a:ext uri="{FF2B5EF4-FFF2-40B4-BE49-F238E27FC236}">
                <a16:creationId xmlns:a16="http://schemas.microsoft.com/office/drawing/2014/main" id="{118F8366-676B-45E2-8744-6C11C362C62E}"/>
              </a:ext>
            </a:extLst>
          </p:cNvPr>
          <p:cNvGrpSpPr/>
          <p:nvPr/>
        </p:nvGrpSpPr>
        <p:grpSpPr>
          <a:xfrm>
            <a:off x="1887160" y="3559627"/>
            <a:ext cx="1468080" cy="2035800"/>
            <a:chOff x="1887160" y="3559627"/>
            <a:chExt cx="1468080" cy="2035800"/>
          </a:xfrm>
        </p:grpSpPr>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3D12D53D-8C6D-4BF7-907D-3923260BFB5B}"/>
                    </a:ext>
                  </a:extLst>
                </p14:cNvPr>
                <p14:cNvContentPartPr/>
                <p14:nvPr/>
              </p14:nvContentPartPr>
              <p14:xfrm>
                <a:off x="2029720" y="3628027"/>
                <a:ext cx="648000" cy="1481040"/>
              </p14:xfrm>
            </p:contentPart>
          </mc:Choice>
          <mc:Fallback>
            <p:pic>
              <p:nvPicPr>
                <p:cNvPr id="9" name="Ink 8">
                  <a:extLst>
                    <a:ext uri="{FF2B5EF4-FFF2-40B4-BE49-F238E27FC236}">
                      <a16:creationId xmlns:a16="http://schemas.microsoft.com/office/drawing/2014/main" id="{3D12D53D-8C6D-4BF7-907D-3923260BFB5B}"/>
                    </a:ext>
                  </a:extLst>
                </p:cNvPr>
                <p:cNvPicPr/>
                <p:nvPr/>
              </p:nvPicPr>
              <p:blipFill>
                <a:blip r:embed="rId3"/>
                <a:stretch>
                  <a:fillRect/>
                </a:stretch>
              </p:blipFill>
              <p:spPr>
                <a:xfrm>
                  <a:off x="2021080" y="3619387"/>
                  <a:ext cx="665640" cy="1498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6F13E97C-1F87-4DD9-8E3F-5782E75C42BD}"/>
                    </a:ext>
                  </a:extLst>
                </p14:cNvPr>
                <p14:cNvContentPartPr/>
                <p14:nvPr/>
              </p14:nvContentPartPr>
              <p14:xfrm>
                <a:off x="2507800" y="3637747"/>
                <a:ext cx="214560" cy="123840"/>
              </p14:xfrm>
            </p:contentPart>
          </mc:Choice>
          <mc:Fallback>
            <p:pic>
              <p:nvPicPr>
                <p:cNvPr id="10" name="Ink 9">
                  <a:extLst>
                    <a:ext uri="{FF2B5EF4-FFF2-40B4-BE49-F238E27FC236}">
                      <a16:creationId xmlns:a16="http://schemas.microsoft.com/office/drawing/2014/main" id="{6F13E97C-1F87-4DD9-8E3F-5782E75C42BD}"/>
                    </a:ext>
                  </a:extLst>
                </p:cNvPr>
                <p:cNvPicPr/>
                <p:nvPr/>
              </p:nvPicPr>
              <p:blipFill>
                <a:blip r:embed="rId5"/>
                <a:stretch>
                  <a:fillRect/>
                </a:stretch>
              </p:blipFill>
              <p:spPr>
                <a:xfrm>
                  <a:off x="2499160" y="3628747"/>
                  <a:ext cx="2322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85970063-F3E6-4E99-9FBF-5AB399F905FF}"/>
                    </a:ext>
                  </a:extLst>
                </p14:cNvPr>
                <p14:cNvContentPartPr/>
                <p14:nvPr/>
              </p14:nvContentPartPr>
              <p14:xfrm>
                <a:off x="1887160" y="3591667"/>
                <a:ext cx="1468080" cy="2003760"/>
              </p14:xfrm>
            </p:contentPart>
          </mc:Choice>
          <mc:Fallback>
            <p:pic>
              <p:nvPicPr>
                <p:cNvPr id="12" name="Ink 11">
                  <a:extLst>
                    <a:ext uri="{FF2B5EF4-FFF2-40B4-BE49-F238E27FC236}">
                      <a16:creationId xmlns:a16="http://schemas.microsoft.com/office/drawing/2014/main" id="{85970063-F3E6-4E99-9FBF-5AB399F905FF}"/>
                    </a:ext>
                  </a:extLst>
                </p:cNvPr>
                <p:cNvPicPr/>
                <p:nvPr/>
              </p:nvPicPr>
              <p:blipFill>
                <a:blip r:embed="rId7"/>
                <a:stretch>
                  <a:fillRect/>
                </a:stretch>
              </p:blipFill>
              <p:spPr>
                <a:xfrm>
                  <a:off x="1878160" y="3582667"/>
                  <a:ext cx="1485720" cy="2021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5E1C31CD-C738-4BFB-A218-7915F9394FB3}"/>
                    </a:ext>
                  </a:extLst>
                </p14:cNvPr>
                <p14:cNvContentPartPr/>
                <p14:nvPr/>
              </p14:nvContentPartPr>
              <p14:xfrm>
                <a:off x="2977960" y="3559627"/>
                <a:ext cx="175320" cy="131400"/>
              </p14:xfrm>
            </p:contentPart>
          </mc:Choice>
          <mc:Fallback>
            <p:pic>
              <p:nvPicPr>
                <p:cNvPr id="13" name="Ink 12">
                  <a:extLst>
                    <a:ext uri="{FF2B5EF4-FFF2-40B4-BE49-F238E27FC236}">
                      <a16:creationId xmlns:a16="http://schemas.microsoft.com/office/drawing/2014/main" id="{5E1C31CD-C738-4BFB-A218-7915F9394FB3}"/>
                    </a:ext>
                  </a:extLst>
                </p:cNvPr>
                <p:cNvPicPr/>
                <p:nvPr/>
              </p:nvPicPr>
              <p:blipFill>
                <a:blip r:embed="rId9"/>
                <a:stretch>
                  <a:fillRect/>
                </a:stretch>
              </p:blipFill>
              <p:spPr>
                <a:xfrm>
                  <a:off x="2968960" y="3550987"/>
                  <a:ext cx="192960" cy="149040"/>
                </a:xfrm>
                <a:prstGeom prst="rect">
                  <a:avLst/>
                </a:prstGeom>
              </p:spPr>
            </p:pic>
          </mc:Fallback>
        </mc:AlternateContent>
      </p:grpSp>
      <p:sp>
        <p:nvSpPr>
          <p:cNvPr id="3" name="Rectangle 2">
            <a:extLst>
              <a:ext uri="{FF2B5EF4-FFF2-40B4-BE49-F238E27FC236}">
                <a16:creationId xmlns:a16="http://schemas.microsoft.com/office/drawing/2014/main" id="{5CFBD8D2-AE3C-440D-852E-9E8149AFCE09}"/>
              </a:ext>
            </a:extLst>
          </p:cNvPr>
          <p:cNvSpPr/>
          <p:nvPr/>
        </p:nvSpPr>
        <p:spPr>
          <a:xfrm>
            <a:off x="3747398" y="2323749"/>
            <a:ext cx="1962397" cy="461665"/>
          </a:xfrm>
          <a:prstGeom prst="rect">
            <a:avLst/>
          </a:prstGeom>
          <a:noFill/>
        </p:spPr>
        <p:txBody>
          <a:bodyPr wrap="none" lIns="91440" tIns="45720" rIns="91440" bIns="45720">
            <a:spAutoFit/>
          </a:bodyPr>
          <a:lstStyle/>
          <a:p>
            <a:pPr algn="ctr"/>
            <a:r>
              <a:rPr lang="en-US" sz="2400" b="0" cap="none" spc="0" dirty="0" err="1">
                <a:ln w="0"/>
                <a:solidFill>
                  <a:schemeClr val="tx1"/>
                </a:solidFill>
                <a:effectLst>
                  <a:outerShdw blurRad="38100" dist="19050" dir="2700000" algn="tl" rotWithShape="0">
                    <a:schemeClr val="dk1">
                      <a:alpha val="40000"/>
                    </a:schemeClr>
                  </a:outerShdw>
                </a:effectLst>
              </a:rPr>
              <a:t>nuevo_nodo</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8" name="Group 7">
            <a:extLst>
              <a:ext uri="{FF2B5EF4-FFF2-40B4-BE49-F238E27FC236}">
                <a16:creationId xmlns:a16="http://schemas.microsoft.com/office/drawing/2014/main" id="{525C91CD-499A-4146-AF74-3C3C150DE344}"/>
              </a:ext>
            </a:extLst>
          </p:cNvPr>
          <p:cNvGrpSpPr/>
          <p:nvPr/>
        </p:nvGrpSpPr>
        <p:grpSpPr>
          <a:xfrm>
            <a:off x="2826040" y="2615347"/>
            <a:ext cx="747720" cy="354960"/>
            <a:chOff x="2826040" y="2615347"/>
            <a:chExt cx="747720" cy="354960"/>
          </a:xfrm>
        </p:grpSpPr>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1B485BD5-A592-45A4-A150-718E24F4851F}"/>
                    </a:ext>
                  </a:extLst>
                </p14:cNvPr>
                <p14:cNvContentPartPr/>
                <p14:nvPr/>
              </p14:nvContentPartPr>
              <p14:xfrm>
                <a:off x="2873920" y="2615347"/>
                <a:ext cx="699840" cy="317160"/>
              </p14:xfrm>
            </p:contentPart>
          </mc:Choice>
          <mc:Fallback>
            <p:pic>
              <p:nvPicPr>
                <p:cNvPr id="5" name="Ink 4">
                  <a:extLst>
                    <a:ext uri="{FF2B5EF4-FFF2-40B4-BE49-F238E27FC236}">
                      <a16:creationId xmlns:a16="http://schemas.microsoft.com/office/drawing/2014/main" id="{1B485BD5-A592-45A4-A150-718E24F4851F}"/>
                    </a:ext>
                  </a:extLst>
                </p:cNvPr>
                <p:cNvPicPr/>
                <p:nvPr/>
              </p:nvPicPr>
              <p:blipFill>
                <a:blip r:embed="rId11"/>
                <a:stretch>
                  <a:fillRect/>
                </a:stretch>
              </p:blipFill>
              <p:spPr>
                <a:xfrm>
                  <a:off x="2864920" y="2606707"/>
                  <a:ext cx="71748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D089AB08-4B30-4C36-8E90-FDF88BA7BF8B}"/>
                    </a:ext>
                  </a:extLst>
                </p14:cNvPr>
                <p14:cNvContentPartPr/>
                <p14:nvPr/>
              </p14:nvContentPartPr>
              <p14:xfrm>
                <a:off x="2826040" y="2851867"/>
                <a:ext cx="159480" cy="118440"/>
              </p14:xfrm>
            </p:contentPart>
          </mc:Choice>
          <mc:Fallback>
            <p:pic>
              <p:nvPicPr>
                <p:cNvPr id="7" name="Ink 6">
                  <a:extLst>
                    <a:ext uri="{FF2B5EF4-FFF2-40B4-BE49-F238E27FC236}">
                      <a16:creationId xmlns:a16="http://schemas.microsoft.com/office/drawing/2014/main" id="{D089AB08-4B30-4C36-8E90-FDF88BA7BF8B}"/>
                    </a:ext>
                  </a:extLst>
                </p:cNvPr>
                <p:cNvPicPr/>
                <p:nvPr/>
              </p:nvPicPr>
              <p:blipFill>
                <a:blip r:embed="rId13"/>
                <a:stretch>
                  <a:fillRect/>
                </a:stretch>
              </p:blipFill>
              <p:spPr>
                <a:xfrm>
                  <a:off x="2817400" y="2843227"/>
                  <a:ext cx="177120" cy="136080"/>
                </a:xfrm>
                <a:prstGeom prst="rect">
                  <a:avLst/>
                </a:prstGeom>
              </p:spPr>
            </p:pic>
          </mc:Fallback>
        </mc:AlternateContent>
      </p:grpSp>
    </p:spTree>
    <p:extLst>
      <p:ext uri="{BB962C8B-B14F-4D97-AF65-F5344CB8AC3E}">
        <p14:creationId xmlns:p14="http://schemas.microsoft.com/office/powerpoint/2010/main" val="549431368"/>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390</TotalTime>
  <Words>1881</Words>
  <Application>Microsoft Office PowerPoint</Application>
  <PresentationFormat>Widescreen</PresentationFormat>
  <Paragraphs>297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Avenir Next LT Pro</vt:lpstr>
      <vt:lpstr>Posterama</vt:lpstr>
      <vt:lpstr>Wingdings</vt:lpstr>
      <vt:lpstr>SplashVTI</vt:lpstr>
      <vt:lpstr>TDA Lista  …y pila y cola</vt:lpstr>
      <vt:lpstr>Indice</vt:lpstr>
      <vt:lpstr>Teoria</vt:lpstr>
      <vt:lpstr>Que es una lista?</vt:lpstr>
      <vt:lpstr>Que es una pila?</vt:lpstr>
      <vt:lpstr>Que es una cola?</vt:lpstr>
      <vt:lpstr>Implementacion de la lista</vt:lpstr>
      <vt:lpstr>lista_insertar()</vt:lpstr>
      <vt:lpstr>lista_insertar()</vt:lpstr>
      <vt:lpstr>lista_insertar()</vt:lpstr>
      <vt:lpstr>lista_insertar()</vt:lpstr>
      <vt:lpstr>lista_insertar()</vt:lpstr>
      <vt:lpstr>lista_insertar()</vt:lpstr>
      <vt:lpstr>lista_insertar()</vt:lpstr>
      <vt:lpstr>lista_insertar()</vt:lpstr>
      <vt:lpstr>lista_insertar_en_posicion()</vt:lpstr>
      <vt:lpstr>lista_insertar_en_posicion()</vt:lpstr>
      <vt:lpstr>lista_insertar_en_posicion()</vt:lpstr>
      <vt:lpstr>lista_insertar_en_posicion()</vt:lpstr>
      <vt:lpstr>lista_insertar_en_posicion()</vt:lpstr>
      <vt:lpstr>lista_insertar_en_posicion()</vt:lpstr>
      <vt:lpstr>lista_quitar()</vt:lpstr>
      <vt:lpstr>lista_quitar()</vt:lpstr>
      <vt:lpstr>lista_quitar()</vt:lpstr>
      <vt:lpstr>lista_quitar()</vt:lpstr>
      <vt:lpstr>lista_quitar()</vt:lpstr>
      <vt:lpstr>lista_quitar()</vt:lpstr>
      <vt:lpstr>lista_quitar_en_posicion()</vt:lpstr>
      <vt:lpstr>lista_quitar_en_posicion()</vt:lpstr>
      <vt:lpstr>lista_quitar_en_posicion()</vt:lpstr>
      <vt:lpstr>lista_quitar_en_posicion()</vt:lpstr>
      <vt:lpstr>lista_quitar_en_posicion()</vt:lpstr>
      <vt:lpstr>lista_quitar_en_posicion()</vt:lpstr>
      <vt:lpstr>Implementacion de pila y cola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TDA Lista  …y pila y cola</dc:title>
  <dc:creator>Lautaro De Nobili</dc:creator>
  <cp:lastModifiedBy>Lautaro De Nobili</cp:lastModifiedBy>
  <cp:revision>11</cp:revision>
  <dcterms:created xsi:type="dcterms:W3CDTF">2021-10-13T18:59:33Z</dcterms:created>
  <dcterms:modified xsi:type="dcterms:W3CDTF">2021-10-14T17:01:05Z</dcterms:modified>
</cp:coreProperties>
</file>