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58" r:id="rId3"/>
    <p:sldId id="260" r:id="rId4"/>
    <p:sldId id="261" r:id="rId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17.12.2020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17.12.2020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549657" y="2348880"/>
            <a:ext cx="7342823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z="3600"/>
              <a:t>Click to edit Master title style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549657" y="4293096"/>
            <a:ext cx="7342823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z="2400"/>
              <a:t>Click to edit Master subtitle style</a:t>
            </a:r>
            <a:endParaRPr lang="nb-N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34FED57-1EE9-45C2-9333-C8DB7EDFA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447" y="263029"/>
            <a:ext cx="1150093" cy="60170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C3D12DC-1D9B-4BA4-984D-41E72F7F33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4" y="2367634"/>
            <a:ext cx="1035173" cy="10351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5432-E62D-4633-AD4F-9F24F72103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1520" y="1536116"/>
            <a:ext cx="8640960" cy="5071411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09464" y="961268"/>
            <a:ext cx="5968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09463" y="620688"/>
            <a:ext cx="5968849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EA1EA1D-16AB-4684-BF25-F5E96E78F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8C6D651-75AB-4ACB-94B5-5AEC64F02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447" y="263029"/>
            <a:ext cx="1150093" cy="60170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9F06E4-282A-40E3-888A-B86F9C7B33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28" y="250472"/>
            <a:ext cx="1035173" cy="10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51999" y="802800"/>
            <a:ext cx="8639523" cy="5817844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436A-5D21-42F7-BBE6-894F20C0D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BA27FF-4D79-4821-99B3-F70AD66E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50974"/>
            <a:ext cx="7848480" cy="478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9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51999" y="1196752"/>
            <a:ext cx="8632143" cy="5409248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436A-5D21-42F7-BBE6-894F20C0D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F1C3FDFF-EFAE-4495-8BA6-C088E2C9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612000"/>
            <a:ext cx="8607600" cy="4682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08217D0D-9D58-4D2F-A9A0-7CF02BC355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2000" y="252000"/>
            <a:ext cx="7776384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305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251520" y="802800"/>
            <a:ext cx="3304800" cy="580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807840" y="802800"/>
            <a:ext cx="5076960" cy="580837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91C47-0949-47E8-9B49-D16CD376164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79C829-CEDD-439D-839D-FB19BC1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251520" y="802800"/>
            <a:ext cx="5256583" cy="5821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9" name="Plassholder for tekst 14">
            <a:extLst>
              <a:ext uri="{FF2B5EF4-FFF2-40B4-BE49-F238E27FC236}">
                <a16:creationId xmlns:a16="http://schemas.microsoft.com/office/drawing/2014/main" id="{BB1D6AA6-6FB4-4E4E-91D2-DC40F08F2B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1024" y="1044444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ssholder for tekst 10">
            <a:extLst>
              <a:ext uri="{FF2B5EF4-FFF2-40B4-BE49-F238E27FC236}">
                <a16:creationId xmlns:a16="http://schemas.microsoft.com/office/drawing/2014/main" id="{9CCC9DF7-05AD-44CB-AE22-627DD9E9F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1024" y="802800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12" name="Plassholder for tekst 10">
            <a:extLst>
              <a:ext uri="{FF2B5EF4-FFF2-40B4-BE49-F238E27FC236}">
                <a16:creationId xmlns:a16="http://schemas.microsoft.com/office/drawing/2014/main" id="{B23A978C-D4D4-4D2E-898E-139B9D2EFD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1024" y="802800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B4DC6F-FEEB-4028-890B-0A29F5C628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B6D8594-6F93-4010-BF64-48E721C2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2640" y="908720"/>
            <a:ext cx="5240789" cy="1944216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106203"/>
            <a:ext cx="5262926" cy="677510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/>
              <a:t>Navn </a:t>
            </a:r>
            <a:r>
              <a:rPr lang="nb-NO" dirty="0" err="1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908720"/>
            <a:ext cx="3131456" cy="4608512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ABE55-EC28-4831-8967-A3FC73D1E8E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802800"/>
            <a:ext cx="8632800" cy="5817782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A932-F0A9-40F2-93F6-90A719E1A36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214020-B4D5-4D96-BA7A-DF9659FB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ma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244792"/>
            <a:ext cx="8631873" cy="636841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A27B-95FD-4B27-B70A-098A2968018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51520" y="237418"/>
            <a:ext cx="7848480" cy="49236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1520" y="803030"/>
            <a:ext cx="8650484" cy="57943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23D581F-A166-40BE-9089-7435D7834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1920" y="6670800"/>
            <a:ext cx="322080" cy="18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3BB2519A-7B0C-4F97-8FCD-A778E5E276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1168ED9-9C35-4B59-A821-E66E523BDF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0550" y="237418"/>
            <a:ext cx="741454" cy="387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1" r:id="rId3"/>
    <p:sldLayoutId id="2147483673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2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arcg.is/1GbK98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378E-A55D-4E13-85A0-19E4650C9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C831-661A-488D-9687-57180F850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57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D8955B-55A2-4777-BD33-495062EE8EB8}"/>
              </a:ext>
            </a:extLst>
          </p:cNvPr>
          <p:cNvSpPr/>
          <p:nvPr/>
        </p:nvSpPr>
        <p:spPr>
          <a:xfrm>
            <a:off x="4631442" y="148349"/>
            <a:ext cx="2872655" cy="1990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452ED39-6B4E-4F00-8BDC-86AC3A909916}"/>
              </a:ext>
            </a:extLst>
          </p:cNvPr>
          <p:cNvSpPr/>
          <p:nvPr/>
        </p:nvSpPr>
        <p:spPr>
          <a:xfrm>
            <a:off x="2072042" y="2941046"/>
            <a:ext cx="2872655" cy="1990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E960BEB-160B-4022-B2EF-12D6E2B3A9EA}"/>
              </a:ext>
            </a:extLst>
          </p:cNvPr>
          <p:cNvSpPr/>
          <p:nvPr/>
        </p:nvSpPr>
        <p:spPr>
          <a:xfrm>
            <a:off x="6091833" y="3094899"/>
            <a:ext cx="2872655" cy="1990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B51790-354D-4FF6-9B60-CDBEEDFAF415}"/>
              </a:ext>
            </a:extLst>
          </p:cNvPr>
          <p:cNvSpPr/>
          <p:nvPr/>
        </p:nvSpPr>
        <p:spPr>
          <a:xfrm>
            <a:off x="3203848" y="5612723"/>
            <a:ext cx="1842737" cy="775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7231E-1B59-452E-8112-5C6AB18BFFB1}"/>
              </a:ext>
            </a:extLst>
          </p:cNvPr>
          <p:cNvSpPr txBox="1"/>
          <p:nvPr/>
        </p:nvSpPr>
        <p:spPr>
          <a:xfrm>
            <a:off x="3407189" y="6019622"/>
            <a:ext cx="163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NVDB </a:t>
            </a:r>
            <a:r>
              <a:rPr lang="nb-NO" dirty="0" err="1"/>
              <a:t>api</a:t>
            </a:r>
            <a:r>
              <a:rPr lang="nb-NO" dirty="0"/>
              <a:t> 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EF78AC-727F-448E-856F-C0F28EB28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34"/>
          <a:stretch/>
        </p:blipFill>
        <p:spPr>
          <a:xfrm>
            <a:off x="2669838" y="3413476"/>
            <a:ext cx="1237579" cy="848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DF6B6-9942-426A-AF07-C721E1D298BB}"/>
              </a:ext>
            </a:extLst>
          </p:cNvPr>
          <p:cNvSpPr txBox="1"/>
          <p:nvPr/>
        </p:nvSpPr>
        <p:spPr>
          <a:xfrm>
            <a:off x="2696172" y="4271161"/>
            <a:ext cx="147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manuelt.gpkg</a:t>
            </a:r>
            <a:endParaRPr lang="nb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4572ED-36CF-41A5-BDDE-FE930189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826744"/>
            <a:ext cx="1457330" cy="1101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95A8F-3062-4B35-B9C9-695A35D4ABAF}"/>
              </a:ext>
            </a:extLst>
          </p:cNvPr>
          <p:cNvSpPr txBox="1"/>
          <p:nvPr/>
        </p:nvSpPr>
        <p:spPr>
          <a:xfrm>
            <a:off x="5721658" y="618001"/>
            <a:ext cx="17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Kontroll</a:t>
            </a:r>
            <a:endParaRPr lang="nb-NO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A95AD-B533-4379-8574-273DCB0D826B}"/>
              </a:ext>
            </a:extLst>
          </p:cNvPr>
          <p:cNvSpPr txBox="1"/>
          <p:nvPr/>
        </p:nvSpPr>
        <p:spPr>
          <a:xfrm>
            <a:off x="2669838" y="2903040"/>
            <a:ext cx="2286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Redigering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179E3CF-796F-4BAC-B014-EFC4C851A0F0}"/>
              </a:ext>
            </a:extLst>
          </p:cNvPr>
          <p:cNvSpPr/>
          <p:nvPr/>
        </p:nvSpPr>
        <p:spPr>
          <a:xfrm rot="7478397">
            <a:off x="3988474" y="2284583"/>
            <a:ext cx="7920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EB6442-7B3E-4364-BB57-E1C4FFBEB9E5}"/>
              </a:ext>
            </a:extLst>
          </p:cNvPr>
          <p:cNvSpPr/>
          <p:nvPr/>
        </p:nvSpPr>
        <p:spPr>
          <a:xfrm>
            <a:off x="5082255" y="4215460"/>
            <a:ext cx="792088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76E886-EE38-4631-AA17-9E8DAB573A27}"/>
              </a:ext>
            </a:extLst>
          </p:cNvPr>
          <p:cNvSpPr txBox="1"/>
          <p:nvPr/>
        </p:nvSpPr>
        <p:spPr>
          <a:xfrm>
            <a:off x="6111077" y="3314489"/>
            <a:ext cx="27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Prosessering</a:t>
            </a:r>
          </a:p>
        </p:txBody>
      </p:sp>
      <p:pic>
        <p:nvPicPr>
          <p:cNvPr id="32" name="Graphic 31" descr="Magnifying glass">
            <a:extLst>
              <a:ext uri="{FF2B5EF4-FFF2-40B4-BE49-F238E27FC236}">
                <a16:creationId xmlns:a16="http://schemas.microsoft.com/office/drawing/2014/main" id="{510FC6E2-34B3-4FC0-907B-45F7EB9DA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442" y="548680"/>
            <a:ext cx="1364092" cy="1364092"/>
          </a:xfrm>
          <a:prstGeom prst="rect">
            <a:avLst/>
          </a:prstGeom>
        </p:spPr>
      </p:pic>
      <p:pic>
        <p:nvPicPr>
          <p:cNvPr id="34" name="Graphic 33" descr="Eye">
            <a:extLst>
              <a:ext uri="{FF2B5EF4-FFF2-40B4-BE49-F238E27FC236}">
                <a16:creationId xmlns:a16="http://schemas.microsoft.com/office/drawing/2014/main" id="{63A47706-C407-4050-99E9-092864303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4350" y="705587"/>
            <a:ext cx="764400" cy="76440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2150B68E-D2FE-4310-88E9-B04CF4062892}"/>
              </a:ext>
            </a:extLst>
          </p:cNvPr>
          <p:cNvSpPr/>
          <p:nvPr/>
        </p:nvSpPr>
        <p:spPr>
          <a:xfrm rot="14141436">
            <a:off x="6675913" y="2480425"/>
            <a:ext cx="792088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B313949-FA99-4A2F-A28F-C1B8EE2DBAB0}"/>
              </a:ext>
            </a:extLst>
          </p:cNvPr>
          <p:cNvSpPr/>
          <p:nvPr/>
        </p:nvSpPr>
        <p:spPr>
          <a:xfrm rot="18835714">
            <a:off x="5303178" y="5176198"/>
            <a:ext cx="807406" cy="279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DC2A6D-7D34-4E5C-9735-B26F127398C8}"/>
              </a:ext>
            </a:extLst>
          </p:cNvPr>
          <p:cNvSpPr txBox="1"/>
          <p:nvPr/>
        </p:nvSpPr>
        <p:spPr>
          <a:xfrm>
            <a:off x="3422289" y="5589240"/>
            <a:ext cx="109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Data</a:t>
            </a:r>
          </a:p>
        </p:txBody>
      </p:sp>
      <p:pic>
        <p:nvPicPr>
          <p:cNvPr id="41" name="Graphic 40" descr="Pencil">
            <a:extLst>
              <a:ext uri="{FF2B5EF4-FFF2-40B4-BE49-F238E27FC236}">
                <a16:creationId xmlns:a16="http://schemas.microsoft.com/office/drawing/2014/main" id="{8EC3A827-A887-49DB-B43B-0D8E91921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6966" y="3335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F88A38-AF47-488E-8288-FE9A3AB95A88}"/>
              </a:ext>
            </a:extLst>
          </p:cNvPr>
          <p:cNvSpPr/>
          <p:nvPr/>
        </p:nvSpPr>
        <p:spPr>
          <a:xfrm>
            <a:off x="6372200" y="3501008"/>
            <a:ext cx="2664296" cy="195461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91BDD4-429A-490E-9EAF-98F27AC7D40E}"/>
              </a:ext>
            </a:extLst>
          </p:cNvPr>
          <p:cNvSpPr/>
          <p:nvPr/>
        </p:nvSpPr>
        <p:spPr>
          <a:xfrm>
            <a:off x="6372200" y="1474390"/>
            <a:ext cx="2664296" cy="195461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93EFA5-3E30-4A05-A101-B0306F5C7E5F}"/>
              </a:ext>
            </a:extLst>
          </p:cNvPr>
          <p:cNvSpPr/>
          <p:nvPr/>
        </p:nvSpPr>
        <p:spPr>
          <a:xfrm>
            <a:off x="107505" y="1844824"/>
            <a:ext cx="1945410" cy="3096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714E7-55F7-4D7C-8E6D-2E9490D9E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9" t="19522" r="25242" b="28670"/>
          <a:stretch/>
        </p:blipFill>
        <p:spPr>
          <a:xfrm>
            <a:off x="491586" y="3826744"/>
            <a:ext cx="432048" cy="380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7231E-1B59-452E-8112-5C6AB18BFFB1}"/>
              </a:ext>
            </a:extLst>
          </p:cNvPr>
          <p:cNvSpPr txBox="1"/>
          <p:nvPr/>
        </p:nvSpPr>
        <p:spPr>
          <a:xfrm>
            <a:off x="395536" y="4136491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NVDB </a:t>
            </a:r>
            <a:r>
              <a:rPr lang="nb-NO" dirty="0" err="1"/>
              <a:t>api</a:t>
            </a:r>
            <a:r>
              <a:rPr lang="nb-NO" dirty="0"/>
              <a:t> </a:t>
            </a:r>
          </a:p>
          <a:p>
            <a:r>
              <a:rPr lang="nb-NO" dirty="0"/>
              <a:t>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C4386-D8CD-4113-8D60-92787F4E5318}"/>
              </a:ext>
            </a:extLst>
          </p:cNvPr>
          <p:cNvSpPr txBox="1"/>
          <p:nvPr/>
        </p:nvSpPr>
        <p:spPr>
          <a:xfrm>
            <a:off x="6511186" y="2950554"/>
            <a:ext cx="237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https://arcg.is/1GbK98</a:t>
            </a:r>
            <a:r>
              <a:rPr lang="nb-NO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038C9-811D-4E63-93C4-2D0C25DCA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1654410"/>
            <a:ext cx="1988221" cy="1296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F78AC-727F-448E-856F-C0F28EB289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34"/>
          <a:stretch/>
        </p:blipFill>
        <p:spPr>
          <a:xfrm>
            <a:off x="409707" y="2276872"/>
            <a:ext cx="1237579" cy="848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DF6B6-9942-426A-AF07-C721E1D298BB}"/>
              </a:ext>
            </a:extLst>
          </p:cNvPr>
          <p:cNvSpPr txBox="1"/>
          <p:nvPr/>
        </p:nvSpPr>
        <p:spPr>
          <a:xfrm>
            <a:off x="292108" y="2998054"/>
            <a:ext cx="147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manuelt.gpkg</a:t>
            </a:r>
            <a:endParaRPr lang="nb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4572ED-36CF-41A5-BDDE-FE930189A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680" y="2806093"/>
            <a:ext cx="1981755" cy="1497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95A8F-3062-4B35-B9C9-695A35D4ABAF}"/>
              </a:ext>
            </a:extLst>
          </p:cNvPr>
          <p:cNvSpPr txBox="1"/>
          <p:nvPr/>
        </p:nvSpPr>
        <p:spPr>
          <a:xfrm>
            <a:off x="6595782" y="2239498"/>
            <a:ext cx="105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Kart</a:t>
            </a:r>
            <a:endParaRPr lang="nb-NO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09A67245-FCA3-46C6-BB70-545F81827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6256" y="411536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8A95AD-B533-4379-8574-273DCB0D826B}"/>
              </a:ext>
            </a:extLst>
          </p:cNvPr>
          <p:cNvSpPr txBox="1"/>
          <p:nvPr/>
        </p:nvSpPr>
        <p:spPr>
          <a:xfrm>
            <a:off x="458239" y="1823896"/>
            <a:ext cx="109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179E3CF-796F-4BAC-B014-EFC4C851A0F0}"/>
              </a:ext>
            </a:extLst>
          </p:cNvPr>
          <p:cNvSpPr/>
          <p:nvPr/>
        </p:nvSpPr>
        <p:spPr>
          <a:xfrm>
            <a:off x="2267744" y="3392995"/>
            <a:ext cx="792088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1E1F8-13FF-4E84-B988-F9096F77BFA5}"/>
              </a:ext>
            </a:extLst>
          </p:cNvPr>
          <p:cNvSpPr txBox="1"/>
          <p:nvPr/>
        </p:nvSpPr>
        <p:spPr>
          <a:xfrm>
            <a:off x="6745209" y="3635944"/>
            <a:ext cx="209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Statistikk</a:t>
            </a:r>
            <a:endParaRPr lang="nb-NO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EB6442-7B3E-4364-BB57-E1C4FFBEB9E5}"/>
              </a:ext>
            </a:extLst>
          </p:cNvPr>
          <p:cNvSpPr/>
          <p:nvPr/>
        </p:nvSpPr>
        <p:spPr>
          <a:xfrm>
            <a:off x="5286375" y="3392994"/>
            <a:ext cx="792088" cy="324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76E886-EE38-4631-AA17-9E8DAB573A27}"/>
              </a:ext>
            </a:extLst>
          </p:cNvPr>
          <p:cNvSpPr txBox="1"/>
          <p:nvPr/>
        </p:nvSpPr>
        <p:spPr>
          <a:xfrm>
            <a:off x="2941604" y="2321810"/>
            <a:ext cx="27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Prosessering</a:t>
            </a:r>
          </a:p>
        </p:txBody>
      </p:sp>
    </p:spTree>
    <p:extLst>
      <p:ext uri="{BB962C8B-B14F-4D97-AF65-F5344CB8AC3E}">
        <p14:creationId xmlns:p14="http://schemas.microsoft.com/office/powerpoint/2010/main" val="19143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35DB2-0B80-4704-B62D-CFE7E9D5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1128391"/>
            <a:ext cx="582058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09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Svv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Vegvesen oransje">
      <a:srgbClr val="FF9600"/>
    </a:custClr>
    <a:custClr name="Vegvesen blå">
      <a:srgbClr val="008EC2"/>
    </a:custClr>
    <a:custClr name="Vegvesen grønn">
      <a:srgbClr val="5DB82E"/>
    </a:custClr>
  </a:custClrLst>
  <a:extLst>
    <a:ext uri="{05A4C25C-085E-4340-85A3-A5531E510DB2}">
      <thm15:themeFamily xmlns:thm15="http://schemas.microsoft.com/office/thememl/2012/main" name="Svv_powerpoint NORSK" id="{FB49EC28-1F81-457F-A557-55179D718CC8}" vid="{F6A892DF-28FB-4178-933E-B62A65879D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Svv_powerpoint NORSK</Template>
  <TotalTime>819</TotalTime>
  <Words>27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Statens vegvesen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 Jan Kristian</dc:creator>
  <cp:lastModifiedBy>Jensen Jan Kristian</cp:lastModifiedBy>
  <cp:revision>7</cp:revision>
  <dcterms:created xsi:type="dcterms:W3CDTF">2020-12-16T18:10:48Z</dcterms:created>
  <dcterms:modified xsi:type="dcterms:W3CDTF">2020-12-18T06:47:58Z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fbf486-f09d-4a86-8810-b4add863c98a_Enabled">
    <vt:lpwstr>True</vt:lpwstr>
  </property>
  <property fmtid="{D5CDD505-2E9C-101B-9397-08002B2CF9AE}" pid="3" name="MSIP_Label_e5fbf486-f09d-4a86-8810-b4add863c98a_SiteId">
    <vt:lpwstr>38856954-ed55-49f7-8bdd-738ffbbfd390</vt:lpwstr>
  </property>
  <property fmtid="{D5CDD505-2E9C-101B-9397-08002B2CF9AE}" pid="4" name="MSIP_Label_e5fbf486-f09d-4a86-8810-b4add863c98a_Owner">
    <vt:lpwstr>gaular@vegvesen.no</vt:lpwstr>
  </property>
  <property fmtid="{D5CDD505-2E9C-101B-9397-08002B2CF9AE}" pid="5" name="MSIP_Label_e5fbf486-f09d-4a86-8810-b4add863c98a_SetDate">
    <vt:lpwstr>2019-03-13T11:49:59.1821137Z</vt:lpwstr>
  </property>
  <property fmtid="{D5CDD505-2E9C-101B-9397-08002B2CF9AE}" pid="6" name="MSIP_Label_e5fbf486-f09d-4a86-8810-b4add863c98a_Name">
    <vt:lpwstr>Public</vt:lpwstr>
  </property>
  <property fmtid="{D5CDD505-2E9C-101B-9397-08002B2CF9AE}" pid="7" name="MSIP_Label_e5fbf486-f09d-4a86-8810-b4add863c98a_Application">
    <vt:lpwstr>Microsoft Azure Information Protection</vt:lpwstr>
  </property>
  <property fmtid="{D5CDD505-2E9C-101B-9397-08002B2CF9AE}" pid="8" name="MSIP_Label_e5fbf486-f09d-4a86-8810-b4add863c98a_Extended_MSFT_Method">
    <vt:lpwstr>Manual</vt:lpwstr>
  </property>
  <property fmtid="{D5CDD505-2E9C-101B-9397-08002B2CF9AE}" pid="9" name="Sensitivity">
    <vt:lpwstr>Public</vt:lpwstr>
  </property>
</Properties>
</file>