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9" r:id="rId6"/>
    <p:sldId id="268" r:id="rId7"/>
    <p:sldId id="271" r:id="rId8"/>
    <p:sldId id="274" r:id="rId9"/>
    <p:sldId id="275" r:id="rId10"/>
    <p:sldId id="273" r:id="rId11"/>
    <p:sldId id="27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A0D23-ADBB-4993-AEC9-38589D09CF51}" v="36" dt="2024-05-17T16:45:30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9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Olson" userId="6b2da6693aad6847" providerId="LiveId" clId="{981A0D23-ADBB-4993-AEC9-38589D09CF51}"/>
    <pc:docChg chg="undo custSel modSld">
      <pc:chgData name="Shane Olson" userId="6b2da6693aad6847" providerId="LiveId" clId="{981A0D23-ADBB-4993-AEC9-38589D09CF51}" dt="2024-05-17T17:23:24.114" v="45" actId="729"/>
      <pc:docMkLst>
        <pc:docMk/>
      </pc:docMkLst>
      <pc:sldChg chg="modSp">
        <pc:chgData name="Shane Olson" userId="6b2da6693aad6847" providerId="LiveId" clId="{981A0D23-ADBB-4993-AEC9-38589D09CF51}" dt="2024-05-17T16:45:30.248" v="35" actId="20577"/>
        <pc:sldMkLst>
          <pc:docMk/>
          <pc:sldMk cId="2335505493" sldId="256"/>
        </pc:sldMkLst>
        <pc:spChg chg="mod">
          <ac:chgData name="Shane Olson" userId="6b2da6693aad6847" providerId="LiveId" clId="{981A0D23-ADBB-4993-AEC9-38589D09CF51}" dt="2024-05-17T16:45:30.248" v="35" actId="20577"/>
          <ac:spMkLst>
            <pc:docMk/>
            <pc:sldMk cId="2335505493" sldId="256"/>
            <ac:spMk id="3" creationId="{A52F2B37-35F8-8B41-D8BD-8074AB254F70}"/>
          </ac:spMkLst>
        </pc:spChg>
      </pc:sldChg>
      <pc:sldChg chg="addSp delSp modSp mod modShow chgLayout">
        <pc:chgData name="Shane Olson" userId="6b2da6693aad6847" providerId="LiveId" clId="{981A0D23-ADBB-4993-AEC9-38589D09CF51}" dt="2024-05-17T17:23:24.114" v="45" actId="729"/>
        <pc:sldMkLst>
          <pc:docMk/>
          <pc:sldMk cId="3256058163" sldId="259"/>
        </pc:sldMkLst>
        <pc:spChg chg="del">
          <ac:chgData name="Shane Olson" userId="6b2da6693aad6847" providerId="LiveId" clId="{981A0D23-ADBB-4993-AEC9-38589D09CF51}" dt="2024-05-17T16:57:14.631" v="37" actId="478"/>
          <ac:spMkLst>
            <pc:docMk/>
            <pc:sldMk cId="3256058163" sldId="259"/>
            <ac:spMk id="2" creationId="{74FB6CD1-7782-AB34-35F8-19836A47469A}"/>
          </ac:spMkLst>
        </pc:spChg>
        <pc:spChg chg="del">
          <ac:chgData name="Shane Olson" userId="6b2da6693aad6847" providerId="LiveId" clId="{981A0D23-ADBB-4993-AEC9-38589D09CF51}" dt="2024-05-17T16:57:19.690" v="40" actId="478"/>
          <ac:spMkLst>
            <pc:docMk/>
            <pc:sldMk cId="3256058163" sldId="259"/>
            <ac:spMk id="3" creationId="{6F3FCC17-0F6F-5505-1BD0-9F663CEACC7D}"/>
          </ac:spMkLst>
        </pc:spChg>
        <pc:spChg chg="add del mod">
          <ac:chgData name="Shane Olson" userId="6b2da6693aad6847" providerId="LiveId" clId="{981A0D23-ADBB-4993-AEC9-38589D09CF51}" dt="2024-05-17T16:57:17.524" v="39" actId="478"/>
          <ac:spMkLst>
            <pc:docMk/>
            <pc:sldMk cId="3256058163" sldId="259"/>
            <ac:spMk id="5" creationId="{C0A663B9-9CF1-865C-68A2-E445193E5CCB}"/>
          </ac:spMkLst>
        </pc:spChg>
        <pc:spChg chg="add del mod ord">
          <ac:chgData name="Shane Olson" userId="6b2da6693aad6847" providerId="LiveId" clId="{981A0D23-ADBB-4993-AEC9-38589D09CF51}" dt="2024-05-17T17:23:22.196" v="44" actId="6264"/>
          <ac:spMkLst>
            <pc:docMk/>
            <pc:sldMk cId="3256058163" sldId="259"/>
            <ac:spMk id="8" creationId="{502F37BF-0EFE-3051-3E81-07362158D014}"/>
          </ac:spMkLst>
        </pc:spChg>
        <pc:spChg chg="add del mod ord">
          <ac:chgData name="Shane Olson" userId="6b2da6693aad6847" providerId="LiveId" clId="{981A0D23-ADBB-4993-AEC9-38589D09CF51}" dt="2024-05-17T17:23:22.196" v="44" actId="6264"/>
          <ac:spMkLst>
            <pc:docMk/>
            <pc:sldMk cId="3256058163" sldId="259"/>
            <ac:spMk id="9" creationId="{1FF730F9-DAC5-239D-9A14-3C853BF2E8F3}"/>
          </ac:spMkLst>
        </pc:spChg>
        <pc:picChg chg="add">
          <ac:chgData name="Shane Olson" userId="6b2da6693aad6847" providerId="LiveId" clId="{981A0D23-ADBB-4993-AEC9-38589D09CF51}" dt="2024-05-17T16:57:20.349" v="41" actId="22"/>
          <ac:picMkLst>
            <pc:docMk/>
            <pc:sldMk cId="3256058163" sldId="259"/>
            <ac:picMk id="7" creationId="{5AD3C64F-1305-F0B5-AB9A-41B136C74CB9}"/>
          </ac:picMkLst>
        </pc:picChg>
      </pc:sldChg>
      <pc:sldChg chg="delSp mod">
        <pc:chgData name="Shane Olson" userId="6b2da6693aad6847" providerId="LiveId" clId="{981A0D23-ADBB-4993-AEC9-38589D09CF51}" dt="2024-05-17T16:57:56.190" v="42" actId="478"/>
        <pc:sldMkLst>
          <pc:docMk/>
          <pc:sldMk cId="1843408170" sldId="275"/>
        </pc:sldMkLst>
        <pc:spChg chg="del">
          <ac:chgData name="Shane Olson" userId="6b2da6693aad6847" providerId="LiveId" clId="{981A0D23-ADBB-4993-AEC9-38589D09CF51}" dt="2024-05-17T16:57:56.190" v="42" actId="478"/>
          <ac:spMkLst>
            <pc:docMk/>
            <pc:sldMk cId="1843408170" sldId="275"/>
            <ac:spMk id="2" creationId="{5318454A-89E3-F7CE-AD1A-825E7315574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Branch Prediction</a:t>
            </a:r>
            <a:r>
              <a:rPr lang="en-US" baseline="0" dirty="0"/>
              <a:t> hit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rgbClr val="92D050"/>
              </a:solidFill>
              <a:round/>
              <a:tailEnd type="triangle"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Original CPU</c:v>
                </c:pt>
                <c:pt idx="1">
                  <c:v>Local Branch Predictor</c:v>
                </c:pt>
                <c:pt idx="2">
                  <c:v>Global Branch Predictor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0.35</c:v>
                </c:pt>
                <c:pt idx="1">
                  <c:v>0.71</c:v>
                </c:pt>
                <c:pt idx="2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5A-4896-AE55-32555C0E100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dropLines>
        <c:smooth val="0"/>
        <c:axId val="912386064"/>
        <c:axId val="912384752"/>
      </c:lineChart>
      <c:catAx>
        <c:axId val="91238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384752"/>
        <c:crosses val="autoZero"/>
        <c:auto val="1"/>
        <c:lblAlgn val="ctr"/>
        <c:lblOffset val="100"/>
        <c:noMultiLvlLbl val="0"/>
      </c:catAx>
      <c:valAx>
        <c:axId val="912384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91238606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>
          <a:outerShdw blurRad="50800" dist="50800" dir="5400000" algn="ctr" rotWithShape="0">
            <a:schemeClr val="bg2"/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32CE8-3521-43B9-8A3A-2EC6F38769F9}" type="doc">
      <dgm:prSet loTypeId="urn:microsoft.com/office/officeart/2005/8/layout/hList9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67D13FA-B489-4DAE-A3C8-87AA0FB121BD}">
      <dgm:prSet phldrT="[Text]"/>
      <dgm:spPr/>
      <dgm:t>
        <a:bodyPr/>
        <a:lstStyle/>
        <a:p>
          <a:r>
            <a:rPr lang="en-US" dirty="0"/>
            <a:t>Frequency (MHz)</a:t>
          </a:r>
        </a:p>
      </dgm:t>
    </dgm:pt>
    <dgm:pt modelId="{388A51C7-4F9F-43E5-AC19-A109C16447FA}" type="parTrans" cxnId="{4A8E79E7-55C8-4F37-B6AC-7AE83242B6B0}">
      <dgm:prSet/>
      <dgm:spPr/>
      <dgm:t>
        <a:bodyPr/>
        <a:lstStyle/>
        <a:p>
          <a:endParaRPr lang="en-US"/>
        </a:p>
      </dgm:t>
    </dgm:pt>
    <dgm:pt modelId="{77F798B6-5A29-4E41-9FAB-6E4CF8797F4E}" type="sibTrans" cxnId="{4A8E79E7-55C8-4F37-B6AC-7AE83242B6B0}">
      <dgm:prSet/>
      <dgm:spPr/>
      <dgm:t>
        <a:bodyPr/>
        <a:lstStyle/>
        <a:p>
          <a:endParaRPr lang="en-US"/>
        </a:p>
      </dgm:t>
    </dgm:pt>
    <dgm:pt modelId="{8AA884EA-5D18-488C-A9D0-386F7BFBED3B}">
      <dgm:prSet phldrT="[Text]"/>
      <dgm:spPr/>
      <dgm:t>
        <a:bodyPr/>
        <a:lstStyle/>
        <a:p>
          <a:r>
            <a:rPr lang="en-US" dirty="0"/>
            <a:t>IPC</a:t>
          </a:r>
        </a:p>
      </dgm:t>
    </dgm:pt>
    <dgm:pt modelId="{C7132056-A1E1-4191-A722-CEE600284FA3}" type="parTrans" cxnId="{1C3200A0-20DE-4BC6-9C07-520687B0DDC6}">
      <dgm:prSet/>
      <dgm:spPr/>
      <dgm:t>
        <a:bodyPr/>
        <a:lstStyle/>
        <a:p>
          <a:endParaRPr lang="en-US"/>
        </a:p>
      </dgm:t>
    </dgm:pt>
    <dgm:pt modelId="{05365326-20B0-4B0F-B059-0F63FA9C616E}" type="sibTrans" cxnId="{1C3200A0-20DE-4BC6-9C07-520687B0DDC6}">
      <dgm:prSet/>
      <dgm:spPr/>
      <dgm:t>
        <a:bodyPr/>
        <a:lstStyle/>
        <a:p>
          <a:endParaRPr lang="en-US"/>
        </a:p>
      </dgm:t>
    </dgm:pt>
    <dgm:pt modelId="{43AA51A6-7588-4B46-9AF1-8F3D0B5AB8AA}">
      <dgm:prSet phldrT="[Text]"/>
      <dgm:spPr/>
      <dgm:t>
        <a:bodyPr/>
        <a:lstStyle/>
        <a:p>
          <a:r>
            <a:rPr lang="en-US" dirty="0"/>
            <a:t>Branch Hit Rate</a:t>
          </a:r>
        </a:p>
      </dgm:t>
    </dgm:pt>
    <dgm:pt modelId="{33C4848B-2073-4268-8901-3131FC71628F}" type="parTrans" cxnId="{8FB978D8-4C97-4D38-AE40-196A02232697}">
      <dgm:prSet/>
      <dgm:spPr/>
      <dgm:t>
        <a:bodyPr/>
        <a:lstStyle/>
        <a:p>
          <a:endParaRPr lang="en-US"/>
        </a:p>
      </dgm:t>
    </dgm:pt>
    <dgm:pt modelId="{501CF9EF-B89E-4FA2-AD2F-F94CF37468BF}" type="sibTrans" cxnId="{8FB978D8-4C97-4D38-AE40-196A02232697}">
      <dgm:prSet/>
      <dgm:spPr/>
      <dgm:t>
        <a:bodyPr/>
        <a:lstStyle/>
        <a:p>
          <a:endParaRPr lang="en-US"/>
        </a:p>
      </dgm:t>
    </dgm:pt>
    <dgm:pt modelId="{BF6DA5DA-174C-47A9-8651-F78586F3D960}">
      <dgm:prSet/>
      <dgm:spPr/>
      <dgm:t>
        <a:bodyPr/>
        <a:lstStyle/>
        <a:p>
          <a:pPr algn="ctr"/>
          <a:r>
            <a:rPr lang="en-US" dirty="0"/>
            <a:t>285.71</a:t>
          </a:r>
        </a:p>
      </dgm:t>
    </dgm:pt>
    <dgm:pt modelId="{AB6AD307-3785-4590-B8EC-ABF77D1C48ED}" type="parTrans" cxnId="{6B250B58-A070-41F3-A3B4-46EF25FD83D9}">
      <dgm:prSet/>
      <dgm:spPr/>
      <dgm:t>
        <a:bodyPr/>
        <a:lstStyle/>
        <a:p>
          <a:endParaRPr lang="en-US"/>
        </a:p>
      </dgm:t>
    </dgm:pt>
    <dgm:pt modelId="{CE7E521D-D726-4E70-A65F-B9FF78E556D6}" type="sibTrans" cxnId="{6B250B58-A070-41F3-A3B4-46EF25FD83D9}">
      <dgm:prSet/>
      <dgm:spPr/>
      <dgm:t>
        <a:bodyPr/>
        <a:lstStyle/>
        <a:p>
          <a:endParaRPr lang="en-US"/>
        </a:p>
      </dgm:t>
    </dgm:pt>
    <dgm:pt modelId="{36DBF66A-1F51-422A-9A40-FC049DC76AE8}">
      <dgm:prSet/>
      <dgm:spPr/>
      <dgm:t>
        <a:bodyPr/>
        <a:lstStyle/>
        <a:p>
          <a:pPr algn="ctr"/>
          <a:r>
            <a:rPr lang="en-US" dirty="0"/>
            <a:t>0.21</a:t>
          </a:r>
        </a:p>
      </dgm:t>
    </dgm:pt>
    <dgm:pt modelId="{52E5F833-AD9C-43D3-A625-D4DE26D03392}" type="parTrans" cxnId="{416D82AA-F5F5-411D-A462-BC625EBDAB6C}">
      <dgm:prSet/>
      <dgm:spPr/>
      <dgm:t>
        <a:bodyPr/>
        <a:lstStyle/>
        <a:p>
          <a:endParaRPr lang="en-US"/>
        </a:p>
      </dgm:t>
    </dgm:pt>
    <dgm:pt modelId="{5454F6ED-C6DA-4394-B09C-BCC501120C35}" type="sibTrans" cxnId="{416D82AA-F5F5-411D-A462-BC625EBDAB6C}">
      <dgm:prSet/>
      <dgm:spPr/>
      <dgm:t>
        <a:bodyPr/>
        <a:lstStyle/>
        <a:p>
          <a:endParaRPr lang="en-US"/>
        </a:p>
      </dgm:t>
    </dgm:pt>
    <dgm:pt modelId="{617ECCC3-7F09-4E3D-B8DD-5FFFA4A5BDEE}">
      <dgm:prSet/>
      <dgm:spPr/>
      <dgm:t>
        <a:bodyPr/>
        <a:lstStyle/>
        <a:p>
          <a:pPr algn="ctr"/>
          <a:r>
            <a:rPr lang="en-US" dirty="0"/>
            <a:t>35%</a:t>
          </a:r>
        </a:p>
      </dgm:t>
    </dgm:pt>
    <dgm:pt modelId="{BD2CDB45-5E22-444F-A3A2-7ABD2921868E}" type="parTrans" cxnId="{B7DB8D7B-7F8E-4CEE-A3A8-83DED74DB32F}">
      <dgm:prSet/>
      <dgm:spPr/>
      <dgm:t>
        <a:bodyPr/>
        <a:lstStyle/>
        <a:p>
          <a:endParaRPr lang="en-US"/>
        </a:p>
      </dgm:t>
    </dgm:pt>
    <dgm:pt modelId="{4B256156-3105-4F82-BB9A-CFA3CEF24143}" type="sibTrans" cxnId="{B7DB8D7B-7F8E-4CEE-A3A8-83DED74DB32F}">
      <dgm:prSet/>
      <dgm:spPr/>
      <dgm:t>
        <a:bodyPr/>
        <a:lstStyle/>
        <a:p>
          <a:endParaRPr lang="en-US"/>
        </a:p>
      </dgm:t>
    </dgm:pt>
    <dgm:pt modelId="{84473FBF-0F10-4086-A89C-38C44AB4D6A9}" type="pres">
      <dgm:prSet presAssocID="{0B932CE8-3521-43B9-8A3A-2EC6F38769F9}" presName="list" presStyleCnt="0">
        <dgm:presLayoutVars>
          <dgm:dir/>
          <dgm:animLvl val="lvl"/>
        </dgm:presLayoutVars>
      </dgm:prSet>
      <dgm:spPr/>
    </dgm:pt>
    <dgm:pt modelId="{98C81FB0-BC2D-49C8-90FE-207764931A9E}" type="pres">
      <dgm:prSet presAssocID="{767D13FA-B489-4DAE-A3C8-87AA0FB121BD}" presName="posSpace" presStyleCnt="0"/>
      <dgm:spPr/>
    </dgm:pt>
    <dgm:pt modelId="{0091CEA5-D88C-4919-A0FE-9DC8DDD3652E}" type="pres">
      <dgm:prSet presAssocID="{767D13FA-B489-4DAE-A3C8-87AA0FB121BD}" presName="vertFlow" presStyleCnt="0"/>
      <dgm:spPr/>
    </dgm:pt>
    <dgm:pt modelId="{B4351AB1-1136-4A7A-A538-70D56DABB434}" type="pres">
      <dgm:prSet presAssocID="{767D13FA-B489-4DAE-A3C8-87AA0FB121BD}" presName="topSpace" presStyleCnt="0"/>
      <dgm:spPr/>
    </dgm:pt>
    <dgm:pt modelId="{679FEB2C-D16B-4C50-A410-0A9571802D14}" type="pres">
      <dgm:prSet presAssocID="{767D13FA-B489-4DAE-A3C8-87AA0FB121BD}" presName="firstComp" presStyleCnt="0"/>
      <dgm:spPr/>
    </dgm:pt>
    <dgm:pt modelId="{4211A216-AB9F-408A-A584-9119651DA064}" type="pres">
      <dgm:prSet presAssocID="{767D13FA-B489-4DAE-A3C8-87AA0FB121BD}" presName="firstChild" presStyleLbl="bgAccFollowNode1" presStyleIdx="0" presStyleCnt="3"/>
      <dgm:spPr/>
    </dgm:pt>
    <dgm:pt modelId="{F0AFFA81-6BBB-47CC-B711-1994C41833A8}" type="pres">
      <dgm:prSet presAssocID="{767D13FA-B489-4DAE-A3C8-87AA0FB121BD}" presName="firstChildTx" presStyleLbl="bgAccFollowNode1" presStyleIdx="0" presStyleCnt="3">
        <dgm:presLayoutVars>
          <dgm:bulletEnabled val="1"/>
        </dgm:presLayoutVars>
      </dgm:prSet>
      <dgm:spPr/>
    </dgm:pt>
    <dgm:pt modelId="{238D37F5-02D5-46E5-A577-934829650C0B}" type="pres">
      <dgm:prSet presAssocID="{767D13FA-B489-4DAE-A3C8-87AA0FB121BD}" presName="negSpace" presStyleCnt="0"/>
      <dgm:spPr/>
    </dgm:pt>
    <dgm:pt modelId="{91C49178-F379-43F0-8D66-24ACA4B7D16E}" type="pres">
      <dgm:prSet presAssocID="{767D13FA-B489-4DAE-A3C8-87AA0FB121BD}" presName="circle" presStyleLbl="node1" presStyleIdx="0" presStyleCnt="3"/>
      <dgm:spPr/>
    </dgm:pt>
    <dgm:pt modelId="{C53A32E8-A846-4229-BAFC-FCF87F0E33AA}" type="pres">
      <dgm:prSet presAssocID="{77F798B6-5A29-4E41-9FAB-6E4CF8797F4E}" presName="transSpace" presStyleCnt="0"/>
      <dgm:spPr/>
    </dgm:pt>
    <dgm:pt modelId="{CB90A93B-AD55-4E9D-BA38-628B389777F4}" type="pres">
      <dgm:prSet presAssocID="{8AA884EA-5D18-488C-A9D0-386F7BFBED3B}" presName="posSpace" presStyleCnt="0"/>
      <dgm:spPr/>
    </dgm:pt>
    <dgm:pt modelId="{309208E8-D4C0-4DCE-8879-FD34B81E1EE7}" type="pres">
      <dgm:prSet presAssocID="{8AA884EA-5D18-488C-A9D0-386F7BFBED3B}" presName="vertFlow" presStyleCnt="0"/>
      <dgm:spPr/>
    </dgm:pt>
    <dgm:pt modelId="{FA72F3A4-3DDD-4AD2-BDE7-9AC6EE34B7F9}" type="pres">
      <dgm:prSet presAssocID="{8AA884EA-5D18-488C-A9D0-386F7BFBED3B}" presName="topSpace" presStyleCnt="0"/>
      <dgm:spPr/>
    </dgm:pt>
    <dgm:pt modelId="{F6FF8554-C7AF-420F-9C7A-81A40DEAC21E}" type="pres">
      <dgm:prSet presAssocID="{8AA884EA-5D18-488C-A9D0-386F7BFBED3B}" presName="firstComp" presStyleCnt="0"/>
      <dgm:spPr/>
    </dgm:pt>
    <dgm:pt modelId="{052C01FB-A700-496F-A5E7-D525C815FF2E}" type="pres">
      <dgm:prSet presAssocID="{8AA884EA-5D18-488C-A9D0-386F7BFBED3B}" presName="firstChild" presStyleLbl="bgAccFollowNode1" presStyleIdx="1" presStyleCnt="3"/>
      <dgm:spPr/>
    </dgm:pt>
    <dgm:pt modelId="{48A9A5CE-79FE-4483-BDCA-F4BCE30DFFCA}" type="pres">
      <dgm:prSet presAssocID="{8AA884EA-5D18-488C-A9D0-386F7BFBED3B}" presName="firstChildTx" presStyleLbl="bgAccFollowNode1" presStyleIdx="1" presStyleCnt="3">
        <dgm:presLayoutVars>
          <dgm:bulletEnabled val="1"/>
        </dgm:presLayoutVars>
      </dgm:prSet>
      <dgm:spPr/>
    </dgm:pt>
    <dgm:pt modelId="{B926BE14-1692-4172-8E6D-EBC0F851F27D}" type="pres">
      <dgm:prSet presAssocID="{8AA884EA-5D18-488C-A9D0-386F7BFBED3B}" presName="negSpace" presStyleCnt="0"/>
      <dgm:spPr/>
    </dgm:pt>
    <dgm:pt modelId="{BF969275-952E-4C8F-B6B8-65ACE839C9C1}" type="pres">
      <dgm:prSet presAssocID="{8AA884EA-5D18-488C-A9D0-386F7BFBED3B}" presName="circle" presStyleLbl="node1" presStyleIdx="1" presStyleCnt="3"/>
      <dgm:spPr/>
    </dgm:pt>
    <dgm:pt modelId="{4FDD1F0A-3FE4-4B10-AADD-F228829B75E6}" type="pres">
      <dgm:prSet presAssocID="{05365326-20B0-4B0F-B059-0F63FA9C616E}" presName="transSpace" presStyleCnt="0"/>
      <dgm:spPr/>
    </dgm:pt>
    <dgm:pt modelId="{A1785F13-5F0D-42D8-AB7A-FB1EE27EDF68}" type="pres">
      <dgm:prSet presAssocID="{43AA51A6-7588-4B46-9AF1-8F3D0B5AB8AA}" presName="posSpace" presStyleCnt="0"/>
      <dgm:spPr/>
    </dgm:pt>
    <dgm:pt modelId="{277D1D7B-6C18-490D-9501-5D6A6AD2F9E0}" type="pres">
      <dgm:prSet presAssocID="{43AA51A6-7588-4B46-9AF1-8F3D0B5AB8AA}" presName="vertFlow" presStyleCnt="0"/>
      <dgm:spPr/>
    </dgm:pt>
    <dgm:pt modelId="{AE11AA4E-5701-41E7-8CA7-27B939088BDF}" type="pres">
      <dgm:prSet presAssocID="{43AA51A6-7588-4B46-9AF1-8F3D0B5AB8AA}" presName="topSpace" presStyleCnt="0"/>
      <dgm:spPr/>
    </dgm:pt>
    <dgm:pt modelId="{7041F717-9D78-46DF-B69B-FE9320742D07}" type="pres">
      <dgm:prSet presAssocID="{43AA51A6-7588-4B46-9AF1-8F3D0B5AB8AA}" presName="firstComp" presStyleCnt="0"/>
      <dgm:spPr/>
    </dgm:pt>
    <dgm:pt modelId="{FBAB7AF9-A314-49AD-AB63-B6182C91CACA}" type="pres">
      <dgm:prSet presAssocID="{43AA51A6-7588-4B46-9AF1-8F3D0B5AB8AA}" presName="firstChild" presStyleLbl="bgAccFollowNode1" presStyleIdx="2" presStyleCnt="3"/>
      <dgm:spPr/>
    </dgm:pt>
    <dgm:pt modelId="{328A36EB-C79E-44F8-8A03-90A8D7F92CBB}" type="pres">
      <dgm:prSet presAssocID="{43AA51A6-7588-4B46-9AF1-8F3D0B5AB8AA}" presName="firstChildTx" presStyleLbl="bgAccFollowNode1" presStyleIdx="2" presStyleCnt="3">
        <dgm:presLayoutVars>
          <dgm:bulletEnabled val="1"/>
        </dgm:presLayoutVars>
      </dgm:prSet>
      <dgm:spPr/>
    </dgm:pt>
    <dgm:pt modelId="{34509273-C749-4671-BDBA-3E364BCA07C6}" type="pres">
      <dgm:prSet presAssocID="{43AA51A6-7588-4B46-9AF1-8F3D0B5AB8AA}" presName="negSpace" presStyleCnt="0"/>
      <dgm:spPr/>
    </dgm:pt>
    <dgm:pt modelId="{66DD7E77-4A17-4CBE-987D-B03E7B0206A1}" type="pres">
      <dgm:prSet presAssocID="{43AA51A6-7588-4B46-9AF1-8F3D0B5AB8AA}" presName="circle" presStyleLbl="node1" presStyleIdx="2" presStyleCnt="3"/>
      <dgm:spPr/>
    </dgm:pt>
  </dgm:ptLst>
  <dgm:cxnLst>
    <dgm:cxn modelId="{C4B86269-2077-4C10-97DE-6F3B661C453F}" type="presOf" srcId="{8AA884EA-5D18-488C-A9D0-386F7BFBED3B}" destId="{BF969275-952E-4C8F-B6B8-65ACE839C9C1}" srcOrd="0" destOrd="0" presId="urn:microsoft.com/office/officeart/2005/8/layout/hList9"/>
    <dgm:cxn modelId="{3E98E34E-AA22-4EF2-86D6-18F35D39D21F}" type="presOf" srcId="{BF6DA5DA-174C-47A9-8651-F78586F3D960}" destId="{4211A216-AB9F-408A-A584-9119651DA064}" srcOrd="0" destOrd="0" presId="urn:microsoft.com/office/officeart/2005/8/layout/hList9"/>
    <dgm:cxn modelId="{6B250B58-A070-41F3-A3B4-46EF25FD83D9}" srcId="{767D13FA-B489-4DAE-A3C8-87AA0FB121BD}" destId="{BF6DA5DA-174C-47A9-8651-F78586F3D960}" srcOrd="0" destOrd="0" parTransId="{AB6AD307-3785-4590-B8EC-ABF77D1C48ED}" sibTransId="{CE7E521D-D726-4E70-A65F-B9FF78E556D6}"/>
    <dgm:cxn modelId="{13A1047A-BA7E-4174-B601-83D42E25B2D8}" type="presOf" srcId="{43AA51A6-7588-4B46-9AF1-8F3D0B5AB8AA}" destId="{66DD7E77-4A17-4CBE-987D-B03E7B0206A1}" srcOrd="0" destOrd="0" presId="urn:microsoft.com/office/officeart/2005/8/layout/hList9"/>
    <dgm:cxn modelId="{B7DB8D7B-7F8E-4CEE-A3A8-83DED74DB32F}" srcId="{43AA51A6-7588-4B46-9AF1-8F3D0B5AB8AA}" destId="{617ECCC3-7F09-4E3D-B8DD-5FFFA4A5BDEE}" srcOrd="0" destOrd="0" parTransId="{BD2CDB45-5E22-444F-A3A2-7ABD2921868E}" sibTransId="{4B256156-3105-4F82-BB9A-CFA3CEF24143}"/>
    <dgm:cxn modelId="{BDFA0D8E-D39A-4CE1-A9AD-D910DB8F023C}" type="presOf" srcId="{617ECCC3-7F09-4E3D-B8DD-5FFFA4A5BDEE}" destId="{328A36EB-C79E-44F8-8A03-90A8D7F92CBB}" srcOrd="1" destOrd="0" presId="urn:microsoft.com/office/officeart/2005/8/layout/hList9"/>
    <dgm:cxn modelId="{C21E7598-00D0-431D-B368-A650B8301A81}" type="presOf" srcId="{767D13FA-B489-4DAE-A3C8-87AA0FB121BD}" destId="{91C49178-F379-43F0-8D66-24ACA4B7D16E}" srcOrd="0" destOrd="0" presId="urn:microsoft.com/office/officeart/2005/8/layout/hList9"/>
    <dgm:cxn modelId="{1C3200A0-20DE-4BC6-9C07-520687B0DDC6}" srcId="{0B932CE8-3521-43B9-8A3A-2EC6F38769F9}" destId="{8AA884EA-5D18-488C-A9D0-386F7BFBED3B}" srcOrd="1" destOrd="0" parTransId="{C7132056-A1E1-4191-A722-CEE600284FA3}" sibTransId="{05365326-20B0-4B0F-B059-0F63FA9C616E}"/>
    <dgm:cxn modelId="{5027E8A1-317D-4D5F-92AE-30226EE5035B}" type="presOf" srcId="{BF6DA5DA-174C-47A9-8651-F78586F3D960}" destId="{F0AFFA81-6BBB-47CC-B711-1994C41833A8}" srcOrd="1" destOrd="0" presId="urn:microsoft.com/office/officeart/2005/8/layout/hList9"/>
    <dgm:cxn modelId="{213FE2A6-1010-4DA1-8CC2-86F5A8EEFE63}" type="presOf" srcId="{36DBF66A-1F51-422A-9A40-FC049DC76AE8}" destId="{052C01FB-A700-496F-A5E7-D525C815FF2E}" srcOrd="0" destOrd="0" presId="urn:microsoft.com/office/officeart/2005/8/layout/hList9"/>
    <dgm:cxn modelId="{2516FBA7-FE06-42DE-9BD3-408189EAD3B9}" type="presOf" srcId="{0B932CE8-3521-43B9-8A3A-2EC6F38769F9}" destId="{84473FBF-0F10-4086-A89C-38C44AB4D6A9}" srcOrd="0" destOrd="0" presId="urn:microsoft.com/office/officeart/2005/8/layout/hList9"/>
    <dgm:cxn modelId="{416D82AA-F5F5-411D-A462-BC625EBDAB6C}" srcId="{8AA884EA-5D18-488C-A9D0-386F7BFBED3B}" destId="{36DBF66A-1F51-422A-9A40-FC049DC76AE8}" srcOrd="0" destOrd="0" parTransId="{52E5F833-AD9C-43D3-A625-D4DE26D03392}" sibTransId="{5454F6ED-C6DA-4394-B09C-BCC501120C35}"/>
    <dgm:cxn modelId="{8FB978D8-4C97-4D38-AE40-196A02232697}" srcId="{0B932CE8-3521-43B9-8A3A-2EC6F38769F9}" destId="{43AA51A6-7588-4B46-9AF1-8F3D0B5AB8AA}" srcOrd="2" destOrd="0" parTransId="{33C4848B-2073-4268-8901-3131FC71628F}" sibTransId="{501CF9EF-B89E-4FA2-AD2F-F94CF37468BF}"/>
    <dgm:cxn modelId="{4A8E79E7-55C8-4F37-B6AC-7AE83242B6B0}" srcId="{0B932CE8-3521-43B9-8A3A-2EC6F38769F9}" destId="{767D13FA-B489-4DAE-A3C8-87AA0FB121BD}" srcOrd="0" destOrd="0" parTransId="{388A51C7-4F9F-43E5-AC19-A109C16447FA}" sibTransId="{77F798B6-5A29-4E41-9FAB-6E4CF8797F4E}"/>
    <dgm:cxn modelId="{3D9386FB-095E-45A0-8597-918AD664DF21}" type="presOf" srcId="{36DBF66A-1F51-422A-9A40-FC049DC76AE8}" destId="{48A9A5CE-79FE-4483-BDCA-F4BCE30DFFCA}" srcOrd="1" destOrd="0" presId="urn:microsoft.com/office/officeart/2005/8/layout/hList9"/>
    <dgm:cxn modelId="{A17A4BFF-9DFC-46A0-B050-C52B4FCEAA70}" type="presOf" srcId="{617ECCC3-7F09-4E3D-B8DD-5FFFA4A5BDEE}" destId="{FBAB7AF9-A314-49AD-AB63-B6182C91CACA}" srcOrd="0" destOrd="0" presId="urn:microsoft.com/office/officeart/2005/8/layout/hList9"/>
    <dgm:cxn modelId="{3C35C0E6-3EB3-4CCB-834A-FCC3F0A2088A}" type="presParOf" srcId="{84473FBF-0F10-4086-A89C-38C44AB4D6A9}" destId="{98C81FB0-BC2D-49C8-90FE-207764931A9E}" srcOrd="0" destOrd="0" presId="urn:microsoft.com/office/officeart/2005/8/layout/hList9"/>
    <dgm:cxn modelId="{318769AB-7F36-4B1D-BF1A-C15C5849DC67}" type="presParOf" srcId="{84473FBF-0F10-4086-A89C-38C44AB4D6A9}" destId="{0091CEA5-D88C-4919-A0FE-9DC8DDD3652E}" srcOrd="1" destOrd="0" presId="urn:microsoft.com/office/officeart/2005/8/layout/hList9"/>
    <dgm:cxn modelId="{51F761C4-36F1-48B4-BC57-EB3AB7E09A38}" type="presParOf" srcId="{0091CEA5-D88C-4919-A0FE-9DC8DDD3652E}" destId="{B4351AB1-1136-4A7A-A538-70D56DABB434}" srcOrd="0" destOrd="0" presId="urn:microsoft.com/office/officeart/2005/8/layout/hList9"/>
    <dgm:cxn modelId="{04F0186B-6369-46CB-A452-89FBD3E8F39A}" type="presParOf" srcId="{0091CEA5-D88C-4919-A0FE-9DC8DDD3652E}" destId="{679FEB2C-D16B-4C50-A410-0A9571802D14}" srcOrd="1" destOrd="0" presId="urn:microsoft.com/office/officeart/2005/8/layout/hList9"/>
    <dgm:cxn modelId="{6B171199-E1B3-438B-AEC5-4E64B7AFC0B3}" type="presParOf" srcId="{679FEB2C-D16B-4C50-A410-0A9571802D14}" destId="{4211A216-AB9F-408A-A584-9119651DA064}" srcOrd="0" destOrd="0" presId="urn:microsoft.com/office/officeart/2005/8/layout/hList9"/>
    <dgm:cxn modelId="{7163AFCA-9503-4E29-8F87-60A45F3B38D4}" type="presParOf" srcId="{679FEB2C-D16B-4C50-A410-0A9571802D14}" destId="{F0AFFA81-6BBB-47CC-B711-1994C41833A8}" srcOrd="1" destOrd="0" presId="urn:microsoft.com/office/officeart/2005/8/layout/hList9"/>
    <dgm:cxn modelId="{6C2481D5-431A-45A6-B229-7376A7EAB7EB}" type="presParOf" srcId="{84473FBF-0F10-4086-A89C-38C44AB4D6A9}" destId="{238D37F5-02D5-46E5-A577-934829650C0B}" srcOrd="2" destOrd="0" presId="urn:microsoft.com/office/officeart/2005/8/layout/hList9"/>
    <dgm:cxn modelId="{A5D8E23D-AE5C-43AD-B239-F73340462EDB}" type="presParOf" srcId="{84473FBF-0F10-4086-A89C-38C44AB4D6A9}" destId="{91C49178-F379-43F0-8D66-24ACA4B7D16E}" srcOrd="3" destOrd="0" presId="urn:microsoft.com/office/officeart/2005/8/layout/hList9"/>
    <dgm:cxn modelId="{E7B820E1-97B1-47F0-9484-8E2AC1B24B98}" type="presParOf" srcId="{84473FBF-0F10-4086-A89C-38C44AB4D6A9}" destId="{C53A32E8-A846-4229-BAFC-FCF87F0E33AA}" srcOrd="4" destOrd="0" presId="urn:microsoft.com/office/officeart/2005/8/layout/hList9"/>
    <dgm:cxn modelId="{AC007AB0-8F96-4A37-87D0-3859C9271F2F}" type="presParOf" srcId="{84473FBF-0F10-4086-A89C-38C44AB4D6A9}" destId="{CB90A93B-AD55-4E9D-BA38-628B389777F4}" srcOrd="5" destOrd="0" presId="urn:microsoft.com/office/officeart/2005/8/layout/hList9"/>
    <dgm:cxn modelId="{534B068C-4F86-475A-ABD6-9313F05FBB8B}" type="presParOf" srcId="{84473FBF-0F10-4086-A89C-38C44AB4D6A9}" destId="{309208E8-D4C0-4DCE-8879-FD34B81E1EE7}" srcOrd="6" destOrd="0" presId="urn:microsoft.com/office/officeart/2005/8/layout/hList9"/>
    <dgm:cxn modelId="{B36CF0F0-5389-40E9-AFE7-B8CC3E1A16F0}" type="presParOf" srcId="{309208E8-D4C0-4DCE-8879-FD34B81E1EE7}" destId="{FA72F3A4-3DDD-4AD2-BDE7-9AC6EE34B7F9}" srcOrd="0" destOrd="0" presId="urn:microsoft.com/office/officeart/2005/8/layout/hList9"/>
    <dgm:cxn modelId="{B1DC13F1-DC86-4D44-BF03-9CF2B11529CF}" type="presParOf" srcId="{309208E8-D4C0-4DCE-8879-FD34B81E1EE7}" destId="{F6FF8554-C7AF-420F-9C7A-81A40DEAC21E}" srcOrd="1" destOrd="0" presId="urn:microsoft.com/office/officeart/2005/8/layout/hList9"/>
    <dgm:cxn modelId="{B5EA3891-45A5-411A-9B22-109A1ECB0949}" type="presParOf" srcId="{F6FF8554-C7AF-420F-9C7A-81A40DEAC21E}" destId="{052C01FB-A700-496F-A5E7-D525C815FF2E}" srcOrd="0" destOrd="0" presId="urn:microsoft.com/office/officeart/2005/8/layout/hList9"/>
    <dgm:cxn modelId="{FF9686D6-C8CE-45BA-841E-233E4CF43788}" type="presParOf" srcId="{F6FF8554-C7AF-420F-9C7A-81A40DEAC21E}" destId="{48A9A5CE-79FE-4483-BDCA-F4BCE30DFFCA}" srcOrd="1" destOrd="0" presId="urn:microsoft.com/office/officeart/2005/8/layout/hList9"/>
    <dgm:cxn modelId="{5CDC7212-159E-4522-8A6F-9693C21D9885}" type="presParOf" srcId="{84473FBF-0F10-4086-A89C-38C44AB4D6A9}" destId="{B926BE14-1692-4172-8E6D-EBC0F851F27D}" srcOrd="7" destOrd="0" presId="urn:microsoft.com/office/officeart/2005/8/layout/hList9"/>
    <dgm:cxn modelId="{D18E1582-F686-42CC-BF5B-6CCDAA17CD7E}" type="presParOf" srcId="{84473FBF-0F10-4086-A89C-38C44AB4D6A9}" destId="{BF969275-952E-4C8F-B6B8-65ACE839C9C1}" srcOrd="8" destOrd="0" presId="urn:microsoft.com/office/officeart/2005/8/layout/hList9"/>
    <dgm:cxn modelId="{6751DF5D-87E0-4637-B998-CA3224A5AD5E}" type="presParOf" srcId="{84473FBF-0F10-4086-A89C-38C44AB4D6A9}" destId="{4FDD1F0A-3FE4-4B10-AADD-F228829B75E6}" srcOrd="9" destOrd="0" presId="urn:microsoft.com/office/officeart/2005/8/layout/hList9"/>
    <dgm:cxn modelId="{D80628E3-112F-446C-83D3-D07ACC683DB4}" type="presParOf" srcId="{84473FBF-0F10-4086-A89C-38C44AB4D6A9}" destId="{A1785F13-5F0D-42D8-AB7A-FB1EE27EDF68}" srcOrd="10" destOrd="0" presId="urn:microsoft.com/office/officeart/2005/8/layout/hList9"/>
    <dgm:cxn modelId="{D91C8307-7CA1-4CB2-9B00-9AA7573E17BD}" type="presParOf" srcId="{84473FBF-0F10-4086-A89C-38C44AB4D6A9}" destId="{277D1D7B-6C18-490D-9501-5D6A6AD2F9E0}" srcOrd="11" destOrd="0" presId="urn:microsoft.com/office/officeart/2005/8/layout/hList9"/>
    <dgm:cxn modelId="{25135A76-C4CE-4F49-B8DA-42ABBE32FC83}" type="presParOf" srcId="{277D1D7B-6C18-490D-9501-5D6A6AD2F9E0}" destId="{AE11AA4E-5701-41E7-8CA7-27B939088BDF}" srcOrd="0" destOrd="0" presId="urn:microsoft.com/office/officeart/2005/8/layout/hList9"/>
    <dgm:cxn modelId="{C33BDDE2-B4E8-4F5D-B45D-F566C99A2950}" type="presParOf" srcId="{277D1D7B-6C18-490D-9501-5D6A6AD2F9E0}" destId="{7041F717-9D78-46DF-B69B-FE9320742D07}" srcOrd="1" destOrd="0" presId="urn:microsoft.com/office/officeart/2005/8/layout/hList9"/>
    <dgm:cxn modelId="{DBC78807-1545-44D6-AA60-F1502C0A2C12}" type="presParOf" srcId="{7041F717-9D78-46DF-B69B-FE9320742D07}" destId="{FBAB7AF9-A314-49AD-AB63-B6182C91CACA}" srcOrd="0" destOrd="0" presId="urn:microsoft.com/office/officeart/2005/8/layout/hList9"/>
    <dgm:cxn modelId="{F866732C-1F29-4BA0-8F89-189BC55C9D07}" type="presParOf" srcId="{7041F717-9D78-46DF-B69B-FE9320742D07}" destId="{328A36EB-C79E-44F8-8A03-90A8D7F92CBB}" srcOrd="1" destOrd="0" presId="urn:microsoft.com/office/officeart/2005/8/layout/hList9"/>
    <dgm:cxn modelId="{6CBEF701-6930-47DA-A3BA-BD59178DAE6F}" type="presParOf" srcId="{84473FBF-0F10-4086-A89C-38C44AB4D6A9}" destId="{34509273-C749-4671-BDBA-3E364BCA07C6}" srcOrd="12" destOrd="0" presId="urn:microsoft.com/office/officeart/2005/8/layout/hList9"/>
    <dgm:cxn modelId="{9B51A25C-6795-402B-A9C4-6968D1C5D7D8}" type="presParOf" srcId="{84473FBF-0F10-4086-A89C-38C44AB4D6A9}" destId="{66DD7E77-4A17-4CBE-987D-B03E7B0206A1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E067CC-AE80-47B5-8FEA-3F2E7E705993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2580F066-14DD-47A2-83D7-03D9BDCA1A8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Array</a:t>
          </a:r>
          <a:r>
            <a:rPr lang="en-US" dirty="0">
              <a:solidFill>
                <a:schemeClr val="tx1"/>
              </a:solidFill>
            </a:rPr>
            <a:t> stores 1 bit (T/NT) for each index</a:t>
          </a:r>
        </a:p>
      </dgm:t>
    </dgm:pt>
    <dgm:pt modelId="{69596AE7-45C3-4281-93B2-2CA4A1BE55F3}" type="parTrans" cxnId="{7F5E273D-6BC3-4326-8294-A9A56BB3D318}">
      <dgm:prSet/>
      <dgm:spPr/>
      <dgm:t>
        <a:bodyPr/>
        <a:lstStyle/>
        <a:p>
          <a:endParaRPr lang="en-US"/>
        </a:p>
      </dgm:t>
    </dgm:pt>
    <dgm:pt modelId="{9BA37CAF-A76D-41C7-B889-5D8205A49C48}" type="sibTrans" cxnId="{7F5E273D-6BC3-4326-8294-A9A56BB3D318}">
      <dgm:prSet/>
      <dgm:spPr/>
      <dgm:t>
        <a:bodyPr/>
        <a:lstStyle/>
        <a:p>
          <a:endParaRPr lang="en-US"/>
        </a:p>
      </dgm:t>
    </dgm:pt>
    <dgm:pt modelId="{9D78DFF4-2849-41F5-A60E-FB10B6E027F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Indexed</a:t>
          </a:r>
          <a:r>
            <a:rPr lang="en-US" dirty="0">
              <a:solidFill>
                <a:schemeClr val="tx1"/>
              </a:solidFill>
            </a:rPr>
            <a:t> by bottom n bits (parametrized) of PC</a:t>
          </a:r>
        </a:p>
      </dgm:t>
    </dgm:pt>
    <dgm:pt modelId="{DBC23558-5782-47CA-989E-E3490BC9D3C4}" type="parTrans" cxnId="{D4ABBA72-64B5-4727-BC3C-896E3C46223F}">
      <dgm:prSet/>
      <dgm:spPr/>
      <dgm:t>
        <a:bodyPr/>
        <a:lstStyle/>
        <a:p>
          <a:endParaRPr lang="en-US"/>
        </a:p>
      </dgm:t>
    </dgm:pt>
    <dgm:pt modelId="{B0E8F5B7-33DB-4EEB-8D53-3FCB854E3BB8}" type="sibTrans" cxnId="{D4ABBA72-64B5-4727-BC3C-896E3C46223F}">
      <dgm:prSet/>
      <dgm:spPr/>
      <dgm:t>
        <a:bodyPr/>
        <a:lstStyle/>
        <a:p>
          <a:endParaRPr lang="en-US"/>
        </a:p>
      </dgm:t>
    </dgm:pt>
    <dgm:pt modelId="{1E629FD9-05D0-4243-B38D-D22D42EEF69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Read</a:t>
          </a:r>
          <a:r>
            <a:rPr lang="en-US" dirty="0">
              <a:solidFill>
                <a:schemeClr val="tx1"/>
              </a:solidFill>
            </a:rPr>
            <a:t> from Fetch stage, determine whether to read from BTB for next instruction</a:t>
          </a:r>
        </a:p>
      </dgm:t>
    </dgm:pt>
    <dgm:pt modelId="{84ED2175-60FC-4759-B036-F9399562242C}" type="parTrans" cxnId="{DA3BECAD-0298-4939-97A5-457647FF732F}">
      <dgm:prSet/>
      <dgm:spPr/>
      <dgm:t>
        <a:bodyPr/>
        <a:lstStyle/>
        <a:p>
          <a:endParaRPr lang="en-US"/>
        </a:p>
      </dgm:t>
    </dgm:pt>
    <dgm:pt modelId="{8FF80607-81AB-4950-A9A7-E38CC2B43A3C}" type="sibTrans" cxnId="{DA3BECAD-0298-4939-97A5-457647FF732F}">
      <dgm:prSet/>
      <dgm:spPr/>
      <dgm:t>
        <a:bodyPr/>
        <a:lstStyle/>
        <a:p>
          <a:endParaRPr lang="en-US"/>
        </a:p>
      </dgm:t>
    </dgm:pt>
    <dgm:pt modelId="{DFC3FB49-E76E-42B5-953F-D71A28C2ED0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Write</a:t>
          </a:r>
          <a:r>
            <a:rPr lang="en-US" dirty="0">
              <a:solidFill>
                <a:schemeClr val="tx1"/>
              </a:solidFill>
            </a:rPr>
            <a:t> from Execute stage, fill entry with result from compare unit</a:t>
          </a:r>
        </a:p>
      </dgm:t>
    </dgm:pt>
    <dgm:pt modelId="{0A301D08-AF61-4026-80B1-802C02DE8F5A}" type="parTrans" cxnId="{D5EB13FA-A54B-499B-9EE4-247E64C1C358}">
      <dgm:prSet/>
      <dgm:spPr/>
      <dgm:t>
        <a:bodyPr/>
        <a:lstStyle/>
        <a:p>
          <a:endParaRPr lang="en-US"/>
        </a:p>
      </dgm:t>
    </dgm:pt>
    <dgm:pt modelId="{7DDFB556-FEF1-49ED-82BE-FB65B65632D5}" type="sibTrans" cxnId="{D5EB13FA-A54B-499B-9EE4-247E64C1C358}">
      <dgm:prSet/>
      <dgm:spPr/>
      <dgm:t>
        <a:bodyPr/>
        <a:lstStyle/>
        <a:p>
          <a:endParaRPr lang="en-US"/>
        </a:p>
      </dgm:t>
    </dgm:pt>
    <dgm:pt modelId="{7E60A021-0F88-44EF-9F2E-F691BD83E5E6}" type="pres">
      <dgm:prSet presAssocID="{71E067CC-AE80-47B5-8FEA-3F2E7E705993}" presName="vert0" presStyleCnt="0">
        <dgm:presLayoutVars>
          <dgm:dir/>
          <dgm:animOne val="branch"/>
          <dgm:animLvl val="lvl"/>
        </dgm:presLayoutVars>
      </dgm:prSet>
      <dgm:spPr/>
    </dgm:pt>
    <dgm:pt modelId="{3DB555B6-1576-48EA-8A04-9DFFE3767392}" type="pres">
      <dgm:prSet presAssocID="{2580F066-14DD-47A2-83D7-03D9BDCA1A80}" presName="thickLine" presStyleLbl="alignNode1" presStyleIdx="0" presStyleCnt="4"/>
      <dgm:spPr/>
    </dgm:pt>
    <dgm:pt modelId="{E3191A9B-2089-4940-BDB9-52C7DBD765AD}" type="pres">
      <dgm:prSet presAssocID="{2580F066-14DD-47A2-83D7-03D9BDCA1A80}" presName="horz1" presStyleCnt="0"/>
      <dgm:spPr/>
    </dgm:pt>
    <dgm:pt modelId="{5FC60E5A-0C8C-4859-A761-6B5C62B9BDFC}" type="pres">
      <dgm:prSet presAssocID="{2580F066-14DD-47A2-83D7-03D9BDCA1A80}" presName="tx1" presStyleLbl="revTx" presStyleIdx="0" presStyleCnt="4"/>
      <dgm:spPr/>
    </dgm:pt>
    <dgm:pt modelId="{2E66DB90-A16A-449A-848F-2FBF4965B1DC}" type="pres">
      <dgm:prSet presAssocID="{2580F066-14DD-47A2-83D7-03D9BDCA1A80}" presName="vert1" presStyleCnt="0"/>
      <dgm:spPr/>
    </dgm:pt>
    <dgm:pt modelId="{0B3A84A7-81C6-420B-B364-A815F1DCBAE1}" type="pres">
      <dgm:prSet presAssocID="{9D78DFF4-2849-41F5-A60E-FB10B6E027F1}" presName="thickLine" presStyleLbl="alignNode1" presStyleIdx="1" presStyleCnt="4"/>
      <dgm:spPr/>
    </dgm:pt>
    <dgm:pt modelId="{12A67FE7-E993-4574-A100-7CCE6DD70673}" type="pres">
      <dgm:prSet presAssocID="{9D78DFF4-2849-41F5-A60E-FB10B6E027F1}" presName="horz1" presStyleCnt="0"/>
      <dgm:spPr/>
    </dgm:pt>
    <dgm:pt modelId="{B7739443-FDEA-4D31-AAE1-BC1E53724538}" type="pres">
      <dgm:prSet presAssocID="{9D78DFF4-2849-41F5-A60E-FB10B6E027F1}" presName="tx1" presStyleLbl="revTx" presStyleIdx="1" presStyleCnt="4"/>
      <dgm:spPr/>
    </dgm:pt>
    <dgm:pt modelId="{39433B2E-23D3-4BB7-A4AF-A910941396F8}" type="pres">
      <dgm:prSet presAssocID="{9D78DFF4-2849-41F5-A60E-FB10B6E027F1}" presName="vert1" presStyleCnt="0"/>
      <dgm:spPr/>
    </dgm:pt>
    <dgm:pt modelId="{3DA9ED5E-7B25-4939-A293-144726EC9B13}" type="pres">
      <dgm:prSet presAssocID="{1E629FD9-05D0-4243-B38D-D22D42EEF69A}" presName="thickLine" presStyleLbl="alignNode1" presStyleIdx="2" presStyleCnt="4"/>
      <dgm:spPr/>
    </dgm:pt>
    <dgm:pt modelId="{04D5A4EF-7CCE-4E5D-B3D5-3572EADBFF66}" type="pres">
      <dgm:prSet presAssocID="{1E629FD9-05D0-4243-B38D-D22D42EEF69A}" presName="horz1" presStyleCnt="0"/>
      <dgm:spPr/>
    </dgm:pt>
    <dgm:pt modelId="{0B96F279-D1F2-4AE2-89E0-04B28BF42F5E}" type="pres">
      <dgm:prSet presAssocID="{1E629FD9-05D0-4243-B38D-D22D42EEF69A}" presName="tx1" presStyleLbl="revTx" presStyleIdx="2" presStyleCnt="4"/>
      <dgm:spPr/>
    </dgm:pt>
    <dgm:pt modelId="{0C497B1B-8ACC-4B8E-8261-8E1EC37E32ED}" type="pres">
      <dgm:prSet presAssocID="{1E629FD9-05D0-4243-B38D-D22D42EEF69A}" presName="vert1" presStyleCnt="0"/>
      <dgm:spPr/>
    </dgm:pt>
    <dgm:pt modelId="{79BB696D-F785-4826-91C2-FB06C19DD98B}" type="pres">
      <dgm:prSet presAssocID="{DFC3FB49-E76E-42B5-953F-D71A28C2ED0A}" presName="thickLine" presStyleLbl="alignNode1" presStyleIdx="3" presStyleCnt="4"/>
      <dgm:spPr/>
    </dgm:pt>
    <dgm:pt modelId="{A1FE6A9C-0C6D-4CBC-AF74-D795957A526C}" type="pres">
      <dgm:prSet presAssocID="{DFC3FB49-E76E-42B5-953F-D71A28C2ED0A}" presName="horz1" presStyleCnt="0"/>
      <dgm:spPr/>
    </dgm:pt>
    <dgm:pt modelId="{205BD7CA-0153-423C-A98B-F9EDD69A40AA}" type="pres">
      <dgm:prSet presAssocID="{DFC3FB49-E76E-42B5-953F-D71A28C2ED0A}" presName="tx1" presStyleLbl="revTx" presStyleIdx="3" presStyleCnt="4"/>
      <dgm:spPr/>
    </dgm:pt>
    <dgm:pt modelId="{FEA5E63C-D4AD-464C-9653-E9BE0543642F}" type="pres">
      <dgm:prSet presAssocID="{DFC3FB49-E76E-42B5-953F-D71A28C2ED0A}" presName="vert1" presStyleCnt="0"/>
      <dgm:spPr/>
    </dgm:pt>
  </dgm:ptLst>
  <dgm:cxnLst>
    <dgm:cxn modelId="{3C4CCD0F-BE17-4961-9483-FC30E4B83199}" type="presOf" srcId="{9D78DFF4-2849-41F5-A60E-FB10B6E027F1}" destId="{B7739443-FDEA-4D31-AAE1-BC1E53724538}" srcOrd="0" destOrd="0" presId="urn:microsoft.com/office/officeart/2008/layout/LinedList"/>
    <dgm:cxn modelId="{83B2363B-71F9-4EC0-B5CB-16B0A65A800B}" type="presOf" srcId="{1E629FD9-05D0-4243-B38D-D22D42EEF69A}" destId="{0B96F279-D1F2-4AE2-89E0-04B28BF42F5E}" srcOrd="0" destOrd="0" presId="urn:microsoft.com/office/officeart/2008/layout/LinedList"/>
    <dgm:cxn modelId="{7F5E273D-6BC3-4326-8294-A9A56BB3D318}" srcId="{71E067CC-AE80-47B5-8FEA-3F2E7E705993}" destId="{2580F066-14DD-47A2-83D7-03D9BDCA1A80}" srcOrd="0" destOrd="0" parTransId="{69596AE7-45C3-4281-93B2-2CA4A1BE55F3}" sibTransId="{9BA37CAF-A76D-41C7-B889-5D8205A49C48}"/>
    <dgm:cxn modelId="{D4ABBA72-64B5-4727-BC3C-896E3C46223F}" srcId="{71E067CC-AE80-47B5-8FEA-3F2E7E705993}" destId="{9D78DFF4-2849-41F5-A60E-FB10B6E027F1}" srcOrd="1" destOrd="0" parTransId="{DBC23558-5782-47CA-989E-E3490BC9D3C4}" sibTransId="{B0E8F5B7-33DB-4EEB-8D53-3FCB854E3BB8}"/>
    <dgm:cxn modelId="{DA3BECAD-0298-4939-97A5-457647FF732F}" srcId="{71E067CC-AE80-47B5-8FEA-3F2E7E705993}" destId="{1E629FD9-05D0-4243-B38D-D22D42EEF69A}" srcOrd="2" destOrd="0" parTransId="{84ED2175-60FC-4759-B036-F9399562242C}" sibTransId="{8FF80607-81AB-4950-A9A7-E38CC2B43A3C}"/>
    <dgm:cxn modelId="{D07938F1-7354-42DE-9089-D07AEA8DB8B0}" type="presOf" srcId="{DFC3FB49-E76E-42B5-953F-D71A28C2ED0A}" destId="{205BD7CA-0153-423C-A98B-F9EDD69A40AA}" srcOrd="0" destOrd="0" presId="urn:microsoft.com/office/officeart/2008/layout/LinedList"/>
    <dgm:cxn modelId="{2C4647F6-DB28-4778-BCD2-22D34B4D9974}" type="presOf" srcId="{2580F066-14DD-47A2-83D7-03D9BDCA1A80}" destId="{5FC60E5A-0C8C-4859-A761-6B5C62B9BDFC}" srcOrd="0" destOrd="0" presId="urn:microsoft.com/office/officeart/2008/layout/LinedList"/>
    <dgm:cxn modelId="{D5EB13FA-A54B-499B-9EE4-247E64C1C358}" srcId="{71E067CC-AE80-47B5-8FEA-3F2E7E705993}" destId="{DFC3FB49-E76E-42B5-953F-D71A28C2ED0A}" srcOrd="3" destOrd="0" parTransId="{0A301D08-AF61-4026-80B1-802C02DE8F5A}" sibTransId="{7DDFB556-FEF1-49ED-82BE-FB65B65632D5}"/>
    <dgm:cxn modelId="{46F0CBFE-E40F-497B-BFAC-D6996AD3E113}" type="presOf" srcId="{71E067CC-AE80-47B5-8FEA-3F2E7E705993}" destId="{7E60A021-0F88-44EF-9F2E-F691BD83E5E6}" srcOrd="0" destOrd="0" presId="urn:microsoft.com/office/officeart/2008/layout/LinedList"/>
    <dgm:cxn modelId="{30EE141D-F7DE-43CB-A5B0-EB88B9F75880}" type="presParOf" srcId="{7E60A021-0F88-44EF-9F2E-F691BD83E5E6}" destId="{3DB555B6-1576-48EA-8A04-9DFFE3767392}" srcOrd="0" destOrd="0" presId="urn:microsoft.com/office/officeart/2008/layout/LinedList"/>
    <dgm:cxn modelId="{C4A05018-54A4-4778-8EC4-4D1B145158DF}" type="presParOf" srcId="{7E60A021-0F88-44EF-9F2E-F691BD83E5E6}" destId="{E3191A9B-2089-4940-BDB9-52C7DBD765AD}" srcOrd="1" destOrd="0" presId="urn:microsoft.com/office/officeart/2008/layout/LinedList"/>
    <dgm:cxn modelId="{7CA9B51E-9AB6-4C42-86B4-5FE6E22BD19A}" type="presParOf" srcId="{E3191A9B-2089-4940-BDB9-52C7DBD765AD}" destId="{5FC60E5A-0C8C-4859-A761-6B5C62B9BDFC}" srcOrd="0" destOrd="0" presId="urn:microsoft.com/office/officeart/2008/layout/LinedList"/>
    <dgm:cxn modelId="{0C2A49B1-D5BA-4A09-A876-77D3E6B18557}" type="presParOf" srcId="{E3191A9B-2089-4940-BDB9-52C7DBD765AD}" destId="{2E66DB90-A16A-449A-848F-2FBF4965B1DC}" srcOrd="1" destOrd="0" presId="urn:microsoft.com/office/officeart/2008/layout/LinedList"/>
    <dgm:cxn modelId="{A8ED7792-1E50-411D-A8EE-CB1ADD6AEA8B}" type="presParOf" srcId="{7E60A021-0F88-44EF-9F2E-F691BD83E5E6}" destId="{0B3A84A7-81C6-420B-B364-A815F1DCBAE1}" srcOrd="2" destOrd="0" presId="urn:microsoft.com/office/officeart/2008/layout/LinedList"/>
    <dgm:cxn modelId="{E4D43CD8-9901-4F2E-9178-37AD9533D14C}" type="presParOf" srcId="{7E60A021-0F88-44EF-9F2E-F691BD83E5E6}" destId="{12A67FE7-E993-4574-A100-7CCE6DD70673}" srcOrd="3" destOrd="0" presId="urn:microsoft.com/office/officeart/2008/layout/LinedList"/>
    <dgm:cxn modelId="{357AA6F3-9DAC-4F41-9358-3332B88F6057}" type="presParOf" srcId="{12A67FE7-E993-4574-A100-7CCE6DD70673}" destId="{B7739443-FDEA-4D31-AAE1-BC1E53724538}" srcOrd="0" destOrd="0" presId="urn:microsoft.com/office/officeart/2008/layout/LinedList"/>
    <dgm:cxn modelId="{7105BC6F-7024-41B7-B714-D6C053D801A9}" type="presParOf" srcId="{12A67FE7-E993-4574-A100-7CCE6DD70673}" destId="{39433B2E-23D3-4BB7-A4AF-A910941396F8}" srcOrd="1" destOrd="0" presId="urn:microsoft.com/office/officeart/2008/layout/LinedList"/>
    <dgm:cxn modelId="{42A414F0-D328-4663-92D9-2B93B575597A}" type="presParOf" srcId="{7E60A021-0F88-44EF-9F2E-F691BD83E5E6}" destId="{3DA9ED5E-7B25-4939-A293-144726EC9B13}" srcOrd="4" destOrd="0" presId="urn:microsoft.com/office/officeart/2008/layout/LinedList"/>
    <dgm:cxn modelId="{8E9902CD-A9BA-42AA-B2AE-0DAAC0C1809A}" type="presParOf" srcId="{7E60A021-0F88-44EF-9F2E-F691BD83E5E6}" destId="{04D5A4EF-7CCE-4E5D-B3D5-3572EADBFF66}" srcOrd="5" destOrd="0" presId="urn:microsoft.com/office/officeart/2008/layout/LinedList"/>
    <dgm:cxn modelId="{3C929444-CEE0-4423-8BF8-385477FDC845}" type="presParOf" srcId="{04D5A4EF-7CCE-4E5D-B3D5-3572EADBFF66}" destId="{0B96F279-D1F2-4AE2-89E0-04B28BF42F5E}" srcOrd="0" destOrd="0" presId="urn:microsoft.com/office/officeart/2008/layout/LinedList"/>
    <dgm:cxn modelId="{0596A463-D07F-4C58-A5BA-B940CA4869E1}" type="presParOf" srcId="{04D5A4EF-7CCE-4E5D-B3D5-3572EADBFF66}" destId="{0C497B1B-8ACC-4B8E-8261-8E1EC37E32ED}" srcOrd="1" destOrd="0" presId="urn:microsoft.com/office/officeart/2008/layout/LinedList"/>
    <dgm:cxn modelId="{B73F9EC5-67AD-45E9-A9D3-A1D51346D487}" type="presParOf" srcId="{7E60A021-0F88-44EF-9F2E-F691BD83E5E6}" destId="{79BB696D-F785-4826-91C2-FB06C19DD98B}" srcOrd="6" destOrd="0" presId="urn:microsoft.com/office/officeart/2008/layout/LinedList"/>
    <dgm:cxn modelId="{D51B3264-075C-407E-917E-6052E934A939}" type="presParOf" srcId="{7E60A021-0F88-44EF-9F2E-F691BD83E5E6}" destId="{A1FE6A9C-0C6D-4CBC-AF74-D795957A526C}" srcOrd="7" destOrd="0" presId="urn:microsoft.com/office/officeart/2008/layout/LinedList"/>
    <dgm:cxn modelId="{E6E48822-35B0-424A-8442-D255CF3729DD}" type="presParOf" srcId="{A1FE6A9C-0C6D-4CBC-AF74-D795957A526C}" destId="{205BD7CA-0153-423C-A98B-F9EDD69A40AA}" srcOrd="0" destOrd="0" presId="urn:microsoft.com/office/officeart/2008/layout/LinedList"/>
    <dgm:cxn modelId="{9F665CE7-2937-4203-B9B0-0D1D226C7B65}" type="presParOf" srcId="{A1FE6A9C-0C6D-4CBC-AF74-D795957A526C}" destId="{FEA5E63C-D4AD-464C-9653-E9BE054364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E067CC-AE80-47B5-8FEA-3F2E7E705993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2580F066-14DD-47A2-83D7-03D9BDCA1A8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Buffer</a:t>
          </a:r>
          <a:r>
            <a:rPr lang="en-US" dirty="0">
              <a:solidFill>
                <a:schemeClr val="tx1"/>
              </a:solidFill>
            </a:rPr>
            <a:t> stores 32-bit predicted address for each index, size parameterized</a:t>
          </a:r>
        </a:p>
      </dgm:t>
    </dgm:pt>
    <dgm:pt modelId="{69596AE7-45C3-4281-93B2-2CA4A1BE55F3}" type="parTrans" cxnId="{7F5E273D-6BC3-4326-8294-A9A56BB3D318}">
      <dgm:prSet/>
      <dgm:spPr/>
      <dgm:t>
        <a:bodyPr/>
        <a:lstStyle/>
        <a:p>
          <a:endParaRPr lang="en-US"/>
        </a:p>
      </dgm:t>
    </dgm:pt>
    <dgm:pt modelId="{9BA37CAF-A76D-41C7-B889-5D8205A49C48}" type="sibTrans" cxnId="{7F5E273D-6BC3-4326-8294-A9A56BB3D318}">
      <dgm:prSet/>
      <dgm:spPr/>
      <dgm:t>
        <a:bodyPr/>
        <a:lstStyle/>
        <a:p>
          <a:endParaRPr lang="en-US"/>
        </a:p>
      </dgm:t>
    </dgm:pt>
    <dgm:pt modelId="{9D78DFF4-2849-41F5-A60E-FB10B6E027F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Tagged </a:t>
          </a:r>
          <a:r>
            <a:rPr lang="en-US" b="0" dirty="0">
              <a:solidFill>
                <a:schemeClr val="tx1"/>
              </a:solidFill>
            </a:rPr>
            <a:t>by 32-bit current </a:t>
          </a:r>
          <a:r>
            <a:rPr lang="en-US" dirty="0">
              <a:solidFill>
                <a:schemeClr val="tx1"/>
              </a:solidFill>
            </a:rPr>
            <a:t>PC</a:t>
          </a:r>
        </a:p>
      </dgm:t>
    </dgm:pt>
    <dgm:pt modelId="{DBC23558-5782-47CA-989E-E3490BC9D3C4}" type="parTrans" cxnId="{D4ABBA72-64B5-4727-BC3C-896E3C46223F}">
      <dgm:prSet/>
      <dgm:spPr/>
      <dgm:t>
        <a:bodyPr/>
        <a:lstStyle/>
        <a:p>
          <a:endParaRPr lang="en-US"/>
        </a:p>
      </dgm:t>
    </dgm:pt>
    <dgm:pt modelId="{B0E8F5B7-33DB-4EEB-8D53-3FCB854E3BB8}" type="sibTrans" cxnId="{D4ABBA72-64B5-4727-BC3C-896E3C46223F}">
      <dgm:prSet/>
      <dgm:spPr/>
      <dgm:t>
        <a:bodyPr/>
        <a:lstStyle/>
        <a:p>
          <a:endParaRPr lang="en-US"/>
        </a:p>
      </dgm:t>
    </dgm:pt>
    <dgm:pt modelId="{1E629FD9-05D0-4243-B38D-D22D42EEF69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Read</a:t>
          </a:r>
          <a:r>
            <a:rPr lang="en-US" dirty="0">
              <a:solidFill>
                <a:schemeClr val="tx1"/>
              </a:solidFill>
            </a:rPr>
            <a:t> from Fetch stage, set next instruction to predicted address if BHT is high</a:t>
          </a:r>
        </a:p>
      </dgm:t>
    </dgm:pt>
    <dgm:pt modelId="{84ED2175-60FC-4759-B036-F9399562242C}" type="parTrans" cxnId="{DA3BECAD-0298-4939-97A5-457647FF732F}">
      <dgm:prSet/>
      <dgm:spPr/>
      <dgm:t>
        <a:bodyPr/>
        <a:lstStyle/>
        <a:p>
          <a:endParaRPr lang="en-US"/>
        </a:p>
      </dgm:t>
    </dgm:pt>
    <dgm:pt modelId="{8FF80607-81AB-4950-A9A7-E38CC2B43A3C}" type="sibTrans" cxnId="{DA3BECAD-0298-4939-97A5-457647FF732F}">
      <dgm:prSet/>
      <dgm:spPr/>
      <dgm:t>
        <a:bodyPr/>
        <a:lstStyle/>
        <a:p>
          <a:endParaRPr lang="en-US"/>
        </a:p>
      </dgm:t>
    </dgm:pt>
    <dgm:pt modelId="{DFC3FB49-E76E-42B5-953F-D71A28C2ED0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Write</a:t>
          </a:r>
          <a:r>
            <a:rPr lang="en-US" dirty="0">
              <a:solidFill>
                <a:schemeClr val="tx1"/>
              </a:solidFill>
            </a:rPr>
            <a:t> from Execute stage, fill entry with result from ALU</a:t>
          </a:r>
        </a:p>
      </dgm:t>
    </dgm:pt>
    <dgm:pt modelId="{0A301D08-AF61-4026-80B1-802C02DE8F5A}" type="parTrans" cxnId="{D5EB13FA-A54B-499B-9EE4-247E64C1C358}">
      <dgm:prSet/>
      <dgm:spPr/>
      <dgm:t>
        <a:bodyPr/>
        <a:lstStyle/>
        <a:p>
          <a:endParaRPr lang="en-US"/>
        </a:p>
      </dgm:t>
    </dgm:pt>
    <dgm:pt modelId="{7DDFB556-FEF1-49ED-82BE-FB65B65632D5}" type="sibTrans" cxnId="{D5EB13FA-A54B-499B-9EE4-247E64C1C358}">
      <dgm:prSet/>
      <dgm:spPr/>
      <dgm:t>
        <a:bodyPr/>
        <a:lstStyle/>
        <a:p>
          <a:endParaRPr lang="en-US"/>
        </a:p>
      </dgm:t>
    </dgm:pt>
    <dgm:pt modelId="{7E60A021-0F88-44EF-9F2E-F691BD83E5E6}" type="pres">
      <dgm:prSet presAssocID="{71E067CC-AE80-47B5-8FEA-3F2E7E705993}" presName="vert0" presStyleCnt="0">
        <dgm:presLayoutVars>
          <dgm:dir/>
          <dgm:animOne val="branch"/>
          <dgm:animLvl val="lvl"/>
        </dgm:presLayoutVars>
      </dgm:prSet>
      <dgm:spPr/>
    </dgm:pt>
    <dgm:pt modelId="{3DB555B6-1576-48EA-8A04-9DFFE3767392}" type="pres">
      <dgm:prSet presAssocID="{2580F066-14DD-47A2-83D7-03D9BDCA1A80}" presName="thickLine" presStyleLbl="alignNode1" presStyleIdx="0" presStyleCnt="4"/>
      <dgm:spPr/>
    </dgm:pt>
    <dgm:pt modelId="{E3191A9B-2089-4940-BDB9-52C7DBD765AD}" type="pres">
      <dgm:prSet presAssocID="{2580F066-14DD-47A2-83D7-03D9BDCA1A80}" presName="horz1" presStyleCnt="0"/>
      <dgm:spPr/>
    </dgm:pt>
    <dgm:pt modelId="{5FC60E5A-0C8C-4859-A761-6B5C62B9BDFC}" type="pres">
      <dgm:prSet presAssocID="{2580F066-14DD-47A2-83D7-03D9BDCA1A80}" presName="tx1" presStyleLbl="revTx" presStyleIdx="0" presStyleCnt="4"/>
      <dgm:spPr/>
    </dgm:pt>
    <dgm:pt modelId="{2E66DB90-A16A-449A-848F-2FBF4965B1DC}" type="pres">
      <dgm:prSet presAssocID="{2580F066-14DD-47A2-83D7-03D9BDCA1A80}" presName="vert1" presStyleCnt="0"/>
      <dgm:spPr/>
    </dgm:pt>
    <dgm:pt modelId="{0B3A84A7-81C6-420B-B364-A815F1DCBAE1}" type="pres">
      <dgm:prSet presAssocID="{9D78DFF4-2849-41F5-A60E-FB10B6E027F1}" presName="thickLine" presStyleLbl="alignNode1" presStyleIdx="1" presStyleCnt="4"/>
      <dgm:spPr/>
    </dgm:pt>
    <dgm:pt modelId="{12A67FE7-E993-4574-A100-7CCE6DD70673}" type="pres">
      <dgm:prSet presAssocID="{9D78DFF4-2849-41F5-A60E-FB10B6E027F1}" presName="horz1" presStyleCnt="0"/>
      <dgm:spPr/>
    </dgm:pt>
    <dgm:pt modelId="{B7739443-FDEA-4D31-AAE1-BC1E53724538}" type="pres">
      <dgm:prSet presAssocID="{9D78DFF4-2849-41F5-A60E-FB10B6E027F1}" presName="tx1" presStyleLbl="revTx" presStyleIdx="1" presStyleCnt="4"/>
      <dgm:spPr/>
    </dgm:pt>
    <dgm:pt modelId="{39433B2E-23D3-4BB7-A4AF-A910941396F8}" type="pres">
      <dgm:prSet presAssocID="{9D78DFF4-2849-41F5-A60E-FB10B6E027F1}" presName="vert1" presStyleCnt="0"/>
      <dgm:spPr/>
    </dgm:pt>
    <dgm:pt modelId="{3DA9ED5E-7B25-4939-A293-144726EC9B13}" type="pres">
      <dgm:prSet presAssocID="{1E629FD9-05D0-4243-B38D-D22D42EEF69A}" presName="thickLine" presStyleLbl="alignNode1" presStyleIdx="2" presStyleCnt="4"/>
      <dgm:spPr/>
    </dgm:pt>
    <dgm:pt modelId="{04D5A4EF-7CCE-4E5D-B3D5-3572EADBFF66}" type="pres">
      <dgm:prSet presAssocID="{1E629FD9-05D0-4243-B38D-D22D42EEF69A}" presName="horz1" presStyleCnt="0"/>
      <dgm:spPr/>
    </dgm:pt>
    <dgm:pt modelId="{0B96F279-D1F2-4AE2-89E0-04B28BF42F5E}" type="pres">
      <dgm:prSet presAssocID="{1E629FD9-05D0-4243-B38D-D22D42EEF69A}" presName="tx1" presStyleLbl="revTx" presStyleIdx="2" presStyleCnt="4"/>
      <dgm:spPr/>
    </dgm:pt>
    <dgm:pt modelId="{0C497B1B-8ACC-4B8E-8261-8E1EC37E32ED}" type="pres">
      <dgm:prSet presAssocID="{1E629FD9-05D0-4243-B38D-D22D42EEF69A}" presName="vert1" presStyleCnt="0"/>
      <dgm:spPr/>
    </dgm:pt>
    <dgm:pt modelId="{79BB696D-F785-4826-91C2-FB06C19DD98B}" type="pres">
      <dgm:prSet presAssocID="{DFC3FB49-E76E-42B5-953F-D71A28C2ED0A}" presName="thickLine" presStyleLbl="alignNode1" presStyleIdx="3" presStyleCnt="4"/>
      <dgm:spPr/>
    </dgm:pt>
    <dgm:pt modelId="{A1FE6A9C-0C6D-4CBC-AF74-D795957A526C}" type="pres">
      <dgm:prSet presAssocID="{DFC3FB49-E76E-42B5-953F-D71A28C2ED0A}" presName="horz1" presStyleCnt="0"/>
      <dgm:spPr/>
    </dgm:pt>
    <dgm:pt modelId="{205BD7CA-0153-423C-A98B-F9EDD69A40AA}" type="pres">
      <dgm:prSet presAssocID="{DFC3FB49-E76E-42B5-953F-D71A28C2ED0A}" presName="tx1" presStyleLbl="revTx" presStyleIdx="3" presStyleCnt="4"/>
      <dgm:spPr/>
    </dgm:pt>
    <dgm:pt modelId="{FEA5E63C-D4AD-464C-9653-E9BE0543642F}" type="pres">
      <dgm:prSet presAssocID="{DFC3FB49-E76E-42B5-953F-D71A28C2ED0A}" presName="vert1" presStyleCnt="0"/>
      <dgm:spPr/>
    </dgm:pt>
  </dgm:ptLst>
  <dgm:cxnLst>
    <dgm:cxn modelId="{3C4CCD0F-BE17-4961-9483-FC30E4B83199}" type="presOf" srcId="{9D78DFF4-2849-41F5-A60E-FB10B6E027F1}" destId="{B7739443-FDEA-4D31-AAE1-BC1E53724538}" srcOrd="0" destOrd="0" presId="urn:microsoft.com/office/officeart/2008/layout/LinedList"/>
    <dgm:cxn modelId="{83B2363B-71F9-4EC0-B5CB-16B0A65A800B}" type="presOf" srcId="{1E629FD9-05D0-4243-B38D-D22D42EEF69A}" destId="{0B96F279-D1F2-4AE2-89E0-04B28BF42F5E}" srcOrd="0" destOrd="0" presId="urn:microsoft.com/office/officeart/2008/layout/LinedList"/>
    <dgm:cxn modelId="{7F5E273D-6BC3-4326-8294-A9A56BB3D318}" srcId="{71E067CC-AE80-47B5-8FEA-3F2E7E705993}" destId="{2580F066-14DD-47A2-83D7-03D9BDCA1A80}" srcOrd="0" destOrd="0" parTransId="{69596AE7-45C3-4281-93B2-2CA4A1BE55F3}" sibTransId="{9BA37CAF-A76D-41C7-B889-5D8205A49C48}"/>
    <dgm:cxn modelId="{D4ABBA72-64B5-4727-BC3C-896E3C46223F}" srcId="{71E067CC-AE80-47B5-8FEA-3F2E7E705993}" destId="{9D78DFF4-2849-41F5-A60E-FB10B6E027F1}" srcOrd="1" destOrd="0" parTransId="{DBC23558-5782-47CA-989E-E3490BC9D3C4}" sibTransId="{B0E8F5B7-33DB-4EEB-8D53-3FCB854E3BB8}"/>
    <dgm:cxn modelId="{DA3BECAD-0298-4939-97A5-457647FF732F}" srcId="{71E067CC-AE80-47B5-8FEA-3F2E7E705993}" destId="{1E629FD9-05D0-4243-B38D-D22D42EEF69A}" srcOrd="2" destOrd="0" parTransId="{84ED2175-60FC-4759-B036-F9399562242C}" sibTransId="{8FF80607-81AB-4950-A9A7-E38CC2B43A3C}"/>
    <dgm:cxn modelId="{D07938F1-7354-42DE-9089-D07AEA8DB8B0}" type="presOf" srcId="{DFC3FB49-E76E-42B5-953F-D71A28C2ED0A}" destId="{205BD7CA-0153-423C-A98B-F9EDD69A40AA}" srcOrd="0" destOrd="0" presId="urn:microsoft.com/office/officeart/2008/layout/LinedList"/>
    <dgm:cxn modelId="{2C4647F6-DB28-4778-BCD2-22D34B4D9974}" type="presOf" srcId="{2580F066-14DD-47A2-83D7-03D9BDCA1A80}" destId="{5FC60E5A-0C8C-4859-A761-6B5C62B9BDFC}" srcOrd="0" destOrd="0" presId="urn:microsoft.com/office/officeart/2008/layout/LinedList"/>
    <dgm:cxn modelId="{D5EB13FA-A54B-499B-9EE4-247E64C1C358}" srcId="{71E067CC-AE80-47B5-8FEA-3F2E7E705993}" destId="{DFC3FB49-E76E-42B5-953F-D71A28C2ED0A}" srcOrd="3" destOrd="0" parTransId="{0A301D08-AF61-4026-80B1-802C02DE8F5A}" sibTransId="{7DDFB556-FEF1-49ED-82BE-FB65B65632D5}"/>
    <dgm:cxn modelId="{46F0CBFE-E40F-497B-BFAC-D6996AD3E113}" type="presOf" srcId="{71E067CC-AE80-47B5-8FEA-3F2E7E705993}" destId="{7E60A021-0F88-44EF-9F2E-F691BD83E5E6}" srcOrd="0" destOrd="0" presId="urn:microsoft.com/office/officeart/2008/layout/LinedList"/>
    <dgm:cxn modelId="{30EE141D-F7DE-43CB-A5B0-EB88B9F75880}" type="presParOf" srcId="{7E60A021-0F88-44EF-9F2E-F691BD83E5E6}" destId="{3DB555B6-1576-48EA-8A04-9DFFE3767392}" srcOrd="0" destOrd="0" presId="urn:microsoft.com/office/officeart/2008/layout/LinedList"/>
    <dgm:cxn modelId="{C4A05018-54A4-4778-8EC4-4D1B145158DF}" type="presParOf" srcId="{7E60A021-0F88-44EF-9F2E-F691BD83E5E6}" destId="{E3191A9B-2089-4940-BDB9-52C7DBD765AD}" srcOrd="1" destOrd="0" presId="urn:microsoft.com/office/officeart/2008/layout/LinedList"/>
    <dgm:cxn modelId="{7CA9B51E-9AB6-4C42-86B4-5FE6E22BD19A}" type="presParOf" srcId="{E3191A9B-2089-4940-BDB9-52C7DBD765AD}" destId="{5FC60E5A-0C8C-4859-A761-6B5C62B9BDFC}" srcOrd="0" destOrd="0" presId="urn:microsoft.com/office/officeart/2008/layout/LinedList"/>
    <dgm:cxn modelId="{0C2A49B1-D5BA-4A09-A876-77D3E6B18557}" type="presParOf" srcId="{E3191A9B-2089-4940-BDB9-52C7DBD765AD}" destId="{2E66DB90-A16A-449A-848F-2FBF4965B1DC}" srcOrd="1" destOrd="0" presId="urn:microsoft.com/office/officeart/2008/layout/LinedList"/>
    <dgm:cxn modelId="{A8ED7792-1E50-411D-A8EE-CB1ADD6AEA8B}" type="presParOf" srcId="{7E60A021-0F88-44EF-9F2E-F691BD83E5E6}" destId="{0B3A84A7-81C6-420B-B364-A815F1DCBAE1}" srcOrd="2" destOrd="0" presId="urn:microsoft.com/office/officeart/2008/layout/LinedList"/>
    <dgm:cxn modelId="{E4D43CD8-9901-4F2E-9178-37AD9533D14C}" type="presParOf" srcId="{7E60A021-0F88-44EF-9F2E-F691BD83E5E6}" destId="{12A67FE7-E993-4574-A100-7CCE6DD70673}" srcOrd="3" destOrd="0" presId="urn:microsoft.com/office/officeart/2008/layout/LinedList"/>
    <dgm:cxn modelId="{357AA6F3-9DAC-4F41-9358-3332B88F6057}" type="presParOf" srcId="{12A67FE7-E993-4574-A100-7CCE6DD70673}" destId="{B7739443-FDEA-4D31-AAE1-BC1E53724538}" srcOrd="0" destOrd="0" presId="urn:microsoft.com/office/officeart/2008/layout/LinedList"/>
    <dgm:cxn modelId="{7105BC6F-7024-41B7-B714-D6C053D801A9}" type="presParOf" srcId="{12A67FE7-E993-4574-A100-7CCE6DD70673}" destId="{39433B2E-23D3-4BB7-A4AF-A910941396F8}" srcOrd="1" destOrd="0" presId="urn:microsoft.com/office/officeart/2008/layout/LinedList"/>
    <dgm:cxn modelId="{42A414F0-D328-4663-92D9-2B93B575597A}" type="presParOf" srcId="{7E60A021-0F88-44EF-9F2E-F691BD83E5E6}" destId="{3DA9ED5E-7B25-4939-A293-144726EC9B13}" srcOrd="4" destOrd="0" presId="urn:microsoft.com/office/officeart/2008/layout/LinedList"/>
    <dgm:cxn modelId="{8E9902CD-A9BA-42AA-B2AE-0DAAC0C1809A}" type="presParOf" srcId="{7E60A021-0F88-44EF-9F2E-F691BD83E5E6}" destId="{04D5A4EF-7CCE-4E5D-B3D5-3572EADBFF66}" srcOrd="5" destOrd="0" presId="urn:microsoft.com/office/officeart/2008/layout/LinedList"/>
    <dgm:cxn modelId="{3C929444-CEE0-4423-8BF8-385477FDC845}" type="presParOf" srcId="{04D5A4EF-7CCE-4E5D-B3D5-3572EADBFF66}" destId="{0B96F279-D1F2-4AE2-89E0-04B28BF42F5E}" srcOrd="0" destOrd="0" presId="urn:microsoft.com/office/officeart/2008/layout/LinedList"/>
    <dgm:cxn modelId="{0596A463-D07F-4C58-A5BA-B940CA4869E1}" type="presParOf" srcId="{04D5A4EF-7CCE-4E5D-B3D5-3572EADBFF66}" destId="{0C497B1B-8ACC-4B8E-8261-8E1EC37E32ED}" srcOrd="1" destOrd="0" presId="urn:microsoft.com/office/officeart/2008/layout/LinedList"/>
    <dgm:cxn modelId="{B73F9EC5-67AD-45E9-A9D3-A1D51346D487}" type="presParOf" srcId="{7E60A021-0F88-44EF-9F2E-F691BD83E5E6}" destId="{79BB696D-F785-4826-91C2-FB06C19DD98B}" srcOrd="6" destOrd="0" presId="urn:microsoft.com/office/officeart/2008/layout/LinedList"/>
    <dgm:cxn modelId="{D51B3264-075C-407E-917E-6052E934A939}" type="presParOf" srcId="{7E60A021-0F88-44EF-9F2E-F691BD83E5E6}" destId="{A1FE6A9C-0C6D-4CBC-AF74-D795957A526C}" srcOrd="7" destOrd="0" presId="urn:microsoft.com/office/officeart/2008/layout/LinedList"/>
    <dgm:cxn modelId="{E6E48822-35B0-424A-8442-D255CF3729DD}" type="presParOf" srcId="{A1FE6A9C-0C6D-4CBC-AF74-D795957A526C}" destId="{205BD7CA-0153-423C-A98B-F9EDD69A40AA}" srcOrd="0" destOrd="0" presId="urn:microsoft.com/office/officeart/2008/layout/LinedList"/>
    <dgm:cxn modelId="{9F665CE7-2937-4203-B9B0-0D1D226C7B65}" type="presParOf" srcId="{A1FE6A9C-0C6D-4CBC-AF74-D795957A526C}" destId="{FEA5E63C-D4AD-464C-9653-E9BE054364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E067CC-AE80-47B5-8FEA-3F2E7E705993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2580F066-14DD-47A2-83D7-03D9BDCA1A8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Exploits the possibility of branches being correlated</a:t>
          </a:r>
        </a:p>
      </dgm:t>
    </dgm:pt>
    <dgm:pt modelId="{69596AE7-45C3-4281-93B2-2CA4A1BE55F3}" type="parTrans" cxnId="{7F5E273D-6BC3-4326-8294-A9A56BB3D318}">
      <dgm:prSet/>
      <dgm:spPr/>
      <dgm:t>
        <a:bodyPr/>
        <a:lstStyle/>
        <a:p>
          <a:endParaRPr lang="en-US"/>
        </a:p>
      </dgm:t>
    </dgm:pt>
    <dgm:pt modelId="{9BA37CAF-A76D-41C7-B889-5D8205A49C48}" type="sibTrans" cxnId="{7F5E273D-6BC3-4326-8294-A9A56BB3D318}">
      <dgm:prSet/>
      <dgm:spPr/>
      <dgm:t>
        <a:bodyPr/>
        <a:lstStyle/>
        <a:p>
          <a:endParaRPr lang="en-US"/>
        </a:p>
      </dgm:t>
    </dgm:pt>
    <dgm:pt modelId="{81380C30-979D-463F-BA1D-EA0276F8A3D6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dirty="0">
              <a:solidFill>
                <a:schemeClr val="tx1"/>
              </a:solidFill>
            </a:rPr>
            <a:t>Use Branch History Register (BHR) to keep track of branch predictor's history</a:t>
          </a:r>
        </a:p>
      </dgm:t>
    </dgm:pt>
    <dgm:pt modelId="{24BEF7D6-0588-45CF-9EB2-197410D0D68B}" type="parTrans" cxnId="{218FA365-74D4-4BFC-8458-22D2C0F4B48F}">
      <dgm:prSet/>
      <dgm:spPr/>
      <dgm:t>
        <a:bodyPr/>
        <a:lstStyle/>
        <a:p>
          <a:endParaRPr lang="en-US"/>
        </a:p>
      </dgm:t>
    </dgm:pt>
    <dgm:pt modelId="{D3A562B6-F11D-4A36-BEB7-B5A1B1ECADB9}" type="sibTrans" cxnId="{218FA365-74D4-4BFC-8458-22D2C0F4B48F}">
      <dgm:prSet/>
      <dgm:spPr/>
      <dgm:t>
        <a:bodyPr/>
        <a:lstStyle/>
        <a:p>
          <a:endParaRPr lang="en-US"/>
        </a:p>
      </dgm:t>
    </dgm:pt>
    <dgm:pt modelId="{9BF7B6DB-B545-4F9A-A152-F0CF685454A6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dirty="0">
              <a:solidFill>
                <a:schemeClr val="tx1"/>
              </a:solidFill>
            </a:rPr>
            <a:t>XOR current instruction's PC with BHR before bit slicing to hash into BTB</a:t>
          </a:r>
        </a:p>
      </dgm:t>
    </dgm:pt>
    <dgm:pt modelId="{8CCA0AE9-7174-45F2-9AC6-FECBEDD70497}" type="parTrans" cxnId="{2CE356B0-1CDB-4893-9202-9011E582BAEB}">
      <dgm:prSet/>
      <dgm:spPr/>
      <dgm:t>
        <a:bodyPr/>
        <a:lstStyle/>
        <a:p>
          <a:endParaRPr lang="en-US"/>
        </a:p>
      </dgm:t>
    </dgm:pt>
    <dgm:pt modelId="{AD94176A-0F5A-4441-B333-BE198CA149F0}" type="sibTrans" cxnId="{2CE356B0-1CDB-4893-9202-9011E582BAEB}">
      <dgm:prSet/>
      <dgm:spPr/>
      <dgm:t>
        <a:bodyPr/>
        <a:lstStyle/>
        <a:p>
          <a:endParaRPr lang="en-US"/>
        </a:p>
      </dgm:t>
    </dgm:pt>
    <dgm:pt modelId="{82E0B37C-1C1B-4B6B-8C1E-E30629D7938C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dirty="0">
              <a:solidFill>
                <a:schemeClr val="tx1"/>
              </a:solidFill>
            </a:rPr>
            <a:t>Increases hit rate by about </a:t>
          </a:r>
          <a:r>
            <a:rPr lang="en-US" b="1" dirty="0">
              <a:solidFill>
                <a:schemeClr val="tx1"/>
              </a:solidFill>
            </a:rPr>
            <a:t>20%!</a:t>
          </a:r>
        </a:p>
      </dgm:t>
    </dgm:pt>
    <dgm:pt modelId="{99A0012C-0EBC-4456-A7BA-690337D17BDC}" type="parTrans" cxnId="{88F1AF09-8DDB-482B-BBFE-99EB9370C43F}">
      <dgm:prSet/>
      <dgm:spPr/>
      <dgm:t>
        <a:bodyPr/>
        <a:lstStyle/>
        <a:p>
          <a:endParaRPr lang="en-US"/>
        </a:p>
      </dgm:t>
    </dgm:pt>
    <dgm:pt modelId="{0B87B387-A22A-487F-8FED-C985670A5765}" type="sibTrans" cxnId="{88F1AF09-8DDB-482B-BBFE-99EB9370C43F}">
      <dgm:prSet/>
      <dgm:spPr/>
      <dgm:t>
        <a:bodyPr/>
        <a:lstStyle/>
        <a:p>
          <a:endParaRPr lang="en-US"/>
        </a:p>
      </dgm:t>
    </dgm:pt>
    <dgm:pt modelId="{7E60A021-0F88-44EF-9F2E-F691BD83E5E6}" type="pres">
      <dgm:prSet presAssocID="{71E067CC-AE80-47B5-8FEA-3F2E7E705993}" presName="vert0" presStyleCnt="0">
        <dgm:presLayoutVars>
          <dgm:dir/>
          <dgm:animOne val="branch"/>
          <dgm:animLvl val="lvl"/>
        </dgm:presLayoutVars>
      </dgm:prSet>
      <dgm:spPr/>
    </dgm:pt>
    <dgm:pt modelId="{3DB555B6-1576-48EA-8A04-9DFFE3767392}" type="pres">
      <dgm:prSet presAssocID="{2580F066-14DD-47A2-83D7-03D9BDCA1A80}" presName="thickLine" presStyleLbl="alignNode1" presStyleIdx="0" presStyleCnt="4"/>
      <dgm:spPr/>
    </dgm:pt>
    <dgm:pt modelId="{E3191A9B-2089-4940-BDB9-52C7DBD765AD}" type="pres">
      <dgm:prSet presAssocID="{2580F066-14DD-47A2-83D7-03D9BDCA1A80}" presName="horz1" presStyleCnt="0"/>
      <dgm:spPr/>
    </dgm:pt>
    <dgm:pt modelId="{5FC60E5A-0C8C-4859-A761-6B5C62B9BDFC}" type="pres">
      <dgm:prSet presAssocID="{2580F066-14DD-47A2-83D7-03D9BDCA1A80}" presName="tx1" presStyleLbl="revTx" presStyleIdx="0" presStyleCnt="4"/>
      <dgm:spPr/>
    </dgm:pt>
    <dgm:pt modelId="{2E66DB90-A16A-449A-848F-2FBF4965B1DC}" type="pres">
      <dgm:prSet presAssocID="{2580F066-14DD-47A2-83D7-03D9BDCA1A80}" presName="vert1" presStyleCnt="0"/>
      <dgm:spPr/>
    </dgm:pt>
    <dgm:pt modelId="{287C775A-B932-4643-9403-A64C2A5DFD81}" type="pres">
      <dgm:prSet presAssocID="{81380C30-979D-463F-BA1D-EA0276F8A3D6}" presName="thickLine" presStyleLbl="alignNode1" presStyleIdx="1" presStyleCnt="4"/>
      <dgm:spPr/>
    </dgm:pt>
    <dgm:pt modelId="{326BAD1C-462A-4C75-A511-9A94DD8B10BD}" type="pres">
      <dgm:prSet presAssocID="{81380C30-979D-463F-BA1D-EA0276F8A3D6}" presName="horz1" presStyleCnt="0"/>
      <dgm:spPr/>
    </dgm:pt>
    <dgm:pt modelId="{2225A19E-6413-4972-BA20-223B784D3501}" type="pres">
      <dgm:prSet presAssocID="{81380C30-979D-463F-BA1D-EA0276F8A3D6}" presName="tx1" presStyleLbl="revTx" presStyleIdx="1" presStyleCnt="4"/>
      <dgm:spPr/>
    </dgm:pt>
    <dgm:pt modelId="{EDCE3C9C-3A3B-47F6-9EF5-109FD0F5A934}" type="pres">
      <dgm:prSet presAssocID="{81380C30-979D-463F-BA1D-EA0276F8A3D6}" presName="vert1" presStyleCnt="0"/>
      <dgm:spPr/>
    </dgm:pt>
    <dgm:pt modelId="{A20AA6B3-266B-4148-8F88-D082B1275BF9}" type="pres">
      <dgm:prSet presAssocID="{9BF7B6DB-B545-4F9A-A152-F0CF685454A6}" presName="thickLine" presStyleLbl="alignNode1" presStyleIdx="2" presStyleCnt="4"/>
      <dgm:spPr/>
    </dgm:pt>
    <dgm:pt modelId="{766673B3-33B9-4FC9-850A-4F9577D6BE0E}" type="pres">
      <dgm:prSet presAssocID="{9BF7B6DB-B545-4F9A-A152-F0CF685454A6}" presName="horz1" presStyleCnt="0"/>
      <dgm:spPr/>
    </dgm:pt>
    <dgm:pt modelId="{C41250D4-5E0C-4F8E-AE03-CDEF0B25C7DE}" type="pres">
      <dgm:prSet presAssocID="{9BF7B6DB-B545-4F9A-A152-F0CF685454A6}" presName="tx1" presStyleLbl="revTx" presStyleIdx="2" presStyleCnt="4"/>
      <dgm:spPr/>
    </dgm:pt>
    <dgm:pt modelId="{CEE5B936-5608-44D2-A3A2-385DDEFEBFCA}" type="pres">
      <dgm:prSet presAssocID="{9BF7B6DB-B545-4F9A-A152-F0CF685454A6}" presName="vert1" presStyleCnt="0"/>
      <dgm:spPr/>
    </dgm:pt>
    <dgm:pt modelId="{F6825F39-9205-4762-8495-DCB171C79ED4}" type="pres">
      <dgm:prSet presAssocID="{82E0B37C-1C1B-4B6B-8C1E-E30629D7938C}" presName="thickLine" presStyleLbl="alignNode1" presStyleIdx="3" presStyleCnt="4"/>
      <dgm:spPr/>
    </dgm:pt>
    <dgm:pt modelId="{FC650422-EE3C-4A70-9CDB-7C0A4EE5B856}" type="pres">
      <dgm:prSet presAssocID="{82E0B37C-1C1B-4B6B-8C1E-E30629D7938C}" presName="horz1" presStyleCnt="0"/>
      <dgm:spPr/>
    </dgm:pt>
    <dgm:pt modelId="{C28B0432-3698-47B3-8065-6AE1217A6ED4}" type="pres">
      <dgm:prSet presAssocID="{82E0B37C-1C1B-4B6B-8C1E-E30629D7938C}" presName="tx1" presStyleLbl="revTx" presStyleIdx="3" presStyleCnt="4"/>
      <dgm:spPr/>
    </dgm:pt>
    <dgm:pt modelId="{50181D63-D782-46E9-9844-8272E1D87D13}" type="pres">
      <dgm:prSet presAssocID="{82E0B37C-1C1B-4B6B-8C1E-E30629D7938C}" presName="vert1" presStyleCnt="0"/>
      <dgm:spPr/>
    </dgm:pt>
  </dgm:ptLst>
  <dgm:cxnLst>
    <dgm:cxn modelId="{88F1AF09-8DDB-482B-BBFE-99EB9370C43F}" srcId="{71E067CC-AE80-47B5-8FEA-3F2E7E705993}" destId="{82E0B37C-1C1B-4B6B-8C1E-E30629D7938C}" srcOrd="3" destOrd="0" parTransId="{99A0012C-0EBC-4456-A7BA-690337D17BDC}" sibTransId="{0B87B387-A22A-487F-8FED-C985670A5765}"/>
    <dgm:cxn modelId="{3B41FB13-68C0-43CE-B3F6-EEAD8C1BD8F6}" type="presOf" srcId="{9BF7B6DB-B545-4F9A-A152-F0CF685454A6}" destId="{C41250D4-5E0C-4F8E-AE03-CDEF0B25C7DE}" srcOrd="0" destOrd="0" presId="urn:microsoft.com/office/officeart/2008/layout/LinedList"/>
    <dgm:cxn modelId="{7F5E273D-6BC3-4326-8294-A9A56BB3D318}" srcId="{71E067CC-AE80-47B5-8FEA-3F2E7E705993}" destId="{2580F066-14DD-47A2-83D7-03D9BDCA1A80}" srcOrd="0" destOrd="0" parTransId="{69596AE7-45C3-4281-93B2-2CA4A1BE55F3}" sibTransId="{9BA37CAF-A76D-41C7-B889-5D8205A49C48}"/>
    <dgm:cxn modelId="{218FA365-74D4-4BFC-8458-22D2C0F4B48F}" srcId="{71E067CC-AE80-47B5-8FEA-3F2E7E705993}" destId="{81380C30-979D-463F-BA1D-EA0276F8A3D6}" srcOrd="1" destOrd="0" parTransId="{24BEF7D6-0588-45CF-9EB2-197410D0D68B}" sibTransId="{D3A562B6-F11D-4A36-BEB7-B5A1B1ECADB9}"/>
    <dgm:cxn modelId="{D5B6A345-E730-48C3-9800-413465AB9A04}" type="presOf" srcId="{81380C30-979D-463F-BA1D-EA0276F8A3D6}" destId="{2225A19E-6413-4972-BA20-223B784D3501}" srcOrd="0" destOrd="0" presId="urn:microsoft.com/office/officeart/2008/layout/LinedList"/>
    <dgm:cxn modelId="{2CE356B0-1CDB-4893-9202-9011E582BAEB}" srcId="{71E067CC-AE80-47B5-8FEA-3F2E7E705993}" destId="{9BF7B6DB-B545-4F9A-A152-F0CF685454A6}" srcOrd="2" destOrd="0" parTransId="{8CCA0AE9-7174-45F2-9AC6-FECBEDD70497}" sibTransId="{AD94176A-0F5A-4441-B333-BE198CA149F0}"/>
    <dgm:cxn modelId="{2C4647F6-DB28-4778-BCD2-22D34B4D9974}" type="presOf" srcId="{2580F066-14DD-47A2-83D7-03D9BDCA1A80}" destId="{5FC60E5A-0C8C-4859-A761-6B5C62B9BDFC}" srcOrd="0" destOrd="0" presId="urn:microsoft.com/office/officeart/2008/layout/LinedList"/>
    <dgm:cxn modelId="{3828C0FD-8E38-4C7C-AB06-3415CAF1A75B}" type="presOf" srcId="{82E0B37C-1C1B-4B6B-8C1E-E30629D7938C}" destId="{C28B0432-3698-47B3-8065-6AE1217A6ED4}" srcOrd="0" destOrd="0" presId="urn:microsoft.com/office/officeart/2008/layout/LinedList"/>
    <dgm:cxn modelId="{46F0CBFE-E40F-497B-BFAC-D6996AD3E113}" type="presOf" srcId="{71E067CC-AE80-47B5-8FEA-3F2E7E705993}" destId="{7E60A021-0F88-44EF-9F2E-F691BD83E5E6}" srcOrd="0" destOrd="0" presId="urn:microsoft.com/office/officeart/2008/layout/LinedList"/>
    <dgm:cxn modelId="{30EE141D-F7DE-43CB-A5B0-EB88B9F75880}" type="presParOf" srcId="{7E60A021-0F88-44EF-9F2E-F691BD83E5E6}" destId="{3DB555B6-1576-48EA-8A04-9DFFE3767392}" srcOrd="0" destOrd="0" presId="urn:microsoft.com/office/officeart/2008/layout/LinedList"/>
    <dgm:cxn modelId="{C4A05018-54A4-4778-8EC4-4D1B145158DF}" type="presParOf" srcId="{7E60A021-0F88-44EF-9F2E-F691BD83E5E6}" destId="{E3191A9B-2089-4940-BDB9-52C7DBD765AD}" srcOrd="1" destOrd="0" presId="urn:microsoft.com/office/officeart/2008/layout/LinedList"/>
    <dgm:cxn modelId="{7CA9B51E-9AB6-4C42-86B4-5FE6E22BD19A}" type="presParOf" srcId="{E3191A9B-2089-4940-BDB9-52C7DBD765AD}" destId="{5FC60E5A-0C8C-4859-A761-6B5C62B9BDFC}" srcOrd="0" destOrd="0" presId="urn:microsoft.com/office/officeart/2008/layout/LinedList"/>
    <dgm:cxn modelId="{0C2A49B1-D5BA-4A09-A876-77D3E6B18557}" type="presParOf" srcId="{E3191A9B-2089-4940-BDB9-52C7DBD765AD}" destId="{2E66DB90-A16A-449A-848F-2FBF4965B1DC}" srcOrd="1" destOrd="0" presId="urn:microsoft.com/office/officeart/2008/layout/LinedList"/>
    <dgm:cxn modelId="{C5EAC40C-AEAA-4D40-BCE3-A770AF643817}" type="presParOf" srcId="{7E60A021-0F88-44EF-9F2E-F691BD83E5E6}" destId="{287C775A-B932-4643-9403-A64C2A5DFD81}" srcOrd="2" destOrd="0" presId="urn:microsoft.com/office/officeart/2008/layout/LinedList"/>
    <dgm:cxn modelId="{03BC182D-6DD9-47C3-85E5-369384BF3032}" type="presParOf" srcId="{7E60A021-0F88-44EF-9F2E-F691BD83E5E6}" destId="{326BAD1C-462A-4C75-A511-9A94DD8B10BD}" srcOrd="3" destOrd="0" presId="urn:microsoft.com/office/officeart/2008/layout/LinedList"/>
    <dgm:cxn modelId="{2000BC16-5993-4B3C-A655-E9110973E6F9}" type="presParOf" srcId="{326BAD1C-462A-4C75-A511-9A94DD8B10BD}" destId="{2225A19E-6413-4972-BA20-223B784D3501}" srcOrd="0" destOrd="0" presId="urn:microsoft.com/office/officeart/2008/layout/LinedList"/>
    <dgm:cxn modelId="{DCE1671D-74D8-4B34-B483-9B00B011D7B0}" type="presParOf" srcId="{326BAD1C-462A-4C75-A511-9A94DD8B10BD}" destId="{EDCE3C9C-3A3B-47F6-9EF5-109FD0F5A934}" srcOrd="1" destOrd="0" presId="urn:microsoft.com/office/officeart/2008/layout/LinedList"/>
    <dgm:cxn modelId="{BA8BBA32-9FA5-40BE-98B6-A1AEFD2458CE}" type="presParOf" srcId="{7E60A021-0F88-44EF-9F2E-F691BD83E5E6}" destId="{A20AA6B3-266B-4148-8F88-D082B1275BF9}" srcOrd="4" destOrd="0" presId="urn:microsoft.com/office/officeart/2008/layout/LinedList"/>
    <dgm:cxn modelId="{5FAD0F03-F03D-47A8-9C74-F2B42A024EFF}" type="presParOf" srcId="{7E60A021-0F88-44EF-9F2E-F691BD83E5E6}" destId="{766673B3-33B9-4FC9-850A-4F9577D6BE0E}" srcOrd="5" destOrd="0" presId="urn:microsoft.com/office/officeart/2008/layout/LinedList"/>
    <dgm:cxn modelId="{76B5A140-5381-4337-AD3F-64F292328274}" type="presParOf" srcId="{766673B3-33B9-4FC9-850A-4F9577D6BE0E}" destId="{C41250D4-5E0C-4F8E-AE03-CDEF0B25C7DE}" srcOrd="0" destOrd="0" presId="urn:microsoft.com/office/officeart/2008/layout/LinedList"/>
    <dgm:cxn modelId="{146DBEA5-F694-47B7-AFD0-454862A21078}" type="presParOf" srcId="{766673B3-33B9-4FC9-850A-4F9577D6BE0E}" destId="{CEE5B936-5608-44D2-A3A2-385DDEFEBFCA}" srcOrd="1" destOrd="0" presId="urn:microsoft.com/office/officeart/2008/layout/LinedList"/>
    <dgm:cxn modelId="{51E6151E-0736-46A2-A7B5-F810E3D7AF32}" type="presParOf" srcId="{7E60A021-0F88-44EF-9F2E-F691BD83E5E6}" destId="{F6825F39-9205-4762-8495-DCB171C79ED4}" srcOrd="6" destOrd="0" presId="urn:microsoft.com/office/officeart/2008/layout/LinedList"/>
    <dgm:cxn modelId="{3D884B68-FF98-47C6-B210-D38AAB0467FF}" type="presParOf" srcId="{7E60A021-0F88-44EF-9F2E-F691BD83E5E6}" destId="{FC650422-EE3C-4A70-9CDB-7C0A4EE5B856}" srcOrd="7" destOrd="0" presId="urn:microsoft.com/office/officeart/2008/layout/LinedList"/>
    <dgm:cxn modelId="{1BE00833-FE17-40D3-91E7-D2384DD24A7E}" type="presParOf" srcId="{FC650422-EE3C-4A70-9CDB-7C0A4EE5B856}" destId="{C28B0432-3698-47B3-8065-6AE1217A6ED4}" srcOrd="0" destOrd="0" presId="urn:microsoft.com/office/officeart/2008/layout/LinedList"/>
    <dgm:cxn modelId="{BBB370F4-B417-47EB-9BE8-A5569F7A462D}" type="presParOf" srcId="{FC650422-EE3C-4A70-9CDB-7C0A4EE5B856}" destId="{50181D63-D782-46E9-9844-8272E1D87D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E067CC-AE80-47B5-8FEA-3F2E7E705993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2580F066-14DD-47A2-83D7-03D9BDCA1A8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Booth's Algorithm</a:t>
          </a:r>
          <a:r>
            <a:rPr lang="en-US" dirty="0">
              <a:solidFill>
                <a:schemeClr val="tx1"/>
              </a:solidFill>
            </a:rPr>
            <a:t> works by decomposing the multiplication into partial products for signed and unsigned binary multiplication</a:t>
          </a:r>
        </a:p>
      </dgm:t>
    </dgm:pt>
    <dgm:pt modelId="{69596AE7-45C3-4281-93B2-2CA4A1BE55F3}" type="parTrans" cxnId="{7F5E273D-6BC3-4326-8294-A9A56BB3D318}">
      <dgm:prSet/>
      <dgm:spPr/>
      <dgm:t>
        <a:bodyPr/>
        <a:lstStyle/>
        <a:p>
          <a:endParaRPr lang="en-US"/>
        </a:p>
      </dgm:t>
    </dgm:pt>
    <dgm:pt modelId="{9BA37CAF-A76D-41C7-B889-5D8205A49C48}" type="sibTrans" cxnId="{7F5E273D-6BC3-4326-8294-A9A56BB3D318}">
      <dgm:prSet/>
      <dgm:spPr/>
      <dgm:t>
        <a:bodyPr/>
        <a:lstStyle/>
        <a:p>
          <a:endParaRPr lang="en-US"/>
        </a:p>
      </dgm:t>
    </dgm:pt>
    <dgm:pt modelId="{81380C30-979D-463F-BA1D-EA0276F8A3D6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dirty="0">
              <a:solidFill>
                <a:schemeClr val="tx1"/>
              </a:solidFill>
            </a:rPr>
            <a:t>Performs a series of additions and right shifts to accumulate the partial products and generate the final product</a:t>
          </a:r>
        </a:p>
      </dgm:t>
    </dgm:pt>
    <dgm:pt modelId="{D3A562B6-F11D-4A36-BEB7-B5A1B1ECADB9}" type="sibTrans" cxnId="{218FA365-74D4-4BFC-8458-22D2C0F4B48F}">
      <dgm:prSet/>
      <dgm:spPr/>
      <dgm:t>
        <a:bodyPr/>
        <a:lstStyle/>
        <a:p>
          <a:endParaRPr lang="en-US"/>
        </a:p>
      </dgm:t>
    </dgm:pt>
    <dgm:pt modelId="{24BEF7D6-0588-45CF-9EB2-197410D0D68B}" type="parTrans" cxnId="{218FA365-74D4-4BFC-8458-22D2C0F4B48F}">
      <dgm:prSet/>
      <dgm:spPr/>
      <dgm:t>
        <a:bodyPr/>
        <a:lstStyle/>
        <a:p>
          <a:endParaRPr lang="en-US"/>
        </a:p>
      </dgm:t>
    </dgm:pt>
    <dgm:pt modelId="{9BF7B6DB-B545-4F9A-A152-F0CF685454A6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dirty="0">
              <a:solidFill>
                <a:schemeClr val="tx1"/>
              </a:solidFill>
            </a:rPr>
            <a:t>O(n) time complexity where n = 33, 33-bit multiplier to effectively perform signed multiplication</a:t>
          </a:r>
        </a:p>
      </dgm:t>
    </dgm:pt>
    <dgm:pt modelId="{AD94176A-0F5A-4441-B333-BE198CA149F0}" type="sibTrans" cxnId="{2CE356B0-1CDB-4893-9202-9011E582BAEB}">
      <dgm:prSet/>
      <dgm:spPr/>
      <dgm:t>
        <a:bodyPr/>
        <a:lstStyle/>
        <a:p>
          <a:endParaRPr lang="en-US"/>
        </a:p>
      </dgm:t>
    </dgm:pt>
    <dgm:pt modelId="{8CCA0AE9-7174-45F2-9AC6-FECBEDD70497}" type="parTrans" cxnId="{2CE356B0-1CDB-4893-9202-9011E582BAEB}">
      <dgm:prSet/>
      <dgm:spPr/>
      <dgm:t>
        <a:bodyPr/>
        <a:lstStyle/>
        <a:p>
          <a:endParaRPr lang="en-US"/>
        </a:p>
      </dgm:t>
    </dgm:pt>
    <dgm:pt modelId="{7E60A021-0F88-44EF-9F2E-F691BD83E5E6}" type="pres">
      <dgm:prSet presAssocID="{71E067CC-AE80-47B5-8FEA-3F2E7E705993}" presName="vert0" presStyleCnt="0">
        <dgm:presLayoutVars>
          <dgm:dir/>
          <dgm:animOne val="branch"/>
          <dgm:animLvl val="lvl"/>
        </dgm:presLayoutVars>
      </dgm:prSet>
      <dgm:spPr/>
    </dgm:pt>
    <dgm:pt modelId="{3DB555B6-1576-48EA-8A04-9DFFE3767392}" type="pres">
      <dgm:prSet presAssocID="{2580F066-14DD-47A2-83D7-03D9BDCA1A80}" presName="thickLine" presStyleLbl="alignNode1" presStyleIdx="0" presStyleCnt="3"/>
      <dgm:spPr/>
    </dgm:pt>
    <dgm:pt modelId="{E3191A9B-2089-4940-BDB9-52C7DBD765AD}" type="pres">
      <dgm:prSet presAssocID="{2580F066-14DD-47A2-83D7-03D9BDCA1A80}" presName="horz1" presStyleCnt="0"/>
      <dgm:spPr/>
    </dgm:pt>
    <dgm:pt modelId="{5FC60E5A-0C8C-4859-A761-6B5C62B9BDFC}" type="pres">
      <dgm:prSet presAssocID="{2580F066-14DD-47A2-83D7-03D9BDCA1A80}" presName="tx1" presStyleLbl="revTx" presStyleIdx="0" presStyleCnt="3"/>
      <dgm:spPr/>
    </dgm:pt>
    <dgm:pt modelId="{2E66DB90-A16A-449A-848F-2FBF4965B1DC}" type="pres">
      <dgm:prSet presAssocID="{2580F066-14DD-47A2-83D7-03D9BDCA1A80}" presName="vert1" presStyleCnt="0"/>
      <dgm:spPr/>
    </dgm:pt>
    <dgm:pt modelId="{287C775A-B932-4643-9403-A64C2A5DFD81}" type="pres">
      <dgm:prSet presAssocID="{81380C30-979D-463F-BA1D-EA0276F8A3D6}" presName="thickLine" presStyleLbl="alignNode1" presStyleIdx="1" presStyleCnt="3"/>
      <dgm:spPr/>
    </dgm:pt>
    <dgm:pt modelId="{326BAD1C-462A-4C75-A511-9A94DD8B10BD}" type="pres">
      <dgm:prSet presAssocID="{81380C30-979D-463F-BA1D-EA0276F8A3D6}" presName="horz1" presStyleCnt="0"/>
      <dgm:spPr/>
    </dgm:pt>
    <dgm:pt modelId="{2225A19E-6413-4972-BA20-223B784D3501}" type="pres">
      <dgm:prSet presAssocID="{81380C30-979D-463F-BA1D-EA0276F8A3D6}" presName="tx1" presStyleLbl="revTx" presStyleIdx="1" presStyleCnt="3"/>
      <dgm:spPr/>
    </dgm:pt>
    <dgm:pt modelId="{EDCE3C9C-3A3B-47F6-9EF5-109FD0F5A934}" type="pres">
      <dgm:prSet presAssocID="{81380C30-979D-463F-BA1D-EA0276F8A3D6}" presName="vert1" presStyleCnt="0"/>
      <dgm:spPr/>
    </dgm:pt>
    <dgm:pt modelId="{A20AA6B3-266B-4148-8F88-D082B1275BF9}" type="pres">
      <dgm:prSet presAssocID="{9BF7B6DB-B545-4F9A-A152-F0CF685454A6}" presName="thickLine" presStyleLbl="alignNode1" presStyleIdx="2" presStyleCnt="3"/>
      <dgm:spPr/>
    </dgm:pt>
    <dgm:pt modelId="{766673B3-33B9-4FC9-850A-4F9577D6BE0E}" type="pres">
      <dgm:prSet presAssocID="{9BF7B6DB-B545-4F9A-A152-F0CF685454A6}" presName="horz1" presStyleCnt="0"/>
      <dgm:spPr/>
    </dgm:pt>
    <dgm:pt modelId="{C41250D4-5E0C-4F8E-AE03-CDEF0B25C7DE}" type="pres">
      <dgm:prSet presAssocID="{9BF7B6DB-B545-4F9A-A152-F0CF685454A6}" presName="tx1" presStyleLbl="revTx" presStyleIdx="2" presStyleCnt="3"/>
      <dgm:spPr/>
    </dgm:pt>
    <dgm:pt modelId="{CEE5B936-5608-44D2-A3A2-385DDEFEBFCA}" type="pres">
      <dgm:prSet presAssocID="{9BF7B6DB-B545-4F9A-A152-F0CF685454A6}" presName="vert1" presStyleCnt="0"/>
      <dgm:spPr/>
    </dgm:pt>
  </dgm:ptLst>
  <dgm:cxnLst>
    <dgm:cxn modelId="{3B41FB13-68C0-43CE-B3F6-EEAD8C1BD8F6}" type="presOf" srcId="{9BF7B6DB-B545-4F9A-A152-F0CF685454A6}" destId="{C41250D4-5E0C-4F8E-AE03-CDEF0B25C7DE}" srcOrd="0" destOrd="0" presId="urn:microsoft.com/office/officeart/2008/layout/LinedList"/>
    <dgm:cxn modelId="{7F5E273D-6BC3-4326-8294-A9A56BB3D318}" srcId="{71E067CC-AE80-47B5-8FEA-3F2E7E705993}" destId="{2580F066-14DD-47A2-83D7-03D9BDCA1A80}" srcOrd="0" destOrd="0" parTransId="{69596AE7-45C3-4281-93B2-2CA4A1BE55F3}" sibTransId="{9BA37CAF-A76D-41C7-B889-5D8205A49C48}"/>
    <dgm:cxn modelId="{218FA365-74D4-4BFC-8458-22D2C0F4B48F}" srcId="{71E067CC-AE80-47B5-8FEA-3F2E7E705993}" destId="{81380C30-979D-463F-BA1D-EA0276F8A3D6}" srcOrd="1" destOrd="0" parTransId="{24BEF7D6-0588-45CF-9EB2-197410D0D68B}" sibTransId="{D3A562B6-F11D-4A36-BEB7-B5A1B1ECADB9}"/>
    <dgm:cxn modelId="{D5B6A345-E730-48C3-9800-413465AB9A04}" type="presOf" srcId="{81380C30-979D-463F-BA1D-EA0276F8A3D6}" destId="{2225A19E-6413-4972-BA20-223B784D3501}" srcOrd="0" destOrd="0" presId="urn:microsoft.com/office/officeart/2008/layout/LinedList"/>
    <dgm:cxn modelId="{2CE356B0-1CDB-4893-9202-9011E582BAEB}" srcId="{71E067CC-AE80-47B5-8FEA-3F2E7E705993}" destId="{9BF7B6DB-B545-4F9A-A152-F0CF685454A6}" srcOrd="2" destOrd="0" parTransId="{8CCA0AE9-7174-45F2-9AC6-FECBEDD70497}" sibTransId="{AD94176A-0F5A-4441-B333-BE198CA149F0}"/>
    <dgm:cxn modelId="{2C4647F6-DB28-4778-BCD2-22D34B4D9974}" type="presOf" srcId="{2580F066-14DD-47A2-83D7-03D9BDCA1A80}" destId="{5FC60E5A-0C8C-4859-A761-6B5C62B9BDFC}" srcOrd="0" destOrd="0" presId="urn:microsoft.com/office/officeart/2008/layout/LinedList"/>
    <dgm:cxn modelId="{46F0CBFE-E40F-497B-BFAC-D6996AD3E113}" type="presOf" srcId="{71E067CC-AE80-47B5-8FEA-3F2E7E705993}" destId="{7E60A021-0F88-44EF-9F2E-F691BD83E5E6}" srcOrd="0" destOrd="0" presId="urn:microsoft.com/office/officeart/2008/layout/LinedList"/>
    <dgm:cxn modelId="{30EE141D-F7DE-43CB-A5B0-EB88B9F75880}" type="presParOf" srcId="{7E60A021-0F88-44EF-9F2E-F691BD83E5E6}" destId="{3DB555B6-1576-48EA-8A04-9DFFE3767392}" srcOrd="0" destOrd="0" presId="urn:microsoft.com/office/officeart/2008/layout/LinedList"/>
    <dgm:cxn modelId="{C4A05018-54A4-4778-8EC4-4D1B145158DF}" type="presParOf" srcId="{7E60A021-0F88-44EF-9F2E-F691BD83E5E6}" destId="{E3191A9B-2089-4940-BDB9-52C7DBD765AD}" srcOrd="1" destOrd="0" presId="urn:microsoft.com/office/officeart/2008/layout/LinedList"/>
    <dgm:cxn modelId="{7CA9B51E-9AB6-4C42-86B4-5FE6E22BD19A}" type="presParOf" srcId="{E3191A9B-2089-4940-BDB9-52C7DBD765AD}" destId="{5FC60E5A-0C8C-4859-A761-6B5C62B9BDFC}" srcOrd="0" destOrd="0" presId="urn:microsoft.com/office/officeart/2008/layout/LinedList"/>
    <dgm:cxn modelId="{0C2A49B1-D5BA-4A09-A876-77D3E6B18557}" type="presParOf" srcId="{E3191A9B-2089-4940-BDB9-52C7DBD765AD}" destId="{2E66DB90-A16A-449A-848F-2FBF4965B1DC}" srcOrd="1" destOrd="0" presId="urn:microsoft.com/office/officeart/2008/layout/LinedList"/>
    <dgm:cxn modelId="{C5EAC40C-AEAA-4D40-BCE3-A770AF643817}" type="presParOf" srcId="{7E60A021-0F88-44EF-9F2E-F691BD83E5E6}" destId="{287C775A-B932-4643-9403-A64C2A5DFD81}" srcOrd="2" destOrd="0" presId="urn:microsoft.com/office/officeart/2008/layout/LinedList"/>
    <dgm:cxn modelId="{03BC182D-6DD9-47C3-85E5-369384BF3032}" type="presParOf" srcId="{7E60A021-0F88-44EF-9F2E-F691BD83E5E6}" destId="{326BAD1C-462A-4C75-A511-9A94DD8B10BD}" srcOrd="3" destOrd="0" presId="urn:microsoft.com/office/officeart/2008/layout/LinedList"/>
    <dgm:cxn modelId="{2000BC16-5993-4B3C-A655-E9110973E6F9}" type="presParOf" srcId="{326BAD1C-462A-4C75-A511-9A94DD8B10BD}" destId="{2225A19E-6413-4972-BA20-223B784D3501}" srcOrd="0" destOrd="0" presId="urn:microsoft.com/office/officeart/2008/layout/LinedList"/>
    <dgm:cxn modelId="{DCE1671D-74D8-4B34-B483-9B00B011D7B0}" type="presParOf" srcId="{326BAD1C-462A-4C75-A511-9A94DD8B10BD}" destId="{EDCE3C9C-3A3B-47F6-9EF5-109FD0F5A934}" srcOrd="1" destOrd="0" presId="urn:microsoft.com/office/officeart/2008/layout/LinedList"/>
    <dgm:cxn modelId="{BA8BBA32-9FA5-40BE-98B6-A1AEFD2458CE}" type="presParOf" srcId="{7E60A021-0F88-44EF-9F2E-F691BD83E5E6}" destId="{A20AA6B3-266B-4148-8F88-D082B1275BF9}" srcOrd="4" destOrd="0" presId="urn:microsoft.com/office/officeart/2008/layout/LinedList"/>
    <dgm:cxn modelId="{5FAD0F03-F03D-47A8-9C74-F2B42A024EFF}" type="presParOf" srcId="{7E60A021-0F88-44EF-9F2E-F691BD83E5E6}" destId="{766673B3-33B9-4FC9-850A-4F9577D6BE0E}" srcOrd="5" destOrd="0" presId="urn:microsoft.com/office/officeart/2008/layout/LinedList"/>
    <dgm:cxn modelId="{76B5A140-5381-4337-AD3F-64F292328274}" type="presParOf" srcId="{766673B3-33B9-4FC9-850A-4F9577D6BE0E}" destId="{C41250D4-5E0C-4F8E-AE03-CDEF0B25C7DE}" srcOrd="0" destOrd="0" presId="urn:microsoft.com/office/officeart/2008/layout/LinedList"/>
    <dgm:cxn modelId="{146DBEA5-F694-47B7-AFD0-454862A21078}" type="presParOf" srcId="{766673B3-33B9-4FC9-850A-4F9577D6BE0E}" destId="{CEE5B936-5608-44D2-A3A2-385DDEFEBF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3F3162-EE92-4A03-B96D-40315A909C9D}" type="doc">
      <dgm:prSet loTypeId="urn:microsoft.com/office/officeart/2008/layout/LinedList" loCatId="hierarchy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DB104C6E-47DD-4E43-A3B8-DF0395BA1EA7}">
      <dgm:prSet custT="1"/>
      <dgm:spPr/>
      <dgm:t>
        <a:bodyPr/>
        <a:lstStyle/>
        <a:p>
          <a:r>
            <a:rPr lang="en-US" sz="2800" dirty="0"/>
            <a:t>Restoring division algorithm – 32-bit operands</a:t>
          </a:r>
        </a:p>
      </dgm:t>
    </dgm:pt>
    <dgm:pt modelId="{207A6973-62FC-4E74-81B5-B6A9C4675D34}" type="parTrans" cxnId="{3461BB80-DE90-419F-9924-BA96EE9E6428}">
      <dgm:prSet/>
      <dgm:spPr/>
      <dgm:t>
        <a:bodyPr/>
        <a:lstStyle/>
        <a:p>
          <a:endParaRPr lang="en-US"/>
        </a:p>
      </dgm:t>
    </dgm:pt>
    <dgm:pt modelId="{91B310E1-96D4-4A41-B843-20DA81C43EF5}" type="sibTrans" cxnId="{3461BB80-DE90-419F-9924-BA96EE9E6428}">
      <dgm:prSet/>
      <dgm:spPr/>
      <dgm:t>
        <a:bodyPr/>
        <a:lstStyle/>
        <a:p>
          <a:endParaRPr lang="en-US"/>
        </a:p>
      </dgm:t>
    </dgm:pt>
    <dgm:pt modelId="{4F06A11E-8634-4A32-AC66-3C3AB72D823C}">
      <dgm:prSet custT="1"/>
      <dgm:spPr/>
      <dgm:t>
        <a:bodyPr/>
        <a:lstStyle/>
        <a:p>
          <a:r>
            <a:rPr lang="en-US" sz="2800" dirty="0"/>
            <a:t>Common divides complete in 1 clock cycle</a:t>
          </a:r>
        </a:p>
      </dgm:t>
    </dgm:pt>
    <dgm:pt modelId="{3309744B-B63B-4F86-A67B-17C4F04F575B}" type="parTrans" cxnId="{1D5F16D6-E786-4D48-AE40-2AF0630FA1EF}">
      <dgm:prSet/>
      <dgm:spPr/>
      <dgm:t>
        <a:bodyPr/>
        <a:lstStyle/>
        <a:p>
          <a:endParaRPr lang="en-US"/>
        </a:p>
      </dgm:t>
    </dgm:pt>
    <dgm:pt modelId="{6212981A-5C81-46BC-AFEE-76F9B21CA5E2}" type="sibTrans" cxnId="{1D5F16D6-E786-4D48-AE40-2AF0630FA1EF}">
      <dgm:prSet/>
      <dgm:spPr/>
      <dgm:t>
        <a:bodyPr/>
        <a:lstStyle/>
        <a:p>
          <a:endParaRPr lang="en-US"/>
        </a:p>
      </dgm:t>
    </dgm:pt>
    <dgm:pt modelId="{03F40CEA-FFD8-4A59-A8E8-CCC134B747BC}">
      <dgm:prSet custT="1"/>
      <dgm:spPr/>
      <dgm:t>
        <a:bodyPr/>
        <a:lstStyle/>
        <a:p>
          <a:r>
            <a:rPr lang="en-US" sz="2800" dirty="0"/>
            <a:t>All other divides complete in 32 clock cycles</a:t>
          </a:r>
        </a:p>
      </dgm:t>
    </dgm:pt>
    <dgm:pt modelId="{7D9B6F09-87F3-40B7-8CAE-D82C69986F74}" type="parTrans" cxnId="{26CCE624-CE15-4E83-A354-923164CD5E7C}">
      <dgm:prSet/>
      <dgm:spPr/>
      <dgm:t>
        <a:bodyPr/>
        <a:lstStyle/>
        <a:p>
          <a:endParaRPr lang="en-US"/>
        </a:p>
      </dgm:t>
    </dgm:pt>
    <dgm:pt modelId="{AAD26315-12FE-478F-8BBF-6EF75684D33D}" type="sibTrans" cxnId="{26CCE624-CE15-4E83-A354-923164CD5E7C}">
      <dgm:prSet/>
      <dgm:spPr/>
      <dgm:t>
        <a:bodyPr/>
        <a:lstStyle/>
        <a:p>
          <a:endParaRPr lang="en-US"/>
        </a:p>
      </dgm:t>
    </dgm:pt>
    <dgm:pt modelId="{8D179D21-A3B5-4472-954A-3C39AC6F929A}" type="pres">
      <dgm:prSet presAssocID="{1A3F3162-EE92-4A03-B96D-40315A909C9D}" presName="vert0" presStyleCnt="0">
        <dgm:presLayoutVars>
          <dgm:dir/>
          <dgm:animOne val="branch"/>
          <dgm:animLvl val="lvl"/>
        </dgm:presLayoutVars>
      </dgm:prSet>
      <dgm:spPr/>
    </dgm:pt>
    <dgm:pt modelId="{A6C01B5A-2F84-46BE-9A55-55F6CA330800}" type="pres">
      <dgm:prSet presAssocID="{DB104C6E-47DD-4E43-A3B8-DF0395BA1EA7}" presName="thickLine" presStyleLbl="alignNode1" presStyleIdx="0" presStyleCnt="3" custLinFactNeighborX="9262" custLinFactNeighborY="-147"/>
      <dgm:spPr/>
    </dgm:pt>
    <dgm:pt modelId="{F0A9BD41-3A64-4414-AA39-5F3C054C7D05}" type="pres">
      <dgm:prSet presAssocID="{DB104C6E-47DD-4E43-A3B8-DF0395BA1EA7}" presName="horz1" presStyleCnt="0"/>
      <dgm:spPr/>
    </dgm:pt>
    <dgm:pt modelId="{F7D2F53B-CCDB-408F-BA42-73668893C1C0}" type="pres">
      <dgm:prSet presAssocID="{DB104C6E-47DD-4E43-A3B8-DF0395BA1EA7}" presName="tx1" presStyleLbl="revTx" presStyleIdx="0" presStyleCnt="3"/>
      <dgm:spPr/>
    </dgm:pt>
    <dgm:pt modelId="{761C2BE4-A6F5-4CE2-B718-4A7A40A57E3A}" type="pres">
      <dgm:prSet presAssocID="{DB104C6E-47DD-4E43-A3B8-DF0395BA1EA7}" presName="vert1" presStyleCnt="0"/>
      <dgm:spPr/>
    </dgm:pt>
    <dgm:pt modelId="{5E175AFA-35D9-4966-82F6-FF77F0C33900}" type="pres">
      <dgm:prSet presAssocID="{4F06A11E-8634-4A32-AC66-3C3AB72D823C}" presName="thickLine" presStyleLbl="alignNode1" presStyleIdx="1" presStyleCnt="3"/>
      <dgm:spPr/>
    </dgm:pt>
    <dgm:pt modelId="{91C0BB18-EF7F-4BB0-97A1-9BEF1906FD94}" type="pres">
      <dgm:prSet presAssocID="{4F06A11E-8634-4A32-AC66-3C3AB72D823C}" presName="horz1" presStyleCnt="0"/>
      <dgm:spPr/>
    </dgm:pt>
    <dgm:pt modelId="{E6768F68-DCFF-4872-87E5-A30C80EF4CCB}" type="pres">
      <dgm:prSet presAssocID="{4F06A11E-8634-4A32-AC66-3C3AB72D823C}" presName="tx1" presStyleLbl="revTx" presStyleIdx="1" presStyleCnt="3"/>
      <dgm:spPr/>
    </dgm:pt>
    <dgm:pt modelId="{3E291727-7860-413D-9C2B-A1A339069F20}" type="pres">
      <dgm:prSet presAssocID="{4F06A11E-8634-4A32-AC66-3C3AB72D823C}" presName="vert1" presStyleCnt="0"/>
      <dgm:spPr/>
    </dgm:pt>
    <dgm:pt modelId="{96431BD3-C1DA-4198-ACA2-CB6A1180CBCB}" type="pres">
      <dgm:prSet presAssocID="{03F40CEA-FFD8-4A59-A8E8-CCC134B747BC}" presName="thickLine" presStyleLbl="alignNode1" presStyleIdx="2" presStyleCnt="3"/>
      <dgm:spPr/>
    </dgm:pt>
    <dgm:pt modelId="{85087167-331C-49FD-83FF-D91669CF72A2}" type="pres">
      <dgm:prSet presAssocID="{03F40CEA-FFD8-4A59-A8E8-CCC134B747BC}" presName="horz1" presStyleCnt="0"/>
      <dgm:spPr/>
    </dgm:pt>
    <dgm:pt modelId="{3356D006-D637-4B31-98CD-99345DE6545B}" type="pres">
      <dgm:prSet presAssocID="{03F40CEA-FFD8-4A59-A8E8-CCC134B747BC}" presName="tx1" presStyleLbl="revTx" presStyleIdx="2" presStyleCnt="3"/>
      <dgm:spPr/>
    </dgm:pt>
    <dgm:pt modelId="{957DCCBE-BA04-4D85-AD6B-37B194C1B4EB}" type="pres">
      <dgm:prSet presAssocID="{03F40CEA-FFD8-4A59-A8E8-CCC134B747BC}" presName="vert1" presStyleCnt="0"/>
      <dgm:spPr/>
    </dgm:pt>
  </dgm:ptLst>
  <dgm:cxnLst>
    <dgm:cxn modelId="{9B312320-80C5-4B13-8D93-F48875F209A9}" type="presOf" srcId="{4F06A11E-8634-4A32-AC66-3C3AB72D823C}" destId="{E6768F68-DCFF-4872-87E5-A30C80EF4CCB}" srcOrd="0" destOrd="0" presId="urn:microsoft.com/office/officeart/2008/layout/LinedList"/>
    <dgm:cxn modelId="{26CCE624-CE15-4E83-A354-923164CD5E7C}" srcId="{1A3F3162-EE92-4A03-B96D-40315A909C9D}" destId="{03F40CEA-FFD8-4A59-A8E8-CCC134B747BC}" srcOrd="2" destOrd="0" parTransId="{7D9B6F09-87F3-40B7-8CAE-D82C69986F74}" sibTransId="{AAD26315-12FE-478F-8BBF-6EF75684D33D}"/>
    <dgm:cxn modelId="{05D7C539-7CE2-43D0-B664-423E37BDF635}" type="presOf" srcId="{DB104C6E-47DD-4E43-A3B8-DF0395BA1EA7}" destId="{F7D2F53B-CCDB-408F-BA42-73668893C1C0}" srcOrd="0" destOrd="0" presId="urn:microsoft.com/office/officeart/2008/layout/LinedList"/>
    <dgm:cxn modelId="{551A1E7F-8FC8-437D-B992-3425FF337B3D}" type="presOf" srcId="{03F40CEA-FFD8-4A59-A8E8-CCC134B747BC}" destId="{3356D006-D637-4B31-98CD-99345DE6545B}" srcOrd="0" destOrd="0" presId="urn:microsoft.com/office/officeart/2008/layout/LinedList"/>
    <dgm:cxn modelId="{3461BB80-DE90-419F-9924-BA96EE9E6428}" srcId="{1A3F3162-EE92-4A03-B96D-40315A909C9D}" destId="{DB104C6E-47DD-4E43-A3B8-DF0395BA1EA7}" srcOrd="0" destOrd="0" parTransId="{207A6973-62FC-4E74-81B5-B6A9C4675D34}" sibTransId="{91B310E1-96D4-4A41-B843-20DA81C43EF5}"/>
    <dgm:cxn modelId="{732472A0-077D-495B-9D60-7270E446BFE2}" type="presOf" srcId="{1A3F3162-EE92-4A03-B96D-40315A909C9D}" destId="{8D179D21-A3B5-4472-954A-3C39AC6F929A}" srcOrd="0" destOrd="0" presId="urn:microsoft.com/office/officeart/2008/layout/LinedList"/>
    <dgm:cxn modelId="{1D5F16D6-E786-4D48-AE40-2AF0630FA1EF}" srcId="{1A3F3162-EE92-4A03-B96D-40315A909C9D}" destId="{4F06A11E-8634-4A32-AC66-3C3AB72D823C}" srcOrd="1" destOrd="0" parTransId="{3309744B-B63B-4F86-A67B-17C4F04F575B}" sibTransId="{6212981A-5C81-46BC-AFEE-76F9B21CA5E2}"/>
    <dgm:cxn modelId="{B8AC3F62-7F43-441A-B043-1FA0A6EF346A}" type="presParOf" srcId="{8D179D21-A3B5-4472-954A-3C39AC6F929A}" destId="{A6C01B5A-2F84-46BE-9A55-55F6CA330800}" srcOrd="0" destOrd="0" presId="urn:microsoft.com/office/officeart/2008/layout/LinedList"/>
    <dgm:cxn modelId="{7206EC28-0F99-4246-B805-3CB688C3C7E9}" type="presParOf" srcId="{8D179D21-A3B5-4472-954A-3C39AC6F929A}" destId="{F0A9BD41-3A64-4414-AA39-5F3C054C7D05}" srcOrd="1" destOrd="0" presId="urn:microsoft.com/office/officeart/2008/layout/LinedList"/>
    <dgm:cxn modelId="{69FD0D2A-928C-4BCB-ACB3-AB6D6446F479}" type="presParOf" srcId="{F0A9BD41-3A64-4414-AA39-5F3C054C7D05}" destId="{F7D2F53B-CCDB-408F-BA42-73668893C1C0}" srcOrd="0" destOrd="0" presId="urn:microsoft.com/office/officeart/2008/layout/LinedList"/>
    <dgm:cxn modelId="{C705F64C-2965-4714-9B22-88F59D672598}" type="presParOf" srcId="{F0A9BD41-3A64-4414-AA39-5F3C054C7D05}" destId="{761C2BE4-A6F5-4CE2-B718-4A7A40A57E3A}" srcOrd="1" destOrd="0" presId="urn:microsoft.com/office/officeart/2008/layout/LinedList"/>
    <dgm:cxn modelId="{73D0FA71-E055-49C5-AC5B-EA4A23012CFE}" type="presParOf" srcId="{8D179D21-A3B5-4472-954A-3C39AC6F929A}" destId="{5E175AFA-35D9-4966-82F6-FF77F0C33900}" srcOrd="2" destOrd="0" presId="urn:microsoft.com/office/officeart/2008/layout/LinedList"/>
    <dgm:cxn modelId="{21280949-C4F6-45C5-8EB9-A89363359590}" type="presParOf" srcId="{8D179D21-A3B5-4472-954A-3C39AC6F929A}" destId="{91C0BB18-EF7F-4BB0-97A1-9BEF1906FD94}" srcOrd="3" destOrd="0" presId="urn:microsoft.com/office/officeart/2008/layout/LinedList"/>
    <dgm:cxn modelId="{F414B438-8F22-465B-BC4D-03669CBD7645}" type="presParOf" srcId="{91C0BB18-EF7F-4BB0-97A1-9BEF1906FD94}" destId="{E6768F68-DCFF-4872-87E5-A30C80EF4CCB}" srcOrd="0" destOrd="0" presId="urn:microsoft.com/office/officeart/2008/layout/LinedList"/>
    <dgm:cxn modelId="{1D3741A8-173C-462B-A6ED-6B89F62BC73D}" type="presParOf" srcId="{91C0BB18-EF7F-4BB0-97A1-9BEF1906FD94}" destId="{3E291727-7860-413D-9C2B-A1A339069F20}" srcOrd="1" destOrd="0" presId="urn:microsoft.com/office/officeart/2008/layout/LinedList"/>
    <dgm:cxn modelId="{9D822AEC-2E50-4914-9B4C-DE1F11229896}" type="presParOf" srcId="{8D179D21-A3B5-4472-954A-3C39AC6F929A}" destId="{96431BD3-C1DA-4198-ACA2-CB6A1180CBCB}" srcOrd="4" destOrd="0" presId="urn:microsoft.com/office/officeart/2008/layout/LinedList"/>
    <dgm:cxn modelId="{ECE5CBAD-9E11-4927-83C5-24EDA569524B}" type="presParOf" srcId="{8D179D21-A3B5-4472-954A-3C39AC6F929A}" destId="{85087167-331C-49FD-83FF-D91669CF72A2}" srcOrd="5" destOrd="0" presId="urn:microsoft.com/office/officeart/2008/layout/LinedList"/>
    <dgm:cxn modelId="{A7B86E80-D30B-4A27-BEA1-D449E9653E81}" type="presParOf" srcId="{85087167-331C-49FD-83FF-D91669CF72A2}" destId="{3356D006-D637-4B31-98CD-99345DE6545B}" srcOrd="0" destOrd="0" presId="urn:microsoft.com/office/officeart/2008/layout/LinedList"/>
    <dgm:cxn modelId="{F3F8E4A5-DEE1-46EB-9A57-23FFBF0715CD}" type="presParOf" srcId="{85087167-331C-49FD-83FF-D91669CF72A2}" destId="{957DCCBE-BA04-4D85-AD6B-37B194C1B4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60862B-4594-49F2-BCFB-AA13F1FAC13F}" type="doc">
      <dgm:prSet loTypeId="urn:microsoft.com/office/officeart/2005/8/layout/vProcess5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699D3063-97C9-484D-AD82-B31147B7441E}">
      <dgm:prSet phldrT="[Text]" custT="1"/>
      <dgm:spPr/>
      <dgm:t>
        <a:bodyPr/>
        <a:lstStyle/>
        <a:p>
          <a:pPr algn="ctr"/>
          <a:r>
            <a:rPr lang="en-US" sz="2000" dirty="0"/>
            <a:t>Start remainder at 32-bit 0</a:t>
          </a:r>
        </a:p>
      </dgm:t>
    </dgm:pt>
    <dgm:pt modelId="{C0A64DB2-2E02-4F28-806E-A54C293B08F1}" type="parTrans" cxnId="{E0AA9078-57C9-47E5-942A-C4EAD6B5DBDC}">
      <dgm:prSet/>
      <dgm:spPr/>
      <dgm:t>
        <a:bodyPr/>
        <a:lstStyle/>
        <a:p>
          <a:endParaRPr lang="en-US"/>
        </a:p>
      </dgm:t>
    </dgm:pt>
    <dgm:pt modelId="{D062C644-6DFC-4906-9011-E4C98AA04F8B}" type="sibTrans" cxnId="{E0AA9078-57C9-47E5-942A-C4EAD6B5DBDC}">
      <dgm:prSet/>
      <dgm:spPr/>
      <dgm:t>
        <a:bodyPr/>
        <a:lstStyle/>
        <a:p>
          <a:endParaRPr lang="en-US"/>
        </a:p>
      </dgm:t>
    </dgm:pt>
    <dgm:pt modelId="{8D90FEFB-E5D4-4FF8-9D03-570CBDDDB835}">
      <dgm:prSet phldrT="[Text]" custT="1"/>
      <dgm:spPr/>
      <dgm:t>
        <a:bodyPr/>
        <a:lstStyle/>
        <a:p>
          <a:pPr algn="ctr"/>
          <a:r>
            <a:rPr lang="en-US" sz="2000" dirty="0"/>
            <a:t>Result = {Remainder, Dividend)</a:t>
          </a:r>
        </a:p>
      </dgm:t>
    </dgm:pt>
    <dgm:pt modelId="{8E6B8B44-DC35-47AF-8BA9-18286B173C35}" type="parTrans" cxnId="{5B263140-B364-4EA8-9B21-2342EF20715F}">
      <dgm:prSet/>
      <dgm:spPr/>
      <dgm:t>
        <a:bodyPr/>
        <a:lstStyle/>
        <a:p>
          <a:endParaRPr lang="en-US"/>
        </a:p>
      </dgm:t>
    </dgm:pt>
    <dgm:pt modelId="{C82424D0-5F38-4D55-9487-D328C22C0F7C}" type="sibTrans" cxnId="{5B263140-B364-4EA8-9B21-2342EF20715F}">
      <dgm:prSet/>
      <dgm:spPr/>
      <dgm:t>
        <a:bodyPr/>
        <a:lstStyle/>
        <a:p>
          <a:endParaRPr lang="en-US"/>
        </a:p>
      </dgm:t>
    </dgm:pt>
    <dgm:pt modelId="{57DB80D4-B85D-4754-82BE-843F6D82C0C9}">
      <dgm:prSet phldrT="[Text]" custT="1"/>
      <dgm:spPr/>
      <dgm:t>
        <a:bodyPr/>
        <a:lstStyle/>
        <a:p>
          <a:pPr algn="ctr"/>
          <a:r>
            <a:rPr lang="en-US" sz="2000" dirty="0"/>
            <a:t>Shift Result left</a:t>
          </a:r>
        </a:p>
      </dgm:t>
    </dgm:pt>
    <dgm:pt modelId="{4B0AC7FB-E760-4747-AB33-86C3A07ADFE8}" type="parTrans" cxnId="{2127F65C-14AE-4A4A-9E31-9767DD24948C}">
      <dgm:prSet/>
      <dgm:spPr/>
      <dgm:t>
        <a:bodyPr/>
        <a:lstStyle/>
        <a:p>
          <a:endParaRPr lang="en-US"/>
        </a:p>
      </dgm:t>
    </dgm:pt>
    <dgm:pt modelId="{F7DE160D-A3AF-432D-A7B3-1A27E17CEF11}" type="sibTrans" cxnId="{2127F65C-14AE-4A4A-9E31-9767DD24948C}">
      <dgm:prSet/>
      <dgm:spPr/>
      <dgm:t>
        <a:bodyPr/>
        <a:lstStyle/>
        <a:p>
          <a:endParaRPr lang="en-US"/>
        </a:p>
      </dgm:t>
    </dgm:pt>
    <dgm:pt modelId="{D012B887-0C6D-4F31-B28E-35770DE0EB35}">
      <dgm:prSet phldrT="[Text]" custT="1"/>
      <dgm:spPr/>
      <dgm:t>
        <a:bodyPr/>
        <a:lstStyle/>
        <a:p>
          <a:pPr algn="ctr"/>
          <a:r>
            <a:rPr lang="en-US" sz="2000" dirty="0"/>
            <a:t>Subtract Divisor from Remainder</a:t>
          </a:r>
        </a:p>
      </dgm:t>
    </dgm:pt>
    <dgm:pt modelId="{ECF7CA03-5432-4956-95AA-79396B75D8BC}" type="parTrans" cxnId="{8F0395F0-914C-410E-A907-63A779388033}">
      <dgm:prSet/>
      <dgm:spPr/>
      <dgm:t>
        <a:bodyPr/>
        <a:lstStyle/>
        <a:p>
          <a:endParaRPr lang="en-US"/>
        </a:p>
      </dgm:t>
    </dgm:pt>
    <dgm:pt modelId="{3DF355E0-62E2-4C35-B995-FF5C9429A22B}" type="sibTrans" cxnId="{8F0395F0-914C-410E-A907-63A779388033}">
      <dgm:prSet/>
      <dgm:spPr/>
      <dgm:t>
        <a:bodyPr/>
        <a:lstStyle/>
        <a:p>
          <a:endParaRPr lang="en-US"/>
        </a:p>
      </dgm:t>
    </dgm:pt>
    <dgm:pt modelId="{5F803E1F-D3F2-4E9E-80EB-4B6F2121A8B0}">
      <dgm:prSet custT="1"/>
      <dgm:spPr/>
      <dgm:t>
        <a:bodyPr/>
        <a:lstStyle/>
        <a:p>
          <a:pPr algn="ctr"/>
          <a:r>
            <a:rPr lang="en-US" sz="2000" dirty="0"/>
            <a:t>Repeat 32 times</a:t>
          </a:r>
        </a:p>
      </dgm:t>
    </dgm:pt>
    <dgm:pt modelId="{58035DDB-1B78-455A-957A-9D1689050E90}" type="parTrans" cxnId="{48E112FF-38C2-47D5-BCAA-DB5BB1871061}">
      <dgm:prSet/>
      <dgm:spPr/>
      <dgm:t>
        <a:bodyPr/>
        <a:lstStyle/>
        <a:p>
          <a:endParaRPr lang="en-US"/>
        </a:p>
      </dgm:t>
    </dgm:pt>
    <dgm:pt modelId="{CAB1866C-49A5-4C13-90CD-7B1F26028097}" type="sibTrans" cxnId="{48E112FF-38C2-47D5-BCAA-DB5BB1871061}">
      <dgm:prSet/>
      <dgm:spPr/>
      <dgm:t>
        <a:bodyPr/>
        <a:lstStyle/>
        <a:p>
          <a:endParaRPr lang="en-US"/>
        </a:p>
      </dgm:t>
    </dgm:pt>
    <dgm:pt modelId="{73CF27FD-53AF-4A29-B8AA-6C69B874D926}" type="pres">
      <dgm:prSet presAssocID="{1560862B-4594-49F2-BCFB-AA13F1FAC13F}" presName="outerComposite" presStyleCnt="0">
        <dgm:presLayoutVars>
          <dgm:chMax val="5"/>
          <dgm:dir/>
          <dgm:resizeHandles val="exact"/>
        </dgm:presLayoutVars>
      </dgm:prSet>
      <dgm:spPr/>
    </dgm:pt>
    <dgm:pt modelId="{7ECD455C-6A3D-4012-A160-DF1E1CB1085C}" type="pres">
      <dgm:prSet presAssocID="{1560862B-4594-49F2-BCFB-AA13F1FAC13F}" presName="dummyMaxCanvas" presStyleCnt="0">
        <dgm:presLayoutVars/>
      </dgm:prSet>
      <dgm:spPr/>
    </dgm:pt>
    <dgm:pt modelId="{56BF501B-E838-4CEE-9B4B-F85A89203D23}" type="pres">
      <dgm:prSet presAssocID="{1560862B-4594-49F2-BCFB-AA13F1FAC13F}" presName="FiveNodes_1" presStyleLbl="node1" presStyleIdx="0" presStyleCnt="5">
        <dgm:presLayoutVars>
          <dgm:bulletEnabled val="1"/>
        </dgm:presLayoutVars>
      </dgm:prSet>
      <dgm:spPr/>
    </dgm:pt>
    <dgm:pt modelId="{17EF7F42-4D68-47BA-BD1A-4260301D229B}" type="pres">
      <dgm:prSet presAssocID="{1560862B-4594-49F2-BCFB-AA13F1FAC13F}" presName="FiveNodes_2" presStyleLbl="node1" presStyleIdx="1" presStyleCnt="5">
        <dgm:presLayoutVars>
          <dgm:bulletEnabled val="1"/>
        </dgm:presLayoutVars>
      </dgm:prSet>
      <dgm:spPr/>
    </dgm:pt>
    <dgm:pt modelId="{1C57DA0A-D762-4FD8-81CB-A41462920C8B}" type="pres">
      <dgm:prSet presAssocID="{1560862B-4594-49F2-BCFB-AA13F1FAC13F}" presName="FiveNodes_3" presStyleLbl="node1" presStyleIdx="2" presStyleCnt="5">
        <dgm:presLayoutVars>
          <dgm:bulletEnabled val="1"/>
        </dgm:presLayoutVars>
      </dgm:prSet>
      <dgm:spPr/>
    </dgm:pt>
    <dgm:pt modelId="{89BFF51A-D6F7-495D-8610-DDA474E32124}" type="pres">
      <dgm:prSet presAssocID="{1560862B-4594-49F2-BCFB-AA13F1FAC13F}" presName="FiveNodes_4" presStyleLbl="node1" presStyleIdx="3" presStyleCnt="5">
        <dgm:presLayoutVars>
          <dgm:bulletEnabled val="1"/>
        </dgm:presLayoutVars>
      </dgm:prSet>
      <dgm:spPr/>
    </dgm:pt>
    <dgm:pt modelId="{B99659FF-5ABB-4F88-8ECD-BD3C099C1C34}" type="pres">
      <dgm:prSet presAssocID="{1560862B-4594-49F2-BCFB-AA13F1FAC13F}" presName="FiveNodes_5" presStyleLbl="node1" presStyleIdx="4" presStyleCnt="5">
        <dgm:presLayoutVars>
          <dgm:bulletEnabled val="1"/>
        </dgm:presLayoutVars>
      </dgm:prSet>
      <dgm:spPr/>
    </dgm:pt>
    <dgm:pt modelId="{4E36C78F-B7FB-416B-887B-985772A872CB}" type="pres">
      <dgm:prSet presAssocID="{1560862B-4594-49F2-BCFB-AA13F1FAC13F}" presName="FiveConn_1-2" presStyleLbl="fgAccFollowNode1" presStyleIdx="0" presStyleCnt="4">
        <dgm:presLayoutVars>
          <dgm:bulletEnabled val="1"/>
        </dgm:presLayoutVars>
      </dgm:prSet>
      <dgm:spPr/>
    </dgm:pt>
    <dgm:pt modelId="{04AF61E3-6371-4CB2-A230-0DF804FD6E4B}" type="pres">
      <dgm:prSet presAssocID="{1560862B-4594-49F2-BCFB-AA13F1FAC13F}" presName="FiveConn_2-3" presStyleLbl="fgAccFollowNode1" presStyleIdx="1" presStyleCnt="4">
        <dgm:presLayoutVars>
          <dgm:bulletEnabled val="1"/>
        </dgm:presLayoutVars>
      </dgm:prSet>
      <dgm:spPr/>
    </dgm:pt>
    <dgm:pt modelId="{C2F7E0D9-D695-4E51-A8F1-36AE7614C3D0}" type="pres">
      <dgm:prSet presAssocID="{1560862B-4594-49F2-BCFB-AA13F1FAC13F}" presName="FiveConn_3-4" presStyleLbl="fgAccFollowNode1" presStyleIdx="2" presStyleCnt="4">
        <dgm:presLayoutVars>
          <dgm:bulletEnabled val="1"/>
        </dgm:presLayoutVars>
      </dgm:prSet>
      <dgm:spPr/>
    </dgm:pt>
    <dgm:pt modelId="{701028B1-4060-4F76-ABD0-3684098992A1}" type="pres">
      <dgm:prSet presAssocID="{1560862B-4594-49F2-BCFB-AA13F1FAC13F}" presName="FiveConn_4-5" presStyleLbl="fgAccFollowNode1" presStyleIdx="3" presStyleCnt="4">
        <dgm:presLayoutVars>
          <dgm:bulletEnabled val="1"/>
        </dgm:presLayoutVars>
      </dgm:prSet>
      <dgm:spPr/>
    </dgm:pt>
    <dgm:pt modelId="{594C9238-2AFE-4EF0-93E7-8B4F468A073A}" type="pres">
      <dgm:prSet presAssocID="{1560862B-4594-49F2-BCFB-AA13F1FAC13F}" presName="FiveNodes_1_text" presStyleLbl="node1" presStyleIdx="4" presStyleCnt="5">
        <dgm:presLayoutVars>
          <dgm:bulletEnabled val="1"/>
        </dgm:presLayoutVars>
      </dgm:prSet>
      <dgm:spPr/>
    </dgm:pt>
    <dgm:pt modelId="{54A818CC-31B8-43A1-B235-846634219195}" type="pres">
      <dgm:prSet presAssocID="{1560862B-4594-49F2-BCFB-AA13F1FAC13F}" presName="FiveNodes_2_text" presStyleLbl="node1" presStyleIdx="4" presStyleCnt="5">
        <dgm:presLayoutVars>
          <dgm:bulletEnabled val="1"/>
        </dgm:presLayoutVars>
      </dgm:prSet>
      <dgm:spPr/>
    </dgm:pt>
    <dgm:pt modelId="{9A9C4837-4BAA-4BEF-9D1D-88659A3CFCCC}" type="pres">
      <dgm:prSet presAssocID="{1560862B-4594-49F2-BCFB-AA13F1FAC13F}" presName="FiveNodes_3_text" presStyleLbl="node1" presStyleIdx="4" presStyleCnt="5">
        <dgm:presLayoutVars>
          <dgm:bulletEnabled val="1"/>
        </dgm:presLayoutVars>
      </dgm:prSet>
      <dgm:spPr/>
    </dgm:pt>
    <dgm:pt modelId="{E7AC9101-5822-4E79-B0FF-676718CDC9AC}" type="pres">
      <dgm:prSet presAssocID="{1560862B-4594-49F2-BCFB-AA13F1FAC13F}" presName="FiveNodes_4_text" presStyleLbl="node1" presStyleIdx="4" presStyleCnt="5">
        <dgm:presLayoutVars>
          <dgm:bulletEnabled val="1"/>
        </dgm:presLayoutVars>
      </dgm:prSet>
      <dgm:spPr/>
    </dgm:pt>
    <dgm:pt modelId="{D2A8B88B-0214-4D11-9320-0E8CED21BE04}" type="pres">
      <dgm:prSet presAssocID="{1560862B-4594-49F2-BCFB-AA13F1FAC13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2FCC103-0B1E-4E77-8C0E-8B2C14101B70}" type="presOf" srcId="{F7DE160D-A3AF-432D-A7B3-1A27E17CEF11}" destId="{C2F7E0D9-D695-4E51-A8F1-36AE7614C3D0}" srcOrd="0" destOrd="0" presId="urn:microsoft.com/office/officeart/2005/8/layout/vProcess5"/>
    <dgm:cxn modelId="{5B263140-B364-4EA8-9B21-2342EF20715F}" srcId="{1560862B-4594-49F2-BCFB-AA13F1FAC13F}" destId="{8D90FEFB-E5D4-4FF8-9D03-570CBDDDB835}" srcOrd="1" destOrd="0" parTransId="{8E6B8B44-DC35-47AF-8BA9-18286B173C35}" sibTransId="{C82424D0-5F38-4D55-9487-D328C22C0F7C}"/>
    <dgm:cxn modelId="{2127F65C-14AE-4A4A-9E31-9767DD24948C}" srcId="{1560862B-4594-49F2-BCFB-AA13F1FAC13F}" destId="{57DB80D4-B85D-4754-82BE-843F6D82C0C9}" srcOrd="2" destOrd="0" parTransId="{4B0AC7FB-E760-4747-AB33-86C3A07ADFE8}" sibTransId="{F7DE160D-A3AF-432D-A7B3-1A27E17CEF11}"/>
    <dgm:cxn modelId="{54430A6E-5BB1-48CD-A350-324AF373223D}" type="presOf" srcId="{D012B887-0C6D-4F31-B28E-35770DE0EB35}" destId="{E7AC9101-5822-4E79-B0FF-676718CDC9AC}" srcOrd="1" destOrd="0" presId="urn:microsoft.com/office/officeart/2005/8/layout/vProcess5"/>
    <dgm:cxn modelId="{9DDDDF70-E9FD-4F70-9877-66658EA048C2}" type="presOf" srcId="{5F803E1F-D3F2-4E9E-80EB-4B6F2121A8B0}" destId="{D2A8B88B-0214-4D11-9320-0E8CED21BE04}" srcOrd="1" destOrd="0" presId="urn:microsoft.com/office/officeart/2005/8/layout/vProcess5"/>
    <dgm:cxn modelId="{A9B23372-95D2-46CB-8901-4B543564001D}" type="presOf" srcId="{699D3063-97C9-484D-AD82-B31147B7441E}" destId="{56BF501B-E838-4CEE-9B4B-F85A89203D23}" srcOrd="0" destOrd="0" presId="urn:microsoft.com/office/officeart/2005/8/layout/vProcess5"/>
    <dgm:cxn modelId="{EF6E0454-3FCD-4FC9-A2AD-13ADFFADC7AA}" type="presOf" srcId="{8D90FEFB-E5D4-4FF8-9D03-570CBDDDB835}" destId="{54A818CC-31B8-43A1-B235-846634219195}" srcOrd="1" destOrd="0" presId="urn:microsoft.com/office/officeart/2005/8/layout/vProcess5"/>
    <dgm:cxn modelId="{BD45FF57-7D82-4A80-9866-CE622DA815D4}" type="presOf" srcId="{3DF355E0-62E2-4C35-B995-FF5C9429A22B}" destId="{701028B1-4060-4F76-ABD0-3684098992A1}" srcOrd="0" destOrd="0" presId="urn:microsoft.com/office/officeart/2005/8/layout/vProcess5"/>
    <dgm:cxn modelId="{E0AA9078-57C9-47E5-942A-C4EAD6B5DBDC}" srcId="{1560862B-4594-49F2-BCFB-AA13F1FAC13F}" destId="{699D3063-97C9-484D-AD82-B31147B7441E}" srcOrd="0" destOrd="0" parTransId="{C0A64DB2-2E02-4F28-806E-A54C293B08F1}" sibTransId="{D062C644-6DFC-4906-9011-E4C98AA04F8B}"/>
    <dgm:cxn modelId="{7475E190-B19C-4E3C-9189-6320EECD3829}" type="presOf" srcId="{D012B887-0C6D-4F31-B28E-35770DE0EB35}" destId="{89BFF51A-D6F7-495D-8610-DDA474E32124}" srcOrd="0" destOrd="0" presId="urn:microsoft.com/office/officeart/2005/8/layout/vProcess5"/>
    <dgm:cxn modelId="{77D0E697-FD19-4D59-AFF0-91034AD6CA79}" type="presOf" srcId="{8D90FEFB-E5D4-4FF8-9D03-570CBDDDB835}" destId="{17EF7F42-4D68-47BA-BD1A-4260301D229B}" srcOrd="0" destOrd="0" presId="urn:microsoft.com/office/officeart/2005/8/layout/vProcess5"/>
    <dgm:cxn modelId="{575F199F-73A1-486D-91F3-4A054945857E}" type="presOf" srcId="{699D3063-97C9-484D-AD82-B31147B7441E}" destId="{594C9238-2AFE-4EF0-93E7-8B4F468A073A}" srcOrd="1" destOrd="0" presId="urn:microsoft.com/office/officeart/2005/8/layout/vProcess5"/>
    <dgm:cxn modelId="{A17265A5-B947-495F-B4F7-2C629E5DB876}" type="presOf" srcId="{D062C644-6DFC-4906-9011-E4C98AA04F8B}" destId="{4E36C78F-B7FB-416B-887B-985772A872CB}" srcOrd="0" destOrd="0" presId="urn:microsoft.com/office/officeart/2005/8/layout/vProcess5"/>
    <dgm:cxn modelId="{788999BB-3A15-459F-A789-C80121F18E1F}" type="presOf" srcId="{5F803E1F-D3F2-4E9E-80EB-4B6F2121A8B0}" destId="{B99659FF-5ABB-4F88-8ECD-BD3C099C1C34}" srcOrd="0" destOrd="0" presId="urn:microsoft.com/office/officeart/2005/8/layout/vProcess5"/>
    <dgm:cxn modelId="{55B633CE-5893-41C6-980D-4EDAA91D3CC2}" type="presOf" srcId="{C82424D0-5F38-4D55-9487-D328C22C0F7C}" destId="{04AF61E3-6371-4CB2-A230-0DF804FD6E4B}" srcOrd="0" destOrd="0" presId="urn:microsoft.com/office/officeart/2005/8/layout/vProcess5"/>
    <dgm:cxn modelId="{CB6785E4-A9D8-4ABE-B38B-C4F90B4E81A6}" type="presOf" srcId="{1560862B-4594-49F2-BCFB-AA13F1FAC13F}" destId="{73CF27FD-53AF-4A29-B8AA-6C69B874D926}" srcOrd="0" destOrd="0" presId="urn:microsoft.com/office/officeart/2005/8/layout/vProcess5"/>
    <dgm:cxn modelId="{538D3DEE-3D25-46EE-ACA6-E39ECB1CE612}" type="presOf" srcId="{57DB80D4-B85D-4754-82BE-843F6D82C0C9}" destId="{1C57DA0A-D762-4FD8-81CB-A41462920C8B}" srcOrd="0" destOrd="0" presId="urn:microsoft.com/office/officeart/2005/8/layout/vProcess5"/>
    <dgm:cxn modelId="{8F0395F0-914C-410E-A907-63A779388033}" srcId="{1560862B-4594-49F2-BCFB-AA13F1FAC13F}" destId="{D012B887-0C6D-4F31-B28E-35770DE0EB35}" srcOrd="3" destOrd="0" parTransId="{ECF7CA03-5432-4956-95AA-79396B75D8BC}" sibTransId="{3DF355E0-62E2-4C35-B995-FF5C9429A22B}"/>
    <dgm:cxn modelId="{361944FD-C941-42DB-89E5-F24C3FDD8760}" type="presOf" srcId="{57DB80D4-B85D-4754-82BE-843F6D82C0C9}" destId="{9A9C4837-4BAA-4BEF-9D1D-88659A3CFCCC}" srcOrd="1" destOrd="0" presId="urn:microsoft.com/office/officeart/2005/8/layout/vProcess5"/>
    <dgm:cxn modelId="{48E112FF-38C2-47D5-BCAA-DB5BB1871061}" srcId="{1560862B-4594-49F2-BCFB-AA13F1FAC13F}" destId="{5F803E1F-D3F2-4E9E-80EB-4B6F2121A8B0}" srcOrd="4" destOrd="0" parTransId="{58035DDB-1B78-455A-957A-9D1689050E90}" sibTransId="{CAB1866C-49A5-4C13-90CD-7B1F26028097}"/>
    <dgm:cxn modelId="{8A67AC4F-CD9F-453B-8A6C-6FFFB562ADB1}" type="presParOf" srcId="{73CF27FD-53AF-4A29-B8AA-6C69B874D926}" destId="{7ECD455C-6A3D-4012-A160-DF1E1CB1085C}" srcOrd="0" destOrd="0" presId="urn:microsoft.com/office/officeart/2005/8/layout/vProcess5"/>
    <dgm:cxn modelId="{3899FA3D-C011-4B8D-848D-D3AC83FF390C}" type="presParOf" srcId="{73CF27FD-53AF-4A29-B8AA-6C69B874D926}" destId="{56BF501B-E838-4CEE-9B4B-F85A89203D23}" srcOrd="1" destOrd="0" presId="urn:microsoft.com/office/officeart/2005/8/layout/vProcess5"/>
    <dgm:cxn modelId="{DBA18391-7D05-4D6D-BC60-7AFDD59E0106}" type="presParOf" srcId="{73CF27FD-53AF-4A29-B8AA-6C69B874D926}" destId="{17EF7F42-4D68-47BA-BD1A-4260301D229B}" srcOrd="2" destOrd="0" presId="urn:microsoft.com/office/officeart/2005/8/layout/vProcess5"/>
    <dgm:cxn modelId="{A45038C8-6BCF-4446-8A3C-9DFAA7C0A339}" type="presParOf" srcId="{73CF27FD-53AF-4A29-B8AA-6C69B874D926}" destId="{1C57DA0A-D762-4FD8-81CB-A41462920C8B}" srcOrd="3" destOrd="0" presId="urn:microsoft.com/office/officeart/2005/8/layout/vProcess5"/>
    <dgm:cxn modelId="{2AA1CED4-8314-4066-A54D-3CEFAD35BAD7}" type="presParOf" srcId="{73CF27FD-53AF-4A29-B8AA-6C69B874D926}" destId="{89BFF51A-D6F7-495D-8610-DDA474E32124}" srcOrd="4" destOrd="0" presId="urn:microsoft.com/office/officeart/2005/8/layout/vProcess5"/>
    <dgm:cxn modelId="{5D1D2011-456B-46D4-B9A6-759A307088B2}" type="presParOf" srcId="{73CF27FD-53AF-4A29-B8AA-6C69B874D926}" destId="{B99659FF-5ABB-4F88-8ECD-BD3C099C1C34}" srcOrd="5" destOrd="0" presId="urn:microsoft.com/office/officeart/2005/8/layout/vProcess5"/>
    <dgm:cxn modelId="{CEE1F170-0696-4BB8-9231-B60AE734B982}" type="presParOf" srcId="{73CF27FD-53AF-4A29-B8AA-6C69B874D926}" destId="{4E36C78F-B7FB-416B-887B-985772A872CB}" srcOrd="6" destOrd="0" presId="urn:microsoft.com/office/officeart/2005/8/layout/vProcess5"/>
    <dgm:cxn modelId="{80E6525E-2F7A-4F9F-9EDB-DC885A238BC7}" type="presParOf" srcId="{73CF27FD-53AF-4A29-B8AA-6C69B874D926}" destId="{04AF61E3-6371-4CB2-A230-0DF804FD6E4B}" srcOrd="7" destOrd="0" presId="urn:microsoft.com/office/officeart/2005/8/layout/vProcess5"/>
    <dgm:cxn modelId="{25CC5293-5F59-4EE4-8343-EF2934AAA684}" type="presParOf" srcId="{73CF27FD-53AF-4A29-B8AA-6C69B874D926}" destId="{C2F7E0D9-D695-4E51-A8F1-36AE7614C3D0}" srcOrd="8" destOrd="0" presId="urn:microsoft.com/office/officeart/2005/8/layout/vProcess5"/>
    <dgm:cxn modelId="{1C56E51C-363D-4264-BF4D-B32E5E701FC2}" type="presParOf" srcId="{73CF27FD-53AF-4A29-B8AA-6C69B874D926}" destId="{701028B1-4060-4F76-ABD0-3684098992A1}" srcOrd="9" destOrd="0" presId="urn:microsoft.com/office/officeart/2005/8/layout/vProcess5"/>
    <dgm:cxn modelId="{507F5710-C28C-48DC-9895-148C86D00837}" type="presParOf" srcId="{73CF27FD-53AF-4A29-B8AA-6C69B874D926}" destId="{594C9238-2AFE-4EF0-93E7-8B4F468A073A}" srcOrd="10" destOrd="0" presId="urn:microsoft.com/office/officeart/2005/8/layout/vProcess5"/>
    <dgm:cxn modelId="{E7BB6E24-64AE-4623-A35E-3359D539AB45}" type="presParOf" srcId="{73CF27FD-53AF-4A29-B8AA-6C69B874D926}" destId="{54A818CC-31B8-43A1-B235-846634219195}" srcOrd="11" destOrd="0" presId="urn:microsoft.com/office/officeart/2005/8/layout/vProcess5"/>
    <dgm:cxn modelId="{E65E19A9-F6DC-4E54-93BB-64856F92F4B2}" type="presParOf" srcId="{73CF27FD-53AF-4A29-B8AA-6C69B874D926}" destId="{9A9C4837-4BAA-4BEF-9D1D-88659A3CFCCC}" srcOrd="12" destOrd="0" presId="urn:microsoft.com/office/officeart/2005/8/layout/vProcess5"/>
    <dgm:cxn modelId="{8CF91C61-9B13-4C59-B661-978F1EDAC2AD}" type="presParOf" srcId="{73CF27FD-53AF-4A29-B8AA-6C69B874D926}" destId="{E7AC9101-5822-4E79-B0FF-676718CDC9AC}" srcOrd="13" destOrd="0" presId="urn:microsoft.com/office/officeart/2005/8/layout/vProcess5"/>
    <dgm:cxn modelId="{F11F2E52-C581-4AAC-8EE9-7CCF2738682F}" type="presParOf" srcId="{73CF27FD-53AF-4A29-B8AA-6C69B874D926}" destId="{D2A8B88B-0214-4D11-9320-0E8CED21BE04}" srcOrd="14" destOrd="0" presId="urn:microsoft.com/office/officeart/2005/8/layout/vProcess5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230CBA-2A11-4D4E-9929-0AB858F49885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35BDEEC-EE36-437F-8A15-A7817B5D70FF}">
      <dgm:prSet phldrT="[Text]"/>
      <dgm:spPr/>
      <dgm:t>
        <a:bodyPr/>
        <a:lstStyle/>
        <a:p>
          <a:r>
            <a:rPr lang="en-US" dirty="0"/>
            <a:t>Pipelined Cache</a:t>
          </a:r>
        </a:p>
      </dgm:t>
    </dgm:pt>
    <dgm:pt modelId="{E53E01EE-D861-46C5-AACF-F2F0D6380C28}" type="parTrans" cxnId="{B956F411-3C48-4523-888F-E7C663EB0C53}">
      <dgm:prSet/>
      <dgm:spPr/>
      <dgm:t>
        <a:bodyPr/>
        <a:lstStyle/>
        <a:p>
          <a:endParaRPr lang="en-US"/>
        </a:p>
      </dgm:t>
    </dgm:pt>
    <dgm:pt modelId="{0F7D94F0-8D44-461A-8EEE-AE3FAF9321F1}" type="sibTrans" cxnId="{B956F411-3C48-4523-888F-E7C663EB0C53}">
      <dgm:prSet/>
      <dgm:spPr/>
      <dgm:t>
        <a:bodyPr/>
        <a:lstStyle/>
        <a:p>
          <a:endParaRPr lang="en-US"/>
        </a:p>
      </dgm:t>
    </dgm:pt>
    <dgm:pt modelId="{86710676-DBF5-4DA9-856F-C3FC21C49595}">
      <dgm:prSet phldrT="[Text]"/>
      <dgm:spPr/>
      <dgm:t>
        <a:bodyPr/>
        <a:lstStyle/>
        <a:p>
          <a:r>
            <a:rPr lang="en-US" dirty="0"/>
            <a:t>Return Address Stack</a:t>
          </a:r>
        </a:p>
      </dgm:t>
    </dgm:pt>
    <dgm:pt modelId="{DFC190D3-DE9B-4F8D-AAB9-540DD2D8B3A0}" type="parTrans" cxnId="{D5B6222B-ECD2-4C07-9630-E16A0AD13AB9}">
      <dgm:prSet/>
      <dgm:spPr/>
      <dgm:t>
        <a:bodyPr/>
        <a:lstStyle/>
        <a:p>
          <a:endParaRPr lang="en-US"/>
        </a:p>
      </dgm:t>
    </dgm:pt>
    <dgm:pt modelId="{338BA054-268E-4FA7-8B0A-5C9589021511}" type="sibTrans" cxnId="{D5B6222B-ECD2-4C07-9630-E16A0AD13AB9}">
      <dgm:prSet/>
      <dgm:spPr/>
      <dgm:t>
        <a:bodyPr/>
        <a:lstStyle/>
        <a:p>
          <a:endParaRPr lang="en-US"/>
        </a:p>
      </dgm:t>
    </dgm:pt>
    <dgm:pt modelId="{03524096-60DF-4B25-B9D5-0F5A38C3A163}">
      <dgm:prSet phldrT="[Text]"/>
      <dgm:spPr/>
      <dgm:t>
        <a:bodyPr/>
        <a:lstStyle/>
        <a:p>
          <a:r>
            <a:rPr lang="en-US" dirty="0"/>
            <a:t>Prefetching</a:t>
          </a:r>
        </a:p>
      </dgm:t>
    </dgm:pt>
    <dgm:pt modelId="{AD5EFA72-B046-42A4-A71C-B516CC695178}" type="parTrans" cxnId="{A25E05EC-5B50-4E27-9A23-C4D3FC4B7B46}">
      <dgm:prSet/>
      <dgm:spPr/>
      <dgm:t>
        <a:bodyPr/>
        <a:lstStyle/>
        <a:p>
          <a:endParaRPr lang="en-US"/>
        </a:p>
      </dgm:t>
    </dgm:pt>
    <dgm:pt modelId="{E3A739C5-091B-4542-9003-D64A57D32BB8}" type="sibTrans" cxnId="{A25E05EC-5B50-4E27-9A23-C4D3FC4B7B46}">
      <dgm:prSet/>
      <dgm:spPr/>
      <dgm:t>
        <a:bodyPr/>
        <a:lstStyle/>
        <a:p>
          <a:endParaRPr lang="en-US"/>
        </a:p>
      </dgm:t>
    </dgm:pt>
    <dgm:pt modelId="{8AEF12A2-77DB-4451-88FD-FB01D2F18BC1}" type="pres">
      <dgm:prSet presAssocID="{A2230CBA-2A11-4D4E-9929-0AB858F49885}" presName="linear" presStyleCnt="0">
        <dgm:presLayoutVars>
          <dgm:animLvl val="lvl"/>
          <dgm:resizeHandles val="exact"/>
        </dgm:presLayoutVars>
      </dgm:prSet>
      <dgm:spPr/>
    </dgm:pt>
    <dgm:pt modelId="{363F7DB1-76CE-4280-8231-4B1BCC6A9665}" type="pres">
      <dgm:prSet presAssocID="{F35BDEEC-EE36-437F-8A15-A7817B5D70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23AFBC-02C5-4F0B-B67E-D961DBC17C0C}" type="pres">
      <dgm:prSet presAssocID="{0F7D94F0-8D44-461A-8EEE-AE3FAF9321F1}" presName="spacer" presStyleCnt="0"/>
      <dgm:spPr/>
    </dgm:pt>
    <dgm:pt modelId="{8741C8D6-F904-4D7B-9B13-208074BAB476}" type="pres">
      <dgm:prSet presAssocID="{86710676-DBF5-4DA9-856F-C3FC21C495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1F0039-8BFF-4A0D-AE16-4B64FB3FC85E}" type="pres">
      <dgm:prSet presAssocID="{338BA054-268E-4FA7-8B0A-5C9589021511}" presName="spacer" presStyleCnt="0"/>
      <dgm:spPr/>
    </dgm:pt>
    <dgm:pt modelId="{34E73D8D-9BF4-4642-AE23-CACD764564A1}" type="pres">
      <dgm:prSet presAssocID="{03524096-60DF-4B25-B9D5-0F5A38C3A1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56F411-3C48-4523-888F-E7C663EB0C53}" srcId="{A2230CBA-2A11-4D4E-9929-0AB858F49885}" destId="{F35BDEEC-EE36-437F-8A15-A7817B5D70FF}" srcOrd="0" destOrd="0" parTransId="{E53E01EE-D861-46C5-AACF-F2F0D6380C28}" sibTransId="{0F7D94F0-8D44-461A-8EEE-AE3FAF9321F1}"/>
    <dgm:cxn modelId="{ADF5FB1A-0FF1-47E9-A873-440B5BA2239A}" type="presOf" srcId="{A2230CBA-2A11-4D4E-9929-0AB858F49885}" destId="{8AEF12A2-77DB-4451-88FD-FB01D2F18BC1}" srcOrd="0" destOrd="0" presId="urn:microsoft.com/office/officeart/2005/8/layout/vList2"/>
    <dgm:cxn modelId="{D5B6222B-ECD2-4C07-9630-E16A0AD13AB9}" srcId="{A2230CBA-2A11-4D4E-9929-0AB858F49885}" destId="{86710676-DBF5-4DA9-856F-C3FC21C49595}" srcOrd="1" destOrd="0" parTransId="{DFC190D3-DE9B-4F8D-AAB9-540DD2D8B3A0}" sibTransId="{338BA054-268E-4FA7-8B0A-5C9589021511}"/>
    <dgm:cxn modelId="{FD013D73-C268-4782-A9E9-D6F292298622}" type="presOf" srcId="{03524096-60DF-4B25-B9D5-0F5A38C3A163}" destId="{34E73D8D-9BF4-4642-AE23-CACD764564A1}" srcOrd="0" destOrd="0" presId="urn:microsoft.com/office/officeart/2005/8/layout/vList2"/>
    <dgm:cxn modelId="{2E51EF73-48CB-45FA-AEE4-DF5B53B812FE}" type="presOf" srcId="{86710676-DBF5-4DA9-856F-C3FC21C49595}" destId="{8741C8D6-F904-4D7B-9B13-208074BAB476}" srcOrd="0" destOrd="0" presId="urn:microsoft.com/office/officeart/2005/8/layout/vList2"/>
    <dgm:cxn modelId="{E4EE41B1-E6E4-4779-B714-1CF9965CFB5B}" type="presOf" srcId="{F35BDEEC-EE36-437F-8A15-A7817B5D70FF}" destId="{363F7DB1-76CE-4280-8231-4B1BCC6A9665}" srcOrd="0" destOrd="0" presId="urn:microsoft.com/office/officeart/2005/8/layout/vList2"/>
    <dgm:cxn modelId="{A25E05EC-5B50-4E27-9A23-C4D3FC4B7B46}" srcId="{A2230CBA-2A11-4D4E-9929-0AB858F49885}" destId="{03524096-60DF-4B25-B9D5-0F5A38C3A163}" srcOrd="2" destOrd="0" parTransId="{AD5EFA72-B046-42A4-A71C-B516CC695178}" sibTransId="{E3A739C5-091B-4542-9003-D64A57D32BB8}"/>
    <dgm:cxn modelId="{DCC8736E-27BC-4FD9-9851-9B1171649B0A}" type="presParOf" srcId="{8AEF12A2-77DB-4451-88FD-FB01D2F18BC1}" destId="{363F7DB1-76CE-4280-8231-4B1BCC6A9665}" srcOrd="0" destOrd="0" presId="urn:microsoft.com/office/officeart/2005/8/layout/vList2"/>
    <dgm:cxn modelId="{2A389463-3F2C-4462-8F26-066D6FC4B08C}" type="presParOf" srcId="{8AEF12A2-77DB-4451-88FD-FB01D2F18BC1}" destId="{AC23AFBC-02C5-4F0B-B67E-D961DBC17C0C}" srcOrd="1" destOrd="0" presId="urn:microsoft.com/office/officeart/2005/8/layout/vList2"/>
    <dgm:cxn modelId="{F6F7E47D-2AC2-4AE2-878C-D8E9F7ED84CF}" type="presParOf" srcId="{8AEF12A2-77DB-4451-88FD-FB01D2F18BC1}" destId="{8741C8D6-F904-4D7B-9B13-208074BAB476}" srcOrd="2" destOrd="0" presId="urn:microsoft.com/office/officeart/2005/8/layout/vList2"/>
    <dgm:cxn modelId="{5C86FD44-FDDB-4ED2-93FB-923F896836B4}" type="presParOf" srcId="{8AEF12A2-77DB-4451-88FD-FB01D2F18BC1}" destId="{4A1F0039-8BFF-4A0D-AE16-4B64FB3FC85E}" srcOrd="3" destOrd="0" presId="urn:microsoft.com/office/officeart/2005/8/layout/vList2"/>
    <dgm:cxn modelId="{AF13B565-1804-4D0A-8473-6736C8561380}" type="presParOf" srcId="{8AEF12A2-77DB-4451-88FD-FB01D2F18BC1}" destId="{34E73D8D-9BF4-4642-AE23-CACD764564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1A216-AB9F-408A-A584-9119651DA064}">
      <dsp:nvSpPr>
        <dsp:cNvPr id="0" name=""/>
        <dsp:cNvSpPr/>
      </dsp:nvSpPr>
      <dsp:spPr>
        <a:xfrm>
          <a:off x="872290" y="734910"/>
          <a:ext cx="1634270" cy="1090058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285.71</a:t>
          </a:r>
        </a:p>
      </dsp:txBody>
      <dsp:txXfrm>
        <a:off x="1133774" y="734910"/>
        <a:ext cx="1372787" cy="1090058"/>
      </dsp:txXfrm>
    </dsp:sp>
    <dsp:sp modelId="{91C49178-F379-43F0-8D66-24ACA4B7D16E}">
      <dsp:nvSpPr>
        <dsp:cNvPr id="0" name=""/>
        <dsp:cNvSpPr/>
      </dsp:nvSpPr>
      <dsp:spPr>
        <a:xfrm>
          <a:off x="679" y="299105"/>
          <a:ext cx="1089513" cy="1089513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Frequency (MHz)</a:t>
          </a:r>
        </a:p>
      </dsp:txBody>
      <dsp:txXfrm>
        <a:off x="160234" y="458660"/>
        <a:ext cx="770403" cy="770403"/>
      </dsp:txXfrm>
    </dsp:sp>
    <dsp:sp modelId="{052C01FB-A700-496F-A5E7-D525C815FF2E}">
      <dsp:nvSpPr>
        <dsp:cNvPr id="0" name=""/>
        <dsp:cNvSpPr/>
      </dsp:nvSpPr>
      <dsp:spPr>
        <a:xfrm>
          <a:off x="3596075" y="734910"/>
          <a:ext cx="1634270" cy="1090058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0.21</a:t>
          </a:r>
        </a:p>
      </dsp:txBody>
      <dsp:txXfrm>
        <a:off x="3857558" y="734910"/>
        <a:ext cx="1372787" cy="1090058"/>
      </dsp:txXfrm>
    </dsp:sp>
    <dsp:sp modelId="{BF969275-952E-4C8F-B6B8-65ACE839C9C1}">
      <dsp:nvSpPr>
        <dsp:cNvPr id="0" name=""/>
        <dsp:cNvSpPr/>
      </dsp:nvSpPr>
      <dsp:spPr>
        <a:xfrm>
          <a:off x="2724464" y="299105"/>
          <a:ext cx="1089513" cy="1089513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IPC</a:t>
          </a:r>
        </a:p>
      </dsp:txBody>
      <dsp:txXfrm>
        <a:off x="2884019" y="458660"/>
        <a:ext cx="770403" cy="770403"/>
      </dsp:txXfrm>
    </dsp:sp>
    <dsp:sp modelId="{FBAB7AF9-A314-49AD-AB63-B6182C91CACA}">
      <dsp:nvSpPr>
        <dsp:cNvPr id="0" name=""/>
        <dsp:cNvSpPr/>
      </dsp:nvSpPr>
      <dsp:spPr>
        <a:xfrm>
          <a:off x="6319859" y="734910"/>
          <a:ext cx="1634270" cy="1090058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35%</a:t>
          </a:r>
        </a:p>
      </dsp:txBody>
      <dsp:txXfrm>
        <a:off x="6581342" y="734910"/>
        <a:ext cx="1372787" cy="1090058"/>
      </dsp:txXfrm>
    </dsp:sp>
    <dsp:sp modelId="{66DD7E77-4A17-4CBE-987D-B03E7B0206A1}">
      <dsp:nvSpPr>
        <dsp:cNvPr id="0" name=""/>
        <dsp:cNvSpPr/>
      </dsp:nvSpPr>
      <dsp:spPr>
        <a:xfrm>
          <a:off x="5448248" y="299105"/>
          <a:ext cx="1089513" cy="1089513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Branch Hit Rate</a:t>
          </a:r>
        </a:p>
      </dsp:txBody>
      <dsp:txXfrm>
        <a:off x="5607803" y="458660"/>
        <a:ext cx="770403" cy="770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555B6-1576-48EA-8A04-9DFFE376739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60E5A-0C8C-4859-A761-6B5C62B9BDFC}">
      <dsp:nvSpPr>
        <dsp:cNvPr id="0" name=""/>
        <dsp:cNvSpPr/>
      </dsp:nvSpPr>
      <dsp:spPr>
        <a:xfrm>
          <a:off x="0" y="0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Array</a:t>
          </a:r>
          <a:r>
            <a:rPr lang="en-US" sz="3000" kern="1200" dirty="0">
              <a:solidFill>
                <a:schemeClr val="tx1"/>
              </a:solidFill>
            </a:rPr>
            <a:t> stores 1 bit (T/NT) for each index</a:t>
          </a:r>
        </a:p>
      </dsp:txBody>
      <dsp:txXfrm>
        <a:off x="0" y="0"/>
        <a:ext cx="10515600" cy="1088136"/>
      </dsp:txXfrm>
    </dsp:sp>
    <dsp:sp modelId="{0B3A84A7-81C6-420B-B364-A815F1DCBAE1}">
      <dsp:nvSpPr>
        <dsp:cNvPr id="0" name=""/>
        <dsp:cNvSpPr/>
      </dsp:nvSpPr>
      <dsp:spPr>
        <a:xfrm>
          <a:off x="0" y="1088136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39443-FDEA-4D31-AAE1-BC1E53724538}">
      <dsp:nvSpPr>
        <dsp:cNvPr id="0" name=""/>
        <dsp:cNvSpPr/>
      </dsp:nvSpPr>
      <dsp:spPr>
        <a:xfrm>
          <a:off x="0" y="1088136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Indexed</a:t>
          </a:r>
          <a:r>
            <a:rPr lang="en-US" sz="3000" kern="1200" dirty="0">
              <a:solidFill>
                <a:schemeClr val="tx1"/>
              </a:solidFill>
            </a:rPr>
            <a:t> by bottom n bits (parametrized) of PC</a:t>
          </a:r>
        </a:p>
      </dsp:txBody>
      <dsp:txXfrm>
        <a:off x="0" y="1088136"/>
        <a:ext cx="10515600" cy="1088136"/>
      </dsp:txXfrm>
    </dsp:sp>
    <dsp:sp modelId="{3DA9ED5E-7B25-4939-A293-144726EC9B13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6F279-D1F2-4AE2-89E0-04B28BF42F5E}">
      <dsp:nvSpPr>
        <dsp:cNvPr id="0" name=""/>
        <dsp:cNvSpPr/>
      </dsp:nvSpPr>
      <dsp:spPr>
        <a:xfrm>
          <a:off x="0" y="2176272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Read</a:t>
          </a:r>
          <a:r>
            <a:rPr lang="en-US" sz="3000" kern="1200" dirty="0">
              <a:solidFill>
                <a:schemeClr val="tx1"/>
              </a:solidFill>
            </a:rPr>
            <a:t> from Fetch stage, determine whether to read from BTB for next instruction</a:t>
          </a:r>
        </a:p>
      </dsp:txBody>
      <dsp:txXfrm>
        <a:off x="0" y="2176272"/>
        <a:ext cx="10515600" cy="1088136"/>
      </dsp:txXfrm>
    </dsp:sp>
    <dsp:sp modelId="{79BB696D-F785-4826-91C2-FB06C19DD98B}">
      <dsp:nvSpPr>
        <dsp:cNvPr id="0" name=""/>
        <dsp:cNvSpPr/>
      </dsp:nvSpPr>
      <dsp:spPr>
        <a:xfrm>
          <a:off x="0" y="3264408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BD7CA-0153-423C-A98B-F9EDD69A40AA}">
      <dsp:nvSpPr>
        <dsp:cNvPr id="0" name=""/>
        <dsp:cNvSpPr/>
      </dsp:nvSpPr>
      <dsp:spPr>
        <a:xfrm>
          <a:off x="0" y="3264408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Write</a:t>
          </a:r>
          <a:r>
            <a:rPr lang="en-US" sz="3000" kern="1200" dirty="0">
              <a:solidFill>
                <a:schemeClr val="tx1"/>
              </a:solidFill>
            </a:rPr>
            <a:t> from Execute stage, fill entry with result from compare unit</a:t>
          </a:r>
        </a:p>
      </dsp:txBody>
      <dsp:txXfrm>
        <a:off x="0" y="3264408"/>
        <a:ext cx="10515600" cy="1088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555B6-1576-48EA-8A04-9DFFE376739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60E5A-0C8C-4859-A761-6B5C62B9BDFC}">
      <dsp:nvSpPr>
        <dsp:cNvPr id="0" name=""/>
        <dsp:cNvSpPr/>
      </dsp:nvSpPr>
      <dsp:spPr>
        <a:xfrm>
          <a:off x="0" y="0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Buffer</a:t>
          </a:r>
          <a:r>
            <a:rPr lang="en-US" sz="3000" kern="1200" dirty="0">
              <a:solidFill>
                <a:schemeClr val="tx1"/>
              </a:solidFill>
            </a:rPr>
            <a:t> stores 32-bit predicted address for each index, size parameterized</a:t>
          </a:r>
        </a:p>
      </dsp:txBody>
      <dsp:txXfrm>
        <a:off x="0" y="0"/>
        <a:ext cx="10515600" cy="1088136"/>
      </dsp:txXfrm>
    </dsp:sp>
    <dsp:sp modelId="{0B3A84A7-81C6-420B-B364-A815F1DCBAE1}">
      <dsp:nvSpPr>
        <dsp:cNvPr id="0" name=""/>
        <dsp:cNvSpPr/>
      </dsp:nvSpPr>
      <dsp:spPr>
        <a:xfrm>
          <a:off x="0" y="1088136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39443-FDEA-4D31-AAE1-BC1E53724538}">
      <dsp:nvSpPr>
        <dsp:cNvPr id="0" name=""/>
        <dsp:cNvSpPr/>
      </dsp:nvSpPr>
      <dsp:spPr>
        <a:xfrm>
          <a:off x="0" y="1088136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Tagged </a:t>
          </a:r>
          <a:r>
            <a:rPr lang="en-US" sz="3000" b="0" kern="1200" dirty="0">
              <a:solidFill>
                <a:schemeClr val="tx1"/>
              </a:solidFill>
            </a:rPr>
            <a:t>by 32-bit current </a:t>
          </a:r>
          <a:r>
            <a:rPr lang="en-US" sz="3000" kern="1200" dirty="0">
              <a:solidFill>
                <a:schemeClr val="tx1"/>
              </a:solidFill>
            </a:rPr>
            <a:t>PC</a:t>
          </a:r>
        </a:p>
      </dsp:txBody>
      <dsp:txXfrm>
        <a:off x="0" y="1088136"/>
        <a:ext cx="10515600" cy="1088136"/>
      </dsp:txXfrm>
    </dsp:sp>
    <dsp:sp modelId="{3DA9ED5E-7B25-4939-A293-144726EC9B13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6F279-D1F2-4AE2-89E0-04B28BF42F5E}">
      <dsp:nvSpPr>
        <dsp:cNvPr id="0" name=""/>
        <dsp:cNvSpPr/>
      </dsp:nvSpPr>
      <dsp:spPr>
        <a:xfrm>
          <a:off x="0" y="2176272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Read</a:t>
          </a:r>
          <a:r>
            <a:rPr lang="en-US" sz="3000" kern="1200" dirty="0">
              <a:solidFill>
                <a:schemeClr val="tx1"/>
              </a:solidFill>
            </a:rPr>
            <a:t> from Fetch stage, set next instruction to predicted address if BHT is high</a:t>
          </a:r>
        </a:p>
      </dsp:txBody>
      <dsp:txXfrm>
        <a:off x="0" y="2176272"/>
        <a:ext cx="10515600" cy="1088136"/>
      </dsp:txXfrm>
    </dsp:sp>
    <dsp:sp modelId="{79BB696D-F785-4826-91C2-FB06C19DD98B}">
      <dsp:nvSpPr>
        <dsp:cNvPr id="0" name=""/>
        <dsp:cNvSpPr/>
      </dsp:nvSpPr>
      <dsp:spPr>
        <a:xfrm>
          <a:off x="0" y="3264408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BD7CA-0153-423C-A98B-F9EDD69A40AA}">
      <dsp:nvSpPr>
        <dsp:cNvPr id="0" name=""/>
        <dsp:cNvSpPr/>
      </dsp:nvSpPr>
      <dsp:spPr>
        <a:xfrm>
          <a:off x="0" y="3264408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Write</a:t>
          </a:r>
          <a:r>
            <a:rPr lang="en-US" sz="3000" kern="1200" dirty="0">
              <a:solidFill>
                <a:schemeClr val="tx1"/>
              </a:solidFill>
            </a:rPr>
            <a:t> from Execute stage, fill entry with result from ALU</a:t>
          </a:r>
        </a:p>
      </dsp:txBody>
      <dsp:txXfrm>
        <a:off x="0" y="3264408"/>
        <a:ext cx="10515600" cy="1088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555B6-1576-48EA-8A04-9DFFE376739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60E5A-0C8C-4859-A761-6B5C62B9BDFC}">
      <dsp:nvSpPr>
        <dsp:cNvPr id="0" name=""/>
        <dsp:cNvSpPr/>
      </dsp:nvSpPr>
      <dsp:spPr>
        <a:xfrm>
          <a:off x="0" y="0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Exploits the possibility of branches being correlated</a:t>
          </a:r>
        </a:p>
      </dsp:txBody>
      <dsp:txXfrm>
        <a:off x="0" y="0"/>
        <a:ext cx="10515600" cy="1088136"/>
      </dsp:txXfrm>
    </dsp:sp>
    <dsp:sp modelId="{287C775A-B932-4643-9403-A64C2A5DFD81}">
      <dsp:nvSpPr>
        <dsp:cNvPr id="0" name=""/>
        <dsp:cNvSpPr/>
      </dsp:nvSpPr>
      <dsp:spPr>
        <a:xfrm>
          <a:off x="0" y="1088136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5A19E-6413-4972-BA20-223B784D3501}">
      <dsp:nvSpPr>
        <dsp:cNvPr id="0" name=""/>
        <dsp:cNvSpPr/>
      </dsp:nvSpPr>
      <dsp:spPr>
        <a:xfrm>
          <a:off x="0" y="1088136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3000" kern="1200" dirty="0">
              <a:solidFill>
                <a:schemeClr val="tx1"/>
              </a:solidFill>
            </a:rPr>
            <a:t>Use Branch History Register (BHR) to keep track of branch predictor's history</a:t>
          </a:r>
        </a:p>
      </dsp:txBody>
      <dsp:txXfrm>
        <a:off x="0" y="1088136"/>
        <a:ext cx="10515600" cy="1088136"/>
      </dsp:txXfrm>
    </dsp:sp>
    <dsp:sp modelId="{A20AA6B3-266B-4148-8F88-D082B1275BF9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250D4-5E0C-4F8E-AE03-CDEF0B25C7DE}">
      <dsp:nvSpPr>
        <dsp:cNvPr id="0" name=""/>
        <dsp:cNvSpPr/>
      </dsp:nvSpPr>
      <dsp:spPr>
        <a:xfrm>
          <a:off x="0" y="2176272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3000" kern="1200" dirty="0">
              <a:solidFill>
                <a:schemeClr val="tx1"/>
              </a:solidFill>
            </a:rPr>
            <a:t>XOR current instruction's PC with BHR before bit slicing to hash into BTB</a:t>
          </a:r>
        </a:p>
      </dsp:txBody>
      <dsp:txXfrm>
        <a:off x="0" y="2176272"/>
        <a:ext cx="10515600" cy="1088136"/>
      </dsp:txXfrm>
    </dsp:sp>
    <dsp:sp modelId="{F6825F39-9205-4762-8495-DCB171C79ED4}">
      <dsp:nvSpPr>
        <dsp:cNvPr id="0" name=""/>
        <dsp:cNvSpPr/>
      </dsp:nvSpPr>
      <dsp:spPr>
        <a:xfrm>
          <a:off x="0" y="3264408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B0432-3698-47B3-8065-6AE1217A6ED4}">
      <dsp:nvSpPr>
        <dsp:cNvPr id="0" name=""/>
        <dsp:cNvSpPr/>
      </dsp:nvSpPr>
      <dsp:spPr>
        <a:xfrm>
          <a:off x="0" y="3264408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3000" kern="1200" dirty="0">
              <a:solidFill>
                <a:schemeClr val="tx1"/>
              </a:solidFill>
            </a:rPr>
            <a:t>Increases hit rate by about </a:t>
          </a:r>
          <a:r>
            <a:rPr lang="en-US" sz="3000" b="1" kern="1200" dirty="0">
              <a:solidFill>
                <a:schemeClr val="tx1"/>
              </a:solidFill>
            </a:rPr>
            <a:t>20%!</a:t>
          </a:r>
        </a:p>
      </dsp:txBody>
      <dsp:txXfrm>
        <a:off x="0" y="3264408"/>
        <a:ext cx="10515600" cy="10881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555B6-1576-48EA-8A04-9DFFE3767392}">
      <dsp:nvSpPr>
        <dsp:cNvPr id="0" name=""/>
        <dsp:cNvSpPr/>
      </dsp:nvSpPr>
      <dsp:spPr>
        <a:xfrm>
          <a:off x="0" y="2125"/>
          <a:ext cx="56197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60E5A-0C8C-4859-A761-6B5C62B9BDFC}">
      <dsp:nvSpPr>
        <dsp:cNvPr id="0" name=""/>
        <dsp:cNvSpPr/>
      </dsp:nvSpPr>
      <dsp:spPr>
        <a:xfrm>
          <a:off x="0" y="2125"/>
          <a:ext cx="561975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Booth's Algorithm</a:t>
          </a:r>
          <a:r>
            <a:rPr lang="en-US" sz="2500" kern="1200" dirty="0">
              <a:solidFill>
                <a:schemeClr val="tx1"/>
              </a:solidFill>
            </a:rPr>
            <a:t> works by decomposing the multiplication into partial products for signed and unsigned binary multiplication</a:t>
          </a:r>
        </a:p>
      </dsp:txBody>
      <dsp:txXfrm>
        <a:off x="0" y="2125"/>
        <a:ext cx="5619750" cy="1449431"/>
      </dsp:txXfrm>
    </dsp:sp>
    <dsp:sp modelId="{287C775A-B932-4643-9403-A64C2A5DFD81}">
      <dsp:nvSpPr>
        <dsp:cNvPr id="0" name=""/>
        <dsp:cNvSpPr/>
      </dsp:nvSpPr>
      <dsp:spPr>
        <a:xfrm>
          <a:off x="0" y="1451556"/>
          <a:ext cx="56197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5A19E-6413-4972-BA20-223B784D3501}">
      <dsp:nvSpPr>
        <dsp:cNvPr id="0" name=""/>
        <dsp:cNvSpPr/>
      </dsp:nvSpPr>
      <dsp:spPr>
        <a:xfrm>
          <a:off x="0" y="1451556"/>
          <a:ext cx="561975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2500" kern="1200" dirty="0">
              <a:solidFill>
                <a:schemeClr val="tx1"/>
              </a:solidFill>
            </a:rPr>
            <a:t>Performs a series of additions and right shifts to accumulate the partial products and generate the final product</a:t>
          </a:r>
        </a:p>
      </dsp:txBody>
      <dsp:txXfrm>
        <a:off x="0" y="1451556"/>
        <a:ext cx="5619750" cy="1449431"/>
      </dsp:txXfrm>
    </dsp:sp>
    <dsp:sp modelId="{A20AA6B3-266B-4148-8F88-D082B1275BF9}">
      <dsp:nvSpPr>
        <dsp:cNvPr id="0" name=""/>
        <dsp:cNvSpPr/>
      </dsp:nvSpPr>
      <dsp:spPr>
        <a:xfrm>
          <a:off x="0" y="2900987"/>
          <a:ext cx="56197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250D4-5E0C-4F8E-AE03-CDEF0B25C7DE}">
      <dsp:nvSpPr>
        <dsp:cNvPr id="0" name=""/>
        <dsp:cNvSpPr/>
      </dsp:nvSpPr>
      <dsp:spPr>
        <a:xfrm>
          <a:off x="0" y="2900987"/>
          <a:ext cx="561975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2500" kern="1200" dirty="0">
              <a:solidFill>
                <a:schemeClr val="tx1"/>
              </a:solidFill>
            </a:rPr>
            <a:t>O(n) time complexity where n = 33, 33-bit multiplier to effectively perform signed multiplication</a:t>
          </a:r>
        </a:p>
      </dsp:txBody>
      <dsp:txXfrm>
        <a:off x="0" y="2900987"/>
        <a:ext cx="5619750" cy="14494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01B5A-2F84-46BE-9A55-55F6CA330800}">
      <dsp:nvSpPr>
        <dsp:cNvPr id="0" name=""/>
        <dsp:cNvSpPr/>
      </dsp:nvSpPr>
      <dsp:spPr>
        <a:xfrm>
          <a:off x="0" y="0"/>
          <a:ext cx="40519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D2F53B-CCDB-408F-BA42-73668893C1C0}">
      <dsp:nvSpPr>
        <dsp:cNvPr id="0" name=""/>
        <dsp:cNvSpPr/>
      </dsp:nvSpPr>
      <dsp:spPr>
        <a:xfrm>
          <a:off x="0" y="2213"/>
          <a:ext cx="4051900" cy="1509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Restoring division algorithm – 32-bit operands</a:t>
          </a:r>
        </a:p>
      </dsp:txBody>
      <dsp:txXfrm>
        <a:off x="0" y="2213"/>
        <a:ext cx="4051900" cy="1509299"/>
      </dsp:txXfrm>
    </dsp:sp>
    <dsp:sp modelId="{5E175AFA-35D9-4966-82F6-FF77F0C33900}">
      <dsp:nvSpPr>
        <dsp:cNvPr id="0" name=""/>
        <dsp:cNvSpPr/>
      </dsp:nvSpPr>
      <dsp:spPr>
        <a:xfrm>
          <a:off x="0" y="1511512"/>
          <a:ext cx="40519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768F68-DCFF-4872-87E5-A30C80EF4CCB}">
      <dsp:nvSpPr>
        <dsp:cNvPr id="0" name=""/>
        <dsp:cNvSpPr/>
      </dsp:nvSpPr>
      <dsp:spPr>
        <a:xfrm>
          <a:off x="0" y="1511512"/>
          <a:ext cx="4051900" cy="1509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Common divides complete in 1 clock cycle</a:t>
          </a:r>
        </a:p>
      </dsp:txBody>
      <dsp:txXfrm>
        <a:off x="0" y="1511512"/>
        <a:ext cx="4051900" cy="1509299"/>
      </dsp:txXfrm>
    </dsp:sp>
    <dsp:sp modelId="{96431BD3-C1DA-4198-ACA2-CB6A1180CBCB}">
      <dsp:nvSpPr>
        <dsp:cNvPr id="0" name=""/>
        <dsp:cNvSpPr/>
      </dsp:nvSpPr>
      <dsp:spPr>
        <a:xfrm>
          <a:off x="0" y="3020812"/>
          <a:ext cx="40519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56D006-D637-4B31-98CD-99345DE6545B}">
      <dsp:nvSpPr>
        <dsp:cNvPr id="0" name=""/>
        <dsp:cNvSpPr/>
      </dsp:nvSpPr>
      <dsp:spPr>
        <a:xfrm>
          <a:off x="0" y="3020812"/>
          <a:ext cx="4051900" cy="1509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other divides complete in 32 clock cycles</a:t>
          </a:r>
        </a:p>
      </dsp:txBody>
      <dsp:txXfrm>
        <a:off x="0" y="3020812"/>
        <a:ext cx="4051900" cy="1509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F501B-E838-4CEE-9B4B-F85A89203D23}">
      <dsp:nvSpPr>
        <dsp:cNvPr id="0" name=""/>
        <dsp:cNvSpPr/>
      </dsp:nvSpPr>
      <dsp:spPr>
        <a:xfrm>
          <a:off x="0" y="0"/>
          <a:ext cx="4599785" cy="79990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 remainder at 32-bit 0</a:t>
          </a:r>
        </a:p>
      </dsp:txBody>
      <dsp:txXfrm>
        <a:off x="23428" y="23428"/>
        <a:ext cx="3643038" cy="753048"/>
      </dsp:txXfrm>
    </dsp:sp>
    <dsp:sp modelId="{17EF7F42-4D68-47BA-BD1A-4260301D229B}">
      <dsp:nvSpPr>
        <dsp:cNvPr id="0" name=""/>
        <dsp:cNvSpPr/>
      </dsp:nvSpPr>
      <dsp:spPr>
        <a:xfrm>
          <a:off x="343490" y="911002"/>
          <a:ext cx="4599785" cy="79990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Result = {Remainder, Dividend)</a:t>
          </a:r>
        </a:p>
      </dsp:txBody>
      <dsp:txXfrm>
        <a:off x="366918" y="934430"/>
        <a:ext cx="3689501" cy="753048"/>
      </dsp:txXfrm>
    </dsp:sp>
    <dsp:sp modelId="{1C57DA0A-D762-4FD8-81CB-A41462920C8B}">
      <dsp:nvSpPr>
        <dsp:cNvPr id="0" name=""/>
        <dsp:cNvSpPr/>
      </dsp:nvSpPr>
      <dsp:spPr>
        <a:xfrm>
          <a:off x="686981" y="1822005"/>
          <a:ext cx="4599785" cy="79990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Shift Result left</a:t>
          </a:r>
        </a:p>
      </dsp:txBody>
      <dsp:txXfrm>
        <a:off x="710409" y="1845433"/>
        <a:ext cx="3689501" cy="753048"/>
      </dsp:txXfrm>
    </dsp:sp>
    <dsp:sp modelId="{89BFF51A-D6F7-495D-8610-DDA474E32124}">
      <dsp:nvSpPr>
        <dsp:cNvPr id="0" name=""/>
        <dsp:cNvSpPr/>
      </dsp:nvSpPr>
      <dsp:spPr>
        <a:xfrm>
          <a:off x="1030471" y="2733008"/>
          <a:ext cx="4599785" cy="79990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Subtract Divisor from Remainder</a:t>
          </a:r>
        </a:p>
      </dsp:txBody>
      <dsp:txXfrm>
        <a:off x="1053899" y="2756436"/>
        <a:ext cx="3689501" cy="753048"/>
      </dsp:txXfrm>
    </dsp:sp>
    <dsp:sp modelId="{B99659FF-5ABB-4F88-8ECD-BD3C099C1C34}">
      <dsp:nvSpPr>
        <dsp:cNvPr id="0" name=""/>
        <dsp:cNvSpPr/>
      </dsp:nvSpPr>
      <dsp:spPr>
        <a:xfrm>
          <a:off x="1373962" y="3644011"/>
          <a:ext cx="4599785" cy="799904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Repeat 32 times</a:t>
          </a:r>
        </a:p>
      </dsp:txBody>
      <dsp:txXfrm>
        <a:off x="1397390" y="3667439"/>
        <a:ext cx="3689501" cy="753048"/>
      </dsp:txXfrm>
    </dsp:sp>
    <dsp:sp modelId="{4E36C78F-B7FB-416B-887B-985772A872CB}">
      <dsp:nvSpPr>
        <dsp:cNvPr id="0" name=""/>
        <dsp:cNvSpPr/>
      </dsp:nvSpPr>
      <dsp:spPr>
        <a:xfrm>
          <a:off x="4079847" y="584374"/>
          <a:ext cx="519938" cy="519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196833" y="584374"/>
        <a:ext cx="285966" cy="391253"/>
      </dsp:txXfrm>
    </dsp:sp>
    <dsp:sp modelId="{04AF61E3-6371-4CB2-A230-0DF804FD6E4B}">
      <dsp:nvSpPr>
        <dsp:cNvPr id="0" name=""/>
        <dsp:cNvSpPr/>
      </dsp:nvSpPr>
      <dsp:spPr>
        <a:xfrm>
          <a:off x="4423338" y="1495377"/>
          <a:ext cx="519938" cy="519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540324" y="1495377"/>
        <a:ext cx="285966" cy="391253"/>
      </dsp:txXfrm>
    </dsp:sp>
    <dsp:sp modelId="{C2F7E0D9-D695-4E51-A8F1-36AE7614C3D0}">
      <dsp:nvSpPr>
        <dsp:cNvPr id="0" name=""/>
        <dsp:cNvSpPr/>
      </dsp:nvSpPr>
      <dsp:spPr>
        <a:xfrm>
          <a:off x="4766828" y="2393048"/>
          <a:ext cx="519938" cy="519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883814" y="2393048"/>
        <a:ext cx="285966" cy="391253"/>
      </dsp:txXfrm>
    </dsp:sp>
    <dsp:sp modelId="{701028B1-4060-4F76-ABD0-3684098992A1}">
      <dsp:nvSpPr>
        <dsp:cNvPr id="0" name=""/>
        <dsp:cNvSpPr/>
      </dsp:nvSpPr>
      <dsp:spPr>
        <a:xfrm>
          <a:off x="5110319" y="3312939"/>
          <a:ext cx="519938" cy="519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227305" y="3312939"/>
        <a:ext cx="285966" cy="3912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7DB1-76CE-4280-8231-4B1BCC6A9665}">
      <dsp:nvSpPr>
        <dsp:cNvPr id="0" name=""/>
        <dsp:cNvSpPr/>
      </dsp:nvSpPr>
      <dsp:spPr>
        <a:xfrm>
          <a:off x="0" y="26956"/>
          <a:ext cx="8521700" cy="131917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Pipelined Cache</a:t>
          </a:r>
        </a:p>
      </dsp:txBody>
      <dsp:txXfrm>
        <a:off x="64397" y="91353"/>
        <a:ext cx="8392906" cy="1190381"/>
      </dsp:txXfrm>
    </dsp:sp>
    <dsp:sp modelId="{8741C8D6-F904-4D7B-9B13-208074BAB476}">
      <dsp:nvSpPr>
        <dsp:cNvPr id="0" name=""/>
        <dsp:cNvSpPr/>
      </dsp:nvSpPr>
      <dsp:spPr>
        <a:xfrm>
          <a:off x="0" y="1504531"/>
          <a:ext cx="8521700" cy="131917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Return Address Stack</a:t>
          </a:r>
        </a:p>
      </dsp:txBody>
      <dsp:txXfrm>
        <a:off x="64397" y="1568928"/>
        <a:ext cx="8392906" cy="1190381"/>
      </dsp:txXfrm>
    </dsp:sp>
    <dsp:sp modelId="{34E73D8D-9BF4-4642-AE23-CACD764564A1}">
      <dsp:nvSpPr>
        <dsp:cNvPr id="0" name=""/>
        <dsp:cNvSpPr/>
      </dsp:nvSpPr>
      <dsp:spPr>
        <a:xfrm>
          <a:off x="0" y="2982107"/>
          <a:ext cx="8521700" cy="131917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Prefetching</a:t>
          </a:r>
        </a:p>
      </dsp:txBody>
      <dsp:txXfrm>
        <a:off x="64397" y="3046504"/>
        <a:ext cx="8392906" cy="11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2714-7EEE-3453-D9F3-D0062B7D7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95272-CA57-5017-A7EB-3F33B92F4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2C94-98AC-61A1-492F-88DC4897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8243-8600-4F35-8914-7362E39091B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B5A0-879E-38CD-080B-3B6F6EDB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A9A2-4B3B-84C1-E1B0-EC080080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C1A1-11AD-458B-9AB0-6D9E89AC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E954-6FD3-2CD4-F5EF-1794751C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2F6F3-1921-242B-9B63-B1FA0B70E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103F-F7D9-4A1A-1966-25E7EF22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8243-8600-4F35-8914-7362E39091B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4F3D-E08E-FE94-24E4-C9839CBD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7FE5-F6F0-2793-4A99-292A2F7B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C1A1-11AD-458B-9AB0-6D9E89AC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285E8-F22A-41F3-AE80-9D68ADF89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BDFA-4908-6FD1-8737-912847B05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3FEE4-A59F-6658-6B2E-6A929A72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8243-8600-4F35-8914-7362E39091B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60BEF-5D82-ADE1-C3CF-1EEC4D15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154A-CD12-0090-4619-048A0DC8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C1A1-11AD-458B-9AB0-6D9E89AC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2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0995-FBBE-A6F9-CEED-4CF4A44A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0FEC-1080-4480-4B9F-F37B002D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B3141-4BE7-84E6-7FB8-D078717F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8243-8600-4F35-8914-7362E39091B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6843F-DC7F-0629-9769-7D0AE065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13BF-40EB-A646-C796-C609E8DD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C1A1-11AD-458B-9AB0-6D9E89AC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74D-FA42-E797-4061-05CC422C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9228-DA04-2D45-8A6B-E26DFC33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7D80E-59AC-270E-5D07-071D4B09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8243-8600-4F35-8914-7362E39091B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A2B9-65A9-004B-3805-A81A9200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06BB-EEF8-4E68-E225-96020FA6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C1A1-11AD-458B-9AB0-6D9E89AC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B8E9-8C44-89D0-3F83-CB2DADC9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DBEE-CA0E-3CA0-6519-03190D710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F1FF7-CA5D-93D6-8351-8D8D106F5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1EE85-9295-FA10-C7FE-74DEC550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8243-8600-4F35-8914-7362E39091B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141D0-8325-6F35-D8D6-842830E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919A1-019E-2056-39DA-FF4997D3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C1A1-11AD-458B-9AB0-6D9E89AC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9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2274-2F8B-CA15-5472-AA1F1F80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323F4-673C-041B-F03E-0C89357E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1AB96-ECB5-8FCF-BFB8-72AB5285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33488-EE72-F02A-EF73-3D2970009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B90BC-C4A5-806A-88BE-794B02863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0185D-4CF8-3799-B63E-D9F16AF2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8243-8600-4F35-8914-7362E39091B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35188-D388-A6B3-9731-7B7A9AEA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EAADA-FBD9-784E-A078-1A2FD4AC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C1A1-11AD-458B-9AB0-6D9E89AC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CC6C-1C4D-2C53-F7F7-97FB5EB1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B1E26-7F83-CE00-0A1B-6BE0AE83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8243-8600-4F35-8914-7362E39091B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FC812-AA32-AE35-52A3-F83824F5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73097-37F6-3291-3B72-C329945A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C1A1-11AD-458B-9AB0-6D9E89AC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2BBFB-8218-76D8-2248-C90E7A61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8243-8600-4F35-8914-7362E39091B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F4946-9A6C-92F1-D274-625CA451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C687D-D8F9-A539-4702-2891F68E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C1A1-11AD-458B-9AB0-6D9E89AC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23E5-B47F-FCEA-3ADE-2EA35785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161B2-1325-8140-3CEA-D4E20F7C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FBFAC-17AD-5AF8-D548-3439D3D2D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3F273-A680-544C-6252-67AAB7DE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8243-8600-4F35-8914-7362E39091B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E49B-E965-9E58-6A4E-0E1C7B12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C0B73-C646-CA89-8A95-A9ACFC1E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C1A1-11AD-458B-9AB0-6D9E89AC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E79B-F647-A34C-DF1D-F0C8DDC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6432E-7CBF-4EDD-D9D8-B8529A947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E68CA-E327-A39C-A484-03578CC2E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93637-95BA-1801-7110-2FDD8260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8243-8600-4F35-8914-7362E39091B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2E261-6DFD-A83B-32D9-AEA62F0C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CCE2-8025-43B8-9D72-E7E3D3DF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C1A1-11AD-458B-9AB0-6D9E89AC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C2196-B690-5632-837F-FD5FD8FE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5A80-A190-9229-3605-FAE90898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B404-CAC6-C15B-87A6-BDE456DC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8243-8600-4F35-8914-7362E39091B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8E86B-B3AE-CC8B-92E2-99BDA31F8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0ECC4-D3E5-2042-1702-6448FB453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7C1A1-11AD-458B-9AB0-6D9E89AC9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51AC2-7C61-9DB9-FADE-86576F94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tx2"/>
                </a:solidFill>
              </a:rPr>
              <a:t>Cache Money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F2B37-35F8-8B41-D8BD-8074AB254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RISC-V Pipelined Processor</a:t>
            </a:r>
          </a:p>
        </p:txBody>
      </p:sp>
    </p:spTree>
    <p:extLst>
      <p:ext uri="{BB962C8B-B14F-4D97-AF65-F5344CB8AC3E}">
        <p14:creationId xmlns:p14="http://schemas.microsoft.com/office/powerpoint/2010/main" val="233550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79E1ECCF-21A0-5F3A-78B2-8DC04ABE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M Extension: Divider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4408211-B63E-F984-B4C4-75B5294FAE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2107426"/>
              </p:ext>
            </p:extLst>
          </p:nvPr>
        </p:nvGraphicFramePr>
        <p:xfrm>
          <a:off x="1320200" y="2052385"/>
          <a:ext cx="4051900" cy="453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190BF34-5E10-597B-D7E2-106D7A5DB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731957"/>
              </p:ext>
            </p:extLst>
          </p:nvPr>
        </p:nvGraphicFramePr>
        <p:xfrm>
          <a:off x="5706431" y="2052385"/>
          <a:ext cx="5973748" cy="4443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B5C57F-2A44-11C2-4A21-E9C229B3DCE3}"/>
              </a:ext>
            </a:extLst>
          </p:cNvPr>
          <p:cNvSpPr/>
          <p:nvPr/>
        </p:nvSpPr>
        <p:spPr>
          <a:xfrm>
            <a:off x="7658608" y="1561173"/>
            <a:ext cx="1387616" cy="4028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77803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7A6EC-E6A4-6C92-B2E5-5A218840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Potential for Improvement</a:t>
            </a: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120C06-4763-F05C-70D5-343DB2017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781862"/>
              </p:ext>
            </p:extLst>
          </p:nvPr>
        </p:nvGraphicFramePr>
        <p:xfrm>
          <a:off x="1833626" y="1640430"/>
          <a:ext cx="8521700" cy="4328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0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8BFA1D1-FB2E-193F-D673-F4DD4484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D2D62-748C-0B6E-DEE6-E3F16BE38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43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7A6EC-E6A4-6C92-B2E5-5A218840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CPU Overview</a:t>
            </a: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049D5C-EA40-57A4-2656-326610D45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152648"/>
              </p:ext>
            </p:extLst>
          </p:nvPr>
        </p:nvGraphicFramePr>
        <p:xfrm>
          <a:off x="2117070" y="1065783"/>
          <a:ext cx="7954810" cy="212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diagram of a circuit&#10;&#10;Description automatically generated">
            <a:extLst>
              <a:ext uri="{FF2B5EF4-FFF2-40B4-BE49-F238E27FC236}">
                <a16:creationId xmlns:a16="http://schemas.microsoft.com/office/drawing/2014/main" id="{7D2F01F1-8AF8-9435-58CA-89DA757DD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89" y="3141639"/>
            <a:ext cx="6616736" cy="35001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646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727DD0-DE91-EBB9-C426-1177F7C6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061" y="2688347"/>
            <a:ext cx="9183384" cy="14813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Advanced Features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68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D3C64F-1305-F0B5-AB9A-41B136C7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8" y="0"/>
            <a:ext cx="12126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79E1ECCF-21A0-5F3A-78B2-8DC04ABE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Branch Prediction: BHT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987065F-A474-07B5-EF79-8076E95F5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7611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18454A-89E3-F7CE-AD1A-825E73155741}"/>
              </a:ext>
            </a:extLst>
          </p:cNvPr>
          <p:cNvSpPr/>
          <p:nvPr/>
        </p:nvSpPr>
        <p:spPr>
          <a:xfrm>
            <a:off x="10591800" y="100012"/>
            <a:ext cx="1481568" cy="31906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 Rate: 71%</a:t>
            </a:r>
          </a:p>
        </p:txBody>
      </p:sp>
    </p:spTree>
    <p:extLst>
      <p:ext uri="{BB962C8B-B14F-4D97-AF65-F5344CB8AC3E}">
        <p14:creationId xmlns:p14="http://schemas.microsoft.com/office/powerpoint/2010/main" val="350184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79E1ECCF-21A0-5F3A-78B2-8DC04ABE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Branch Prediction: BTB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987065F-A474-07B5-EF79-8076E95F5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1392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18454A-89E3-F7CE-AD1A-825E73155741}"/>
              </a:ext>
            </a:extLst>
          </p:cNvPr>
          <p:cNvSpPr/>
          <p:nvPr/>
        </p:nvSpPr>
        <p:spPr>
          <a:xfrm>
            <a:off x="10591800" y="100012"/>
            <a:ext cx="1481568" cy="31906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 Rate: 71%</a:t>
            </a:r>
          </a:p>
        </p:txBody>
      </p:sp>
    </p:spTree>
    <p:extLst>
      <p:ext uri="{BB962C8B-B14F-4D97-AF65-F5344CB8AC3E}">
        <p14:creationId xmlns:p14="http://schemas.microsoft.com/office/powerpoint/2010/main" val="378638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79E1ECCF-21A0-5F3A-78B2-8DC04ABE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Branch Prediction: G-Share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18454A-89E3-F7CE-AD1A-825E73155741}"/>
              </a:ext>
            </a:extLst>
          </p:cNvPr>
          <p:cNvSpPr/>
          <p:nvPr/>
        </p:nvSpPr>
        <p:spPr>
          <a:xfrm>
            <a:off x="10591800" y="100012"/>
            <a:ext cx="1481568" cy="31906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 Rate: 90%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0D8D1D3-F554-C996-351C-2F0DB41EE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70385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89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79E1ECCF-21A0-5F3A-78B2-8DC04ABE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Branch Prediction: Performance Recap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BB577A0-BCE2-2F08-FDDE-1A9E65271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351746"/>
              </p:ext>
            </p:extLst>
          </p:nvPr>
        </p:nvGraphicFramePr>
        <p:xfrm>
          <a:off x="2233459" y="1690687"/>
          <a:ext cx="7724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B43179-FFF1-377E-7CE9-05DDA1ED48C6}"/>
              </a:ext>
            </a:extLst>
          </p:cNvPr>
          <p:cNvCxnSpPr>
            <a:cxnSpLocks/>
          </p:cNvCxnSpPr>
          <p:nvPr/>
        </p:nvCxnSpPr>
        <p:spPr>
          <a:xfrm flipV="1">
            <a:off x="8723620" y="2457450"/>
            <a:ext cx="439921" cy="11430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7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79E1ECCF-21A0-5F3A-78B2-8DC04ABE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M Extension: Multiplier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0D8D1D3-F554-C996-351C-2F0DB41EE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624216"/>
              </p:ext>
            </p:extLst>
          </p:nvPr>
        </p:nvGraphicFramePr>
        <p:xfrm>
          <a:off x="838200" y="1828800"/>
          <a:ext cx="561975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x_imageSelected0">
            <a:extLst>
              <a:ext uri="{FF2B5EF4-FFF2-40B4-BE49-F238E27FC236}">
                <a16:creationId xmlns:a16="http://schemas.microsoft.com/office/drawing/2014/main" id="{C6A59CEF-AE13-38D0-879E-FEE23956A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20" y="1771346"/>
            <a:ext cx="4296643" cy="4529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0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306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Cache Money</vt:lpstr>
      <vt:lpstr>CPU Overview</vt:lpstr>
      <vt:lpstr>Advanced Features</vt:lpstr>
      <vt:lpstr>PowerPoint Presentation</vt:lpstr>
      <vt:lpstr>Branch Prediction: BHT</vt:lpstr>
      <vt:lpstr>Branch Prediction: BTB</vt:lpstr>
      <vt:lpstr>Branch Prediction: G-Share</vt:lpstr>
      <vt:lpstr>Branch Prediction: Performance Recap</vt:lpstr>
      <vt:lpstr>M Extension: Multiplier</vt:lpstr>
      <vt:lpstr>M Extension: Divider</vt:lpstr>
      <vt:lpstr>Potential for Improvement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Money</dc:title>
  <dc:creator>Iyer, Diya</dc:creator>
  <cp:lastModifiedBy>Olson, Shane Landon</cp:lastModifiedBy>
  <cp:revision>2</cp:revision>
  <dcterms:created xsi:type="dcterms:W3CDTF">2023-12-03T02:23:20Z</dcterms:created>
  <dcterms:modified xsi:type="dcterms:W3CDTF">2024-05-17T17:23:29Z</dcterms:modified>
</cp:coreProperties>
</file>