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9" r:id="rId5"/>
    <p:sldId id="271" r:id="rId6"/>
    <p:sldId id="273" r:id="rId7"/>
    <p:sldId id="269" r:id="rId8"/>
    <p:sldId id="263" r:id="rId9"/>
    <p:sldId id="274" r:id="rId10"/>
    <p:sldId id="272" r:id="rId11"/>
    <p:sldId id="275" r:id="rId12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729B"/>
    <a:srgbClr val="F56A4A"/>
    <a:srgbClr val="131C21"/>
    <a:srgbClr val="8865DB"/>
    <a:srgbClr val="283C48"/>
    <a:srgbClr val="CB3416"/>
    <a:srgbClr val="3196AE"/>
    <a:srgbClr val="3435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691"/>
    <p:restoredTop sz="94522"/>
  </p:normalViewPr>
  <p:slideViewPr>
    <p:cSldViewPr snapToGrid="0" showGuides="1">
      <p:cViewPr varScale="1">
        <p:scale>
          <a:sx n="87" d="100"/>
          <a:sy n="87" d="100"/>
        </p:scale>
        <p:origin x="45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-64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9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 rotWithShape="0">
          <a:gsLst>
            <a:gs pos="0">
              <a:srgbClr val="131C21">
                <a:alpha val="100000"/>
              </a:srgbClr>
            </a:gs>
            <a:gs pos="8000">
              <a:srgbClr val="131C21">
                <a:alpha val="100000"/>
              </a:srgbClr>
            </a:gs>
            <a:gs pos="100000">
              <a:srgbClr val="44546A">
                <a:alpha val="100000"/>
              </a:srgbClr>
            </a:gs>
          </a:gsLst>
          <a:lin ang="108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弦形 6"/>
          <p:cNvSpPr/>
          <p:nvPr/>
        </p:nvSpPr>
        <p:spPr>
          <a:xfrm rot="13500000">
            <a:off x="-2305050" y="552450"/>
            <a:ext cx="5583238" cy="5583238"/>
          </a:xfrm>
          <a:prstGeom prst="chord">
            <a:avLst>
              <a:gd name="adj1" fmla="val 2092928"/>
              <a:gd name="adj2" fmla="val 14122259"/>
            </a:avLst>
          </a:prstGeom>
          <a:solidFill>
            <a:srgbClr val="3196A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弦形 7"/>
          <p:cNvSpPr/>
          <p:nvPr/>
        </p:nvSpPr>
        <p:spPr>
          <a:xfrm rot="13500000">
            <a:off x="-2084387" y="773113"/>
            <a:ext cx="5141913" cy="5141913"/>
          </a:xfrm>
          <a:prstGeom prst="chord">
            <a:avLst>
              <a:gd name="adj1" fmla="val 2048668"/>
              <a:gd name="adj2" fmla="val 14154135"/>
            </a:avLst>
          </a:prstGeom>
          <a:solidFill>
            <a:srgbClr val="13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449513" y="2193925"/>
            <a:ext cx="400050" cy="401638"/>
          </a:xfrm>
          <a:prstGeom prst="ellipse">
            <a:avLst/>
          </a:prstGeom>
          <a:solidFill>
            <a:srgbClr val="CB3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85775" y="201613"/>
            <a:ext cx="192088" cy="190500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87413" y="227013"/>
            <a:ext cx="190500" cy="192088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281113" y="306388"/>
            <a:ext cx="192088" cy="190500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662113" y="434975"/>
            <a:ext cx="190500" cy="192088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022475" y="612775"/>
            <a:ext cx="192088" cy="192088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357438" y="836613"/>
            <a:ext cx="190500" cy="1905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659063" y="1101725"/>
            <a:ext cx="190500" cy="1905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924175" y="1403350"/>
            <a:ext cx="190500" cy="19208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148013" y="1738313"/>
            <a:ext cx="190500" cy="190500"/>
          </a:xfrm>
          <a:prstGeom prst="ellipse">
            <a:avLst/>
          </a:prstGeom>
          <a:solidFill>
            <a:srgbClr val="319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325813" y="2098675"/>
            <a:ext cx="190500" cy="1905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454400" y="2479675"/>
            <a:ext cx="192088" cy="190500"/>
          </a:xfrm>
          <a:prstGeom prst="ellipse">
            <a:avLst/>
          </a:prstGeom>
          <a:solidFill>
            <a:srgbClr val="319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533775" y="2873375"/>
            <a:ext cx="190500" cy="190500"/>
          </a:xfrm>
          <a:prstGeom prst="ellipse">
            <a:avLst/>
          </a:prstGeom>
          <a:solidFill>
            <a:srgbClr val="319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559175" y="3275013"/>
            <a:ext cx="190500" cy="190500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533775" y="3675063"/>
            <a:ext cx="190500" cy="192088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454400" y="4070350"/>
            <a:ext cx="192088" cy="190500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325813" y="4451350"/>
            <a:ext cx="190500" cy="190500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148013" y="4811713"/>
            <a:ext cx="190500" cy="190500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924175" y="5145088"/>
            <a:ext cx="190500" cy="192088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659063" y="5448300"/>
            <a:ext cx="190500" cy="190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357438" y="5713413"/>
            <a:ext cx="190500" cy="190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022475" y="5935663"/>
            <a:ext cx="192088" cy="19208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662113" y="6113463"/>
            <a:ext cx="190500" cy="19208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281113" y="6243638"/>
            <a:ext cx="192088" cy="190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87413" y="6321425"/>
            <a:ext cx="190500" cy="1905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85775" y="6348413"/>
            <a:ext cx="192088" cy="1905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9375" y="212725"/>
            <a:ext cx="190500" cy="190500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92075" y="6321425"/>
            <a:ext cx="190500" cy="1920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18782" y="1234657"/>
            <a:ext cx="634921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18782" y="3666206"/>
            <a:ext cx="634921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3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E68E59-B7F0-406B-A01C-D6D74A649F6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 rotWithShape="0">
          <a:gsLst>
            <a:gs pos="0">
              <a:srgbClr val="131C21">
                <a:alpha val="100000"/>
              </a:srgbClr>
            </a:gs>
            <a:gs pos="8000">
              <a:srgbClr val="131C21">
                <a:alpha val="100000"/>
              </a:srgbClr>
            </a:gs>
            <a:gs pos="100000">
              <a:srgbClr val="44546A">
                <a:alpha val="100000"/>
              </a:srgbClr>
            </a:gs>
          </a:gsLst>
          <a:lin ang="108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6"/>
          <p:cNvGrpSpPr/>
          <p:nvPr userDrawn="1"/>
        </p:nvGrpSpPr>
        <p:grpSpPr>
          <a:xfrm>
            <a:off x="5649913" y="1489075"/>
            <a:ext cx="892175" cy="201613"/>
            <a:chOff x="5403167" y="1697643"/>
            <a:chExt cx="1308295" cy="295421"/>
          </a:xfrm>
        </p:grpSpPr>
        <p:sp>
          <p:nvSpPr>
            <p:cNvPr id="8" name="椭圆 7"/>
            <p:cNvSpPr/>
            <p:nvPr/>
          </p:nvSpPr>
          <p:spPr>
            <a:xfrm flipH="1">
              <a:off x="5403167" y="1697643"/>
              <a:ext cx="295646" cy="295421"/>
            </a:xfrm>
            <a:prstGeom prst="ellipse">
              <a:avLst/>
            </a:prstGeom>
            <a:solidFill>
              <a:srgbClr val="F56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 flipH="1">
              <a:off x="5910655" y="1697643"/>
              <a:ext cx="293319" cy="29542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flipH="1">
              <a:off x="6415815" y="1697643"/>
              <a:ext cx="295647" cy="295421"/>
            </a:xfrm>
            <a:prstGeom prst="ellipse">
              <a:avLst/>
            </a:prstGeom>
            <a:solidFill>
              <a:srgbClr val="8865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F56A4A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839788" y="1920707"/>
            <a:ext cx="2409825" cy="18923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839788" y="4194800"/>
            <a:ext cx="2409825" cy="18923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图片占位符 10"/>
          <p:cNvSpPr>
            <a:spLocks noGrp="1"/>
          </p:cNvSpPr>
          <p:nvPr>
            <p:ph type="pic" sz="quarter" idx="15"/>
          </p:nvPr>
        </p:nvSpPr>
        <p:spPr>
          <a:xfrm>
            <a:off x="6096000" y="1920707"/>
            <a:ext cx="2409825" cy="18923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图片占位符 10"/>
          <p:cNvSpPr>
            <a:spLocks noGrp="1"/>
          </p:cNvSpPr>
          <p:nvPr>
            <p:ph type="pic" sz="quarter" idx="16"/>
          </p:nvPr>
        </p:nvSpPr>
        <p:spPr>
          <a:xfrm>
            <a:off x="6096000" y="4194800"/>
            <a:ext cx="2409825" cy="18923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815087-ECC6-4ECB-82FC-5FABB279298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42E319-7276-48CA-A638-EFDCF52BAF1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42E319-7276-48CA-A638-EFDCF52BAF1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 rotWithShape="0">
          <a:gsLst>
            <a:gs pos="0">
              <a:srgbClr val="131C21">
                <a:alpha val="100000"/>
              </a:srgbClr>
            </a:gs>
            <a:gs pos="8000">
              <a:srgbClr val="131C21">
                <a:alpha val="100000"/>
              </a:srgbClr>
            </a:gs>
            <a:gs pos="100000">
              <a:srgbClr val="44546A">
                <a:alpha val="100000"/>
              </a:srgbClr>
            </a:gs>
          </a:gsLst>
          <a:lin ang="108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弦形 6"/>
          <p:cNvSpPr/>
          <p:nvPr/>
        </p:nvSpPr>
        <p:spPr>
          <a:xfrm rot="18900000">
            <a:off x="3074988" y="-3074987"/>
            <a:ext cx="6138863" cy="6138863"/>
          </a:xfrm>
          <a:prstGeom prst="chord">
            <a:avLst>
              <a:gd name="adj1" fmla="val 2681196"/>
              <a:gd name="adj2" fmla="val 13500486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弦形 7"/>
          <p:cNvSpPr/>
          <p:nvPr/>
        </p:nvSpPr>
        <p:spPr>
          <a:xfrm rot="18900000">
            <a:off x="3302000" y="-2833687"/>
            <a:ext cx="5684838" cy="5684838"/>
          </a:xfrm>
          <a:prstGeom prst="chord">
            <a:avLst>
              <a:gd name="adj1" fmla="val 2681196"/>
              <a:gd name="adj2" fmla="val 13500486"/>
            </a:avLst>
          </a:prstGeom>
          <a:solidFill>
            <a:srgbClr val="13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 rot="5400000">
            <a:off x="9382125" y="12700"/>
            <a:ext cx="211138" cy="211138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 rot="5400000">
            <a:off x="9353550" y="455613"/>
            <a:ext cx="211138" cy="211138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 rot="5400000">
            <a:off x="9266238" y="892175"/>
            <a:ext cx="211138" cy="211138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 rot="5400000">
            <a:off x="9123363" y="1312863"/>
            <a:ext cx="211138" cy="211138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 rot="5400000">
            <a:off x="8926513" y="1711325"/>
            <a:ext cx="211138" cy="211138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 rot="5400000">
            <a:off x="8680450" y="2081213"/>
            <a:ext cx="211138" cy="21113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 rot="5400000">
            <a:off x="8386763" y="2414588"/>
            <a:ext cx="211138" cy="21113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 rot="5400000">
            <a:off x="8053388" y="2708275"/>
            <a:ext cx="211138" cy="21113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 rot="5400000">
            <a:off x="7683500" y="2954338"/>
            <a:ext cx="211138" cy="211138"/>
          </a:xfrm>
          <a:prstGeom prst="ellipse">
            <a:avLst/>
          </a:prstGeom>
          <a:solidFill>
            <a:srgbClr val="2F7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 rot="5400000">
            <a:off x="7285038" y="3151188"/>
            <a:ext cx="211138" cy="211138"/>
          </a:xfrm>
          <a:prstGeom prst="ellipse">
            <a:avLst/>
          </a:prstGeom>
          <a:solidFill>
            <a:srgbClr val="2F7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 rot="5400000">
            <a:off x="6863556" y="3293269"/>
            <a:ext cx="211138" cy="212725"/>
          </a:xfrm>
          <a:prstGeom prst="ellipse">
            <a:avLst/>
          </a:prstGeom>
          <a:solidFill>
            <a:srgbClr val="2F7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 rot="5400000">
            <a:off x="6427788" y="3381375"/>
            <a:ext cx="211138" cy="211138"/>
          </a:xfrm>
          <a:prstGeom prst="ellipse">
            <a:avLst/>
          </a:prstGeom>
          <a:solidFill>
            <a:srgbClr val="319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椭圆 20"/>
          <p:cNvSpPr/>
          <p:nvPr/>
        </p:nvSpPr>
        <p:spPr>
          <a:xfrm rot="5400000">
            <a:off x="5984081" y="3409156"/>
            <a:ext cx="211138" cy="2127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 rot="5400000">
            <a:off x="5540375" y="3381375"/>
            <a:ext cx="211138" cy="211138"/>
          </a:xfrm>
          <a:prstGeom prst="ellipse">
            <a:avLst/>
          </a:prstGeom>
          <a:solidFill>
            <a:srgbClr val="319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 rot="5400000">
            <a:off x="5104606" y="3293269"/>
            <a:ext cx="211138" cy="212725"/>
          </a:xfrm>
          <a:prstGeom prst="ellipse">
            <a:avLst/>
          </a:prstGeom>
          <a:solidFill>
            <a:srgbClr val="2F7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椭圆 23"/>
          <p:cNvSpPr/>
          <p:nvPr/>
        </p:nvSpPr>
        <p:spPr>
          <a:xfrm rot="5400000">
            <a:off x="4683125" y="3151188"/>
            <a:ext cx="211138" cy="211138"/>
          </a:xfrm>
          <a:prstGeom prst="ellipse">
            <a:avLst/>
          </a:prstGeom>
          <a:solidFill>
            <a:srgbClr val="2F7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 rot="5400000">
            <a:off x="4284663" y="2954338"/>
            <a:ext cx="211138" cy="211138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 rot="5400000">
            <a:off x="3914775" y="2708275"/>
            <a:ext cx="211138" cy="211138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椭圆 26"/>
          <p:cNvSpPr/>
          <p:nvPr/>
        </p:nvSpPr>
        <p:spPr>
          <a:xfrm rot="5400000">
            <a:off x="3581400" y="2414588"/>
            <a:ext cx="211138" cy="2111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>
          <a:xfrm rot="5400000">
            <a:off x="3287713" y="2081213"/>
            <a:ext cx="211138" cy="2111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>
          <a:xfrm rot="5400000">
            <a:off x="3041650" y="1711325"/>
            <a:ext cx="211138" cy="2111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>
          <a:xfrm rot="5400000">
            <a:off x="2844800" y="1312863"/>
            <a:ext cx="211138" cy="2111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>
          <a:xfrm rot="5400000">
            <a:off x="2701925" y="892175"/>
            <a:ext cx="211138" cy="2111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 rot="5400000">
            <a:off x="2614613" y="455613"/>
            <a:ext cx="211138" cy="21113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 rot="5400000">
            <a:off x="2586038" y="12700"/>
            <a:ext cx="211138" cy="21113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椭圆 33"/>
          <p:cNvSpPr/>
          <p:nvPr/>
        </p:nvSpPr>
        <p:spPr>
          <a:xfrm rot="5400000">
            <a:off x="5972969" y="2394744"/>
            <a:ext cx="444500" cy="442913"/>
          </a:xfrm>
          <a:prstGeom prst="ellipse">
            <a:avLst/>
          </a:prstGeom>
          <a:solidFill>
            <a:srgbClr val="CB3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250786"/>
            <a:ext cx="10515600" cy="1587761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838547"/>
            <a:ext cx="10515600" cy="89966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3317662" y="-5581"/>
            <a:ext cx="5628887" cy="28336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5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830C7D8-B1AF-4494-8291-06BCE37DDBF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 rotWithShape="0">
          <a:gsLst>
            <a:gs pos="0">
              <a:srgbClr val="131C21">
                <a:alpha val="100000"/>
              </a:srgbClr>
            </a:gs>
            <a:gs pos="8000">
              <a:srgbClr val="131C21">
                <a:alpha val="100000"/>
              </a:srgbClr>
            </a:gs>
            <a:gs pos="100000">
              <a:srgbClr val="44546A">
                <a:alpha val="100000"/>
              </a:srgbClr>
            </a:gs>
          </a:gsLst>
          <a:lin ang="108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6"/>
          <p:cNvGrpSpPr/>
          <p:nvPr userDrawn="1"/>
        </p:nvGrpSpPr>
        <p:grpSpPr>
          <a:xfrm>
            <a:off x="5649913" y="1489075"/>
            <a:ext cx="892175" cy="201613"/>
            <a:chOff x="5403167" y="1697643"/>
            <a:chExt cx="1308295" cy="295421"/>
          </a:xfrm>
        </p:grpSpPr>
        <p:sp>
          <p:nvSpPr>
            <p:cNvPr id="8" name="椭圆 7"/>
            <p:cNvSpPr/>
            <p:nvPr/>
          </p:nvSpPr>
          <p:spPr>
            <a:xfrm flipH="1">
              <a:off x="5403167" y="1697643"/>
              <a:ext cx="295646" cy="295421"/>
            </a:xfrm>
            <a:prstGeom prst="ellipse">
              <a:avLst/>
            </a:prstGeom>
            <a:solidFill>
              <a:srgbClr val="F56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 flipH="1">
              <a:off x="5910655" y="1697643"/>
              <a:ext cx="293319" cy="29542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flipH="1">
              <a:off x="6415815" y="1697643"/>
              <a:ext cx="295647" cy="295421"/>
            </a:xfrm>
            <a:prstGeom prst="ellipse">
              <a:avLst/>
            </a:prstGeom>
            <a:solidFill>
              <a:srgbClr val="8865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F56A4A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922AC4-3242-49FE-BA4F-8A58053376D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 rotWithShape="0">
          <a:gsLst>
            <a:gs pos="0">
              <a:srgbClr val="131C21">
                <a:alpha val="100000"/>
              </a:srgbClr>
            </a:gs>
            <a:gs pos="8000">
              <a:srgbClr val="131C21">
                <a:alpha val="100000"/>
              </a:srgbClr>
            </a:gs>
            <a:gs pos="100000">
              <a:srgbClr val="44546A">
                <a:alpha val="100000"/>
              </a:srgbClr>
            </a:gs>
          </a:gsLst>
          <a:lin ang="108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6"/>
          <p:cNvGrpSpPr/>
          <p:nvPr userDrawn="1"/>
        </p:nvGrpSpPr>
        <p:grpSpPr>
          <a:xfrm>
            <a:off x="5649913" y="1489075"/>
            <a:ext cx="892175" cy="201613"/>
            <a:chOff x="5403167" y="1697643"/>
            <a:chExt cx="1308295" cy="295421"/>
          </a:xfrm>
        </p:grpSpPr>
        <p:sp>
          <p:nvSpPr>
            <p:cNvPr id="8" name="椭圆 7"/>
            <p:cNvSpPr/>
            <p:nvPr/>
          </p:nvSpPr>
          <p:spPr>
            <a:xfrm flipH="1">
              <a:off x="5403167" y="1697643"/>
              <a:ext cx="295646" cy="295421"/>
            </a:xfrm>
            <a:prstGeom prst="ellipse">
              <a:avLst/>
            </a:prstGeom>
            <a:solidFill>
              <a:srgbClr val="F56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 flipH="1">
              <a:off x="5910655" y="1697643"/>
              <a:ext cx="293319" cy="29542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flipH="1">
              <a:off x="6415815" y="1697643"/>
              <a:ext cx="295647" cy="295421"/>
            </a:xfrm>
            <a:prstGeom prst="ellipse">
              <a:avLst/>
            </a:prstGeom>
            <a:solidFill>
              <a:srgbClr val="8865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F56A4A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839788" y="1808163"/>
            <a:ext cx="6180137" cy="22574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图片占位符 13"/>
          <p:cNvSpPr>
            <a:spLocks noGrp="1"/>
          </p:cNvSpPr>
          <p:nvPr>
            <p:ph type="pic" sz="quarter" idx="14"/>
          </p:nvPr>
        </p:nvSpPr>
        <p:spPr>
          <a:xfrm>
            <a:off x="838200" y="4183062"/>
            <a:ext cx="3366452" cy="2017713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图片占位符 13"/>
          <p:cNvSpPr>
            <a:spLocks noGrp="1"/>
          </p:cNvSpPr>
          <p:nvPr>
            <p:ph type="pic" sz="quarter" idx="15"/>
          </p:nvPr>
        </p:nvSpPr>
        <p:spPr>
          <a:xfrm>
            <a:off x="4312027" y="4183062"/>
            <a:ext cx="2707898" cy="2017713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日期占位符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10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852DDEA-9DE4-419E-A62A-64D5C101F14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 rotWithShape="0">
          <a:gsLst>
            <a:gs pos="0">
              <a:srgbClr val="131C21">
                <a:alpha val="100000"/>
              </a:srgbClr>
            </a:gs>
            <a:gs pos="8000">
              <a:srgbClr val="131C21">
                <a:alpha val="100000"/>
              </a:srgbClr>
            </a:gs>
            <a:gs pos="100000">
              <a:srgbClr val="44546A">
                <a:alpha val="100000"/>
              </a:srgbClr>
            </a:gs>
          </a:gsLst>
          <a:lin ang="108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6"/>
          <p:cNvGrpSpPr/>
          <p:nvPr userDrawn="1"/>
        </p:nvGrpSpPr>
        <p:grpSpPr>
          <a:xfrm>
            <a:off x="5649913" y="1489075"/>
            <a:ext cx="892175" cy="201613"/>
            <a:chOff x="5403167" y="1697643"/>
            <a:chExt cx="1308295" cy="295421"/>
          </a:xfrm>
        </p:grpSpPr>
        <p:sp>
          <p:nvSpPr>
            <p:cNvPr id="8" name="椭圆 7"/>
            <p:cNvSpPr/>
            <p:nvPr/>
          </p:nvSpPr>
          <p:spPr>
            <a:xfrm flipH="1">
              <a:off x="5403167" y="1697643"/>
              <a:ext cx="295646" cy="295421"/>
            </a:xfrm>
            <a:prstGeom prst="ellipse">
              <a:avLst/>
            </a:prstGeom>
            <a:solidFill>
              <a:srgbClr val="F56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 flipH="1">
              <a:off x="5910655" y="1697643"/>
              <a:ext cx="293319" cy="29542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flipH="1">
              <a:off x="6415815" y="1697643"/>
              <a:ext cx="295647" cy="295421"/>
            </a:xfrm>
            <a:prstGeom prst="ellipse">
              <a:avLst/>
            </a:prstGeom>
            <a:solidFill>
              <a:srgbClr val="8865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F56A4A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838200" y="1808163"/>
            <a:ext cx="10514013" cy="2595562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F64278-756C-45D2-8FCC-D27B135CBA0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 rotWithShape="0">
          <a:gsLst>
            <a:gs pos="0">
              <a:srgbClr val="131C21">
                <a:alpha val="100000"/>
              </a:srgbClr>
            </a:gs>
            <a:gs pos="8000">
              <a:srgbClr val="131C21">
                <a:alpha val="100000"/>
              </a:srgbClr>
            </a:gs>
            <a:gs pos="100000">
              <a:srgbClr val="44546A">
                <a:alpha val="100000"/>
              </a:srgbClr>
            </a:gs>
          </a:gsLst>
          <a:lin ang="108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6"/>
          <p:cNvGrpSpPr/>
          <p:nvPr userDrawn="1"/>
        </p:nvGrpSpPr>
        <p:grpSpPr>
          <a:xfrm>
            <a:off x="5649913" y="1489075"/>
            <a:ext cx="892175" cy="201613"/>
            <a:chOff x="5403167" y="1697643"/>
            <a:chExt cx="1308295" cy="295421"/>
          </a:xfrm>
        </p:grpSpPr>
        <p:sp>
          <p:nvSpPr>
            <p:cNvPr id="8" name="椭圆 7"/>
            <p:cNvSpPr/>
            <p:nvPr/>
          </p:nvSpPr>
          <p:spPr>
            <a:xfrm flipH="1">
              <a:off x="5403167" y="1697643"/>
              <a:ext cx="295646" cy="295421"/>
            </a:xfrm>
            <a:prstGeom prst="ellipse">
              <a:avLst/>
            </a:prstGeom>
            <a:solidFill>
              <a:srgbClr val="F56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 flipH="1">
              <a:off x="5910655" y="1697643"/>
              <a:ext cx="293319" cy="29542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flipH="1">
              <a:off x="6415815" y="1697643"/>
              <a:ext cx="295647" cy="295421"/>
            </a:xfrm>
            <a:prstGeom prst="ellipse">
              <a:avLst/>
            </a:prstGeom>
            <a:solidFill>
              <a:srgbClr val="8865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F56A4A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1331994" y="2430462"/>
            <a:ext cx="2786063" cy="199707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4705291" y="2430462"/>
            <a:ext cx="2786063" cy="199707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图片占位符 10"/>
          <p:cNvSpPr>
            <a:spLocks noGrp="1"/>
          </p:cNvSpPr>
          <p:nvPr>
            <p:ph type="pic" sz="quarter" idx="15"/>
          </p:nvPr>
        </p:nvSpPr>
        <p:spPr>
          <a:xfrm>
            <a:off x="8078588" y="2430462"/>
            <a:ext cx="2786063" cy="199707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7F54521-984E-4E3E-98ED-B43F2B6E347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bg>
      <p:bgPr>
        <a:gradFill rotWithShape="0">
          <a:gsLst>
            <a:gs pos="0">
              <a:srgbClr val="131C21">
                <a:alpha val="100000"/>
              </a:srgbClr>
            </a:gs>
            <a:gs pos="8000">
              <a:srgbClr val="131C21">
                <a:alpha val="100000"/>
              </a:srgbClr>
            </a:gs>
            <a:gs pos="100000">
              <a:srgbClr val="44546A">
                <a:alpha val="100000"/>
              </a:srgbClr>
            </a:gs>
          </a:gsLst>
          <a:lin ang="108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/>
          <p:cNvGrpSpPr/>
          <p:nvPr userDrawn="1"/>
        </p:nvGrpSpPr>
        <p:grpSpPr>
          <a:xfrm>
            <a:off x="5649913" y="1489075"/>
            <a:ext cx="892175" cy="201613"/>
            <a:chOff x="5403167" y="1697643"/>
            <a:chExt cx="1308295" cy="295421"/>
          </a:xfrm>
        </p:grpSpPr>
        <p:sp>
          <p:nvSpPr>
            <p:cNvPr id="8" name="椭圆 7"/>
            <p:cNvSpPr/>
            <p:nvPr/>
          </p:nvSpPr>
          <p:spPr>
            <a:xfrm flipH="1">
              <a:off x="5403167" y="1697643"/>
              <a:ext cx="295646" cy="295421"/>
            </a:xfrm>
            <a:prstGeom prst="ellipse">
              <a:avLst/>
            </a:prstGeom>
            <a:solidFill>
              <a:srgbClr val="F56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 flipH="1">
              <a:off x="5910655" y="1697643"/>
              <a:ext cx="293319" cy="29542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flipH="1">
              <a:off x="6415815" y="1697643"/>
              <a:ext cx="295647" cy="295421"/>
            </a:xfrm>
            <a:prstGeom prst="ellipse">
              <a:avLst/>
            </a:prstGeom>
            <a:solidFill>
              <a:srgbClr val="8865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F56A4A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1110569" y="2171473"/>
            <a:ext cx="2274887" cy="3298598"/>
          </a:xfrm>
          <a:ln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图片占位符 10"/>
          <p:cNvSpPr>
            <a:spLocks noGrp="1"/>
          </p:cNvSpPr>
          <p:nvPr>
            <p:ph type="pic" sz="quarter" idx="14"/>
          </p:nvPr>
        </p:nvSpPr>
        <p:spPr>
          <a:xfrm rot="1102599">
            <a:off x="2443956" y="2374220"/>
            <a:ext cx="2274887" cy="3298598"/>
          </a:xfrm>
          <a:ln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图片占位符 10"/>
          <p:cNvSpPr>
            <a:spLocks noGrp="1"/>
          </p:cNvSpPr>
          <p:nvPr>
            <p:ph type="pic" sz="quarter" idx="15"/>
          </p:nvPr>
        </p:nvSpPr>
        <p:spPr>
          <a:xfrm rot="21325070">
            <a:off x="3793736" y="2767633"/>
            <a:ext cx="2274887" cy="3298598"/>
          </a:xfrm>
          <a:ln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B896B3-E11A-4959-8378-F925BCF55D3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 rotWithShape="0">
          <a:gsLst>
            <a:gs pos="0">
              <a:srgbClr val="131C21">
                <a:alpha val="100000"/>
              </a:srgbClr>
            </a:gs>
            <a:gs pos="8000">
              <a:srgbClr val="131C21">
                <a:alpha val="100000"/>
              </a:srgbClr>
            </a:gs>
            <a:gs pos="100000">
              <a:srgbClr val="44546A">
                <a:alpha val="100000"/>
              </a:srgbClr>
            </a:gs>
          </a:gsLst>
          <a:lin ang="108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6"/>
          <p:cNvGrpSpPr/>
          <p:nvPr userDrawn="1"/>
        </p:nvGrpSpPr>
        <p:grpSpPr>
          <a:xfrm>
            <a:off x="5649913" y="1489075"/>
            <a:ext cx="892175" cy="201613"/>
            <a:chOff x="5403167" y="1697643"/>
            <a:chExt cx="1308295" cy="295421"/>
          </a:xfrm>
        </p:grpSpPr>
        <p:sp>
          <p:nvSpPr>
            <p:cNvPr id="8" name="椭圆 7"/>
            <p:cNvSpPr/>
            <p:nvPr/>
          </p:nvSpPr>
          <p:spPr>
            <a:xfrm flipH="1">
              <a:off x="5403167" y="1697643"/>
              <a:ext cx="295646" cy="295421"/>
            </a:xfrm>
            <a:prstGeom prst="ellipse">
              <a:avLst/>
            </a:prstGeom>
            <a:solidFill>
              <a:srgbClr val="F56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 flipH="1">
              <a:off x="5910655" y="1697643"/>
              <a:ext cx="293319" cy="29542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flipH="1">
              <a:off x="6415815" y="1697643"/>
              <a:ext cx="295647" cy="295421"/>
            </a:xfrm>
            <a:prstGeom prst="ellipse">
              <a:avLst/>
            </a:prstGeom>
            <a:solidFill>
              <a:srgbClr val="8865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F56A4A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838200" y="3549650"/>
            <a:ext cx="5257800" cy="26511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1DFA2F9-8434-4DCF-89C2-57681496914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31C21">
                <a:alpha val="100000"/>
              </a:srgbClr>
            </a:gs>
            <a:gs pos="8000">
              <a:srgbClr val="131C21">
                <a:alpha val="100000"/>
              </a:srgbClr>
            </a:gs>
            <a:gs pos="100000">
              <a:srgbClr val="44546A">
                <a:alpha val="100000"/>
              </a:srgbClr>
            </a:gs>
          </a:gsLst>
          <a:lin ang="10800000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42E319-7276-48CA-A638-EFDCF52BAF1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"/>
          <p:cNvSpPr>
            <a:spLocks noGrp="1"/>
          </p:cNvSpPr>
          <p:nvPr>
            <p:ph type="ctrTitle"/>
          </p:nvPr>
        </p:nvSpPr>
        <p:spPr>
          <a:xfrm>
            <a:off x="3768090" y="1658620"/>
            <a:ext cx="7581900" cy="1064895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altLang="en-US" sz="48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/>
                <a:uLnTx/>
                <a:uFillTx/>
                <a:latin typeface="+mj-ea"/>
                <a:ea typeface="+mj-ea"/>
                <a:cs typeface="+mj-cs"/>
              </a:rPr>
              <a:t>Code Camp           </a:t>
            </a:r>
            <a:endParaRPr kumimoji="0" lang="en-US" altLang="zh-CN" sz="6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pic>
        <p:nvPicPr>
          <p:cNvPr id="100" name="Imag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Imag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4491355"/>
            <a:ext cx="2872740" cy="1454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Image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1" name="Image 120"/>
          <p:cNvPicPr/>
          <p:nvPr/>
        </p:nvPicPr>
        <p:blipFill>
          <a:blip r:embed="rId3"/>
          <a:stretch>
            <a:fillRect/>
          </a:stretch>
        </p:blipFill>
        <p:spPr>
          <a:xfrm>
            <a:off x="9677400" y="0"/>
            <a:ext cx="2514600" cy="9531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" name="Image 121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2183130"/>
            <a:ext cx="2491740" cy="2308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Zone de texte 16"/>
          <p:cNvSpPr txBox="1"/>
          <p:nvPr/>
        </p:nvSpPr>
        <p:spPr>
          <a:xfrm>
            <a:off x="3768090" y="2967990"/>
            <a:ext cx="82035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fr-FR" altLang="en-US" sz="5400" b="1" noProof="0" dirty="0" smtClean="0">
                <a:ln>
                  <a:noFill/>
                </a:ln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/>
                <a:uLnTx/>
                <a:uFillTx/>
                <a:latin typeface="+mj-ea"/>
                <a:ea typeface="+mj-ea"/>
                <a:cs typeface="+mj-cs"/>
                <a:sym typeface="+mn-ea"/>
              </a:rPr>
              <a:t>ANONYMIZER</a:t>
            </a:r>
            <a:endParaRPr lang="fr-FR" altLang="en-US" sz="5400" b="1" noProof="0" dirty="0" smtClean="0">
              <a:ln>
                <a:noFill/>
              </a:ln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effectLst/>
              <a:uLnTx/>
              <a:uFillTx/>
              <a:latin typeface="+mj-ea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1"/>
          <p:cNvSpPr>
            <a:spLocks noGrp="1"/>
          </p:cNvSpPr>
          <p:nvPr>
            <p:ph type="ctrTitle"/>
          </p:nvPr>
        </p:nvSpPr>
        <p:spPr>
          <a:xfrm>
            <a:off x="4318000" y="1235075"/>
            <a:ext cx="6840538" cy="2387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smtClean="0">
                <a:ln>
                  <a:noFill/>
                </a:ln>
                <a:solidFill>
                  <a:srgbClr val="F56A4A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THANKS</a:t>
            </a:r>
            <a:br>
              <a:rPr kumimoji="0" lang="en-US" altLang="zh-CN" sz="4800" b="0" i="0" u="none" strike="noStrike" kern="1200" cap="none" spc="0" normalizeH="0" baseline="0" noProof="0" smtClean="0">
                <a:ln>
                  <a:noFill/>
                </a:ln>
                <a:solidFill>
                  <a:srgbClr val="F56A4A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</a:t>
            </a:r>
            <a:r>
              <a:rPr kumimoji="0" lang="en-US" altLang="zh-CN" sz="6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FOR WATCHING</a:t>
            </a:r>
            <a:endParaRPr kumimoji="0" lang="zh-CN" altLang="en-US" sz="66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pic>
        <p:nvPicPr>
          <p:cNvPr id="122" name="Image 12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183130"/>
            <a:ext cx="2491740" cy="2308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5"/>
          <p:cNvSpPr>
            <a:spLocks noGrp="1"/>
          </p:cNvSpPr>
          <p:nvPr>
            <p:ph type="title"/>
          </p:nvPr>
        </p:nvSpPr>
        <p:spPr>
          <a:xfrm>
            <a:off x="845820" y="4509135"/>
            <a:ext cx="2150745" cy="890905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alt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3196A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Haroun</a:t>
            </a:r>
            <a:endParaRPr kumimoji="0" lang="fr-FR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3196A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2292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317875" y="-6350"/>
            <a:ext cx="5629275" cy="2833688"/>
          </a:xfrm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altLang="en-US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/>
                <a:uLnTx/>
                <a:uFillTx/>
                <a:latin typeface="+mj-ea"/>
                <a:ea typeface="+mj-ea"/>
                <a:cs typeface="+mj-cs"/>
              </a:rPr>
              <a:t>Équipe</a:t>
            </a:r>
            <a:endParaRPr kumimoji="0" lang="fr-FR" altLang="en-US" sz="7200" b="0" i="0" u="none" strike="noStrike" kern="1200" cap="none" spc="0" normalizeH="0" baseline="0" noProof="0" dirty="0" smtClean="0">
              <a:ln>
                <a:noFill/>
              </a:ln>
              <a:solidFill>
                <a:srgbClr val="3196A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4590" y="3874135"/>
            <a:ext cx="2160270" cy="2160270"/>
          </a:xfrm>
          <a:prstGeom prst="flowChartAlternateProcess">
            <a:avLst/>
          </a:prstGeom>
        </p:spPr>
      </p:pic>
      <p:pic>
        <p:nvPicPr>
          <p:cNvPr id="104" name="Image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6572885" y="3874135"/>
            <a:ext cx="2160000" cy="2160000"/>
          </a:xfrm>
          <a:prstGeom prst="flowChartAlternateProcess">
            <a:avLst/>
          </a:prstGeom>
          <a:noFill/>
          <a:ln w="9525">
            <a:noFill/>
          </a:ln>
        </p:spPr>
      </p:pic>
      <p:pic>
        <p:nvPicPr>
          <p:cNvPr id="106" name="Image 105"/>
          <p:cNvPicPr/>
          <p:nvPr/>
        </p:nvPicPr>
        <p:blipFill>
          <a:blip r:embed="rId3"/>
          <a:stretch>
            <a:fillRect/>
          </a:stretch>
        </p:blipFill>
        <p:spPr>
          <a:xfrm>
            <a:off x="836295" y="2348865"/>
            <a:ext cx="2160000" cy="2160000"/>
          </a:xfrm>
          <a:prstGeom prst="flowChartAlternateProcess">
            <a:avLst/>
          </a:prstGeom>
          <a:noFill/>
          <a:ln w="9525">
            <a:noFill/>
          </a:ln>
        </p:spPr>
      </p:pic>
      <p:pic>
        <p:nvPicPr>
          <p:cNvPr id="107" name="Image 106"/>
          <p:cNvPicPr/>
          <p:nvPr/>
        </p:nvPicPr>
        <p:blipFill>
          <a:blip r:embed="rId4"/>
          <a:stretch>
            <a:fillRect/>
          </a:stretch>
        </p:blipFill>
        <p:spPr>
          <a:xfrm>
            <a:off x="9440545" y="2348865"/>
            <a:ext cx="2160000" cy="2160000"/>
          </a:xfrm>
          <a:prstGeom prst="flowChartAlternateProcess">
            <a:avLst/>
          </a:prstGeom>
          <a:noFill/>
          <a:ln w="9525">
            <a:noFill/>
          </a:ln>
        </p:spPr>
      </p:pic>
      <p:sp>
        <p:nvSpPr>
          <p:cNvPr id="17" name="标题 5"/>
          <p:cNvSpPr>
            <a:spLocks noGrp="1"/>
          </p:cNvSpPr>
          <p:nvPr/>
        </p:nvSpPr>
        <p:spPr>
          <a:xfrm>
            <a:off x="3714750" y="5967095"/>
            <a:ext cx="2150745" cy="8909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alt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3196A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Valentin</a:t>
            </a:r>
            <a:endParaRPr kumimoji="0" lang="fr-FR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8865DB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18" name="标题 5"/>
          <p:cNvSpPr>
            <a:spLocks noGrp="1"/>
          </p:cNvSpPr>
          <p:nvPr/>
        </p:nvSpPr>
        <p:spPr>
          <a:xfrm>
            <a:off x="6582410" y="5999480"/>
            <a:ext cx="2150745" cy="8909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alt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3196A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Hacen</a:t>
            </a:r>
            <a:endParaRPr kumimoji="0" lang="fr-FR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8865DB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19" name="标题 5"/>
          <p:cNvSpPr>
            <a:spLocks noGrp="1"/>
          </p:cNvSpPr>
          <p:nvPr/>
        </p:nvSpPr>
        <p:spPr>
          <a:xfrm>
            <a:off x="9440545" y="4508500"/>
            <a:ext cx="2150745" cy="8909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alt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3196A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Ghenima</a:t>
            </a:r>
            <a:endParaRPr kumimoji="0" lang="fr-FR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8865DB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/>
          <a:lstStyle/>
          <a:p>
            <a:pPr marL="0" marR="0" lvl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alt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/>
                <a:uLnTx/>
                <a:uFillTx/>
                <a:latin typeface="+mj-ea"/>
                <a:ea typeface="+mj-ea"/>
                <a:cs typeface="+mj-cs"/>
              </a:rPr>
              <a:t>Quel est le but du projet?</a:t>
            </a:r>
            <a:endParaRPr kumimoji="0" lang="fr-FR" altLang="en-US" sz="6000" b="1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13318" name="矩形 8"/>
          <p:cNvSpPr>
            <a:spLocks noChangeArrowheads="1"/>
          </p:cNvSpPr>
          <p:nvPr/>
        </p:nvSpPr>
        <p:spPr bwMode="auto">
          <a:xfrm>
            <a:off x="4044950" y="2829560"/>
            <a:ext cx="772858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o"/>
              <a:defRPr/>
            </a:pPr>
            <a:r>
              <a:rPr kumimoji="0" lang="fr-FR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 Anonymiser automatiquement les CV</a:t>
            </a:r>
            <a:endParaRPr kumimoji="0" lang="fr-FR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o"/>
              <a:defRPr/>
            </a:pPr>
            <a:r>
              <a:rPr kumimoji="0" lang="fr-FR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 Suppression de données personnelles  </a:t>
            </a:r>
            <a:endParaRPr kumimoji="0" lang="fr-FR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o"/>
              <a:defRPr/>
            </a:pPr>
            <a:r>
              <a:rPr kumimoji="0" lang="fr-FR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 Protéger l'identité du candidat</a:t>
            </a:r>
            <a:endParaRPr kumimoji="0" lang="fr-FR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o"/>
              <a:defRPr/>
            </a:pPr>
            <a:r>
              <a:rPr kumimoji="0" lang="fr-FR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 Pour protéger l'entreprise</a:t>
            </a:r>
            <a:endParaRPr kumimoji="0" lang="fr-FR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  <p:pic>
        <p:nvPicPr>
          <p:cNvPr id="108" name="Image 107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Image 108"/>
          <p:cNvPicPr/>
          <p:nvPr/>
        </p:nvPicPr>
        <p:blipFill>
          <a:blip r:embed="rId1"/>
          <a:stretch>
            <a:fillRect/>
          </a:stretch>
        </p:blipFill>
        <p:spPr>
          <a:xfrm>
            <a:off x="497205" y="2165985"/>
            <a:ext cx="3016885" cy="32905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60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317875" y="-6350"/>
            <a:ext cx="5629275" cy="2833688"/>
          </a:xfrm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altLang="en-US" sz="66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/>
                <a:uLnTx/>
                <a:uFillTx/>
                <a:latin typeface="+mj-ea"/>
                <a:ea typeface="+mj-ea"/>
                <a:cs typeface="+mj-cs"/>
              </a:rPr>
              <a:t>Étape </a:t>
            </a:r>
            <a:endParaRPr kumimoji="0" lang="fr-FR" altLang="en-US" sz="6600" b="1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effectLst/>
              <a:uLnTx/>
              <a:uFillTx/>
              <a:latin typeface="+mj-ea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altLang="en-US" sz="66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/>
                <a:uLnTx/>
                <a:uFillTx/>
                <a:latin typeface="+mj-ea"/>
                <a:ea typeface="+mj-ea"/>
                <a:cs typeface="+mj-cs"/>
              </a:rPr>
              <a:t>Projet</a:t>
            </a:r>
            <a:endParaRPr kumimoji="0" lang="fr-FR" altLang="en-US" sz="6600" b="1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pic>
        <p:nvPicPr>
          <p:cNvPr id="117" name="Image 116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" name="Image 121"/>
          <p:cNvPicPr/>
          <p:nvPr/>
        </p:nvPicPr>
        <p:blipFill>
          <a:blip r:embed="rId2"/>
          <a:stretch>
            <a:fillRect/>
          </a:stretch>
        </p:blipFill>
        <p:spPr>
          <a:xfrm>
            <a:off x="4886960" y="3921760"/>
            <a:ext cx="2931160" cy="28270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FR" altLang="en-US" sz="6000" b="1" i="0" u="none" strike="noStrike" kern="1200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/>
                <a:uLnTx/>
                <a:uFillTx/>
                <a:latin typeface="+mj-ea"/>
                <a:ea typeface="+mj-ea"/>
                <a:cs typeface="+mj-cs"/>
              </a:rPr>
              <a:t>étape de projet</a:t>
            </a:r>
            <a:endParaRPr kumimoji="0" lang="fr-FR" altLang="en-US" sz="6000" b="1" i="0" u="none" strike="noStrike" kern="1200" spc="0" normalizeH="0" baseline="0" noProof="0" dirty="0" smtClean="0">
              <a:ln>
                <a:noFill/>
              </a:ln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958850" y="4167188"/>
            <a:ext cx="10193338" cy="0"/>
          </a:xfrm>
          <a:prstGeom prst="line">
            <a:avLst/>
          </a:prstGeom>
          <a:ln w="28575">
            <a:solidFill>
              <a:srgbClr val="2F729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KSO_Shape"/>
          <p:cNvSpPr/>
          <p:nvPr/>
        </p:nvSpPr>
        <p:spPr>
          <a:xfrm flipH="1">
            <a:off x="2670175" y="3773488"/>
            <a:ext cx="247650" cy="352425"/>
          </a:xfrm>
          <a:custGeom>
            <a:avLst/>
            <a:gdLst>
              <a:gd name="connsiteX0" fmla="*/ 586581 w 1173161"/>
              <a:gd name="connsiteY0" fmla="*/ 0 h 1672438"/>
              <a:gd name="connsiteX1" fmla="*/ 1001356 w 1173161"/>
              <a:gd name="connsiteY1" fmla="*/ 171806 h 1672438"/>
              <a:gd name="connsiteX2" fmla="*/ 1001356 w 1173161"/>
              <a:gd name="connsiteY2" fmla="*/ 1001357 h 1672438"/>
              <a:gd name="connsiteX3" fmla="*/ 586581 w 1173161"/>
              <a:gd name="connsiteY3" fmla="*/ 1672438 h 1672438"/>
              <a:gd name="connsiteX4" fmla="*/ 171805 w 1173161"/>
              <a:gd name="connsiteY4" fmla="*/ 1001357 h 1672438"/>
              <a:gd name="connsiteX5" fmla="*/ 171805 w 1173161"/>
              <a:gd name="connsiteY5" fmla="*/ 171806 h 1672438"/>
              <a:gd name="connsiteX6" fmla="*/ 586581 w 1173161"/>
              <a:gd name="connsiteY6" fmla="*/ 0 h 167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3161" h="1672438">
                <a:moveTo>
                  <a:pt x="586581" y="0"/>
                </a:moveTo>
                <a:cubicBezTo>
                  <a:pt x="736700" y="0"/>
                  <a:pt x="886819" y="57269"/>
                  <a:pt x="1001356" y="171806"/>
                </a:cubicBezTo>
                <a:cubicBezTo>
                  <a:pt x="1230430" y="400880"/>
                  <a:pt x="1230430" y="772282"/>
                  <a:pt x="1001356" y="1001357"/>
                </a:cubicBezTo>
                <a:cubicBezTo>
                  <a:pt x="820380" y="1182333"/>
                  <a:pt x="682121" y="1406027"/>
                  <a:pt x="586581" y="1672438"/>
                </a:cubicBezTo>
                <a:cubicBezTo>
                  <a:pt x="491040" y="1406027"/>
                  <a:pt x="352782" y="1182333"/>
                  <a:pt x="171805" y="1001357"/>
                </a:cubicBezTo>
                <a:cubicBezTo>
                  <a:pt x="-57269" y="772282"/>
                  <a:pt x="-57269" y="400880"/>
                  <a:pt x="171805" y="171806"/>
                </a:cubicBezTo>
                <a:cubicBezTo>
                  <a:pt x="286343" y="57269"/>
                  <a:pt x="436462" y="0"/>
                  <a:pt x="586581" y="0"/>
                </a:cubicBezTo>
                <a:close/>
              </a:path>
            </a:pathLst>
          </a:custGeom>
          <a:solidFill>
            <a:srgbClr val="F56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741613" y="4132263"/>
            <a:ext cx="103188" cy="104775"/>
          </a:xfrm>
          <a:prstGeom prst="ellipse">
            <a:avLst/>
          </a:prstGeom>
          <a:solidFill>
            <a:srgbClr val="F56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KSO_Shape"/>
          <p:cNvSpPr/>
          <p:nvPr/>
        </p:nvSpPr>
        <p:spPr>
          <a:xfrm flipH="1">
            <a:off x="5972175" y="3752850"/>
            <a:ext cx="247650" cy="350838"/>
          </a:xfrm>
          <a:custGeom>
            <a:avLst/>
            <a:gdLst>
              <a:gd name="connsiteX0" fmla="*/ 586581 w 1173161"/>
              <a:gd name="connsiteY0" fmla="*/ 0 h 1672438"/>
              <a:gd name="connsiteX1" fmla="*/ 1001356 w 1173161"/>
              <a:gd name="connsiteY1" fmla="*/ 171806 h 1672438"/>
              <a:gd name="connsiteX2" fmla="*/ 1001356 w 1173161"/>
              <a:gd name="connsiteY2" fmla="*/ 1001357 h 1672438"/>
              <a:gd name="connsiteX3" fmla="*/ 586581 w 1173161"/>
              <a:gd name="connsiteY3" fmla="*/ 1672438 h 1672438"/>
              <a:gd name="connsiteX4" fmla="*/ 171805 w 1173161"/>
              <a:gd name="connsiteY4" fmla="*/ 1001357 h 1672438"/>
              <a:gd name="connsiteX5" fmla="*/ 171805 w 1173161"/>
              <a:gd name="connsiteY5" fmla="*/ 171806 h 1672438"/>
              <a:gd name="connsiteX6" fmla="*/ 586581 w 1173161"/>
              <a:gd name="connsiteY6" fmla="*/ 0 h 167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3161" h="1672438">
                <a:moveTo>
                  <a:pt x="586581" y="0"/>
                </a:moveTo>
                <a:cubicBezTo>
                  <a:pt x="736700" y="0"/>
                  <a:pt x="886819" y="57269"/>
                  <a:pt x="1001356" y="171806"/>
                </a:cubicBezTo>
                <a:cubicBezTo>
                  <a:pt x="1230430" y="400880"/>
                  <a:pt x="1230430" y="772282"/>
                  <a:pt x="1001356" y="1001357"/>
                </a:cubicBezTo>
                <a:cubicBezTo>
                  <a:pt x="820380" y="1182333"/>
                  <a:pt x="682121" y="1406027"/>
                  <a:pt x="586581" y="1672438"/>
                </a:cubicBezTo>
                <a:cubicBezTo>
                  <a:pt x="491040" y="1406027"/>
                  <a:pt x="352782" y="1182333"/>
                  <a:pt x="171805" y="1001357"/>
                </a:cubicBezTo>
                <a:cubicBezTo>
                  <a:pt x="-57269" y="772282"/>
                  <a:pt x="-57269" y="400880"/>
                  <a:pt x="171805" y="171806"/>
                </a:cubicBezTo>
                <a:cubicBezTo>
                  <a:pt x="286343" y="57269"/>
                  <a:pt x="436462" y="0"/>
                  <a:pt x="586581" y="0"/>
                </a:cubicBezTo>
                <a:close/>
              </a:path>
            </a:pathLst>
          </a:custGeom>
          <a:solidFill>
            <a:srgbClr val="886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043613" y="4111625"/>
            <a:ext cx="104775" cy="103188"/>
          </a:xfrm>
          <a:prstGeom prst="ellipse">
            <a:avLst/>
          </a:prstGeom>
          <a:solidFill>
            <a:srgbClr val="886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KSO_Shape"/>
          <p:cNvSpPr/>
          <p:nvPr/>
        </p:nvSpPr>
        <p:spPr>
          <a:xfrm flipH="1">
            <a:off x="9274175" y="3752850"/>
            <a:ext cx="247650" cy="350838"/>
          </a:xfrm>
          <a:custGeom>
            <a:avLst/>
            <a:gdLst>
              <a:gd name="connsiteX0" fmla="*/ 586581 w 1173161"/>
              <a:gd name="connsiteY0" fmla="*/ 0 h 1672438"/>
              <a:gd name="connsiteX1" fmla="*/ 1001356 w 1173161"/>
              <a:gd name="connsiteY1" fmla="*/ 171806 h 1672438"/>
              <a:gd name="connsiteX2" fmla="*/ 1001356 w 1173161"/>
              <a:gd name="connsiteY2" fmla="*/ 1001357 h 1672438"/>
              <a:gd name="connsiteX3" fmla="*/ 586581 w 1173161"/>
              <a:gd name="connsiteY3" fmla="*/ 1672438 h 1672438"/>
              <a:gd name="connsiteX4" fmla="*/ 171805 w 1173161"/>
              <a:gd name="connsiteY4" fmla="*/ 1001357 h 1672438"/>
              <a:gd name="connsiteX5" fmla="*/ 171805 w 1173161"/>
              <a:gd name="connsiteY5" fmla="*/ 171806 h 1672438"/>
              <a:gd name="connsiteX6" fmla="*/ 586581 w 1173161"/>
              <a:gd name="connsiteY6" fmla="*/ 0 h 167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3161" h="1672438">
                <a:moveTo>
                  <a:pt x="586581" y="0"/>
                </a:moveTo>
                <a:cubicBezTo>
                  <a:pt x="736700" y="0"/>
                  <a:pt x="886819" y="57269"/>
                  <a:pt x="1001356" y="171806"/>
                </a:cubicBezTo>
                <a:cubicBezTo>
                  <a:pt x="1230430" y="400880"/>
                  <a:pt x="1230430" y="772282"/>
                  <a:pt x="1001356" y="1001357"/>
                </a:cubicBezTo>
                <a:cubicBezTo>
                  <a:pt x="820380" y="1182333"/>
                  <a:pt x="682121" y="1406027"/>
                  <a:pt x="586581" y="1672438"/>
                </a:cubicBezTo>
                <a:cubicBezTo>
                  <a:pt x="491040" y="1406027"/>
                  <a:pt x="352782" y="1182333"/>
                  <a:pt x="171805" y="1001357"/>
                </a:cubicBezTo>
                <a:cubicBezTo>
                  <a:pt x="-57269" y="772282"/>
                  <a:pt x="-57269" y="400880"/>
                  <a:pt x="171805" y="171806"/>
                </a:cubicBezTo>
                <a:cubicBezTo>
                  <a:pt x="286343" y="57269"/>
                  <a:pt x="436462" y="0"/>
                  <a:pt x="586581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347200" y="4111625"/>
            <a:ext cx="103188" cy="1031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685" name="矩形 34"/>
          <p:cNvSpPr>
            <a:spLocks noChangeArrowheads="1"/>
          </p:cNvSpPr>
          <p:nvPr/>
        </p:nvSpPr>
        <p:spPr bwMode="auto">
          <a:xfrm>
            <a:off x="7825105" y="4692650"/>
            <a:ext cx="320294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Développement de la solution </a:t>
            </a:r>
            <a:endParaRPr kumimoji="0" lang="fr-FR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  <p:sp>
        <p:nvSpPr>
          <p:cNvPr id="28687" name="矩形 19"/>
          <p:cNvSpPr>
            <a:spLocks noChangeArrowheads="1"/>
          </p:cNvSpPr>
          <p:nvPr/>
        </p:nvSpPr>
        <p:spPr bwMode="auto">
          <a:xfrm>
            <a:off x="4975225" y="5005388"/>
            <a:ext cx="231775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Utilisation de langage Python et les librairies Python</a:t>
            </a:r>
            <a:endParaRPr kumimoji="0" lang="fr-FR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  <p:sp>
        <p:nvSpPr>
          <p:cNvPr id="28688" name="矩形 34"/>
          <p:cNvSpPr>
            <a:spLocks noChangeArrowheads="1"/>
          </p:cNvSpPr>
          <p:nvPr/>
        </p:nvSpPr>
        <p:spPr bwMode="auto">
          <a:xfrm>
            <a:off x="5102225" y="4692650"/>
            <a:ext cx="2065338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8865DB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Choix du langage</a:t>
            </a:r>
            <a:endParaRPr kumimoji="0" lang="fr-FR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8865DB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  <p:sp>
        <p:nvSpPr>
          <p:cNvPr id="28689" name="矩形 21"/>
          <p:cNvSpPr>
            <a:spLocks noChangeArrowheads="1"/>
          </p:cNvSpPr>
          <p:nvPr/>
        </p:nvSpPr>
        <p:spPr bwMode="auto">
          <a:xfrm>
            <a:off x="1627188" y="5005388"/>
            <a:ext cx="231775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recuperation de CV et blindé les informations sensibles en remplaçant par XXX</a:t>
            </a:r>
            <a:endParaRPr kumimoji="0" lang="fr-FR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  <p:sp>
        <p:nvSpPr>
          <p:cNvPr id="28690" name="矩形 34"/>
          <p:cNvSpPr>
            <a:spLocks noChangeArrowheads="1"/>
          </p:cNvSpPr>
          <p:nvPr/>
        </p:nvSpPr>
        <p:spPr bwMode="auto">
          <a:xfrm>
            <a:off x="1754188" y="4692650"/>
            <a:ext cx="2065338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56A4A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Solution Adapter</a:t>
            </a:r>
            <a:endParaRPr kumimoji="0" lang="fr-FR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56A4A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2305050" y="2249488"/>
            <a:ext cx="1079500" cy="1081088"/>
          </a:xfrm>
          <a:prstGeom prst="ellipse">
            <a:avLst/>
          </a:prstGeom>
          <a:solidFill>
            <a:srgbClr val="F56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椭圆 24"/>
          <p:cNvSpPr>
            <a:spLocks noChangeAspect="1"/>
          </p:cNvSpPr>
          <p:nvPr/>
        </p:nvSpPr>
        <p:spPr>
          <a:xfrm>
            <a:off x="2025650" y="2732088"/>
            <a:ext cx="107950" cy="107950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>
            <a:off x="2062163" y="2497138"/>
            <a:ext cx="107950" cy="107950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椭圆 26"/>
          <p:cNvSpPr>
            <a:spLocks noChangeAspect="1"/>
          </p:cNvSpPr>
          <p:nvPr/>
        </p:nvSpPr>
        <p:spPr>
          <a:xfrm>
            <a:off x="2170113" y="2284413"/>
            <a:ext cx="107950" cy="107950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2338388" y="2116138"/>
            <a:ext cx="107950" cy="107950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2551113" y="2006600"/>
            <a:ext cx="107950" cy="107950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2787650" y="1970088"/>
            <a:ext cx="107950" cy="107950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3022600" y="2006600"/>
            <a:ext cx="107950" cy="107950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3235325" y="2116138"/>
            <a:ext cx="107950" cy="107950"/>
          </a:xfrm>
          <a:prstGeom prst="ellipse">
            <a:avLst/>
          </a:prstGeom>
          <a:solidFill>
            <a:srgbClr val="F56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3403600" y="2284413"/>
            <a:ext cx="107950" cy="107950"/>
          </a:xfrm>
          <a:prstGeom prst="ellipse">
            <a:avLst/>
          </a:prstGeom>
          <a:solidFill>
            <a:srgbClr val="F56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3511550" y="2497138"/>
            <a:ext cx="107950" cy="107950"/>
          </a:xfrm>
          <a:prstGeom prst="ellipse">
            <a:avLst/>
          </a:prstGeom>
          <a:solidFill>
            <a:srgbClr val="F56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椭圆 34"/>
          <p:cNvSpPr>
            <a:spLocks noChangeAspect="1"/>
          </p:cNvSpPr>
          <p:nvPr/>
        </p:nvSpPr>
        <p:spPr>
          <a:xfrm>
            <a:off x="3549650" y="2732088"/>
            <a:ext cx="107950" cy="107950"/>
          </a:xfrm>
          <a:prstGeom prst="ellipse">
            <a:avLst/>
          </a:prstGeom>
          <a:solidFill>
            <a:srgbClr val="F56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椭圆 35"/>
          <p:cNvSpPr>
            <a:spLocks noChangeAspect="1"/>
          </p:cNvSpPr>
          <p:nvPr/>
        </p:nvSpPr>
        <p:spPr>
          <a:xfrm>
            <a:off x="3511550" y="2967038"/>
            <a:ext cx="107950" cy="107950"/>
          </a:xfrm>
          <a:prstGeom prst="ellipse">
            <a:avLst/>
          </a:prstGeom>
          <a:solidFill>
            <a:srgbClr val="F56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椭圆 36"/>
          <p:cNvSpPr>
            <a:spLocks noChangeAspect="1"/>
          </p:cNvSpPr>
          <p:nvPr/>
        </p:nvSpPr>
        <p:spPr>
          <a:xfrm>
            <a:off x="3403600" y="3179763"/>
            <a:ext cx="107950" cy="107950"/>
          </a:xfrm>
          <a:prstGeom prst="ellipse">
            <a:avLst/>
          </a:prstGeom>
          <a:solidFill>
            <a:srgbClr val="F56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椭圆 37"/>
          <p:cNvSpPr>
            <a:spLocks noChangeAspect="1"/>
          </p:cNvSpPr>
          <p:nvPr/>
        </p:nvSpPr>
        <p:spPr>
          <a:xfrm>
            <a:off x="3235325" y="3348038"/>
            <a:ext cx="107950" cy="107950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椭圆 38"/>
          <p:cNvSpPr>
            <a:spLocks noChangeAspect="1"/>
          </p:cNvSpPr>
          <p:nvPr/>
        </p:nvSpPr>
        <p:spPr>
          <a:xfrm>
            <a:off x="3022600" y="3455988"/>
            <a:ext cx="107950" cy="107950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椭圆 39"/>
          <p:cNvSpPr>
            <a:spLocks noChangeAspect="1"/>
          </p:cNvSpPr>
          <p:nvPr/>
        </p:nvSpPr>
        <p:spPr>
          <a:xfrm>
            <a:off x="2787650" y="3494088"/>
            <a:ext cx="107950" cy="107950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椭圆 40"/>
          <p:cNvSpPr>
            <a:spLocks noChangeAspect="1"/>
          </p:cNvSpPr>
          <p:nvPr/>
        </p:nvSpPr>
        <p:spPr>
          <a:xfrm>
            <a:off x="2551113" y="3455988"/>
            <a:ext cx="107950" cy="107950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椭圆 41"/>
          <p:cNvSpPr>
            <a:spLocks noChangeAspect="1"/>
          </p:cNvSpPr>
          <p:nvPr/>
        </p:nvSpPr>
        <p:spPr>
          <a:xfrm>
            <a:off x="2338388" y="3348038"/>
            <a:ext cx="107950" cy="107950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椭圆 42"/>
          <p:cNvSpPr>
            <a:spLocks noChangeAspect="1"/>
          </p:cNvSpPr>
          <p:nvPr/>
        </p:nvSpPr>
        <p:spPr>
          <a:xfrm>
            <a:off x="2170113" y="3179763"/>
            <a:ext cx="107950" cy="107950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椭圆 43"/>
          <p:cNvSpPr>
            <a:spLocks noChangeAspect="1"/>
          </p:cNvSpPr>
          <p:nvPr/>
        </p:nvSpPr>
        <p:spPr>
          <a:xfrm>
            <a:off x="2062163" y="2967038"/>
            <a:ext cx="107950" cy="107950"/>
          </a:xfrm>
          <a:prstGeom prst="ellipse">
            <a:avLst/>
          </a:prstGeom>
          <a:solidFill>
            <a:srgbClr val="28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59" name="文本框 44"/>
          <p:cNvSpPr txBox="1"/>
          <p:nvPr/>
        </p:nvSpPr>
        <p:spPr>
          <a:xfrm>
            <a:off x="2329498" y="2497138"/>
            <a:ext cx="103060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fr-FR" altLang="zh-CN" sz="2400" dirty="0">
                <a:solidFill>
                  <a:schemeClr val="bg1"/>
                </a:solidFill>
                <a:latin typeface="Calibri Light" panose="020F0302020204030204" pitchFamily="34" charset="0"/>
                <a:ea typeface="Microsoft YaHei" panose="020B0503020204020204" pitchFamily="34" charset="-122"/>
              </a:rPr>
              <a:t>Etape1</a:t>
            </a:r>
            <a:endParaRPr lang="fr-FR" altLang="zh-CN" sz="2400" dirty="0">
              <a:solidFill>
                <a:schemeClr val="bg1"/>
              </a:solidFill>
              <a:latin typeface="Calibri Light" panose="020F03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6" name="椭圆 45"/>
          <p:cNvSpPr>
            <a:spLocks noChangeAspect="1"/>
          </p:cNvSpPr>
          <p:nvPr/>
        </p:nvSpPr>
        <p:spPr>
          <a:xfrm>
            <a:off x="5556250" y="2249488"/>
            <a:ext cx="1079500" cy="1081088"/>
          </a:xfrm>
          <a:prstGeom prst="ellipse">
            <a:avLst/>
          </a:prstGeom>
          <a:solidFill>
            <a:srgbClr val="886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" name="椭圆 46"/>
          <p:cNvSpPr>
            <a:spLocks noChangeAspect="1"/>
          </p:cNvSpPr>
          <p:nvPr/>
        </p:nvSpPr>
        <p:spPr>
          <a:xfrm>
            <a:off x="5276850" y="2732088"/>
            <a:ext cx="107950" cy="1079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椭圆 47"/>
          <p:cNvSpPr>
            <a:spLocks noChangeAspect="1"/>
          </p:cNvSpPr>
          <p:nvPr/>
        </p:nvSpPr>
        <p:spPr>
          <a:xfrm>
            <a:off x="5313363" y="2497138"/>
            <a:ext cx="107950" cy="1079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椭圆 48"/>
          <p:cNvSpPr>
            <a:spLocks noChangeAspect="1"/>
          </p:cNvSpPr>
          <p:nvPr/>
        </p:nvSpPr>
        <p:spPr>
          <a:xfrm>
            <a:off x="5421313" y="2284413"/>
            <a:ext cx="107950" cy="1079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椭圆 49"/>
          <p:cNvSpPr>
            <a:spLocks noChangeAspect="1"/>
          </p:cNvSpPr>
          <p:nvPr/>
        </p:nvSpPr>
        <p:spPr>
          <a:xfrm>
            <a:off x="5589588" y="2116138"/>
            <a:ext cx="107950" cy="1079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椭圆 50"/>
          <p:cNvSpPr>
            <a:spLocks noChangeAspect="1"/>
          </p:cNvSpPr>
          <p:nvPr/>
        </p:nvSpPr>
        <p:spPr>
          <a:xfrm>
            <a:off x="5802313" y="2006600"/>
            <a:ext cx="107950" cy="1079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" name="椭圆 51"/>
          <p:cNvSpPr>
            <a:spLocks noChangeAspect="1"/>
          </p:cNvSpPr>
          <p:nvPr/>
        </p:nvSpPr>
        <p:spPr>
          <a:xfrm>
            <a:off x="6038850" y="1970088"/>
            <a:ext cx="107950" cy="1079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椭圆 52"/>
          <p:cNvSpPr>
            <a:spLocks noChangeAspect="1"/>
          </p:cNvSpPr>
          <p:nvPr/>
        </p:nvSpPr>
        <p:spPr>
          <a:xfrm>
            <a:off x="6273800" y="2006600"/>
            <a:ext cx="107950" cy="107950"/>
          </a:xfrm>
          <a:prstGeom prst="ellipse">
            <a:avLst/>
          </a:prstGeom>
          <a:solidFill>
            <a:srgbClr val="886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" name="椭圆 53"/>
          <p:cNvSpPr>
            <a:spLocks noChangeAspect="1"/>
          </p:cNvSpPr>
          <p:nvPr/>
        </p:nvSpPr>
        <p:spPr>
          <a:xfrm>
            <a:off x="6486525" y="2116138"/>
            <a:ext cx="107950" cy="107950"/>
          </a:xfrm>
          <a:prstGeom prst="ellipse">
            <a:avLst/>
          </a:prstGeom>
          <a:solidFill>
            <a:srgbClr val="886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" name="椭圆 54"/>
          <p:cNvSpPr>
            <a:spLocks noChangeAspect="1"/>
          </p:cNvSpPr>
          <p:nvPr/>
        </p:nvSpPr>
        <p:spPr>
          <a:xfrm>
            <a:off x="6654800" y="2284413"/>
            <a:ext cx="107950" cy="107950"/>
          </a:xfrm>
          <a:prstGeom prst="ellipse">
            <a:avLst/>
          </a:prstGeom>
          <a:solidFill>
            <a:srgbClr val="886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6" name="椭圆 55"/>
          <p:cNvSpPr>
            <a:spLocks noChangeAspect="1"/>
          </p:cNvSpPr>
          <p:nvPr/>
        </p:nvSpPr>
        <p:spPr>
          <a:xfrm>
            <a:off x="6762750" y="2497138"/>
            <a:ext cx="107950" cy="107950"/>
          </a:xfrm>
          <a:prstGeom prst="ellipse">
            <a:avLst/>
          </a:prstGeom>
          <a:solidFill>
            <a:srgbClr val="886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椭圆 56"/>
          <p:cNvSpPr>
            <a:spLocks noChangeAspect="1"/>
          </p:cNvSpPr>
          <p:nvPr/>
        </p:nvSpPr>
        <p:spPr>
          <a:xfrm>
            <a:off x="6800850" y="2732088"/>
            <a:ext cx="107950" cy="107950"/>
          </a:xfrm>
          <a:prstGeom prst="ellipse">
            <a:avLst/>
          </a:prstGeom>
          <a:solidFill>
            <a:srgbClr val="886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8" name="椭圆 57"/>
          <p:cNvSpPr>
            <a:spLocks noChangeAspect="1"/>
          </p:cNvSpPr>
          <p:nvPr/>
        </p:nvSpPr>
        <p:spPr>
          <a:xfrm>
            <a:off x="6762750" y="2967038"/>
            <a:ext cx="107950" cy="107950"/>
          </a:xfrm>
          <a:prstGeom prst="ellipse">
            <a:avLst/>
          </a:prstGeom>
          <a:solidFill>
            <a:srgbClr val="886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" name="椭圆 58"/>
          <p:cNvSpPr>
            <a:spLocks noChangeAspect="1"/>
          </p:cNvSpPr>
          <p:nvPr/>
        </p:nvSpPr>
        <p:spPr>
          <a:xfrm>
            <a:off x="6654800" y="3179763"/>
            <a:ext cx="107950" cy="107950"/>
          </a:xfrm>
          <a:prstGeom prst="ellipse">
            <a:avLst/>
          </a:prstGeom>
          <a:solidFill>
            <a:srgbClr val="886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0" name="椭圆 59"/>
          <p:cNvSpPr>
            <a:spLocks noChangeAspect="1"/>
          </p:cNvSpPr>
          <p:nvPr/>
        </p:nvSpPr>
        <p:spPr>
          <a:xfrm>
            <a:off x="6486525" y="3348038"/>
            <a:ext cx="107950" cy="107950"/>
          </a:xfrm>
          <a:prstGeom prst="ellipse">
            <a:avLst/>
          </a:prstGeom>
          <a:solidFill>
            <a:srgbClr val="886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椭圆 60"/>
          <p:cNvSpPr>
            <a:spLocks noChangeAspect="1"/>
          </p:cNvSpPr>
          <p:nvPr/>
        </p:nvSpPr>
        <p:spPr>
          <a:xfrm>
            <a:off x="6273800" y="3455988"/>
            <a:ext cx="107950" cy="1079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椭圆 61"/>
          <p:cNvSpPr>
            <a:spLocks noChangeAspect="1"/>
          </p:cNvSpPr>
          <p:nvPr/>
        </p:nvSpPr>
        <p:spPr>
          <a:xfrm>
            <a:off x="6038850" y="3494088"/>
            <a:ext cx="107950" cy="1079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3" name="椭圆 62"/>
          <p:cNvSpPr>
            <a:spLocks noChangeAspect="1"/>
          </p:cNvSpPr>
          <p:nvPr/>
        </p:nvSpPr>
        <p:spPr>
          <a:xfrm>
            <a:off x="5802313" y="3455988"/>
            <a:ext cx="107950" cy="1079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4" name="椭圆 63"/>
          <p:cNvSpPr>
            <a:spLocks noChangeAspect="1"/>
          </p:cNvSpPr>
          <p:nvPr/>
        </p:nvSpPr>
        <p:spPr>
          <a:xfrm>
            <a:off x="5589588" y="3348038"/>
            <a:ext cx="107950" cy="1079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5" name="椭圆 64"/>
          <p:cNvSpPr>
            <a:spLocks noChangeAspect="1"/>
          </p:cNvSpPr>
          <p:nvPr/>
        </p:nvSpPr>
        <p:spPr>
          <a:xfrm>
            <a:off x="5421313" y="3179763"/>
            <a:ext cx="107950" cy="1079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6" name="椭圆 65"/>
          <p:cNvSpPr>
            <a:spLocks noChangeAspect="1"/>
          </p:cNvSpPr>
          <p:nvPr/>
        </p:nvSpPr>
        <p:spPr>
          <a:xfrm>
            <a:off x="5313363" y="2967038"/>
            <a:ext cx="107950" cy="1079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81" name="文本框 66"/>
          <p:cNvSpPr txBox="1"/>
          <p:nvPr/>
        </p:nvSpPr>
        <p:spPr>
          <a:xfrm>
            <a:off x="5580698" y="2497138"/>
            <a:ext cx="103060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fr-FR" altLang="zh-CN" sz="2400" dirty="0">
                <a:solidFill>
                  <a:schemeClr val="bg1"/>
                </a:solidFill>
                <a:latin typeface="Calibri Light" panose="020F0302020204030204" pitchFamily="34" charset="0"/>
                <a:ea typeface="Microsoft YaHei" panose="020B0503020204020204" pitchFamily="34" charset="-122"/>
              </a:rPr>
              <a:t>Etape2</a:t>
            </a:r>
            <a:endParaRPr lang="fr-FR" altLang="zh-CN" sz="2400" dirty="0">
              <a:solidFill>
                <a:schemeClr val="bg1"/>
              </a:solidFill>
              <a:latin typeface="Calibri Light" panose="020F03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8" name="椭圆 67"/>
          <p:cNvSpPr>
            <a:spLocks noChangeAspect="1"/>
          </p:cNvSpPr>
          <p:nvPr/>
        </p:nvSpPr>
        <p:spPr>
          <a:xfrm>
            <a:off x="8837613" y="2249488"/>
            <a:ext cx="1079500" cy="10810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" name="椭圆 68"/>
          <p:cNvSpPr>
            <a:spLocks noChangeAspect="1"/>
          </p:cNvSpPr>
          <p:nvPr/>
        </p:nvSpPr>
        <p:spPr>
          <a:xfrm>
            <a:off x="8558213" y="2732088"/>
            <a:ext cx="107950" cy="10795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0" name="椭圆 69"/>
          <p:cNvSpPr>
            <a:spLocks noChangeAspect="1"/>
          </p:cNvSpPr>
          <p:nvPr/>
        </p:nvSpPr>
        <p:spPr>
          <a:xfrm>
            <a:off x="8594725" y="2497138"/>
            <a:ext cx="107950" cy="10795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" name="椭圆 70"/>
          <p:cNvSpPr>
            <a:spLocks noChangeAspect="1"/>
          </p:cNvSpPr>
          <p:nvPr/>
        </p:nvSpPr>
        <p:spPr>
          <a:xfrm>
            <a:off x="8702675" y="2284413"/>
            <a:ext cx="107950" cy="10795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2" name="椭圆 71"/>
          <p:cNvSpPr>
            <a:spLocks noChangeAspect="1"/>
          </p:cNvSpPr>
          <p:nvPr/>
        </p:nvSpPr>
        <p:spPr>
          <a:xfrm>
            <a:off x="8870950" y="2116138"/>
            <a:ext cx="109538" cy="10795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3" name="椭圆 72"/>
          <p:cNvSpPr>
            <a:spLocks noChangeAspect="1"/>
          </p:cNvSpPr>
          <p:nvPr/>
        </p:nvSpPr>
        <p:spPr>
          <a:xfrm>
            <a:off x="9083675" y="2006600"/>
            <a:ext cx="107950" cy="10795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4" name="椭圆 73"/>
          <p:cNvSpPr>
            <a:spLocks noChangeAspect="1"/>
          </p:cNvSpPr>
          <p:nvPr/>
        </p:nvSpPr>
        <p:spPr>
          <a:xfrm>
            <a:off x="9320213" y="1970088"/>
            <a:ext cx="107950" cy="10795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5" name="椭圆 74"/>
          <p:cNvSpPr>
            <a:spLocks noChangeAspect="1"/>
          </p:cNvSpPr>
          <p:nvPr/>
        </p:nvSpPr>
        <p:spPr>
          <a:xfrm>
            <a:off x="9555163" y="2006600"/>
            <a:ext cx="107950" cy="10795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6" name="椭圆 75"/>
          <p:cNvSpPr>
            <a:spLocks noChangeAspect="1"/>
          </p:cNvSpPr>
          <p:nvPr/>
        </p:nvSpPr>
        <p:spPr>
          <a:xfrm>
            <a:off x="9767888" y="2116138"/>
            <a:ext cx="107950" cy="10795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7" name="椭圆 76"/>
          <p:cNvSpPr>
            <a:spLocks noChangeAspect="1"/>
          </p:cNvSpPr>
          <p:nvPr/>
        </p:nvSpPr>
        <p:spPr>
          <a:xfrm>
            <a:off x="9936163" y="2284413"/>
            <a:ext cx="107950" cy="10795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8" name="椭圆 77"/>
          <p:cNvSpPr>
            <a:spLocks noChangeAspect="1"/>
          </p:cNvSpPr>
          <p:nvPr/>
        </p:nvSpPr>
        <p:spPr>
          <a:xfrm>
            <a:off x="10044113" y="2497138"/>
            <a:ext cx="107950" cy="10795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9" name="椭圆 78"/>
          <p:cNvSpPr>
            <a:spLocks noChangeAspect="1"/>
          </p:cNvSpPr>
          <p:nvPr/>
        </p:nvSpPr>
        <p:spPr>
          <a:xfrm>
            <a:off x="10082213" y="2732088"/>
            <a:ext cx="107950" cy="10795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0" name="椭圆 79"/>
          <p:cNvSpPr>
            <a:spLocks noChangeAspect="1"/>
          </p:cNvSpPr>
          <p:nvPr/>
        </p:nvSpPr>
        <p:spPr>
          <a:xfrm>
            <a:off x="10044113" y="2967038"/>
            <a:ext cx="107950" cy="10795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" name="椭圆 80"/>
          <p:cNvSpPr>
            <a:spLocks noChangeAspect="1"/>
          </p:cNvSpPr>
          <p:nvPr/>
        </p:nvSpPr>
        <p:spPr>
          <a:xfrm>
            <a:off x="9936163" y="3179763"/>
            <a:ext cx="107950" cy="10795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" name="椭圆 81"/>
          <p:cNvSpPr>
            <a:spLocks noChangeAspect="1"/>
          </p:cNvSpPr>
          <p:nvPr/>
        </p:nvSpPr>
        <p:spPr>
          <a:xfrm>
            <a:off x="9767888" y="3348038"/>
            <a:ext cx="107950" cy="10795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3" name="椭圆 82"/>
          <p:cNvSpPr>
            <a:spLocks noChangeAspect="1"/>
          </p:cNvSpPr>
          <p:nvPr/>
        </p:nvSpPr>
        <p:spPr>
          <a:xfrm>
            <a:off x="9555163" y="3455988"/>
            <a:ext cx="107950" cy="10795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4" name="椭圆 83"/>
          <p:cNvSpPr>
            <a:spLocks noChangeAspect="1"/>
          </p:cNvSpPr>
          <p:nvPr/>
        </p:nvSpPr>
        <p:spPr>
          <a:xfrm>
            <a:off x="9320213" y="3494088"/>
            <a:ext cx="107950" cy="10795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5" name="椭圆 84"/>
          <p:cNvSpPr>
            <a:spLocks noChangeAspect="1"/>
          </p:cNvSpPr>
          <p:nvPr/>
        </p:nvSpPr>
        <p:spPr>
          <a:xfrm>
            <a:off x="9083675" y="3455988"/>
            <a:ext cx="107950" cy="10795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6" name="椭圆 85"/>
          <p:cNvSpPr>
            <a:spLocks noChangeAspect="1"/>
          </p:cNvSpPr>
          <p:nvPr/>
        </p:nvSpPr>
        <p:spPr>
          <a:xfrm>
            <a:off x="8870950" y="3348038"/>
            <a:ext cx="109538" cy="10795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7" name="椭圆 86"/>
          <p:cNvSpPr>
            <a:spLocks noChangeAspect="1"/>
          </p:cNvSpPr>
          <p:nvPr/>
        </p:nvSpPr>
        <p:spPr>
          <a:xfrm>
            <a:off x="8702675" y="3179763"/>
            <a:ext cx="107950" cy="10795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8" name="椭圆 87"/>
          <p:cNvSpPr>
            <a:spLocks noChangeAspect="1"/>
          </p:cNvSpPr>
          <p:nvPr/>
        </p:nvSpPr>
        <p:spPr>
          <a:xfrm>
            <a:off x="8594725" y="2967038"/>
            <a:ext cx="107950" cy="10795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803" name="文本框 88"/>
          <p:cNvSpPr txBox="1"/>
          <p:nvPr/>
        </p:nvSpPr>
        <p:spPr>
          <a:xfrm>
            <a:off x="8790940" y="2497138"/>
            <a:ext cx="117284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fr-FR" altLang="zh-CN" sz="2800" dirty="0">
                <a:solidFill>
                  <a:schemeClr val="bg1"/>
                </a:solidFill>
                <a:latin typeface="Calibri Light" panose="020F0302020204030204" pitchFamily="34" charset="0"/>
                <a:ea typeface="Microsoft YaHei" panose="020B0503020204020204" pitchFamily="34" charset="-122"/>
              </a:rPr>
              <a:t>Etape3</a:t>
            </a:r>
            <a:endParaRPr lang="fr-FR" altLang="zh-CN" sz="2800" dirty="0">
              <a:solidFill>
                <a:schemeClr val="bg1"/>
              </a:solidFill>
              <a:latin typeface="Calibri Light" panose="020F030202020403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Cha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algn="ctr" defTabSz="914400" rtl="0" eaLnBrk="1" fontAlgn="auto" latinLnBrk="0" hangingPunct="1">
              <a:lnSpc>
                <a:spcPct val="90000"/>
              </a:lnSpc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FR" alt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/>
                <a:uLnTx/>
                <a:uFillTx/>
                <a:latin typeface="+mj-ea"/>
                <a:ea typeface="+mj-ea"/>
                <a:cs typeface="+mj-cs"/>
              </a:rPr>
              <a:t>Outils </a:t>
            </a:r>
            <a:endParaRPr kumimoji="0" lang="fr-FR" altLang="en-US" sz="6000" b="1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014342" y="4493031"/>
            <a:ext cx="2500204" cy="1764606"/>
            <a:chOff x="7743826" y="2522538"/>
            <a:chExt cx="236538" cy="217488"/>
          </a:xfrm>
          <a:solidFill>
            <a:srgbClr val="F56A4A"/>
          </a:solidFill>
        </p:grpSpPr>
        <p:sp>
          <p:nvSpPr>
            <p:cNvPr id="4" name="Freeform 132"/>
            <p:cNvSpPr/>
            <p:nvPr/>
          </p:nvSpPr>
          <p:spPr bwMode="auto">
            <a:xfrm>
              <a:off x="7743826" y="2522538"/>
              <a:ext cx="117475" cy="82550"/>
            </a:xfrm>
            <a:custGeom>
              <a:avLst/>
              <a:gdLst>
                <a:gd name="T0" fmla="*/ 44 w 74"/>
                <a:gd name="T1" fmla="*/ 0 h 52"/>
                <a:gd name="T2" fmla="*/ 0 w 74"/>
                <a:gd name="T3" fmla="*/ 27 h 52"/>
                <a:gd name="T4" fmla="*/ 30 w 74"/>
                <a:gd name="T5" fmla="*/ 52 h 52"/>
                <a:gd name="T6" fmla="*/ 74 w 74"/>
                <a:gd name="T7" fmla="*/ 25 h 52"/>
                <a:gd name="T8" fmla="*/ 44 w 74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52">
                  <a:moveTo>
                    <a:pt x="44" y="0"/>
                  </a:moveTo>
                  <a:lnTo>
                    <a:pt x="0" y="27"/>
                  </a:lnTo>
                  <a:lnTo>
                    <a:pt x="30" y="52"/>
                  </a:lnTo>
                  <a:lnTo>
                    <a:pt x="74" y="25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Freeform 133"/>
            <p:cNvSpPr/>
            <p:nvPr/>
          </p:nvSpPr>
          <p:spPr bwMode="auto">
            <a:xfrm>
              <a:off x="7743826" y="2605088"/>
              <a:ext cx="117475" cy="84138"/>
            </a:xfrm>
            <a:custGeom>
              <a:avLst/>
              <a:gdLst>
                <a:gd name="T0" fmla="*/ 44 w 74"/>
                <a:gd name="T1" fmla="*/ 53 h 53"/>
                <a:gd name="T2" fmla="*/ 74 w 74"/>
                <a:gd name="T3" fmla="*/ 27 h 53"/>
                <a:gd name="T4" fmla="*/ 30 w 74"/>
                <a:gd name="T5" fmla="*/ 0 h 53"/>
                <a:gd name="T6" fmla="*/ 0 w 74"/>
                <a:gd name="T7" fmla="*/ 24 h 53"/>
                <a:gd name="T8" fmla="*/ 44 w 74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53">
                  <a:moveTo>
                    <a:pt x="44" y="53"/>
                  </a:moveTo>
                  <a:lnTo>
                    <a:pt x="74" y="27"/>
                  </a:lnTo>
                  <a:lnTo>
                    <a:pt x="30" y="0"/>
                  </a:lnTo>
                  <a:lnTo>
                    <a:pt x="0" y="24"/>
                  </a:lnTo>
                  <a:lnTo>
                    <a:pt x="44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Freeform 134"/>
            <p:cNvSpPr/>
            <p:nvPr/>
          </p:nvSpPr>
          <p:spPr bwMode="auto">
            <a:xfrm>
              <a:off x="7861301" y="2605088"/>
              <a:ext cx="119063" cy="84138"/>
            </a:xfrm>
            <a:custGeom>
              <a:avLst/>
              <a:gdLst>
                <a:gd name="T0" fmla="*/ 31 w 75"/>
                <a:gd name="T1" fmla="*/ 53 h 53"/>
                <a:gd name="T2" fmla="*/ 75 w 75"/>
                <a:gd name="T3" fmla="*/ 24 h 53"/>
                <a:gd name="T4" fmla="*/ 44 w 75"/>
                <a:gd name="T5" fmla="*/ 0 h 53"/>
                <a:gd name="T6" fmla="*/ 0 w 75"/>
                <a:gd name="T7" fmla="*/ 27 h 53"/>
                <a:gd name="T8" fmla="*/ 31 w 75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53">
                  <a:moveTo>
                    <a:pt x="31" y="53"/>
                  </a:moveTo>
                  <a:lnTo>
                    <a:pt x="75" y="24"/>
                  </a:lnTo>
                  <a:lnTo>
                    <a:pt x="44" y="0"/>
                  </a:lnTo>
                  <a:lnTo>
                    <a:pt x="0" y="27"/>
                  </a:lnTo>
                  <a:lnTo>
                    <a:pt x="3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reeform 135"/>
            <p:cNvSpPr/>
            <p:nvPr/>
          </p:nvSpPr>
          <p:spPr bwMode="auto">
            <a:xfrm>
              <a:off x="7861301" y="2522538"/>
              <a:ext cx="119063" cy="82550"/>
            </a:xfrm>
            <a:custGeom>
              <a:avLst/>
              <a:gdLst>
                <a:gd name="T0" fmla="*/ 75 w 75"/>
                <a:gd name="T1" fmla="*/ 27 h 52"/>
                <a:gd name="T2" fmla="*/ 31 w 75"/>
                <a:gd name="T3" fmla="*/ 0 h 52"/>
                <a:gd name="T4" fmla="*/ 0 w 75"/>
                <a:gd name="T5" fmla="*/ 25 h 52"/>
                <a:gd name="T6" fmla="*/ 44 w 75"/>
                <a:gd name="T7" fmla="*/ 52 h 52"/>
                <a:gd name="T8" fmla="*/ 75 w 75"/>
                <a:gd name="T9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52">
                  <a:moveTo>
                    <a:pt x="75" y="27"/>
                  </a:moveTo>
                  <a:lnTo>
                    <a:pt x="31" y="0"/>
                  </a:lnTo>
                  <a:lnTo>
                    <a:pt x="0" y="25"/>
                  </a:lnTo>
                  <a:lnTo>
                    <a:pt x="44" y="52"/>
                  </a:lnTo>
                  <a:lnTo>
                    <a:pt x="75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Freeform 136"/>
            <p:cNvSpPr/>
            <p:nvPr/>
          </p:nvSpPr>
          <p:spPr bwMode="auto">
            <a:xfrm>
              <a:off x="7791451" y="2655888"/>
              <a:ext cx="139700" cy="84138"/>
            </a:xfrm>
            <a:custGeom>
              <a:avLst/>
              <a:gdLst>
                <a:gd name="T0" fmla="*/ 44 w 88"/>
                <a:gd name="T1" fmla="*/ 0 h 53"/>
                <a:gd name="T2" fmla="*/ 14 w 88"/>
                <a:gd name="T3" fmla="*/ 26 h 53"/>
                <a:gd name="T4" fmla="*/ 0 w 88"/>
                <a:gd name="T5" fmla="*/ 17 h 53"/>
                <a:gd name="T6" fmla="*/ 0 w 88"/>
                <a:gd name="T7" fmla="*/ 27 h 53"/>
                <a:gd name="T8" fmla="*/ 44 w 88"/>
                <a:gd name="T9" fmla="*/ 53 h 53"/>
                <a:gd name="T10" fmla="*/ 88 w 88"/>
                <a:gd name="T11" fmla="*/ 27 h 53"/>
                <a:gd name="T12" fmla="*/ 88 w 88"/>
                <a:gd name="T13" fmla="*/ 17 h 53"/>
                <a:gd name="T14" fmla="*/ 75 w 88"/>
                <a:gd name="T15" fmla="*/ 26 h 53"/>
                <a:gd name="T16" fmla="*/ 44 w 88"/>
                <a:gd name="T1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53">
                  <a:moveTo>
                    <a:pt x="44" y="0"/>
                  </a:moveTo>
                  <a:lnTo>
                    <a:pt x="14" y="26"/>
                  </a:lnTo>
                  <a:lnTo>
                    <a:pt x="0" y="17"/>
                  </a:lnTo>
                  <a:lnTo>
                    <a:pt x="0" y="27"/>
                  </a:lnTo>
                  <a:lnTo>
                    <a:pt x="44" y="53"/>
                  </a:lnTo>
                  <a:lnTo>
                    <a:pt x="88" y="27"/>
                  </a:lnTo>
                  <a:lnTo>
                    <a:pt x="88" y="17"/>
                  </a:lnTo>
                  <a:lnTo>
                    <a:pt x="75" y="26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603" name="Freeform 7"/>
          <p:cNvSpPr>
            <a:spLocks noEditPoints="1"/>
          </p:cNvSpPr>
          <p:nvPr/>
        </p:nvSpPr>
        <p:spPr>
          <a:xfrm>
            <a:off x="2717800" y="3533775"/>
            <a:ext cx="242888" cy="1936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41" h="112">
                <a:moveTo>
                  <a:pt x="141" y="40"/>
                </a:moveTo>
                <a:cubicBezTo>
                  <a:pt x="126" y="25"/>
                  <a:pt x="126" y="25"/>
                  <a:pt x="126" y="25"/>
                </a:cubicBezTo>
                <a:cubicBezTo>
                  <a:pt x="113" y="0"/>
                  <a:pt x="113" y="0"/>
                  <a:pt x="11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4" y="25"/>
                  <a:pt x="14" y="25"/>
                  <a:pt x="14" y="25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109"/>
                  <a:pt x="2" y="112"/>
                  <a:pt x="6" y="112"/>
                </a:cubicBezTo>
                <a:cubicBezTo>
                  <a:pt x="27" y="112"/>
                  <a:pt x="27" y="112"/>
                  <a:pt x="27" y="112"/>
                </a:cubicBezTo>
                <a:cubicBezTo>
                  <a:pt x="30" y="112"/>
                  <a:pt x="33" y="109"/>
                  <a:pt x="33" y="105"/>
                </a:cubicBezTo>
                <a:cubicBezTo>
                  <a:pt x="33" y="89"/>
                  <a:pt x="33" y="89"/>
                  <a:pt x="33" y="89"/>
                </a:cubicBezTo>
                <a:cubicBezTo>
                  <a:pt x="107" y="89"/>
                  <a:pt x="107" y="89"/>
                  <a:pt x="107" y="89"/>
                </a:cubicBezTo>
                <a:cubicBezTo>
                  <a:pt x="107" y="105"/>
                  <a:pt x="107" y="105"/>
                  <a:pt x="107" y="105"/>
                </a:cubicBezTo>
                <a:cubicBezTo>
                  <a:pt x="107" y="109"/>
                  <a:pt x="110" y="112"/>
                  <a:pt x="114" y="112"/>
                </a:cubicBezTo>
                <a:cubicBezTo>
                  <a:pt x="134" y="112"/>
                  <a:pt x="134" y="112"/>
                  <a:pt x="134" y="112"/>
                </a:cubicBezTo>
                <a:cubicBezTo>
                  <a:pt x="138" y="112"/>
                  <a:pt x="141" y="109"/>
                  <a:pt x="141" y="105"/>
                </a:cubicBezTo>
                <a:cubicBezTo>
                  <a:pt x="141" y="89"/>
                  <a:pt x="141" y="89"/>
                  <a:pt x="141" y="89"/>
                </a:cubicBezTo>
                <a:lnTo>
                  <a:pt x="141" y="40"/>
                </a:lnTo>
                <a:close/>
                <a:moveTo>
                  <a:pt x="35" y="9"/>
                </a:moveTo>
                <a:cubicBezTo>
                  <a:pt x="105" y="9"/>
                  <a:pt x="105" y="9"/>
                  <a:pt x="105" y="9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23" y="32"/>
                  <a:pt x="23" y="32"/>
                  <a:pt x="23" y="32"/>
                </a:cubicBezTo>
                <a:lnTo>
                  <a:pt x="35" y="9"/>
                </a:lnTo>
                <a:close/>
                <a:moveTo>
                  <a:pt x="40" y="78"/>
                </a:moveTo>
                <a:cubicBezTo>
                  <a:pt x="12" y="78"/>
                  <a:pt x="12" y="78"/>
                  <a:pt x="12" y="78"/>
                </a:cubicBezTo>
                <a:cubicBezTo>
                  <a:pt x="12" y="63"/>
                  <a:pt x="12" y="63"/>
                  <a:pt x="12" y="63"/>
                </a:cubicBezTo>
                <a:cubicBezTo>
                  <a:pt x="40" y="63"/>
                  <a:pt x="40" y="63"/>
                  <a:pt x="40" y="63"/>
                </a:cubicBezTo>
                <a:lnTo>
                  <a:pt x="40" y="78"/>
                </a:lnTo>
                <a:close/>
                <a:moveTo>
                  <a:pt x="128" y="78"/>
                </a:moveTo>
                <a:cubicBezTo>
                  <a:pt x="100" y="78"/>
                  <a:pt x="100" y="78"/>
                  <a:pt x="100" y="78"/>
                </a:cubicBezTo>
                <a:cubicBezTo>
                  <a:pt x="100" y="63"/>
                  <a:pt x="100" y="63"/>
                  <a:pt x="100" y="63"/>
                </a:cubicBezTo>
                <a:cubicBezTo>
                  <a:pt x="128" y="63"/>
                  <a:pt x="128" y="63"/>
                  <a:pt x="128" y="63"/>
                </a:cubicBezTo>
                <a:lnTo>
                  <a:pt x="128" y="78"/>
                </a:lnTo>
                <a:close/>
              </a:path>
            </a:pathLst>
          </a:custGeom>
          <a:solidFill>
            <a:srgbClr val="00B0F0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grpSp>
        <p:nvGrpSpPr>
          <p:cNvPr id="152" name="组合 151"/>
          <p:cNvGrpSpPr/>
          <p:nvPr/>
        </p:nvGrpSpPr>
        <p:grpSpPr>
          <a:xfrm>
            <a:off x="3672452" y="3596282"/>
            <a:ext cx="260194" cy="171276"/>
            <a:chOff x="3672452" y="3596282"/>
            <a:chExt cx="260195" cy="171277"/>
          </a:xfrm>
          <a:solidFill>
            <a:srgbClr val="00B0F0"/>
          </a:solidFill>
        </p:grpSpPr>
        <p:sp>
          <p:nvSpPr>
            <p:cNvPr id="11" name="Freeform 8"/>
            <p:cNvSpPr/>
            <p:nvPr/>
          </p:nvSpPr>
          <p:spPr bwMode="auto">
            <a:xfrm>
              <a:off x="3722742" y="3703421"/>
              <a:ext cx="70698" cy="64138"/>
            </a:xfrm>
            <a:custGeom>
              <a:avLst/>
              <a:gdLst>
                <a:gd name="T0" fmla="*/ 32 w 41"/>
                <a:gd name="T1" fmla="*/ 0 h 37"/>
                <a:gd name="T2" fmla="*/ 15 w 41"/>
                <a:gd name="T3" fmla="*/ 5 h 37"/>
                <a:gd name="T4" fmla="*/ 9 w 41"/>
                <a:gd name="T5" fmla="*/ 5 h 37"/>
                <a:gd name="T6" fmla="*/ 9 w 41"/>
                <a:gd name="T7" fmla="*/ 5 h 37"/>
                <a:gd name="T8" fmla="*/ 6 w 41"/>
                <a:gd name="T9" fmla="*/ 31 h 37"/>
                <a:gd name="T10" fmla="*/ 31 w 41"/>
                <a:gd name="T11" fmla="*/ 27 h 37"/>
                <a:gd name="T12" fmla="*/ 35 w 41"/>
                <a:gd name="T13" fmla="*/ 2 h 37"/>
                <a:gd name="T14" fmla="*/ 32 w 41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7">
                  <a:moveTo>
                    <a:pt x="32" y="0"/>
                  </a:moveTo>
                  <a:cubicBezTo>
                    <a:pt x="27" y="3"/>
                    <a:pt x="21" y="5"/>
                    <a:pt x="15" y="5"/>
                  </a:cubicBezTo>
                  <a:cubicBezTo>
                    <a:pt x="13" y="5"/>
                    <a:pt x="11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" y="13"/>
                    <a:pt x="0" y="24"/>
                    <a:pt x="6" y="31"/>
                  </a:cubicBezTo>
                  <a:cubicBezTo>
                    <a:pt x="12" y="37"/>
                    <a:pt x="23" y="35"/>
                    <a:pt x="31" y="27"/>
                  </a:cubicBezTo>
                  <a:cubicBezTo>
                    <a:pt x="39" y="19"/>
                    <a:pt x="41" y="8"/>
                    <a:pt x="35" y="2"/>
                  </a:cubicBezTo>
                  <a:cubicBezTo>
                    <a:pt x="34" y="1"/>
                    <a:pt x="33" y="0"/>
                    <a:pt x="32" y="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3672452" y="3596282"/>
              <a:ext cx="124631" cy="108596"/>
            </a:xfrm>
            <a:custGeom>
              <a:avLst/>
              <a:gdLst>
                <a:gd name="T0" fmla="*/ 17 w 72"/>
                <a:gd name="T1" fmla="*/ 51 h 63"/>
                <a:gd name="T2" fmla="*/ 43 w 72"/>
                <a:gd name="T3" fmla="*/ 63 h 63"/>
                <a:gd name="T4" fmla="*/ 44 w 72"/>
                <a:gd name="T5" fmla="*/ 63 h 63"/>
                <a:gd name="T6" fmla="*/ 56 w 72"/>
                <a:gd name="T7" fmla="*/ 60 h 63"/>
                <a:gd name="T8" fmla="*/ 61 w 72"/>
                <a:gd name="T9" fmla="*/ 57 h 63"/>
                <a:gd name="T10" fmla="*/ 55 w 72"/>
                <a:gd name="T11" fmla="*/ 12 h 63"/>
                <a:gd name="T12" fmla="*/ 28 w 72"/>
                <a:gd name="T13" fmla="*/ 0 h 63"/>
                <a:gd name="T14" fmla="*/ 11 w 72"/>
                <a:gd name="T15" fmla="*/ 7 h 63"/>
                <a:gd name="T16" fmla="*/ 17 w 72"/>
                <a:gd name="T17" fmla="*/ 5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63">
                  <a:moveTo>
                    <a:pt x="17" y="51"/>
                  </a:moveTo>
                  <a:cubicBezTo>
                    <a:pt x="24" y="59"/>
                    <a:pt x="34" y="63"/>
                    <a:pt x="43" y="63"/>
                  </a:cubicBezTo>
                  <a:cubicBezTo>
                    <a:pt x="43" y="63"/>
                    <a:pt x="43" y="63"/>
                    <a:pt x="44" y="63"/>
                  </a:cubicBezTo>
                  <a:cubicBezTo>
                    <a:pt x="48" y="63"/>
                    <a:pt x="53" y="62"/>
                    <a:pt x="56" y="60"/>
                  </a:cubicBezTo>
                  <a:cubicBezTo>
                    <a:pt x="58" y="59"/>
                    <a:pt x="60" y="58"/>
                    <a:pt x="61" y="57"/>
                  </a:cubicBezTo>
                  <a:cubicBezTo>
                    <a:pt x="72" y="46"/>
                    <a:pt x="69" y="26"/>
                    <a:pt x="55" y="12"/>
                  </a:cubicBezTo>
                  <a:cubicBezTo>
                    <a:pt x="47" y="4"/>
                    <a:pt x="37" y="0"/>
                    <a:pt x="28" y="0"/>
                  </a:cubicBezTo>
                  <a:cubicBezTo>
                    <a:pt x="21" y="0"/>
                    <a:pt x="15" y="2"/>
                    <a:pt x="11" y="7"/>
                  </a:cubicBezTo>
                  <a:cubicBezTo>
                    <a:pt x="0" y="17"/>
                    <a:pt x="3" y="37"/>
                    <a:pt x="17" y="51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3813846" y="3703421"/>
              <a:ext cx="70698" cy="64138"/>
            </a:xfrm>
            <a:custGeom>
              <a:avLst/>
              <a:gdLst>
                <a:gd name="T0" fmla="*/ 35 w 41"/>
                <a:gd name="T1" fmla="*/ 31 h 37"/>
                <a:gd name="T2" fmla="*/ 32 w 41"/>
                <a:gd name="T3" fmla="*/ 5 h 37"/>
                <a:gd name="T4" fmla="*/ 31 w 41"/>
                <a:gd name="T5" fmla="*/ 5 h 37"/>
                <a:gd name="T6" fmla="*/ 26 w 41"/>
                <a:gd name="T7" fmla="*/ 5 h 37"/>
                <a:gd name="T8" fmla="*/ 9 w 41"/>
                <a:gd name="T9" fmla="*/ 0 h 37"/>
                <a:gd name="T10" fmla="*/ 6 w 41"/>
                <a:gd name="T11" fmla="*/ 2 h 37"/>
                <a:gd name="T12" fmla="*/ 9 w 41"/>
                <a:gd name="T13" fmla="*/ 27 h 37"/>
                <a:gd name="T14" fmla="*/ 35 w 41"/>
                <a:gd name="T15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7">
                  <a:moveTo>
                    <a:pt x="35" y="31"/>
                  </a:moveTo>
                  <a:cubicBezTo>
                    <a:pt x="41" y="24"/>
                    <a:pt x="40" y="13"/>
                    <a:pt x="32" y="5"/>
                  </a:cubicBezTo>
                  <a:cubicBezTo>
                    <a:pt x="32" y="5"/>
                    <a:pt x="31" y="5"/>
                    <a:pt x="31" y="5"/>
                  </a:cubicBezTo>
                  <a:cubicBezTo>
                    <a:pt x="29" y="5"/>
                    <a:pt x="28" y="5"/>
                    <a:pt x="26" y="5"/>
                  </a:cubicBezTo>
                  <a:cubicBezTo>
                    <a:pt x="19" y="5"/>
                    <a:pt x="13" y="3"/>
                    <a:pt x="9" y="0"/>
                  </a:cubicBezTo>
                  <a:cubicBezTo>
                    <a:pt x="8" y="0"/>
                    <a:pt x="7" y="1"/>
                    <a:pt x="6" y="2"/>
                  </a:cubicBezTo>
                  <a:cubicBezTo>
                    <a:pt x="0" y="8"/>
                    <a:pt x="1" y="19"/>
                    <a:pt x="9" y="27"/>
                  </a:cubicBezTo>
                  <a:cubicBezTo>
                    <a:pt x="17" y="35"/>
                    <a:pt x="29" y="37"/>
                    <a:pt x="35" y="31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3810202" y="3596282"/>
              <a:ext cx="122445" cy="108596"/>
            </a:xfrm>
            <a:custGeom>
              <a:avLst/>
              <a:gdLst>
                <a:gd name="T0" fmla="*/ 61 w 71"/>
                <a:gd name="T1" fmla="*/ 7 h 63"/>
                <a:gd name="T2" fmla="*/ 44 w 71"/>
                <a:gd name="T3" fmla="*/ 0 h 63"/>
                <a:gd name="T4" fmla="*/ 16 w 71"/>
                <a:gd name="T5" fmla="*/ 13 h 63"/>
                <a:gd name="T6" fmla="*/ 11 w 71"/>
                <a:gd name="T7" fmla="*/ 57 h 63"/>
                <a:gd name="T8" fmla="*/ 15 w 71"/>
                <a:gd name="T9" fmla="*/ 60 h 63"/>
                <a:gd name="T10" fmla="*/ 28 w 71"/>
                <a:gd name="T11" fmla="*/ 63 h 63"/>
                <a:gd name="T12" fmla="*/ 29 w 71"/>
                <a:gd name="T13" fmla="*/ 63 h 63"/>
                <a:gd name="T14" fmla="*/ 55 w 71"/>
                <a:gd name="T15" fmla="*/ 51 h 63"/>
                <a:gd name="T16" fmla="*/ 61 w 71"/>
                <a:gd name="T17" fmla="*/ 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63">
                  <a:moveTo>
                    <a:pt x="61" y="7"/>
                  </a:moveTo>
                  <a:cubicBezTo>
                    <a:pt x="56" y="2"/>
                    <a:pt x="50" y="0"/>
                    <a:pt x="44" y="0"/>
                  </a:cubicBezTo>
                  <a:cubicBezTo>
                    <a:pt x="35" y="0"/>
                    <a:pt x="24" y="4"/>
                    <a:pt x="16" y="13"/>
                  </a:cubicBezTo>
                  <a:cubicBezTo>
                    <a:pt x="3" y="26"/>
                    <a:pt x="0" y="46"/>
                    <a:pt x="11" y="57"/>
                  </a:cubicBezTo>
                  <a:cubicBezTo>
                    <a:pt x="12" y="58"/>
                    <a:pt x="14" y="59"/>
                    <a:pt x="15" y="60"/>
                  </a:cubicBezTo>
                  <a:cubicBezTo>
                    <a:pt x="19" y="62"/>
                    <a:pt x="23" y="63"/>
                    <a:pt x="28" y="63"/>
                  </a:cubicBezTo>
                  <a:cubicBezTo>
                    <a:pt x="28" y="63"/>
                    <a:pt x="29" y="63"/>
                    <a:pt x="29" y="63"/>
                  </a:cubicBezTo>
                  <a:cubicBezTo>
                    <a:pt x="38" y="63"/>
                    <a:pt x="47" y="59"/>
                    <a:pt x="55" y="51"/>
                  </a:cubicBezTo>
                  <a:cubicBezTo>
                    <a:pt x="69" y="37"/>
                    <a:pt x="71" y="17"/>
                    <a:pt x="61" y="7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3781049" y="3605028"/>
              <a:ext cx="43001" cy="153785"/>
            </a:xfrm>
            <a:custGeom>
              <a:avLst/>
              <a:gdLst>
                <a:gd name="T0" fmla="*/ 23 w 25"/>
                <a:gd name="T1" fmla="*/ 4 h 89"/>
                <a:gd name="T2" fmla="*/ 21 w 25"/>
                <a:gd name="T3" fmla="*/ 2 h 89"/>
                <a:gd name="T4" fmla="*/ 15 w 25"/>
                <a:gd name="T5" fmla="*/ 10 h 89"/>
                <a:gd name="T6" fmla="*/ 13 w 25"/>
                <a:gd name="T7" fmla="*/ 10 h 89"/>
                <a:gd name="T8" fmla="*/ 11 w 25"/>
                <a:gd name="T9" fmla="*/ 10 h 89"/>
                <a:gd name="T10" fmla="*/ 5 w 25"/>
                <a:gd name="T11" fmla="*/ 2 h 89"/>
                <a:gd name="T12" fmla="*/ 2 w 25"/>
                <a:gd name="T13" fmla="*/ 4 h 89"/>
                <a:gd name="T14" fmla="*/ 8 w 25"/>
                <a:gd name="T15" fmla="*/ 13 h 89"/>
                <a:gd name="T16" fmla="*/ 7 w 25"/>
                <a:gd name="T17" fmla="*/ 15 h 89"/>
                <a:gd name="T18" fmla="*/ 7 w 25"/>
                <a:gd name="T19" fmla="*/ 27 h 89"/>
                <a:gd name="T20" fmla="*/ 7 w 25"/>
                <a:gd name="T21" fmla="*/ 42 h 89"/>
                <a:gd name="T22" fmla="*/ 7 w 25"/>
                <a:gd name="T23" fmla="*/ 84 h 89"/>
                <a:gd name="T24" fmla="*/ 13 w 25"/>
                <a:gd name="T25" fmla="*/ 89 h 89"/>
                <a:gd name="T26" fmla="*/ 18 w 25"/>
                <a:gd name="T27" fmla="*/ 84 h 89"/>
                <a:gd name="T28" fmla="*/ 18 w 25"/>
                <a:gd name="T29" fmla="*/ 42 h 89"/>
                <a:gd name="T30" fmla="*/ 18 w 25"/>
                <a:gd name="T31" fmla="*/ 27 h 89"/>
                <a:gd name="T32" fmla="*/ 18 w 25"/>
                <a:gd name="T33" fmla="*/ 15 h 89"/>
                <a:gd name="T34" fmla="*/ 18 w 25"/>
                <a:gd name="T35" fmla="*/ 13 h 89"/>
                <a:gd name="T36" fmla="*/ 23 w 25"/>
                <a:gd name="T37" fmla="*/ 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89">
                  <a:moveTo>
                    <a:pt x="23" y="4"/>
                  </a:moveTo>
                  <a:cubicBezTo>
                    <a:pt x="25" y="3"/>
                    <a:pt x="23" y="0"/>
                    <a:pt x="21" y="2"/>
                  </a:cubicBezTo>
                  <a:cubicBezTo>
                    <a:pt x="18" y="4"/>
                    <a:pt x="16" y="7"/>
                    <a:pt x="15" y="10"/>
                  </a:cubicBezTo>
                  <a:cubicBezTo>
                    <a:pt x="14" y="10"/>
                    <a:pt x="13" y="10"/>
                    <a:pt x="13" y="10"/>
                  </a:cubicBezTo>
                  <a:cubicBezTo>
                    <a:pt x="12" y="10"/>
                    <a:pt x="12" y="10"/>
                    <a:pt x="11" y="10"/>
                  </a:cubicBezTo>
                  <a:cubicBezTo>
                    <a:pt x="10" y="7"/>
                    <a:pt x="7" y="4"/>
                    <a:pt x="5" y="2"/>
                  </a:cubicBezTo>
                  <a:cubicBezTo>
                    <a:pt x="3" y="0"/>
                    <a:pt x="0" y="3"/>
                    <a:pt x="2" y="4"/>
                  </a:cubicBezTo>
                  <a:cubicBezTo>
                    <a:pt x="5" y="7"/>
                    <a:pt x="7" y="10"/>
                    <a:pt x="8" y="13"/>
                  </a:cubicBezTo>
                  <a:cubicBezTo>
                    <a:pt x="8" y="14"/>
                    <a:pt x="7" y="14"/>
                    <a:pt x="7" y="15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7" y="87"/>
                    <a:pt x="10" y="89"/>
                    <a:pt x="13" y="89"/>
                  </a:cubicBezTo>
                  <a:cubicBezTo>
                    <a:pt x="16" y="89"/>
                    <a:pt x="18" y="87"/>
                    <a:pt x="18" y="84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4"/>
                    <a:pt x="18" y="14"/>
                    <a:pt x="18" y="13"/>
                  </a:cubicBezTo>
                  <a:cubicBezTo>
                    <a:pt x="19" y="10"/>
                    <a:pt x="21" y="7"/>
                    <a:pt x="23" y="4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605" name="Freeform 13"/>
          <p:cNvSpPr>
            <a:spLocks noEditPoints="1"/>
          </p:cNvSpPr>
          <p:nvPr/>
        </p:nvSpPr>
        <p:spPr>
          <a:xfrm>
            <a:off x="2720975" y="3362325"/>
            <a:ext cx="296863" cy="26988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406" h="38">
                <a:moveTo>
                  <a:pt x="406" y="0"/>
                </a:moveTo>
                <a:lnTo>
                  <a:pt x="0" y="0"/>
                </a:lnTo>
                <a:lnTo>
                  <a:pt x="0" y="38"/>
                </a:lnTo>
                <a:lnTo>
                  <a:pt x="406" y="38"/>
                </a:lnTo>
                <a:lnTo>
                  <a:pt x="406" y="0"/>
                </a:lnTo>
                <a:close/>
                <a:moveTo>
                  <a:pt x="390" y="23"/>
                </a:moveTo>
                <a:lnTo>
                  <a:pt x="357" y="23"/>
                </a:lnTo>
                <a:lnTo>
                  <a:pt x="357" y="14"/>
                </a:lnTo>
                <a:lnTo>
                  <a:pt x="390" y="14"/>
                </a:lnTo>
                <a:lnTo>
                  <a:pt x="390" y="23"/>
                </a:lnTo>
                <a:close/>
              </a:path>
            </a:pathLst>
          </a:custGeom>
          <a:solidFill>
            <a:srgbClr val="00BE9C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606" name="Freeform 14"/>
          <p:cNvSpPr>
            <a:spLocks noEditPoints="1"/>
          </p:cNvSpPr>
          <p:nvPr/>
        </p:nvSpPr>
        <p:spPr>
          <a:xfrm>
            <a:off x="2733675" y="3186113"/>
            <a:ext cx="269875" cy="166687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369" h="230">
                <a:moveTo>
                  <a:pt x="369" y="0"/>
                </a:moveTo>
                <a:lnTo>
                  <a:pt x="0" y="0"/>
                </a:lnTo>
                <a:lnTo>
                  <a:pt x="0" y="230"/>
                </a:lnTo>
                <a:lnTo>
                  <a:pt x="369" y="230"/>
                </a:lnTo>
                <a:lnTo>
                  <a:pt x="369" y="0"/>
                </a:lnTo>
                <a:close/>
                <a:moveTo>
                  <a:pt x="329" y="197"/>
                </a:moveTo>
                <a:lnTo>
                  <a:pt x="43" y="197"/>
                </a:lnTo>
                <a:lnTo>
                  <a:pt x="43" y="34"/>
                </a:lnTo>
                <a:lnTo>
                  <a:pt x="329" y="34"/>
                </a:lnTo>
                <a:lnTo>
                  <a:pt x="329" y="197"/>
                </a:lnTo>
                <a:close/>
              </a:path>
            </a:pathLst>
          </a:custGeom>
          <a:solidFill>
            <a:srgbClr val="00BE9C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607" name="Freeform 15"/>
          <p:cNvSpPr>
            <a:spLocks noEditPoints="1"/>
          </p:cNvSpPr>
          <p:nvPr/>
        </p:nvSpPr>
        <p:spPr>
          <a:xfrm>
            <a:off x="3511550" y="3803650"/>
            <a:ext cx="203200" cy="2254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79" h="310">
                <a:moveTo>
                  <a:pt x="145" y="3"/>
                </a:moveTo>
                <a:lnTo>
                  <a:pt x="145" y="3"/>
                </a:lnTo>
                <a:lnTo>
                  <a:pt x="0" y="218"/>
                </a:lnTo>
                <a:lnTo>
                  <a:pt x="0" y="220"/>
                </a:lnTo>
                <a:lnTo>
                  <a:pt x="133" y="308"/>
                </a:lnTo>
                <a:lnTo>
                  <a:pt x="133" y="310"/>
                </a:lnTo>
                <a:lnTo>
                  <a:pt x="135" y="308"/>
                </a:lnTo>
                <a:lnTo>
                  <a:pt x="279" y="92"/>
                </a:lnTo>
                <a:lnTo>
                  <a:pt x="279" y="90"/>
                </a:lnTo>
                <a:lnTo>
                  <a:pt x="246" y="69"/>
                </a:lnTo>
                <a:lnTo>
                  <a:pt x="260" y="48"/>
                </a:lnTo>
                <a:lnTo>
                  <a:pt x="263" y="48"/>
                </a:lnTo>
                <a:lnTo>
                  <a:pt x="260" y="45"/>
                </a:lnTo>
                <a:lnTo>
                  <a:pt x="194" y="3"/>
                </a:lnTo>
                <a:lnTo>
                  <a:pt x="194" y="0"/>
                </a:lnTo>
                <a:lnTo>
                  <a:pt x="192" y="3"/>
                </a:lnTo>
                <a:lnTo>
                  <a:pt x="178" y="24"/>
                </a:lnTo>
                <a:lnTo>
                  <a:pt x="147" y="3"/>
                </a:lnTo>
                <a:lnTo>
                  <a:pt x="145" y="3"/>
                </a:lnTo>
                <a:close/>
                <a:moveTo>
                  <a:pt x="171" y="213"/>
                </a:moveTo>
                <a:lnTo>
                  <a:pt x="76" y="149"/>
                </a:lnTo>
                <a:lnTo>
                  <a:pt x="109" y="100"/>
                </a:lnTo>
                <a:lnTo>
                  <a:pt x="204" y="161"/>
                </a:lnTo>
                <a:lnTo>
                  <a:pt x="171" y="213"/>
                </a:lnTo>
                <a:close/>
                <a:moveTo>
                  <a:pt x="128" y="275"/>
                </a:moveTo>
                <a:lnTo>
                  <a:pt x="33" y="211"/>
                </a:lnTo>
                <a:lnTo>
                  <a:pt x="66" y="161"/>
                </a:lnTo>
                <a:lnTo>
                  <a:pt x="161" y="225"/>
                </a:lnTo>
                <a:lnTo>
                  <a:pt x="128" y="275"/>
                </a:lnTo>
                <a:close/>
              </a:path>
            </a:pathLst>
          </a:custGeom>
          <a:solidFill>
            <a:srgbClr val="00B0F0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grpSp>
        <p:nvGrpSpPr>
          <p:cNvPr id="150" name="组合 149"/>
          <p:cNvGrpSpPr/>
          <p:nvPr/>
        </p:nvGrpSpPr>
        <p:grpSpPr>
          <a:xfrm>
            <a:off x="2072653" y="3820764"/>
            <a:ext cx="215736" cy="217194"/>
            <a:chOff x="2072653" y="3820764"/>
            <a:chExt cx="215736" cy="217194"/>
          </a:xfrm>
          <a:solidFill>
            <a:srgbClr val="00B0F0"/>
          </a:solidFill>
        </p:grpSpPr>
        <p:sp>
          <p:nvSpPr>
            <p:cNvPr id="19" name="Freeform 16"/>
            <p:cNvSpPr>
              <a:spLocks noEditPoints="1"/>
            </p:cNvSpPr>
            <p:nvPr/>
          </p:nvSpPr>
          <p:spPr bwMode="auto">
            <a:xfrm>
              <a:off x="2072653" y="3820764"/>
              <a:ext cx="103495" cy="217194"/>
            </a:xfrm>
            <a:custGeom>
              <a:avLst/>
              <a:gdLst>
                <a:gd name="T0" fmla="*/ 2 w 60"/>
                <a:gd name="T1" fmla="*/ 123 h 126"/>
                <a:gd name="T2" fmla="*/ 30 w 60"/>
                <a:gd name="T3" fmla="*/ 108 h 126"/>
                <a:gd name="T4" fmla="*/ 59 w 60"/>
                <a:gd name="T5" fmla="*/ 123 h 126"/>
                <a:gd name="T6" fmla="*/ 60 w 60"/>
                <a:gd name="T7" fmla="*/ 122 h 126"/>
                <a:gd name="T8" fmla="*/ 60 w 60"/>
                <a:gd name="T9" fmla="*/ 27 h 126"/>
                <a:gd name="T10" fmla="*/ 59 w 60"/>
                <a:gd name="T11" fmla="*/ 14 h 126"/>
                <a:gd name="T12" fmla="*/ 30 w 60"/>
                <a:gd name="T13" fmla="*/ 0 h 126"/>
                <a:gd name="T14" fmla="*/ 2 w 60"/>
                <a:gd name="T15" fmla="*/ 14 h 126"/>
                <a:gd name="T16" fmla="*/ 1 w 60"/>
                <a:gd name="T17" fmla="*/ 27 h 126"/>
                <a:gd name="T18" fmla="*/ 1 w 60"/>
                <a:gd name="T19" fmla="*/ 122 h 126"/>
                <a:gd name="T20" fmla="*/ 2 w 60"/>
                <a:gd name="T21" fmla="*/ 123 h 126"/>
                <a:gd name="T22" fmla="*/ 10 w 60"/>
                <a:gd name="T23" fmla="*/ 21 h 126"/>
                <a:gd name="T24" fmla="*/ 30 w 60"/>
                <a:gd name="T25" fmla="*/ 17 h 126"/>
                <a:gd name="T26" fmla="*/ 51 w 60"/>
                <a:gd name="T27" fmla="*/ 21 h 126"/>
                <a:gd name="T28" fmla="*/ 52 w 60"/>
                <a:gd name="T29" fmla="*/ 23 h 126"/>
                <a:gd name="T30" fmla="*/ 50 w 60"/>
                <a:gd name="T31" fmla="*/ 24 h 126"/>
                <a:gd name="T32" fmla="*/ 49 w 60"/>
                <a:gd name="T33" fmla="*/ 24 h 126"/>
                <a:gd name="T34" fmla="*/ 45 w 60"/>
                <a:gd name="T35" fmla="*/ 23 h 126"/>
                <a:gd name="T36" fmla="*/ 30 w 60"/>
                <a:gd name="T37" fmla="*/ 21 h 126"/>
                <a:gd name="T38" fmla="*/ 15 w 60"/>
                <a:gd name="T39" fmla="*/ 23 h 126"/>
                <a:gd name="T40" fmla="*/ 11 w 60"/>
                <a:gd name="T41" fmla="*/ 24 h 126"/>
                <a:gd name="T42" fmla="*/ 9 w 60"/>
                <a:gd name="T43" fmla="*/ 23 h 126"/>
                <a:gd name="T44" fmla="*/ 10 w 60"/>
                <a:gd name="T45" fmla="*/ 21 h 126"/>
                <a:gd name="T46" fmla="*/ 10 w 60"/>
                <a:gd name="T47" fmla="*/ 38 h 126"/>
                <a:gd name="T48" fmla="*/ 30 w 60"/>
                <a:gd name="T49" fmla="*/ 34 h 126"/>
                <a:gd name="T50" fmla="*/ 51 w 60"/>
                <a:gd name="T51" fmla="*/ 38 h 126"/>
                <a:gd name="T52" fmla="*/ 52 w 60"/>
                <a:gd name="T53" fmla="*/ 40 h 126"/>
                <a:gd name="T54" fmla="*/ 50 w 60"/>
                <a:gd name="T55" fmla="*/ 41 h 126"/>
                <a:gd name="T56" fmla="*/ 49 w 60"/>
                <a:gd name="T57" fmla="*/ 41 h 126"/>
                <a:gd name="T58" fmla="*/ 45 w 60"/>
                <a:gd name="T59" fmla="*/ 40 h 126"/>
                <a:gd name="T60" fmla="*/ 30 w 60"/>
                <a:gd name="T61" fmla="*/ 38 h 126"/>
                <a:gd name="T62" fmla="*/ 15 w 60"/>
                <a:gd name="T63" fmla="*/ 40 h 126"/>
                <a:gd name="T64" fmla="*/ 11 w 60"/>
                <a:gd name="T65" fmla="*/ 41 h 126"/>
                <a:gd name="T66" fmla="*/ 9 w 60"/>
                <a:gd name="T67" fmla="*/ 40 h 126"/>
                <a:gd name="T68" fmla="*/ 10 w 60"/>
                <a:gd name="T69" fmla="*/ 38 h 126"/>
                <a:gd name="T70" fmla="*/ 10 w 60"/>
                <a:gd name="T71" fmla="*/ 55 h 126"/>
                <a:gd name="T72" fmla="*/ 30 w 60"/>
                <a:gd name="T73" fmla="*/ 51 h 126"/>
                <a:gd name="T74" fmla="*/ 51 w 60"/>
                <a:gd name="T75" fmla="*/ 55 h 126"/>
                <a:gd name="T76" fmla="*/ 52 w 60"/>
                <a:gd name="T77" fmla="*/ 57 h 126"/>
                <a:gd name="T78" fmla="*/ 50 w 60"/>
                <a:gd name="T79" fmla="*/ 58 h 126"/>
                <a:gd name="T80" fmla="*/ 49 w 60"/>
                <a:gd name="T81" fmla="*/ 58 h 126"/>
                <a:gd name="T82" fmla="*/ 45 w 60"/>
                <a:gd name="T83" fmla="*/ 57 h 126"/>
                <a:gd name="T84" fmla="*/ 30 w 60"/>
                <a:gd name="T85" fmla="*/ 55 h 126"/>
                <a:gd name="T86" fmla="*/ 15 w 60"/>
                <a:gd name="T87" fmla="*/ 57 h 126"/>
                <a:gd name="T88" fmla="*/ 11 w 60"/>
                <a:gd name="T89" fmla="*/ 58 h 126"/>
                <a:gd name="T90" fmla="*/ 9 w 60"/>
                <a:gd name="T91" fmla="*/ 57 h 126"/>
                <a:gd name="T92" fmla="*/ 10 w 60"/>
                <a:gd name="T93" fmla="*/ 5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" h="126">
                  <a:moveTo>
                    <a:pt x="2" y="123"/>
                  </a:moveTo>
                  <a:cubicBezTo>
                    <a:pt x="5" y="112"/>
                    <a:pt x="16" y="108"/>
                    <a:pt x="30" y="108"/>
                  </a:cubicBezTo>
                  <a:cubicBezTo>
                    <a:pt x="44" y="108"/>
                    <a:pt x="56" y="112"/>
                    <a:pt x="59" y="123"/>
                  </a:cubicBezTo>
                  <a:cubicBezTo>
                    <a:pt x="60" y="126"/>
                    <a:pt x="60" y="126"/>
                    <a:pt x="60" y="122"/>
                  </a:cubicBezTo>
                  <a:cubicBezTo>
                    <a:pt x="60" y="103"/>
                    <a:pt x="60" y="47"/>
                    <a:pt x="60" y="27"/>
                  </a:cubicBezTo>
                  <a:cubicBezTo>
                    <a:pt x="60" y="24"/>
                    <a:pt x="60" y="17"/>
                    <a:pt x="59" y="14"/>
                  </a:cubicBezTo>
                  <a:cubicBezTo>
                    <a:pt x="55" y="3"/>
                    <a:pt x="44" y="0"/>
                    <a:pt x="30" y="0"/>
                  </a:cubicBezTo>
                  <a:cubicBezTo>
                    <a:pt x="17" y="0"/>
                    <a:pt x="5" y="3"/>
                    <a:pt x="2" y="14"/>
                  </a:cubicBezTo>
                  <a:cubicBezTo>
                    <a:pt x="0" y="17"/>
                    <a:pt x="1" y="24"/>
                    <a:pt x="1" y="27"/>
                  </a:cubicBezTo>
                  <a:cubicBezTo>
                    <a:pt x="1" y="47"/>
                    <a:pt x="1" y="103"/>
                    <a:pt x="1" y="122"/>
                  </a:cubicBezTo>
                  <a:cubicBezTo>
                    <a:pt x="1" y="126"/>
                    <a:pt x="0" y="126"/>
                    <a:pt x="2" y="123"/>
                  </a:cubicBezTo>
                  <a:moveTo>
                    <a:pt x="10" y="21"/>
                  </a:moveTo>
                  <a:cubicBezTo>
                    <a:pt x="15" y="19"/>
                    <a:pt x="22" y="17"/>
                    <a:pt x="30" y="17"/>
                  </a:cubicBezTo>
                  <a:cubicBezTo>
                    <a:pt x="39" y="17"/>
                    <a:pt x="46" y="19"/>
                    <a:pt x="51" y="21"/>
                  </a:cubicBezTo>
                  <a:cubicBezTo>
                    <a:pt x="52" y="21"/>
                    <a:pt x="52" y="23"/>
                    <a:pt x="52" y="23"/>
                  </a:cubicBezTo>
                  <a:cubicBezTo>
                    <a:pt x="51" y="24"/>
                    <a:pt x="51" y="24"/>
                    <a:pt x="50" y="24"/>
                  </a:cubicBezTo>
                  <a:cubicBezTo>
                    <a:pt x="50" y="24"/>
                    <a:pt x="50" y="24"/>
                    <a:pt x="49" y="24"/>
                  </a:cubicBezTo>
                  <a:cubicBezTo>
                    <a:pt x="48" y="24"/>
                    <a:pt x="47" y="23"/>
                    <a:pt x="45" y="23"/>
                  </a:cubicBezTo>
                  <a:cubicBezTo>
                    <a:pt x="41" y="21"/>
                    <a:pt x="36" y="21"/>
                    <a:pt x="30" y="21"/>
                  </a:cubicBezTo>
                  <a:cubicBezTo>
                    <a:pt x="24" y="21"/>
                    <a:pt x="19" y="21"/>
                    <a:pt x="15" y="23"/>
                  </a:cubicBezTo>
                  <a:cubicBezTo>
                    <a:pt x="14" y="23"/>
                    <a:pt x="13" y="24"/>
                    <a:pt x="11" y="24"/>
                  </a:cubicBezTo>
                  <a:cubicBezTo>
                    <a:pt x="11" y="25"/>
                    <a:pt x="10" y="24"/>
                    <a:pt x="9" y="23"/>
                  </a:cubicBezTo>
                  <a:cubicBezTo>
                    <a:pt x="9" y="23"/>
                    <a:pt x="9" y="21"/>
                    <a:pt x="10" y="21"/>
                  </a:cubicBezTo>
                  <a:moveTo>
                    <a:pt x="10" y="38"/>
                  </a:moveTo>
                  <a:cubicBezTo>
                    <a:pt x="15" y="36"/>
                    <a:pt x="22" y="34"/>
                    <a:pt x="30" y="34"/>
                  </a:cubicBezTo>
                  <a:cubicBezTo>
                    <a:pt x="39" y="34"/>
                    <a:pt x="46" y="36"/>
                    <a:pt x="51" y="38"/>
                  </a:cubicBezTo>
                  <a:cubicBezTo>
                    <a:pt x="52" y="38"/>
                    <a:pt x="52" y="39"/>
                    <a:pt x="52" y="40"/>
                  </a:cubicBezTo>
                  <a:cubicBezTo>
                    <a:pt x="51" y="41"/>
                    <a:pt x="51" y="41"/>
                    <a:pt x="50" y="41"/>
                  </a:cubicBezTo>
                  <a:cubicBezTo>
                    <a:pt x="50" y="41"/>
                    <a:pt x="50" y="41"/>
                    <a:pt x="49" y="41"/>
                  </a:cubicBezTo>
                  <a:cubicBezTo>
                    <a:pt x="48" y="41"/>
                    <a:pt x="47" y="40"/>
                    <a:pt x="45" y="40"/>
                  </a:cubicBezTo>
                  <a:cubicBezTo>
                    <a:pt x="41" y="38"/>
                    <a:pt x="36" y="38"/>
                    <a:pt x="30" y="38"/>
                  </a:cubicBezTo>
                  <a:cubicBezTo>
                    <a:pt x="24" y="38"/>
                    <a:pt x="19" y="38"/>
                    <a:pt x="15" y="40"/>
                  </a:cubicBezTo>
                  <a:cubicBezTo>
                    <a:pt x="14" y="40"/>
                    <a:pt x="13" y="41"/>
                    <a:pt x="11" y="41"/>
                  </a:cubicBezTo>
                  <a:cubicBezTo>
                    <a:pt x="11" y="42"/>
                    <a:pt x="10" y="41"/>
                    <a:pt x="9" y="40"/>
                  </a:cubicBezTo>
                  <a:cubicBezTo>
                    <a:pt x="9" y="39"/>
                    <a:pt x="9" y="38"/>
                    <a:pt x="10" y="38"/>
                  </a:cubicBezTo>
                  <a:moveTo>
                    <a:pt x="10" y="55"/>
                  </a:moveTo>
                  <a:cubicBezTo>
                    <a:pt x="15" y="52"/>
                    <a:pt x="22" y="51"/>
                    <a:pt x="30" y="51"/>
                  </a:cubicBezTo>
                  <a:cubicBezTo>
                    <a:pt x="39" y="51"/>
                    <a:pt x="46" y="52"/>
                    <a:pt x="51" y="55"/>
                  </a:cubicBezTo>
                  <a:cubicBezTo>
                    <a:pt x="52" y="55"/>
                    <a:pt x="52" y="56"/>
                    <a:pt x="52" y="57"/>
                  </a:cubicBezTo>
                  <a:cubicBezTo>
                    <a:pt x="51" y="58"/>
                    <a:pt x="51" y="58"/>
                    <a:pt x="50" y="58"/>
                  </a:cubicBezTo>
                  <a:cubicBezTo>
                    <a:pt x="50" y="58"/>
                    <a:pt x="50" y="58"/>
                    <a:pt x="49" y="58"/>
                  </a:cubicBezTo>
                  <a:cubicBezTo>
                    <a:pt x="48" y="57"/>
                    <a:pt x="47" y="57"/>
                    <a:pt x="45" y="57"/>
                  </a:cubicBezTo>
                  <a:cubicBezTo>
                    <a:pt x="41" y="55"/>
                    <a:pt x="36" y="55"/>
                    <a:pt x="30" y="55"/>
                  </a:cubicBezTo>
                  <a:cubicBezTo>
                    <a:pt x="24" y="55"/>
                    <a:pt x="19" y="55"/>
                    <a:pt x="15" y="57"/>
                  </a:cubicBezTo>
                  <a:cubicBezTo>
                    <a:pt x="14" y="57"/>
                    <a:pt x="13" y="57"/>
                    <a:pt x="11" y="58"/>
                  </a:cubicBezTo>
                  <a:cubicBezTo>
                    <a:pt x="11" y="59"/>
                    <a:pt x="10" y="58"/>
                    <a:pt x="9" y="57"/>
                  </a:cubicBezTo>
                  <a:cubicBezTo>
                    <a:pt x="9" y="56"/>
                    <a:pt x="9" y="55"/>
                    <a:pt x="10" y="55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2184894" y="3820764"/>
              <a:ext cx="103495" cy="217194"/>
            </a:xfrm>
            <a:custGeom>
              <a:avLst/>
              <a:gdLst>
                <a:gd name="T0" fmla="*/ 59 w 60"/>
                <a:gd name="T1" fmla="*/ 123 h 126"/>
                <a:gd name="T2" fmla="*/ 60 w 60"/>
                <a:gd name="T3" fmla="*/ 122 h 126"/>
                <a:gd name="T4" fmla="*/ 60 w 60"/>
                <a:gd name="T5" fmla="*/ 27 h 126"/>
                <a:gd name="T6" fmla="*/ 59 w 60"/>
                <a:gd name="T7" fmla="*/ 14 h 126"/>
                <a:gd name="T8" fmla="*/ 30 w 60"/>
                <a:gd name="T9" fmla="*/ 0 h 126"/>
                <a:gd name="T10" fmla="*/ 2 w 60"/>
                <a:gd name="T11" fmla="*/ 14 h 126"/>
                <a:gd name="T12" fmla="*/ 1 w 60"/>
                <a:gd name="T13" fmla="*/ 27 h 126"/>
                <a:gd name="T14" fmla="*/ 1 w 60"/>
                <a:gd name="T15" fmla="*/ 122 h 126"/>
                <a:gd name="T16" fmla="*/ 2 w 60"/>
                <a:gd name="T17" fmla="*/ 123 h 126"/>
                <a:gd name="T18" fmla="*/ 30 w 60"/>
                <a:gd name="T19" fmla="*/ 108 h 126"/>
                <a:gd name="T20" fmla="*/ 59 w 60"/>
                <a:gd name="T21" fmla="*/ 123 h 126"/>
                <a:gd name="T22" fmla="*/ 52 w 60"/>
                <a:gd name="T23" fmla="*/ 57 h 126"/>
                <a:gd name="T24" fmla="*/ 50 w 60"/>
                <a:gd name="T25" fmla="*/ 58 h 126"/>
                <a:gd name="T26" fmla="*/ 49 w 60"/>
                <a:gd name="T27" fmla="*/ 58 h 126"/>
                <a:gd name="T28" fmla="*/ 45 w 60"/>
                <a:gd name="T29" fmla="*/ 57 h 126"/>
                <a:gd name="T30" fmla="*/ 30 w 60"/>
                <a:gd name="T31" fmla="*/ 55 h 126"/>
                <a:gd name="T32" fmla="*/ 15 w 60"/>
                <a:gd name="T33" fmla="*/ 57 h 126"/>
                <a:gd name="T34" fmla="*/ 11 w 60"/>
                <a:gd name="T35" fmla="*/ 58 h 126"/>
                <a:gd name="T36" fmla="*/ 9 w 60"/>
                <a:gd name="T37" fmla="*/ 57 h 126"/>
                <a:gd name="T38" fmla="*/ 10 w 60"/>
                <a:gd name="T39" fmla="*/ 55 h 126"/>
                <a:gd name="T40" fmla="*/ 30 w 60"/>
                <a:gd name="T41" fmla="*/ 51 h 126"/>
                <a:gd name="T42" fmla="*/ 51 w 60"/>
                <a:gd name="T43" fmla="*/ 55 h 126"/>
                <a:gd name="T44" fmla="*/ 52 w 60"/>
                <a:gd name="T45" fmla="*/ 57 h 126"/>
                <a:gd name="T46" fmla="*/ 52 w 60"/>
                <a:gd name="T47" fmla="*/ 40 h 126"/>
                <a:gd name="T48" fmla="*/ 50 w 60"/>
                <a:gd name="T49" fmla="*/ 41 h 126"/>
                <a:gd name="T50" fmla="*/ 49 w 60"/>
                <a:gd name="T51" fmla="*/ 41 h 126"/>
                <a:gd name="T52" fmla="*/ 45 w 60"/>
                <a:gd name="T53" fmla="*/ 40 h 126"/>
                <a:gd name="T54" fmla="*/ 30 w 60"/>
                <a:gd name="T55" fmla="*/ 38 h 126"/>
                <a:gd name="T56" fmla="*/ 15 w 60"/>
                <a:gd name="T57" fmla="*/ 40 h 126"/>
                <a:gd name="T58" fmla="*/ 11 w 60"/>
                <a:gd name="T59" fmla="*/ 41 h 126"/>
                <a:gd name="T60" fmla="*/ 9 w 60"/>
                <a:gd name="T61" fmla="*/ 40 h 126"/>
                <a:gd name="T62" fmla="*/ 10 w 60"/>
                <a:gd name="T63" fmla="*/ 38 h 126"/>
                <a:gd name="T64" fmla="*/ 30 w 60"/>
                <a:gd name="T65" fmla="*/ 34 h 126"/>
                <a:gd name="T66" fmla="*/ 51 w 60"/>
                <a:gd name="T67" fmla="*/ 38 h 126"/>
                <a:gd name="T68" fmla="*/ 52 w 60"/>
                <a:gd name="T69" fmla="*/ 40 h 126"/>
                <a:gd name="T70" fmla="*/ 52 w 60"/>
                <a:gd name="T71" fmla="*/ 23 h 126"/>
                <a:gd name="T72" fmla="*/ 50 w 60"/>
                <a:gd name="T73" fmla="*/ 24 h 126"/>
                <a:gd name="T74" fmla="*/ 49 w 60"/>
                <a:gd name="T75" fmla="*/ 24 h 126"/>
                <a:gd name="T76" fmla="*/ 45 w 60"/>
                <a:gd name="T77" fmla="*/ 23 h 126"/>
                <a:gd name="T78" fmla="*/ 30 w 60"/>
                <a:gd name="T79" fmla="*/ 21 h 126"/>
                <a:gd name="T80" fmla="*/ 15 w 60"/>
                <a:gd name="T81" fmla="*/ 23 h 126"/>
                <a:gd name="T82" fmla="*/ 11 w 60"/>
                <a:gd name="T83" fmla="*/ 24 h 126"/>
                <a:gd name="T84" fmla="*/ 9 w 60"/>
                <a:gd name="T85" fmla="*/ 23 h 126"/>
                <a:gd name="T86" fmla="*/ 10 w 60"/>
                <a:gd name="T87" fmla="*/ 21 h 126"/>
                <a:gd name="T88" fmla="*/ 30 w 60"/>
                <a:gd name="T89" fmla="*/ 17 h 126"/>
                <a:gd name="T90" fmla="*/ 51 w 60"/>
                <a:gd name="T91" fmla="*/ 21 h 126"/>
                <a:gd name="T92" fmla="*/ 52 w 60"/>
                <a:gd name="T93" fmla="*/ 2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" h="126">
                  <a:moveTo>
                    <a:pt x="59" y="123"/>
                  </a:moveTo>
                  <a:cubicBezTo>
                    <a:pt x="60" y="126"/>
                    <a:pt x="60" y="126"/>
                    <a:pt x="60" y="122"/>
                  </a:cubicBezTo>
                  <a:cubicBezTo>
                    <a:pt x="60" y="103"/>
                    <a:pt x="60" y="47"/>
                    <a:pt x="60" y="27"/>
                  </a:cubicBezTo>
                  <a:cubicBezTo>
                    <a:pt x="60" y="24"/>
                    <a:pt x="60" y="17"/>
                    <a:pt x="59" y="14"/>
                  </a:cubicBezTo>
                  <a:cubicBezTo>
                    <a:pt x="55" y="3"/>
                    <a:pt x="44" y="0"/>
                    <a:pt x="30" y="0"/>
                  </a:cubicBezTo>
                  <a:cubicBezTo>
                    <a:pt x="17" y="0"/>
                    <a:pt x="5" y="3"/>
                    <a:pt x="2" y="14"/>
                  </a:cubicBezTo>
                  <a:cubicBezTo>
                    <a:pt x="1" y="17"/>
                    <a:pt x="1" y="24"/>
                    <a:pt x="1" y="27"/>
                  </a:cubicBezTo>
                  <a:cubicBezTo>
                    <a:pt x="1" y="47"/>
                    <a:pt x="1" y="103"/>
                    <a:pt x="1" y="122"/>
                  </a:cubicBezTo>
                  <a:cubicBezTo>
                    <a:pt x="1" y="126"/>
                    <a:pt x="0" y="126"/>
                    <a:pt x="2" y="123"/>
                  </a:cubicBezTo>
                  <a:cubicBezTo>
                    <a:pt x="5" y="112"/>
                    <a:pt x="17" y="108"/>
                    <a:pt x="30" y="108"/>
                  </a:cubicBezTo>
                  <a:cubicBezTo>
                    <a:pt x="44" y="108"/>
                    <a:pt x="56" y="112"/>
                    <a:pt x="59" y="123"/>
                  </a:cubicBezTo>
                  <a:moveTo>
                    <a:pt x="52" y="57"/>
                  </a:moveTo>
                  <a:cubicBezTo>
                    <a:pt x="51" y="58"/>
                    <a:pt x="51" y="58"/>
                    <a:pt x="50" y="58"/>
                  </a:cubicBezTo>
                  <a:cubicBezTo>
                    <a:pt x="50" y="58"/>
                    <a:pt x="50" y="58"/>
                    <a:pt x="49" y="58"/>
                  </a:cubicBezTo>
                  <a:cubicBezTo>
                    <a:pt x="48" y="57"/>
                    <a:pt x="47" y="57"/>
                    <a:pt x="45" y="57"/>
                  </a:cubicBezTo>
                  <a:cubicBezTo>
                    <a:pt x="41" y="55"/>
                    <a:pt x="36" y="55"/>
                    <a:pt x="30" y="55"/>
                  </a:cubicBezTo>
                  <a:cubicBezTo>
                    <a:pt x="24" y="55"/>
                    <a:pt x="19" y="55"/>
                    <a:pt x="15" y="57"/>
                  </a:cubicBezTo>
                  <a:cubicBezTo>
                    <a:pt x="14" y="57"/>
                    <a:pt x="13" y="57"/>
                    <a:pt x="11" y="58"/>
                  </a:cubicBezTo>
                  <a:cubicBezTo>
                    <a:pt x="11" y="59"/>
                    <a:pt x="10" y="58"/>
                    <a:pt x="9" y="57"/>
                  </a:cubicBezTo>
                  <a:cubicBezTo>
                    <a:pt x="9" y="56"/>
                    <a:pt x="9" y="55"/>
                    <a:pt x="10" y="55"/>
                  </a:cubicBezTo>
                  <a:cubicBezTo>
                    <a:pt x="15" y="52"/>
                    <a:pt x="22" y="51"/>
                    <a:pt x="30" y="51"/>
                  </a:cubicBezTo>
                  <a:cubicBezTo>
                    <a:pt x="39" y="51"/>
                    <a:pt x="46" y="52"/>
                    <a:pt x="51" y="55"/>
                  </a:cubicBezTo>
                  <a:cubicBezTo>
                    <a:pt x="52" y="55"/>
                    <a:pt x="52" y="56"/>
                    <a:pt x="52" y="57"/>
                  </a:cubicBezTo>
                  <a:moveTo>
                    <a:pt x="52" y="40"/>
                  </a:moveTo>
                  <a:cubicBezTo>
                    <a:pt x="51" y="41"/>
                    <a:pt x="51" y="41"/>
                    <a:pt x="50" y="41"/>
                  </a:cubicBezTo>
                  <a:cubicBezTo>
                    <a:pt x="50" y="41"/>
                    <a:pt x="50" y="41"/>
                    <a:pt x="49" y="41"/>
                  </a:cubicBezTo>
                  <a:cubicBezTo>
                    <a:pt x="48" y="41"/>
                    <a:pt x="47" y="40"/>
                    <a:pt x="45" y="40"/>
                  </a:cubicBezTo>
                  <a:cubicBezTo>
                    <a:pt x="41" y="38"/>
                    <a:pt x="36" y="38"/>
                    <a:pt x="30" y="38"/>
                  </a:cubicBezTo>
                  <a:cubicBezTo>
                    <a:pt x="24" y="38"/>
                    <a:pt x="19" y="38"/>
                    <a:pt x="15" y="40"/>
                  </a:cubicBezTo>
                  <a:cubicBezTo>
                    <a:pt x="14" y="40"/>
                    <a:pt x="13" y="41"/>
                    <a:pt x="11" y="41"/>
                  </a:cubicBezTo>
                  <a:cubicBezTo>
                    <a:pt x="11" y="42"/>
                    <a:pt x="10" y="41"/>
                    <a:pt x="9" y="40"/>
                  </a:cubicBezTo>
                  <a:cubicBezTo>
                    <a:pt x="9" y="39"/>
                    <a:pt x="9" y="38"/>
                    <a:pt x="10" y="38"/>
                  </a:cubicBezTo>
                  <a:cubicBezTo>
                    <a:pt x="15" y="36"/>
                    <a:pt x="22" y="34"/>
                    <a:pt x="30" y="34"/>
                  </a:cubicBezTo>
                  <a:cubicBezTo>
                    <a:pt x="39" y="34"/>
                    <a:pt x="46" y="36"/>
                    <a:pt x="51" y="38"/>
                  </a:cubicBezTo>
                  <a:cubicBezTo>
                    <a:pt x="52" y="38"/>
                    <a:pt x="52" y="39"/>
                    <a:pt x="52" y="40"/>
                  </a:cubicBezTo>
                  <a:moveTo>
                    <a:pt x="52" y="23"/>
                  </a:moveTo>
                  <a:cubicBezTo>
                    <a:pt x="51" y="24"/>
                    <a:pt x="51" y="24"/>
                    <a:pt x="50" y="24"/>
                  </a:cubicBezTo>
                  <a:cubicBezTo>
                    <a:pt x="50" y="24"/>
                    <a:pt x="50" y="24"/>
                    <a:pt x="49" y="24"/>
                  </a:cubicBezTo>
                  <a:cubicBezTo>
                    <a:pt x="48" y="24"/>
                    <a:pt x="47" y="23"/>
                    <a:pt x="45" y="23"/>
                  </a:cubicBezTo>
                  <a:cubicBezTo>
                    <a:pt x="41" y="21"/>
                    <a:pt x="36" y="21"/>
                    <a:pt x="30" y="21"/>
                  </a:cubicBezTo>
                  <a:cubicBezTo>
                    <a:pt x="24" y="21"/>
                    <a:pt x="19" y="21"/>
                    <a:pt x="15" y="23"/>
                  </a:cubicBezTo>
                  <a:cubicBezTo>
                    <a:pt x="14" y="23"/>
                    <a:pt x="13" y="24"/>
                    <a:pt x="11" y="24"/>
                  </a:cubicBezTo>
                  <a:cubicBezTo>
                    <a:pt x="11" y="25"/>
                    <a:pt x="10" y="24"/>
                    <a:pt x="9" y="23"/>
                  </a:cubicBezTo>
                  <a:cubicBezTo>
                    <a:pt x="9" y="23"/>
                    <a:pt x="9" y="21"/>
                    <a:pt x="10" y="21"/>
                  </a:cubicBezTo>
                  <a:cubicBezTo>
                    <a:pt x="15" y="19"/>
                    <a:pt x="22" y="17"/>
                    <a:pt x="30" y="17"/>
                  </a:cubicBezTo>
                  <a:cubicBezTo>
                    <a:pt x="39" y="17"/>
                    <a:pt x="46" y="19"/>
                    <a:pt x="51" y="21"/>
                  </a:cubicBezTo>
                  <a:cubicBezTo>
                    <a:pt x="52" y="21"/>
                    <a:pt x="52" y="23"/>
                    <a:pt x="52" y="23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609" name="Freeform 18"/>
          <p:cNvSpPr/>
          <p:nvPr/>
        </p:nvSpPr>
        <p:spPr>
          <a:xfrm>
            <a:off x="2932113" y="2827338"/>
            <a:ext cx="160337" cy="952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93" h="55">
                <a:moveTo>
                  <a:pt x="26" y="30"/>
                </a:moveTo>
                <a:cubicBezTo>
                  <a:pt x="37" y="20"/>
                  <a:pt x="53" y="18"/>
                  <a:pt x="66" y="26"/>
                </a:cubicBezTo>
                <a:cubicBezTo>
                  <a:pt x="61" y="30"/>
                  <a:pt x="57" y="35"/>
                  <a:pt x="57" y="35"/>
                </a:cubicBezTo>
                <a:cubicBezTo>
                  <a:pt x="53" y="39"/>
                  <a:pt x="57" y="41"/>
                  <a:pt x="59" y="41"/>
                </a:cubicBezTo>
                <a:cubicBezTo>
                  <a:pt x="81" y="41"/>
                  <a:pt x="81" y="41"/>
                  <a:pt x="81" y="41"/>
                </a:cubicBezTo>
                <a:cubicBezTo>
                  <a:pt x="83" y="41"/>
                  <a:pt x="84" y="41"/>
                  <a:pt x="84" y="41"/>
                </a:cubicBezTo>
                <a:cubicBezTo>
                  <a:pt x="86" y="41"/>
                  <a:pt x="86" y="41"/>
                  <a:pt x="86" y="41"/>
                </a:cubicBezTo>
                <a:cubicBezTo>
                  <a:pt x="90" y="41"/>
                  <a:pt x="90" y="41"/>
                  <a:pt x="90" y="41"/>
                </a:cubicBezTo>
                <a:cubicBezTo>
                  <a:pt x="91" y="41"/>
                  <a:pt x="92" y="40"/>
                  <a:pt x="92" y="39"/>
                </a:cubicBezTo>
                <a:cubicBezTo>
                  <a:pt x="92" y="8"/>
                  <a:pt x="92" y="8"/>
                  <a:pt x="92" y="8"/>
                </a:cubicBezTo>
                <a:cubicBezTo>
                  <a:pt x="93" y="5"/>
                  <a:pt x="89" y="2"/>
                  <a:pt x="86" y="5"/>
                </a:cubicBezTo>
                <a:cubicBezTo>
                  <a:pt x="86" y="5"/>
                  <a:pt x="81" y="11"/>
                  <a:pt x="77" y="14"/>
                </a:cubicBezTo>
                <a:cubicBezTo>
                  <a:pt x="58" y="0"/>
                  <a:pt x="32" y="2"/>
                  <a:pt x="15" y="19"/>
                </a:cubicBezTo>
                <a:cubicBezTo>
                  <a:pt x="5" y="29"/>
                  <a:pt x="0" y="42"/>
                  <a:pt x="1" y="55"/>
                </a:cubicBezTo>
                <a:cubicBezTo>
                  <a:pt x="17" y="55"/>
                  <a:pt x="17" y="55"/>
                  <a:pt x="17" y="55"/>
                </a:cubicBezTo>
                <a:cubicBezTo>
                  <a:pt x="16" y="46"/>
                  <a:pt x="19" y="37"/>
                  <a:pt x="26" y="30"/>
                </a:cubicBezTo>
              </a:path>
            </a:pathLst>
          </a:custGeom>
          <a:solidFill>
            <a:srgbClr val="F56A4A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610" name="Freeform 19"/>
          <p:cNvSpPr/>
          <p:nvPr/>
        </p:nvSpPr>
        <p:spPr>
          <a:xfrm>
            <a:off x="2940050" y="2914650"/>
            <a:ext cx="158750" cy="92075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</a:cxnLst>
            <a:pathLst>
              <a:path w="92" h="54">
                <a:moveTo>
                  <a:pt x="76" y="0"/>
                </a:moveTo>
                <a:cubicBezTo>
                  <a:pt x="76" y="9"/>
                  <a:pt x="73" y="18"/>
                  <a:pt x="66" y="24"/>
                </a:cubicBezTo>
                <a:cubicBezTo>
                  <a:pt x="56" y="35"/>
                  <a:pt x="39" y="37"/>
                  <a:pt x="27" y="29"/>
                </a:cubicBezTo>
                <a:cubicBezTo>
                  <a:pt x="31" y="25"/>
                  <a:pt x="36" y="20"/>
                  <a:pt x="36" y="20"/>
                </a:cubicBezTo>
                <a:cubicBezTo>
                  <a:pt x="39" y="16"/>
                  <a:pt x="36" y="14"/>
                  <a:pt x="34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0" y="14"/>
                  <a:pt x="9" y="14"/>
                  <a:pt x="9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1" y="14"/>
                  <a:pt x="0" y="15"/>
                  <a:pt x="0" y="16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50"/>
                  <a:pt x="3" y="53"/>
                  <a:pt x="6" y="49"/>
                </a:cubicBezTo>
                <a:cubicBezTo>
                  <a:pt x="6" y="49"/>
                  <a:pt x="12" y="44"/>
                  <a:pt x="15" y="41"/>
                </a:cubicBezTo>
                <a:cubicBezTo>
                  <a:pt x="34" y="54"/>
                  <a:pt x="61" y="53"/>
                  <a:pt x="78" y="36"/>
                </a:cubicBezTo>
                <a:cubicBezTo>
                  <a:pt x="88" y="26"/>
                  <a:pt x="92" y="13"/>
                  <a:pt x="92" y="0"/>
                </a:cubicBezTo>
                <a:cubicBezTo>
                  <a:pt x="76" y="0"/>
                  <a:pt x="76" y="0"/>
                  <a:pt x="76" y="0"/>
                </a:cubicBezTo>
                <a:close/>
              </a:path>
            </a:pathLst>
          </a:custGeom>
          <a:solidFill>
            <a:srgbClr val="F56A4A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611" name="Freeform 20"/>
          <p:cNvSpPr>
            <a:spLocks noEditPoints="1"/>
          </p:cNvSpPr>
          <p:nvPr/>
        </p:nvSpPr>
        <p:spPr>
          <a:xfrm>
            <a:off x="3624263" y="3235325"/>
            <a:ext cx="317500" cy="27940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84" h="163">
                <a:moveTo>
                  <a:pt x="163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110"/>
                  <a:pt x="10" y="119"/>
                  <a:pt x="22" y="119"/>
                </a:cubicBezTo>
                <a:cubicBezTo>
                  <a:pt x="33" y="119"/>
                  <a:pt x="33" y="119"/>
                  <a:pt x="33" y="119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33" y="159"/>
                  <a:pt x="33" y="160"/>
                  <a:pt x="34" y="161"/>
                </a:cubicBezTo>
                <a:cubicBezTo>
                  <a:pt x="36" y="163"/>
                  <a:pt x="40" y="163"/>
                  <a:pt x="42" y="161"/>
                </a:cubicBezTo>
                <a:cubicBezTo>
                  <a:pt x="87" y="119"/>
                  <a:pt x="87" y="119"/>
                  <a:pt x="87" y="119"/>
                </a:cubicBezTo>
                <a:cubicBezTo>
                  <a:pt x="163" y="119"/>
                  <a:pt x="163" y="119"/>
                  <a:pt x="163" y="119"/>
                </a:cubicBezTo>
                <a:cubicBezTo>
                  <a:pt x="175" y="119"/>
                  <a:pt x="184" y="110"/>
                  <a:pt x="184" y="98"/>
                </a:cubicBezTo>
                <a:cubicBezTo>
                  <a:pt x="184" y="22"/>
                  <a:pt x="184" y="22"/>
                  <a:pt x="184" y="22"/>
                </a:cubicBezTo>
                <a:cubicBezTo>
                  <a:pt x="184" y="10"/>
                  <a:pt x="175" y="0"/>
                  <a:pt x="163" y="0"/>
                </a:cubicBezTo>
                <a:moveTo>
                  <a:pt x="38" y="33"/>
                </a:moveTo>
                <a:cubicBezTo>
                  <a:pt x="125" y="33"/>
                  <a:pt x="125" y="33"/>
                  <a:pt x="125" y="33"/>
                </a:cubicBezTo>
                <a:cubicBezTo>
                  <a:pt x="128" y="33"/>
                  <a:pt x="130" y="35"/>
                  <a:pt x="130" y="38"/>
                </a:cubicBezTo>
                <a:cubicBezTo>
                  <a:pt x="130" y="41"/>
                  <a:pt x="128" y="43"/>
                  <a:pt x="125" y="43"/>
                </a:cubicBezTo>
                <a:cubicBezTo>
                  <a:pt x="38" y="43"/>
                  <a:pt x="38" y="43"/>
                  <a:pt x="38" y="43"/>
                </a:cubicBezTo>
                <a:cubicBezTo>
                  <a:pt x="35" y="43"/>
                  <a:pt x="33" y="41"/>
                  <a:pt x="33" y="38"/>
                </a:cubicBezTo>
                <a:cubicBezTo>
                  <a:pt x="33" y="35"/>
                  <a:pt x="35" y="33"/>
                  <a:pt x="38" y="33"/>
                </a:cubicBezTo>
                <a:moveTo>
                  <a:pt x="81" y="87"/>
                </a:moveTo>
                <a:cubicBezTo>
                  <a:pt x="38" y="87"/>
                  <a:pt x="38" y="87"/>
                  <a:pt x="38" y="87"/>
                </a:cubicBezTo>
                <a:cubicBezTo>
                  <a:pt x="35" y="87"/>
                  <a:pt x="33" y="84"/>
                  <a:pt x="33" y="81"/>
                </a:cubicBezTo>
                <a:cubicBezTo>
                  <a:pt x="33" y="78"/>
                  <a:pt x="35" y="76"/>
                  <a:pt x="38" y="76"/>
                </a:cubicBezTo>
                <a:cubicBezTo>
                  <a:pt x="81" y="76"/>
                  <a:pt x="81" y="76"/>
                  <a:pt x="81" y="76"/>
                </a:cubicBezTo>
                <a:cubicBezTo>
                  <a:pt x="84" y="76"/>
                  <a:pt x="87" y="78"/>
                  <a:pt x="87" y="81"/>
                </a:cubicBezTo>
                <a:cubicBezTo>
                  <a:pt x="87" y="84"/>
                  <a:pt x="84" y="87"/>
                  <a:pt x="81" y="87"/>
                </a:cubicBezTo>
                <a:moveTo>
                  <a:pt x="146" y="65"/>
                </a:moveTo>
                <a:cubicBezTo>
                  <a:pt x="38" y="65"/>
                  <a:pt x="38" y="65"/>
                  <a:pt x="38" y="65"/>
                </a:cubicBezTo>
                <a:cubicBezTo>
                  <a:pt x="35" y="65"/>
                  <a:pt x="33" y="63"/>
                  <a:pt x="33" y="60"/>
                </a:cubicBezTo>
                <a:cubicBezTo>
                  <a:pt x="33" y="57"/>
                  <a:pt x="35" y="54"/>
                  <a:pt x="38" y="54"/>
                </a:cubicBezTo>
                <a:cubicBezTo>
                  <a:pt x="146" y="54"/>
                  <a:pt x="146" y="54"/>
                  <a:pt x="146" y="54"/>
                </a:cubicBezTo>
                <a:cubicBezTo>
                  <a:pt x="149" y="54"/>
                  <a:pt x="152" y="57"/>
                  <a:pt x="152" y="60"/>
                </a:cubicBezTo>
                <a:cubicBezTo>
                  <a:pt x="152" y="63"/>
                  <a:pt x="149" y="65"/>
                  <a:pt x="146" y="65"/>
                </a:cubicBezTo>
              </a:path>
            </a:pathLst>
          </a:custGeom>
          <a:solidFill>
            <a:srgbClr val="3196AE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612" name="Oval 21"/>
          <p:cNvSpPr/>
          <p:nvPr/>
        </p:nvSpPr>
        <p:spPr>
          <a:xfrm>
            <a:off x="1568450" y="2679700"/>
            <a:ext cx="601663" cy="600075"/>
          </a:xfrm>
          <a:prstGeom prst="ellipse">
            <a:avLst/>
          </a:prstGeom>
          <a:solidFill>
            <a:srgbClr val="8865DB"/>
          </a:solidFill>
          <a:ln w="9525">
            <a:noFill/>
          </a:ln>
        </p:spPr>
        <p:txBody>
          <a:bodyPr anchor="t" anchorCtr="0"/>
          <a:p>
            <a:pPr>
              <a:buFont typeface="Arial" panose="020B0604020202020204" pitchFamily="34" charset="0"/>
            </a:pP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5613" name="Freeform 22"/>
          <p:cNvSpPr/>
          <p:nvPr/>
        </p:nvSpPr>
        <p:spPr>
          <a:xfrm>
            <a:off x="1690688" y="2827338"/>
            <a:ext cx="358775" cy="3508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08" h="203">
                <a:moveTo>
                  <a:pt x="208" y="76"/>
                </a:moveTo>
                <a:cubicBezTo>
                  <a:pt x="207" y="7"/>
                  <a:pt x="121" y="0"/>
                  <a:pt x="106" y="65"/>
                </a:cubicBezTo>
                <a:cubicBezTo>
                  <a:pt x="104" y="75"/>
                  <a:pt x="104" y="75"/>
                  <a:pt x="104" y="75"/>
                </a:cubicBezTo>
                <a:cubicBezTo>
                  <a:pt x="102" y="65"/>
                  <a:pt x="102" y="65"/>
                  <a:pt x="102" y="65"/>
                </a:cubicBezTo>
                <a:cubicBezTo>
                  <a:pt x="85" y="0"/>
                  <a:pt x="0" y="10"/>
                  <a:pt x="0" y="79"/>
                </a:cubicBezTo>
                <a:cubicBezTo>
                  <a:pt x="1" y="134"/>
                  <a:pt x="70" y="171"/>
                  <a:pt x="106" y="203"/>
                </a:cubicBezTo>
                <a:cubicBezTo>
                  <a:pt x="106" y="203"/>
                  <a:pt x="106" y="203"/>
                  <a:pt x="106" y="203"/>
                </a:cubicBezTo>
                <a:cubicBezTo>
                  <a:pt x="106" y="203"/>
                  <a:pt x="106" y="203"/>
                  <a:pt x="106" y="203"/>
                </a:cubicBezTo>
                <a:cubicBezTo>
                  <a:pt x="106" y="203"/>
                  <a:pt x="106" y="203"/>
                  <a:pt x="106" y="203"/>
                </a:cubicBezTo>
                <a:cubicBezTo>
                  <a:pt x="106" y="203"/>
                  <a:pt x="106" y="203"/>
                  <a:pt x="106" y="203"/>
                </a:cubicBezTo>
                <a:cubicBezTo>
                  <a:pt x="140" y="170"/>
                  <a:pt x="208" y="131"/>
                  <a:pt x="208" y="7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614" name="Oval 23"/>
          <p:cNvSpPr/>
          <p:nvPr/>
        </p:nvSpPr>
        <p:spPr>
          <a:xfrm>
            <a:off x="1920875" y="2066925"/>
            <a:ext cx="608013" cy="608013"/>
          </a:xfrm>
          <a:prstGeom prst="ellipse">
            <a:avLst/>
          </a:prstGeom>
          <a:solidFill>
            <a:srgbClr val="CB3416"/>
          </a:solidFill>
          <a:ln w="9525">
            <a:noFill/>
          </a:ln>
        </p:spPr>
        <p:txBody>
          <a:bodyPr anchor="t" anchorCtr="0"/>
          <a:p>
            <a:pPr>
              <a:buFont typeface="Arial" panose="020B0604020202020204" pitchFamily="34" charset="0"/>
            </a:pP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5615" name="Freeform 24"/>
          <p:cNvSpPr/>
          <p:nvPr/>
        </p:nvSpPr>
        <p:spPr>
          <a:xfrm>
            <a:off x="2284413" y="2247900"/>
            <a:ext cx="131762" cy="2460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76" h="142">
                <a:moveTo>
                  <a:pt x="76" y="128"/>
                </a:moveTo>
                <a:cubicBezTo>
                  <a:pt x="76" y="133"/>
                  <a:pt x="74" y="138"/>
                  <a:pt x="72" y="142"/>
                </a:cubicBezTo>
                <a:cubicBezTo>
                  <a:pt x="0" y="62"/>
                  <a:pt x="0" y="62"/>
                  <a:pt x="0" y="62"/>
                </a:cubicBezTo>
                <a:cubicBezTo>
                  <a:pt x="71" y="0"/>
                  <a:pt x="71" y="0"/>
                  <a:pt x="71" y="0"/>
                </a:cubicBezTo>
                <a:cubicBezTo>
                  <a:pt x="74" y="4"/>
                  <a:pt x="76" y="9"/>
                  <a:pt x="76" y="15"/>
                </a:cubicBezTo>
                <a:lnTo>
                  <a:pt x="76" y="128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616" name="Freeform 25"/>
          <p:cNvSpPr/>
          <p:nvPr/>
        </p:nvSpPr>
        <p:spPr>
          <a:xfrm>
            <a:off x="2049463" y="2222500"/>
            <a:ext cx="349250" cy="1571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</a:cxnLst>
            <a:pathLst>
              <a:path w="202" h="91">
                <a:moveTo>
                  <a:pt x="101" y="91"/>
                </a:moveTo>
                <a:cubicBezTo>
                  <a:pt x="202" y="3"/>
                  <a:pt x="202" y="3"/>
                  <a:pt x="202" y="3"/>
                </a:cubicBezTo>
                <a:cubicBezTo>
                  <a:pt x="197" y="1"/>
                  <a:pt x="193" y="0"/>
                  <a:pt x="188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9" y="0"/>
                  <a:pt x="4" y="1"/>
                  <a:pt x="0" y="3"/>
                </a:cubicBezTo>
                <a:lnTo>
                  <a:pt x="101" y="91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617" name="Freeform 26"/>
          <p:cNvSpPr/>
          <p:nvPr/>
        </p:nvSpPr>
        <p:spPr>
          <a:xfrm>
            <a:off x="2047875" y="2371725"/>
            <a:ext cx="352425" cy="149225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204" h="87">
                <a:moveTo>
                  <a:pt x="130" y="0"/>
                </a:moveTo>
                <a:cubicBezTo>
                  <a:pt x="107" y="20"/>
                  <a:pt x="107" y="20"/>
                  <a:pt x="107" y="20"/>
                </a:cubicBezTo>
                <a:cubicBezTo>
                  <a:pt x="105" y="22"/>
                  <a:pt x="104" y="22"/>
                  <a:pt x="102" y="22"/>
                </a:cubicBezTo>
                <a:cubicBezTo>
                  <a:pt x="100" y="22"/>
                  <a:pt x="99" y="22"/>
                  <a:pt x="97" y="20"/>
                </a:cubicBezTo>
                <a:cubicBezTo>
                  <a:pt x="74" y="0"/>
                  <a:pt x="74" y="0"/>
                  <a:pt x="74" y="0"/>
                </a:cubicBezTo>
                <a:cubicBezTo>
                  <a:pt x="0" y="83"/>
                  <a:pt x="0" y="83"/>
                  <a:pt x="0" y="83"/>
                </a:cubicBezTo>
                <a:cubicBezTo>
                  <a:pt x="4" y="86"/>
                  <a:pt x="10" y="87"/>
                  <a:pt x="15" y="87"/>
                </a:cubicBezTo>
                <a:cubicBezTo>
                  <a:pt x="189" y="87"/>
                  <a:pt x="189" y="87"/>
                  <a:pt x="189" y="87"/>
                </a:cubicBezTo>
                <a:cubicBezTo>
                  <a:pt x="194" y="87"/>
                  <a:pt x="200" y="86"/>
                  <a:pt x="204" y="83"/>
                </a:cubicBezTo>
                <a:lnTo>
                  <a:pt x="13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618" name="Freeform 27"/>
          <p:cNvSpPr/>
          <p:nvPr/>
        </p:nvSpPr>
        <p:spPr>
          <a:xfrm>
            <a:off x="2024063" y="2244725"/>
            <a:ext cx="133350" cy="250825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77" h="145">
                <a:moveTo>
                  <a:pt x="5" y="0"/>
                </a:moveTo>
                <a:cubicBezTo>
                  <a:pt x="2" y="5"/>
                  <a:pt x="0" y="10"/>
                  <a:pt x="0" y="16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136"/>
                  <a:pt x="2" y="141"/>
                  <a:pt x="4" y="145"/>
                </a:cubicBezTo>
                <a:cubicBezTo>
                  <a:pt x="77" y="63"/>
                  <a:pt x="77" y="63"/>
                  <a:pt x="77" y="63"/>
                </a:cubicBezTo>
                <a:lnTo>
                  <a:pt x="5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619" name="Oval 28"/>
          <p:cNvSpPr/>
          <p:nvPr/>
        </p:nvSpPr>
        <p:spPr>
          <a:xfrm>
            <a:off x="2173288" y="3287713"/>
            <a:ext cx="493712" cy="493712"/>
          </a:xfrm>
          <a:prstGeom prst="ellipse">
            <a:avLst/>
          </a:prstGeom>
          <a:solidFill>
            <a:srgbClr val="00B0F0"/>
          </a:solidFill>
          <a:ln w="9525">
            <a:noFill/>
          </a:ln>
        </p:spPr>
        <p:txBody>
          <a:bodyPr anchor="t" anchorCtr="0"/>
          <a:p>
            <a:pPr>
              <a:buFont typeface="Arial" panose="020B0604020202020204" pitchFamily="34" charset="0"/>
            </a:pP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5620" name="Freeform 29"/>
          <p:cNvSpPr>
            <a:spLocks noEditPoints="1"/>
          </p:cNvSpPr>
          <p:nvPr/>
        </p:nvSpPr>
        <p:spPr>
          <a:xfrm>
            <a:off x="2322513" y="3365500"/>
            <a:ext cx="198437" cy="350838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15" h="203">
                <a:moveTo>
                  <a:pt x="100" y="0"/>
                </a:move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7"/>
                  <a:pt x="0" y="15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197"/>
                  <a:pt x="6" y="203"/>
                  <a:pt x="14" y="203"/>
                </a:cubicBezTo>
                <a:cubicBezTo>
                  <a:pt x="100" y="203"/>
                  <a:pt x="100" y="203"/>
                  <a:pt x="100" y="203"/>
                </a:cubicBezTo>
                <a:cubicBezTo>
                  <a:pt x="108" y="203"/>
                  <a:pt x="115" y="197"/>
                  <a:pt x="115" y="189"/>
                </a:cubicBezTo>
                <a:cubicBezTo>
                  <a:pt x="115" y="15"/>
                  <a:pt x="115" y="15"/>
                  <a:pt x="115" y="15"/>
                </a:cubicBezTo>
                <a:cubicBezTo>
                  <a:pt x="115" y="7"/>
                  <a:pt x="108" y="0"/>
                  <a:pt x="100" y="0"/>
                </a:cubicBezTo>
                <a:moveTo>
                  <a:pt x="90" y="10"/>
                </a:moveTo>
                <a:cubicBezTo>
                  <a:pt x="92" y="10"/>
                  <a:pt x="94" y="11"/>
                  <a:pt x="94" y="14"/>
                </a:cubicBezTo>
                <a:cubicBezTo>
                  <a:pt x="94" y="16"/>
                  <a:pt x="92" y="17"/>
                  <a:pt x="90" y="17"/>
                </a:cubicBezTo>
                <a:cubicBezTo>
                  <a:pt x="88" y="17"/>
                  <a:pt x="86" y="16"/>
                  <a:pt x="86" y="14"/>
                </a:cubicBezTo>
                <a:cubicBezTo>
                  <a:pt x="86" y="11"/>
                  <a:pt x="88" y="10"/>
                  <a:pt x="90" y="10"/>
                </a:cubicBezTo>
                <a:moveTo>
                  <a:pt x="37" y="11"/>
                </a:moveTo>
                <a:cubicBezTo>
                  <a:pt x="77" y="11"/>
                  <a:pt x="77" y="11"/>
                  <a:pt x="77" y="11"/>
                </a:cubicBezTo>
                <a:cubicBezTo>
                  <a:pt x="77" y="16"/>
                  <a:pt x="77" y="16"/>
                  <a:pt x="77" y="16"/>
                </a:cubicBezTo>
                <a:cubicBezTo>
                  <a:pt x="37" y="16"/>
                  <a:pt x="37" y="16"/>
                  <a:pt x="37" y="16"/>
                </a:cubicBezTo>
                <a:lnTo>
                  <a:pt x="37" y="11"/>
                </a:lnTo>
                <a:close/>
                <a:moveTo>
                  <a:pt x="57" y="194"/>
                </a:moveTo>
                <a:cubicBezTo>
                  <a:pt x="52" y="194"/>
                  <a:pt x="47" y="190"/>
                  <a:pt x="47" y="184"/>
                </a:cubicBezTo>
                <a:cubicBezTo>
                  <a:pt x="47" y="179"/>
                  <a:pt x="52" y="175"/>
                  <a:pt x="57" y="175"/>
                </a:cubicBezTo>
                <a:cubicBezTo>
                  <a:pt x="63" y="175"/>
                  <a:pt x="67" y="179"/>
                  <a:pt x="67" y="184"/>
                </a:cubicBezTo>
                <a:cubicBezTo>
                  <a:pt x="67" y="190"/>
                  <a:pt x="63" y="194"/>
                  <a:pt x="57" y="194"/>
                </a:cubicBezTo>
                <a:moveTo>
                  <a:pt x="103" y="165"/>
                </a:moveTo>
                <a:cubicBezTo>
                  <a:pt x="11" y="165"/>
                  <a:pt x="11" y="165"/>
                  <a:pt x="11" y="165"/>
                </a:cubicBezTo>
                <a:cubicBezTo>
                  <a:pt x="11" y="25"/>
                  <a:pt x="11" y="25"/>
                  <a:pt x="11" y="25"/>
                </a:cubicBezTo>
                <a:cubicBezTo>
                  <a:pt x="103" y="25"/>
                  <a:pt x="103" y="25"/>
                  <a:pt x="103" y="25"/>
                </a:cubicBezTo>
                <a:lnTo>
                  <a:pt x="103" y="165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621" name="Oval 30"/>
          <p:cNvSpPr/>
          <p:nvPr/>
        </p:nvSpPr>
        <p:spPr>
          <a:xfrm>
            <a:off x="1438275" y="3362325"/>
            <a:ext cx="614363" cy="614363"/>
          </a:xfrm>
          <a:prstGeom prst="ellipse">
            <a:avLst/>
          </a:prstGeom>
          <a:solidFill>
            <a:srgbClr val="F56A4A"/>
          </a:solidFill>
          <a:ln w="9525">
            <a:noFill/>
          </a:ln>
        </p:spPr>
        <p:txBody>
          <a:bodyPr anchor="t" anchorCtr="0"/>
          <a:p>
            <a:pPr>
              <a:buFont typeface="Arial" panose="020B0604020202020204" pitchFamily="34" charset="0"/>
            </a:pP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5622" name="Freeform 31"/>
          <p:cNvSpPr/>
          <p:nvPr/>
        </p:nvSpPr>
        <p:spPr>
          <a:xfrm>
            <a:off x="1600200" y="3498850"/>
            <a:ext cx="288925" cy="341313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168" h="198">
                <a:moveTo>
                  <a:pt x="92" y="0"/>
                </a:moveTo>
                <a:cubicBezTo>
                  <a:pt x="76" y="0"/>
                  <a:pt x="76" y="0"/>
                  <a:pt x="76" y="0"/>
                </a:cubicBezTo>
                <a:cubicBezTo>
                  <a:pt x="76" y="145"/>
                  <a:pt x="76" y="145"/>
                  <a:pt x="76" y="145"/>
                </a:cubicBezTo>
                <a:cubicBezTo>
                  <a:pt x="68" y="140"/>
                  <a:pt x="58" y="137"/>
                  <a:pt x="46" y="137"/>
                </a:cubicBezTo>
                <a:cubicBezTo>
                  <a:pt x="21" y="137"/>
                  <a:pt x="0" y="151"/>
                  <a:pt x="0" y="168"/>
                </a:cubicBezTo>
                <a:cubicBezTo>
                  <a:pt x="0" y="184"/>
                  <a:pt x="21" y="198"/>
                  <a:pt x="46" y="198"/>
                </a:cubicBezTo>
                <a:cubicBezTo>
                  <a:pt x="71" y="198"/>
                  <a:pt x="92" y="184"/>
                  <a:pt x="92" y="168"/>
                </a:cubicBezTo>
                <a:cubicBezTo>
                  <a:pt x="92" y="46"/>
                  <a:pt x="92" y="46"/>
                  <a:pt x="92" y="46"/>
                </a:cubicBezTo>
                <a:cubicBezTo>
                  <a:pt x="130" y="40"/>
                  <a:pt x="152" y="84"/>
                  <a:pt x="168" y="107"/>
                </a:cubicBezTo>
                <a:cubicBezTo>
                  <a:pt x="158" y="0"/>
                  <a:pt x="92" y="0"/>
                  <a:pt x="92" y="0"/>
                </a:cubicBezTo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623" name="Oval 32"/>
          <p:cNvSpPr/>
          <p:nvPr/>
        </p:nvSpPr>
        <p:spPr>
          <a:xfrm>
            <a:off x="2846388" y="4679950"/>
            <a:ext cx="614362" cy="615950"/>
          </a:xfrm>
          <a:prstGeom prst="ellipse">
            <a:avLst/>
          </a:prstGeom>
          <a:solidFill>
            <a:srgbClr val="00B0F0"/>
          </a:solidFill>
          <a:ln w="9525">
            <a:noFill/>
          </a:ln>
        </p:spPr>
        <p:txBody>
          <a:bodyPr anchor="t" anchorCtr="0"/>
          <a:p>
            <a:pPr>
              <a:buFont typeface="Arial" panose="020B0604020202020204" pitchFamily="34" charset="0"/>
            </a:pP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25624" name="组合 154"/>
          <p:cNvGrpSpPr/>
          <p:nvPr/>
        </p:nvGrpSpPr>
        <p:grpSpPr>
          <a:xfrm>
            <a:off x="2984500" y="4824413"/>
            <a:ext cx="338138" cy="317500"/>
            <a:chOff x="2270897" y="4698284"/>
            <a:chExt cx="338181" cy="318503"/>
          </a:xfrm>
        </p:grpSpPr>
        <p:sp>
          <p:nvSpPr>
            <p:cNvPr id="25625" name="Freeform 33"/>
            <p:cNvSpPr/>
            <p:nvPr/>
          </p:nvSpPr>
          <p:spPr>
            <a:xfrm>
              <a:off x="2270897" y="4880494"/>
              <a:ext cx="338181" cy="136293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464" h="187">
                  <a:moveTo>
                    <a:pt x="303" y="0"/>
                  </a:moveTo>
                  <a:lnTo>
                    <a:pt x="303" y="50"/>
                  </a:lnTo>
                  <a:lnTo>
                    <a:pt x="303" y="81"/>
                  </a:lnTo>
                  <a:lnTo>
                    <a:pt x="303" y="83"/>
                  </a:lnTo>
                  <a:lnTo>
                    <a:pt x="161" y="83"/>
                  </a:lnTo>
                  <a:lnTo>
                    <a:pt x="161" y="50"/>
                  </a:lnTo>
                  <a:lnTo>
                    <a:pt x="161" y="0"/>
                  </a:lnTo>
                  <a:lnTo>
                    <a:pt x="0" y="0"/>
                  </a:lnTo>
                  <a:lnTo>
                    <a:pt x="0" y="187"/>
                  </a:lnTo>
                  <a:lnTo>
                    <a:pt x="464" y="187"/>
                  </a:lnTo>
                  <a:lnTo>
                    <a:pt x="464" y="0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fr-FR" altLang="en-US"/>
            </a:p>
          </p:txBody>
        </p:sp>
        <p:sp>
          <p:nvSpPr>
            <p:cNvPr id="25626" name="Freeform 34"/>
            <p:cNvSpPr/>
            <p:nvPr/>
          </p:nvSpPr>
          <p:spPr>
            <a:xfrm>
              <a:off x="2270897" y="4763880"/>
              <a:ext cx="338181" cy="153056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464" h="210">
                  <a:moveTo>
                    <a:pt x="324" y="0"/>
                  </a:moveTo>
                  <a:lnTo>
                    <a:pt x="324" y="0"/>
                  </a:lnTo>
                  <a:lnTo>
                    <a:pt x="275" y="0"/>
                  </a:lnTo>
                  <a:lnTo>
                    <a:pt x="189" y="0"/>
                  </a:lnTo>
                  <a:lnTo>
                    <a:pt x="140" y="0"/>
                  </a:lnTo>
                  <a:lnTo>
                    <a:pt x="0" y="0"/>
                  </a:lnTo>
                  <a:lnTo>
                    <a:pt x="0" y="130"/>
                  </a:lnTo>
                  <a:lnTo>
                    <a:pt x="194" y="130"/>
                  </a:lnTo>
                  <a:lnTo>
                    <a:pt x="194" y="210"/>
                  </a:lnTo>
                  <a:lnTo>
                    <a:pt x="270" y="210"/>
                  </a:lnTo>
                  <a:lnTo>
                    <a:pt x="270" y="130"/>
                  </a:lnTo>
                  <a:lnTo>
                    <a:pt x="464" y="130"/>
                  </a:lnTo>
                  <a:lnTo>
                    <a:pt x="464" y="0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fr-FR" altLang="en-US"/>
            </a:p>
          </p:txBody>
        </p:sp>
        <p:sp>
          <p:nvSpPr>
            <p:cNvPr id="25627" name="Freeform 35"/>
            <p:cNvSpPr/>
            <p:nvPr/>
          </p:nvSpPr>
          <p:spPr>
            <a:xfrm>
              <a:off x="2372934" y="4698284"/>
              <a:ext cx="134106" cy="6559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84" h="90">
                  <a:moveTo>
                    <a:pt x="49" y="56"/>
                  </a:moveTo>
                  <a:lnTo>
                    <a:pt x="135" y="56"/>
                  </a:lnTo>
                  <a:lnTo>
                    <a:pt x="135" y="90"/>
                  </a:lnTo>
                  <a:lnTo>
                    <a:pt x="184" y="90"/>
                  </a:lnTo>
                  <a:lnTo>
                    <a:pt x="184" y="0"/>
                  </a:lnTo>
                  <a:lnTo>
                    <a:pt x="0" y="0"/>
                  </a:lnTo>
                  <a:lnTo>
                    <a:pt x="0" y="90"/>
                  </a:lnTo>
                  <a:lnTo>
                    <a:pt x="49" y="90"/>
                  </a:lnTo>
                  <a:lnTo>
                    <a:pt x="49" y="5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fr-FR" altLang="en-US"/>
            </a:p>
          </p:txBody>
        </p:sp>
      </p:grpSp>
      <p:sp>
        <p:nvSpPr>
          <p:cNvPr id="25628" name="Oval 36"/>
          <p:cNvSpPr/>
          <p:nvPr/>
        </p:nvSpPr>
        <p:spPr>
          <a:xfrm>
            <a:off x="3073400" y="2955925"/>
            <a:ext cx="484188" cy="482600"/>
          </a:xfrm>
          <a:prstGeom prst="ellipse">
            <a:avLst/>
          </a:prstGeom>
          <a:solidFill>
            <a:srgbClr val="3196AE"/>
          </a:solidFill>
          <a:ln w="9525">
            <a:noFill/>
          </a:ln>
        </p:spPr>
        <p:txBody>
          <a:bodyPr anchor="t" anchorCtr="0"/>
          <a:p>
            <a:pPr>
              <a:buFont typeface="Arial" panose="020B0604020202020204" pitchFamily="34" charset="0"/>
            </a:pP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5629" name="Freeform 37"/>
          <p:cNvSpPr>
            <a:spLocks noEditPoints="1"/>
          </p:cNvSpPr>
          <p:nvPr/>
        </p:nvSpPr>
        <p:spPr>
          <a:xfrm>
            <a:off x="3160713" y="3076575"/>
            <a:ext cx="309562" cy="2587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80" h="151">
                <a:moveTo>
                  <a:pt x="108" y="26"/>
                </a:moveTo>
                <a:cubicBezTo>
                  <a:pt x="117" y="31"/>
                  <a:pt x="123" y="40"/>
                  <a:pt x="124" y="50"/>
                </a:cubicBezTo>
                <a:cubicBezTo>
                  <a:pt x="127" y="52"/>
                  <a:pt x="131" y="53"/>
                  <a:pt x="135" y="53"/>
                </a:cubicBezTo>
                <a:cubicBezTo>
                  <a:pt x="149" y="53"/>
                  <a:pt x="161" y="41"/>
                  <a:pt x="161" y="26"/>
                </a:cubicBezTo>
                <a:cubicBezTo>
                  <a:pt x="161" y="12"/>
                  <a:pt x="149" y="0"/>
                  <a:pt x="135" y="0"/>
                </a:cubicBezTo>
                <a:cubicBezTo>
                  <a:pt x="120" y="0"/>
                  <a:pt x="109" y="11"/>
                  <a:pt x="108" y="26"/>
                </a:cubicBezTo>
                <a:moveTo>
                  <a:pt x="91" y="80"/>
                </a:moveTo>
                <a:cubicBezTo>
                  <a:pt x="106" y="80"/>
                  <a:pt x="118" y="68"/>
                  <a:pt x="118" y="53"/>
                </a:cubicBezTo>
                <a:cubicBezTo>
                  <a:pt x="118" y="39"/>
                  <a:pt x="106" y="27"/>
                  <a:pt x="91" y="27"/>
                </a:cubicBezTo>
                <a:cubicBezTo>
                  <a:pt x="77" y="27"/>
                  <a:pt x="65" y="39"/>
                  <a:pt x="65" y="53"/>
                </a:cubicBezTo>
                <a:cubicBezTo>
                  <a:pt x="65" y="68"/>
                  <a:pt x="77" y="80"/>
                  <a:pt x="91" y="80"/>
                </a:cubicBezTo>
                <a:moveTo>
                  <a:pt x="102" y="82"/>
                </a:moveTo>
                <a:cubicBezTo>
                  <a:pt x="80" y="82"/>
                  <a:pt x="80" y="82"/>
                  <a:pt x="80" y="82"/>
                </a:cubicBezTo>
                <a:cubicBezTo>
                  <a:pt x="61" y="82"/>
                  <a:pt x="46" y="97"/>
                  <a:pt x="46" y="115"/>
                </a:cubicBezTo>
                <a:cubicBezTo>
                  <a:pt x="46" y="143"/>
                  <a:pt x="46" y="143"/>
                  <a:pt x="46" y="143"/>
                </a:cubicBezTo>
                <a:cubicBezTo>
                  <a:pt x="46" y="143"/>
                  <a:pt x="46" y="143"/>
                  <a:pt x="46" y="143"/>
                </a:cubicBezTo>
                <a:cubicBezTo>
                  <a:pt x="48" y="144"/>
                  <a:pt x="48" y="144"/>
                  <a:pt x="48" y="144"/>
                </a:cubicBezTo>
                <a:cubicBezTo>
                  <a:pt x="66" y="149"/>
                  <a:pt x="81" y="151"/>
                  <a:pt x="94" y="151"/>
                </a:cubicBezTo>
                <a:cubicBezTo>
                  <a:pt x="119" y="151"/>
                  <a:pt x="133" y="144"/>
                  <a:pt x="134" y="144"/>
                </a:cubicBezTo>
                <a:cubicBezTo>
                  <a:pt x="136" y="143"/>
                  <a:pt x="136" y="143"/>
                  <a:pt x="136" y="143"/>
                </a:cubicBezTo>
                <a:cubicBezTo>
                  <a:pt x="136" y="143"/>
                  <a:pt x="136" y="143"/>
                  <a:pt x="136" y="143"/>
                </a:cubicBezTo>
                <a:cubicBezTo>
                  <a:pt x="136" y="115"/>
                  <a:pt x="136" y="115"/>
                  <a:pt x="136" y="115"/>
                </a:cubicBezTo>
                <a:cubicBezTo>
                  <a:pt x="136" y="97"/>
                  <a:pt x="121" y="82"/>
                  <a:pt x="102" y="82"/>
                </a:cubicBezTo>
                <a:moveTo>
                  <a:pt x="146" y="54"/>
                </a:moveTo>
                <a:cubicBezTo>
                  <a:pt x="124" y="54"/>
                  <a:pt x="124" y="54"/>
                  <a:pt x="124" y="54"/>
                </a:cubicBezTo>
                <a:cubicBezTo>
                  <a:pt x="124" y="63"/>
                  <a:pt x="120" y="71"/>
                  <a:pt x="114" y="77"/>
                </a:cubicBezTo>
                <a:cubicBezTo>
                  <a:pt x="130" y="82"/>
                  <a:pt x="142" y="97"/>
                  <a:pt x="142" y="115"/>
                </a:cubicBezTo>
                <a:cubicBezTo>
                  <a:pt x="142" y="124"/>
                  <a:pt x="142" y="124"/>
                  <a:pt x="142" y="124"/>
                </a:cubicBezTo>
                <a:cubicBezTo>
                  <a:pt x="164" y="123"/>
                  <a:pt x="177" y="117"/>
                  <a:pt x="178" y="116"/>
                </a:cubicBezTo>
                <a:cubicBezTo>
                  <a:pt x="180" y="116"/>
                  <a:pt x="180" y="116"/>
                  <a:pt x="180" y="116"/>
                </a:cubicBezTo>
                <a:cubicBezTo>
                  <a:pt x="180" y="116"/>
                  <a:pt x="180" y="116"/>
                  <a:pt x="180" y="116"/>
                </a:cubicBezTo>
                <a:cubicBezTo>
                  <a:pt x="180" y="88"/>
                  <a:pt x="180" y="88"/>
                  <a:pt x="180" y="88"/>
                </a:cubicBezTo>
                <a:cubicBezTo>
                  <a:pt x="180" y="70"/>
                  <a:pt x="165" y="54"/>
                  <a:pt x="146" y="54"/>
                </a:cubicBezTo>
                <a:moveTo>
                  <a:pt x="45" y="53"/>
                </a:moveTo>
                <a:cubicBezTo>
                  <a:pt x="50" y="53"/>
                  <a:pt x="55" y="51"/>
                  <a:pt x="59" y="48"/>
                </a:cubicBezTo>
                <a:cubicBezTo>
                  <a:pt x="60" y="40"/>
                  <a:pt x="65" y="33"/>
                  <a:pt x="71" y="28"/>
                </a:cubicBezTo>
                <a:cubicBezTo>
                  <a:pt x="71" y="27"/>
                  <a:pt x="71" y="27"/>
                  <a:pt x="71" y="26"/>
                </a:cubicBezTo>
                <a:cubicBezTo>
                  <a:pt x="71" y="12"/>
                  <a:pt x="59" y="0"/>
                  <a:pt x="45" y="0"/>
                </a:cubicBezTo>
                <a:cubicBezTo>
                  <a:pt x="30" y="0"/>
                  <a:pt x="19" y="12"/>
                  <a:pt x="19" y="26"/>
                </a:cubicBezTo>
                <a:cubicBezTo>
                  <a:pt x="19" y="41"/>
                  <a:pt x="30" y="53"/>
                  <a:pt x="45" y="53"/>
                </a:cubicBezTo>
                <a:moveTo>
                  <a:pt x="69" y="77"/>
                </a:moveTo>
                <a:cubicBezTo>
                  <a:pt x="63" y="71"/>
                  <a:pt x="59" y="63"/>
                  <a:pt x="59" y="54"/>
                </a:cubicBezTo>
                <a:cubicBezTo>
                  <a:pt x="58" y="54"/>
                  <a:pt x="57" y="54"/>
                  <a:pt x="56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15" y="54"/>
                  <a:pt x="0" y="70"/>
                  <a:pt x="0" y="88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2" y="117"/>
                  <a:pt x="2" y="117"/>
                  <a:pt x="2" y="117"/>
                </a:cubicBezTo>
                <a:cubicBezTo>
                  <a:pt x="16" y="121"/>
                  <a:pt x="29" y="123"/>
                  <a:pt x="40" y="124"/>
                </a:cubicBezTo>
                <a:cubicBezTo>
                  <a:pt x="40" y="115"/>
                  <a:pt x="40" y="115"/>
                  <a:pt x="40" y="115"/>
                </a:cubicBezTo>
                <a:cubicBezTo>
                  <a:pt x="40" y="97"/>
                  <a:pt x="52" y="82"/>
                  <a:pt x="69" y="77"/>
                </a:cubicBezTo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630" name="Oval 38"/>
          <p:cNvSpPr/>
          <p:nvPr/>
        </p:nvSpPr>
        <p:spPr>
          <a:xfrm>
            <a:off x="3441700" y="1749425"/>
            <a:ext cx="598488" cy="595313"/>
          </a:xfrm>
          <a:prstGeom prst="ellipse">
            <a:avLst/>
          </a:prstGeom>
          <a:solidFill>
            <a:srgbClr val="F56A4A"/>
          </a:solidFill>
          <a:ln w="9525">
            <a:noFill/>
          </a:ln>
        </p:spPr>
        <p:txBody>
          <a:bodyPr anchor="t" anchorCtr="0"/>
          <a:p>
            <a:pPr>
              <a:buFont typeface="Arial" panose="020B0604020202020204" pitchFamily="34" charset="0"/>
            </a:pP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5631" name="Freeform 39"/>
          <p:cNvSpPr>
            <a:spLocks noEditPoints="1"/>
          </p:cNvSpPr>
          <p:nvPr/>
        </p:nvSpPr>
        <p:spPr>
          <a:xfrm>
            <a:off x="3540125" y="1847850"/>
            <a:ext cx="400050" cy="3984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32" h="232">
                <a:moveTo>
                  <a:pt x="116" y="232"/>
                </a:move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moveTo>
                  <a:pt x="116" y="22"/>
                </a:moveTo>
                <a:cubicBezTo>
                  <a:pt x="168" y="22"/>
                  <a:pt x="210" y="64"/>
                  <a:pt x="210" y="116"/>
                </a:cubicBezTo>
                <a:cubicBezTo>
                  <a:pt x="210" y="168"/>
                  <a:pt x="168" y="210"/>
                  <a:pt x="116" y="210"/>
                </a:cubicBezTo>
                <a:cubicBezTo>
                  <a:pt x="64" y="210"/>
                  <a:pt x="22" y="168"/>
                  <a:pt x="22" y="116"/>
                </a:cubicBezTo>
                <a:cubicBezTo>
                  <a:pt x="22" y="64"/>
                  <a:pt x="64" y="22"/>
                  <a:pt x="116" y="22"/>
                </a:cubicBezTo>
                <a:moveTo>
                  <a:pt x="116" y="136"/>
                </a:moveTo>
                <a:cubicBezTo>
                  <a:pt x="143" y="136"/>
                  <a:pt x="168" y="129"/>
                  <a:pt x="189" y="116"/>
                </a:cubicBezTo>
                <a:cubicBezTo>
                  <a:pt x="185" y="157"/>
                  <a:pt x="154" y="188"/>
                  <a:pt x="116" y="188"/>
                </a:cubicBezTo>
                <a:cubicBezTo>
                  <a:pt x="79" y="188"/>
                  <a:pt x="47" y="157"/>
                  <a:pt x="44" y="116"/>
                </a:cubicBezTo>
                <a:cubicBezTo>
                  <a:pt x="65" y="129"/>
                  <a:pt x="90" y="136"/>
                  <a:pt x="116" y="136"/>
                </a:cubicBezTo>
                <a:moveTo>
                  <a:pt x="58" y="80"/>
                </a:moveTo>
                <a:cubicBezTo>
                  <a:pt x="58" y="92"/>
                  <a:pt x="65" y="101"/>
                  <a:pt x="73" y="101"/>
                </a:cubicBezTo>
                <a:cubicBezTo>
                  <a:pt x="81" y="101"/>
                  <a:pt x="87" y="92"/>
                  <a:pt x="87" y="80"/>
                </a:cubicBezTo>
                <a:cubicBezTo>
                  <a:pt x="87" y="68"/>
                  <a:pt x="81" y="58"/>
                  <a:pt x="73" y="58"/>
                </a:cubicBezTo>
                <a:cubicBezTo>
                  <a:pt x="65" y="58"/>
                  <a:pt x="58" y="68"/>
                  <a:pt x="58" y="80"/>
                </a:cubicBezTo>
                <a:moveTo>
                  <a:pt x="145" y="80"/>
                </a:moveTo>
                <a:cubicBezTo>
                  <a:pt x="145" y="92"/>
                  <a:pt x="152" y="101"/>
                  <a:pt x="160" y="101"/>
                </a:cubicBezTo>
                <a:cubicBezTo>
                  <a:pt x="168" y="101"/>
                  <a:pt x="174" y="92"/>
                  <a:pt x="174" y="80"/>
                </a:cubicBezTo>
                <a:cubicBezTo>
                  <a:pt x="174" y="68"/>
                  <a:pt x="168" y="58"/>
                  <a:pt x="160" y="58"/>
                </a:cubicBezTo>
                <a:cubicBezTo>
                  <a:pt x="152" y="58"/>
                  <a:pt x="145" y="68"/>
                  <a:pt x="145" y="80"/>
                </a:cubicBezTo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632" name="Freeform 40"/>
          <p:cNvSpPr/>
          <p:nvPr/>
        </p:nvSpPr>
        <p:spPr>
          <a:xfrm>
            <a:off x="4327525" y="4041775"/>
            <a:ext cx="60325" cy="603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35" h="35">
                <a:moveTo>
                  <a:pt x="12" y="2"/>
                </a:moveTo>
                <a:cubicBezTo>
                  <a:pt x="20" y="0"/>
                  <a:pt x="29" y="4"/>
                  <a:pt x="32" y="12"/>
                </a:cubicBezTo>
                <a:cubicBezTo>
                  <a:pt x="35" y="20"/>
                  <a:pt x="31" y="29"/>
                  <a:pt x="22" y="32"/>
                </a:cubicBezTo>
                <a:cubicBezTo>
                  <a:pt x="14" y="35"/>
                  <a:pt x="5" y="30"/>
                  <a:pt x="3" y="22"/>
                </a:cubicBezTo>
                <a:cubicBezTo>
                  <a:pt x="0" y="14"/>
                  <a:pt x="4" y="5"/>
                  <a:pt x="12" y="2"/>
                </a:cubicBezTo>
              </a:path>
            </a:pathLst>
          </a:custGeom>
          <a:solidFill>
            <a:srgbClr val="F56A4A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633" name="Freeform 41"/>
          <p:cNvSpPr/>
          <p:nvPr/>
        </p:nvSpPr>
        <p:spPr>
          <a:xfrm>
            <a:off x="4268788" y="3968750"/>
            <a:ext cx="147637" cy="984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85" h="57">
                <a:moveTo>
                  <a:pt x="74" y="11"/>
                </a:moveTo>
                <a:cubicBezTo>
                  <a:pt x="74" y="11"/>
                  <a:pt x="74" y="11"/>
                  <a:pt x="73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0"/>
                  <a:pt x="72" y="10"/>
                  <a:pt x="72" y="10"/>
                </a:cubicBezTo>
                <a:cubicBezTo>
                  <a:pt x="47" y="0"/>
                  <a:pt x="18" y="10"/>
                  <a:pt x="6" y="35"/>
                </a:cubicBezTo>
                <a:cubicBezTo>
                  <a:pt x="5" y="38"/>
                  <a:pt x="5" y="38"/>
                  <a:pt x="5" y="38"/>
                </a:cubicBezTo>
                <a:cubicBezTo>
                  <a:pt x="3" y="42"/>
                  <a:pt x="3" y="42"/>
                  <a:pt x="3" y="42"/>
                </a:cubicBezTo>
                <a:cubicBezTo>
                  <a:pt x="0" y="47"/>
                  <a:pt x="2" y="53"/>
                  <a:pt x="7" y="55"/>
                </a:cubicBezTo>
                <a:cubicBezTo>
                  <a:pt x="12" y="57"/>
                  <a:pt x="18" y="55"/>
                  <a:pt x="20" y="50"/>
                </a:cubicBezTo>
                <a:cubicBezTo>
                  <a:pt x="24" y="44"/>
                  <a:pt x="24" y="44"/>
                  <a:pt x="24" y="44"/>
                </a:cubicBezTo>
                <a:cubicBezTo>
                  <a:pt x="31" y="28"/>
                  <a:pt x="50" y="21"/>
                  <a:pt x="66" y="29"/>
                </a:cubicBezTo>
                <a:cubicBezTo>
                  <a:pt x="71" y="31"/>
                  <a:pt x="71" y="31"/>
                  <a:pt x="71" y="31"/>
                </a:cubicBezTo>
                <a:cubicBezTo>
                  <a:pt x="75" y="34"/>
                  <a:pt x="81" y="32"/>
                  <a:pt x="84" y="27"/>
                </a:cubicBezTo>
                <a:cubicBezTo>
                  <a:pt x="85" y="24"/>
                  <a:pt x="85" y="22"/>
                  <a:pt x="84" y="19"/>
                </a:cubicBezTo>
                <a:cubicBezTo>
                  <a:pt x="83" y="17"/>
                  <a:pt x="81" y="15"/>
                  <a:pt x="79" y="14"/>
                </a:cubicBezTo>
                <a:lnTo>
                  <a:pt x="74" y="11"/>
                </a:lnTo>
                <a:close/>
              </a:path>
            </a:pathLst>
          </a:custGeom>
          <a:solidFill>
            <a:srgbClr val="F56A4A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634" name="Freeform 42"/>
          <p:cNvSpPr/>
          <p:nvPr/>
        </p:nvSpPr>
        <p:spPr>
          <a:xfrm>
            <a:off x="4217988" y="3906838"/>
            <a:ext cx="222250" cy="1349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29" h="78">
                <a:moveTo>
                  <a:pt x="123" y="20"/>
                </a:moveTo>
                <a:cubicBezTo>
                  <a:pt x="119" y="18"/>
                  <a:pt x="119" y="18"/>
                  <a:pt x="119" y="18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6" y="17"/>
                  <a:pt x="116" y="17"/>
                  <a:pt x="116" y="17"/>
                </a:cubicBezTo>
                <a:cubicBezTo>
                  <a:pt x="115" y="17"/>
                  <a:pt x="114" y="16"/>
                  <a:pt x="114" y="16"/>
                </a:cubicBezTo>
                <a:cubicBezTo>
                  <a:pt x="73" y="0"/>
                  <a:pt x="26" y="17"/>
                  <a:pt x="6" y="56"/>
                </a:cubicBezTo>
                <a:cubicBezTo>
                  <a:pt x="6" y="56"/>
                  <a:pt x="6" y="57"/>
                  <a:pt x="6" y="57"/>
                </a:cubicBezTo>
                <a:cubicBezTo>
                  <a:pt x="2" y="64"/>
                  <a:pt x="2" y="64"/>
                  <a:pt x="2" y="64"/>
                </a:cubicBezTo>
                <a:cubicBezTo>
                  <a:pt x="0" y="69"/>
                  <a:pt x="2" y="74"/>
                  <a:pt x="6" y="76"/>
                </a:cubicBezTo>
                <a:cubicBezTo>
                  <a:pt x="11" y="78"/>
                  <a:pt x="16" y="76"/>
                  <a:pt x="18" y="72"/>
                </a:cubicBezTo>
                <a:cubicBezTo>
                  <a:pt x="22" y="65"/>
                  <a:pt x="22" y="65"/>
                  <a:pt x="22" y="65"/>
                </a:cubicBezTo>
                <a:cubicBezTo>
                  <a:pt x="22" y="65"/>
                  <a:pt x="22" y="64"/>
                  <a:pt x="22" y="64"/>
                </a:cubicBezTo>
                <a:cubicBezTo>
                  <a:pt x="38" y="32"/>
                  <a:pt x="77" y="19"/>
                  <a:pt x="109" y="34"/>
                </a:cubicBezTo>
                <a:cubicBezTo>
                  <a:pt x="115" y="36"/>
                  <a:pt x="115" y="36"/>
                  <a:pt x="115" y="36"/>
                </a:cubicBezTo>
                <a:cubicBezTo>
                  <a:pt x="120" y="39"/>
                  <a:pt x="125" y="37"/>
                  <a:pt x="127" y="32"/>
                </a:cubicBezTo>
                <a:cubicBezTo>
                  <a:pt x="129" y="28"/>
                  <a:pt x="127" y="23"/>
                  <a:pt x="123" y="20"/>
                </a:cubicBezTo>
              </a:path>
            </a:pathLst>
          </a:custGeom>
          <a:solidFill>
            <a:srgbClr val="F56A4A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635" name="Oval 43"/>
          <p:cNvSpPr/>
          <p:nvPr/>
        </p:nvSpPr>
        <p:spPr>
          <a:xfrm>
            <a:off x="3633788" y="4510088"/>
            <a:ext cx="606425" cy="606425"/>
          </a:xfrm>
          <a:prstGeom prst="ellipse">
            <a:avLst/>
          </a:prstGeom>
          <a:solidFill>
            <a:srgbClr val="8865DB"/>
          </a:solidFill>
          <a:ln w="9525">
            <a:noFill/>
          </a:ln>
        </p:spPr>
        <p:txBody>
          <a:bodyPr anchor="t" anchorCtr="0"/>
          <a:p>
            <a:pPr>
              <a:buFont typeface="Arial" panose="020B0604020202020204" pitchFamily="34" charset="0"/>
            </a:pP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5636" name="Freeform 44"/>
          <p:cNvSpPr>
            <a:spLocks noEditPoints="1"/>
          </p:cNvSpPr>
          <p:nvPr/>
        </p:nvSpPr>
        <p:spPr>
          <a:xfrm>
            <a:off x="3722688" y="4610100"/>
            <a:ext cx="422275" cy="4127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45" h="239">
                <a:moveTo>
                  <a:pt x="241" y="103"/>
                </a:moveTo>
                <a:cubicBezTo>
                  <a:pt x="239" y="84"/>
                  <a:pt x="232" y="65"/>
                  <a:pt x="220" y="49"/>
                </a:cubicBezTo>
                <a:cubicBezTo>
                  <a:pt x="201" y="23"/>
                  <a:pt x="175" y="8"/>
                  <a:pt x="144" y="2"/>
                </a:cubicBezTo>
                <a:cubicBezTo>
                  <a:pt x="137" y="1"/>
                  <a:pt x="131" y="1"/>
                  <a:pt x="124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17" y="1"/>
                  <a:pt x="111" y="1"/>
                  <a:pt x="105" y="2"/>
                </a:cubicBezTo>
                <a:cubicBezTo>
                  <a:pt x="44" y="11"/>
                  <a:pt x="0" y="69"/>
                  <a:pt x="7" y="130"/>
                </a:cubicBezTo>
                <a:cubicBezTo>
                  <a:pt x="10" y="160"/>
                  <a:pt x="23" y="185"/>
                  <a:pt x="45" y="205"/>
                </a:cubicBezTo>
                <a:cubicBezTo>
                  <a:pt x="70" y="228"/>
                  <a:pt x="101" y="239"/>
                  <a:pt x="136" y="235"/>
                </a:cubicBezTo>
                <a:cubicBezTo>
                  <a:pt x="163" y="233"/>
                  <a:pt x="186" y="222"/>
                  <a:pt x="206" y="203"/>
                </a:cubicBezTo>
                <a:cubicBezTo>
                  <a:pt x="234" y="176"/>
                  <a:pt x="245" y="142"/>
                  <a:pt x="241" y="103"/>
                </a:cubicBezTo>
                <a:moveTo>
                  <a:pt x="216" y="164"/>
                </a:moveTo>
                <a:cubicBezTo>
                  <a:pt x="213" y="159"/>
                  <a:pt x="209" y="151"/>
                  <a:pt x="208" y="145"/>
                </a:cubicBezTo>
                <a:cubicBezTo>
                  <a:pt x="205" y="136"/>
                  <a:pt x="199" y="145"/>
                  <a:pt x="199" y="151"/>
                </a:cubicBezTo>
                <a:cubicBezTo>
                  <a:pt x="198" y="157"/>
                  <a:pt x="195" y="161"/>
                  <a:pt x="187" y="152"/>
                </a:cubicBezTo>
                <a:cubicBezTo>
                  <a:pt x="179" y="143"/>
                  <a:pt x="177" y="145"/>
                  <a:pt x="175" y="145"/>
                </a:cubicBezTo>
                <a:cubicBezTo>
                  <a:pt x="173" y="145"/>
                  <a:pt x="168" y="151"/>
                  <a:pt x="169" y="179"/>
                </a:cubicBezTo>
                <a:cubicBezTo>
                  <a:pt x="170" y="198"/>
                  <a:pt x="178" y="201"/>
                  <a:pt x="183" y="203"/>
                </a:cubicBezTo>
                <a:cubicBezTo>
                  <a:pt x="173" y="209"/>
                  <a:pt x="162" y="214"/>
                  <a:pt x="150" y="217"/>
                </a:cubicBezTo>
                <a:cubicBezTo>
                  <a:pt x="104" y="229"/>
                  <a:pt x="57" y="208"/>
                  <a:pt x="35" y="165"/>
                </a:cubicBezTo>
                <a:cubicBezTo>
                  <a:pt x="15" y="126"/>
                  <a:pt x="25" y="82"/>
                  <a:pt x="46" y="57"/>
                </a:cubicBezTo>
                <a:cubicBezTo>
                  <a:pt x="46" y="61"/>
                  <a:pt x="47" y="65"/>
                  <a:pt x="47" y="69"/>
                </a:cubicBezTo>
                <a:cubicBezTo>
                  <a:pt x="48" y="80"/>
                  <a:pt x="47" y="91"/>
                  <a:pt x="45" y="102"/>
                </a:cubicBezTo>
                <a:cubicBezTo>
                  <a:pt x="45" y="104"/>
                  <a:pt x="45" y="106"/>
                  <a:pt x="45" y="109"/>
                </a:cubicBezTo>
                <a:cubicBezTo>
                  <a:pt x="46" y="110"/>
                  <a:pt x="48" y="111"/>
                  <a:pt x="49" y="111"/>
                </a:cubicBezTo>
                <a:cubicBezTo>
                  <a:pt x="50" y="112"/>
                  <a:pt x="52" y="110"/>
                  <a:pt x="52" y="109"/>
                </a:cubicBezTo>
                <a:cubicBezTo>
                  <a:pt x="53" y="107"/>
                  <a:pt x="53" y="104"/>
                  <a:pt x="53" y="102"/>
                </a:cubicBezTo>
                <a:cubicBezTo>
                  <a:pt x="53" y="100"/>
                  <a:pt x="53" y="99"/>
                  <a:pt x="53" y="96"/>
                </a:cubicBezTo>
                <a:cubicBezTo>
                  <a:pt x="55" y="98"/>
                  <a:pt x="56" y="98"/>
                  <a:pt x="57" y="99"/>
                </a:cubicBezTo>
                <a:cubicBezTo>
                  <a:pt x="60" y="102"/>
                  <a:pt x="62" y="105"/>
                  <a:pt x="65" y="107"/>
                </a:cubicBezTo>
                <a:cubicBezTo>
                  <a:pt x="66" y="109"/>
                  <a:pt x="67" y="110"/>
                  <a:pt x="67" y="112"/>
                </a:cubicBezTo>
                <a:cubicBezTo>
                  <a:pt x="67" y="115"/>
                  <a:pt x="68" y="117"/>
                  <a:pt x="70" y="119"/>
                </a:cubicBezTo>
                <a:cubicBezTo>
                  <a:pt x="72" y="122"/>
                  <a:pt x="72" y="126"/>
                  <a:pt x="74" y="129"/>
                </a:cubicBezTo>
                <a:cubicBezTo>
                  <a:pt x="74" y="130"/>
                  <a:pt x="74" y="132"/>
                  <a:pt x="75" y="133"/>
                </a:cubicBezTo>
                <a:cubicBezTo>
                  <a:pt x="76" y="136"/>
                  <a:pt x="78" y="138"/>
                  <a:pt x="82" y="138"/>
                </a:cubicBezTo>
                <a:cubicBezTo>
                  <a:pt x="85" y="138"/>
                  <a:pt x="86" y="140"/>
                  <a:pt x="87" y="143"/>
                </a:cubicBezTo>
                <a:cubicBezTo>
                  <a:pt x="86" y="143"/>
                  <a:pt x="85" y="143"/>
                  <a:pt x="84" y="143"/>
                </a:cubicBezTo>
                <a:cubicBezTo>
                  <a:pt x="80" y="144"/>
                  <a:pt x="78" y="146"/>
                  <a:pt x="78" y="150"/>
                </a:cubicBezTo>
                <a:cubicBezTo>
                  <a:pt x="78" y="159"/>
                  <a:pt x="81" y="166"/>
                  <a:pt x="88" y="172"/>
                </a:cubicBezTo>
                <a:cubicBezTo>
                  <a:pt x="90" y="174"/>
                  <a:pt x="91" y="175"/>
                  <a:pt x="93" y="177"/>
                </a:cubicBezTo>
                <a:cubicBezTo>
                  <a:pt x="97" y="181"/>
                  <a:pt x="98" y="186"/>
                  <a:pt x="97" y="191"/>
                </a:cubicBezTo>
                <a:cubicBezTo>
                  <a:pt x="96" y="193"/>
                  <a:pt x="94" y="196"/>
                  <a:pt x="94" y="199"/>
                </a:cubicBezTo>
                <a:cubicBezTo>
                  <a:pt x="94" y="201"/>
                  <a:pt x="94" y="204"/>
                  <a:pt x="94" y="207"/>
                </a:cubicBezTo>
                <a:cubicBezTo>
                  <a:pt x="95" y="209"/>
                  <a:pt x="95" y="215"/>
                  <a:pt x="97" y="215"/>
                </a:cubicBezTo>
                <a:cubicBezTo>
                  <a:pt x="102" y="214"/>
                  <a:pt x="105" y="215"/>
                  <a:pt x="106" y="209"/>
                </a:cubicBezTo>
                <a:cubicBezTo>
                  <a:pt x="106" y="208"/>
                  <a:pt x="106" y="208"/>
                  <a:pt x="105" y="207"/>
                </a:cubicBezTo>
                <a:cubicBezTo>
                  <a:pt x="104" y="202"/>
                  <a:pt x="111" y="187"/>
                  <a:pt x="115" y="185"/>
                </a:cubicBezTo>
                <a:cubicBezTo>
                  <a:pt x="118" y="182"/>
                  <a:pt x="121" y="180"/>
                  <a:pt x="125" y="177"/>
                </a:cubicBezTo>
                <a:cubicBezTo>
                  <a:pt x="129" y="173"/>
                  <a:pt x="131" y="168"/>
                  <a:pt x="129" y="162"/>
                </a:cubicBezTo>
                <a:cubicBezTo>
                  <a:pt x="127" y="157"/>
                  <a:pt x="129" y="153"/>
                  <a:pt x="133" y="149"/>
                </a:cubicBezTo>
                <a:cubicBezTo>
                  <a:pt x="137" y="146"/>
                  <a:pt x="140" y="141"/>
                  <a:pt x="140" y="136"/>
                </a:cubicBezTo>
                <a:cubicBezTo>
                  <a:pt x="139" y="130"/>
                  <a:pt x="136" y="126"/>
                  <a:pt x="131" y="127"/>
                </a:cubicBezTo>
                <a:cubicBezTo>
                  <a:pt x="129" y="127"/>
                  <a:pt x="126" y="128"/>
                  <a:pt x="124" y="129"/>
                </a:cubicBezTo>
                <a:cubicBezTo>
                  <a:pt x="121" y="130"/>
                  <a:pt x="117" y="132"/>
                  <a:pt x="114" y="132"/>
                </a:cubicBezTo>
                <a:cubicBezTo>
                  <a:pt x="109" y="133"/>
                  <a:pt x="106" y="130"/>
                  <a:pt x="104" y="126"/>
                </a:cubicBezTo>
                <a:cubicBezTo>
                  <a:pt x="102" y="123"/>
                  <a:pt x="102" y="123"/>
                  <a:pt x="99" y="125"/>
                </a:cubicBezTo>
                <a:cubicBezTo>
                  <a:pt x="96" y="126"/>
                  <a:pt x="94" y="128"/>
                  <a:pt x="91" y="129"/>
                </a:cubicBezTo>
                <a:cubicBezTo>
                  <a:pt x="89" y="131"/>
                  <a:pt x="87" y="130"/>
                  <a:pt x="85" y="128"/>
                </a:cubicBezTo>
                <a:cubicBezTo>
                  <a:pt x="84" y="127"/>
                  <a:pt x="82" y="126"/>
                  <a:pt x="81" y="125"/>
                </a:cubicBezTo>
                <a:cubicBezTo>
                  <a:pt x="79" y="124"/>
                  <a:pt x="78" y="124"/>
                  <a:pt x="77" y="123"/>
                </a:cubicBezTo>
                <a:cubicBezTo>
                  <a:pt x="76" y="122"/>
                  <a:pt x="74" y="120"/>
                  <a:pt x="74" y="119"/>
                </a:cubicBezTo>
                <a:cubicBezTo>
                  <a:pt x="74" y="117"/>
                  <a:pt x="76" y="115"/>
                  <a:pt x="78" y="115"/>
                </a:cubicBezTo>
                <a:cubicBezTo>
                  <a:pt x="80" y="114"/>
                  <a:pt x="83" y="114"/>
                  <a:pt x="86" y="113"/>
                </a:cubicBezTo>
                <a:cubicBezTo>
                  <a:pt x="88" y="113"/>
                  <a:pt x="89" y="112"/>
                  <a:pt x="90" y="112"/>
                </a:cubicBezTo>
                <a:cubicBezTo>
                  <a:pt x="92" y="111"/>
                  <a:pt x="92" y="110"/>
                  <a:pt x="91" y="109"/>
                </a:cubicBezTo>
                <a:cubicBezTo>
                  <a:pt x="90" y="108"/>
                  <a:pt x="89" y="108"/>
                  <a:pt x="88" y="107"/>
                </a:cubicBezTo>
                <a:cubicBezTo>
                  <a:pt x="84" y="105"/>
                  <a:pt x="80" y="104"/>
                  <a:pt x="75" y="102"/>
                </a:cubicBezTo>
                <a:cubicBezTo>
                  <a:pt x="74" y="102"/>
                  <a:pt x="73" y="101"/>
                  <a:pt x="72" y="100"/>
                </a:cubicBezTo>
                <a:cubicBezTo>
                  <a:pt x="70" y="99"/>
                  <a:pt x="69" y="97"/>
                  <a:pt x="72" y="95"/>
                </a:cubicBezTo>
                <a:cubicBezTo>
                  <a:pt x="81" y="86"/>
                  <a:pt x="93" y="84"/>
                  <a:pt x="103" y="95"/>
                </a:cubicBezTo>
                <a:cubicBezTo>
                  <a:pt x="106" y="98"/>
                  <a:pt x="108" y="103"/>
                  <a:pt x="111" y="106"/>
                </a:cubicBezTo>
                <a:cubicBezTo>
                  <a:pt x="113" y="109"/>
                  <a:pt x="116" y="112"/>
                  <a:pt x="119" y="114"/>
                </a:cubicBezTo>
                <a:cubicBezTo>
                  <a:pt x="120" y="115"/>
                  <a:pt x="123" y="115"/>
                  <a:pt x="124" y="115"/>
                </a:cubicBezTo>
                <a:cubicBezTo>
                  <a:pt x="126" y="114"/>
                  <a:pt x="126" y="111"/>
                  <a:pt x="125" y="109"/>
                </a:cubicBezTo>
                <a:cubicBezTo>
                  <a:pt x="124" y="107"/>
                  <a:pt x="123" y="105"/>
                  <a:pt x="122" y="104"/>
                </a:cubicBezTo>
                <a:cubicBezTo>
                  <a:pt x="116" y="96"/>
                  <a:pt x="117" y="82"/>
                  <a:pt x="128" y="76"/>
                </a:cubicBezTo>
                <a:cubicBezTo>
                  <a:pt x="132" y="74"/>
                  <a:pt x="135" y="72"/>
                  <a:pt x="137" y="67"/>
                </a:cubicBezTo>
                <a:cubicBezTo>
                  <a:pt x="135" y="67"/>
                  <a:pt x="133" y="68"/>
                  <a:pt x="132" y="68"/>
                </a:cubicBezTo>
                <a:cubicBezTo>
                  <a:pt x="123" y="71"/>
                  <a:pt x="129" y="65"/>
                  <a:pt x="133" y="63"/>
                </a:cubicBezTo>
                <a:cubicBezTo>
                  <a:pt x="136" y="63"/>
                  <a:pt x="131" y="61"/>
                  <a:pt x="131" y="61"/>
                </a:cubicBezTo>
                <a:cubicBezTo>
                  <a:pt x="131" y="61"/>
                  <a:pt x="134" y="60"/>
                  <a:pt x="137" y="59"/>
                </a:cubicBezTo>
                <a:cubicBezTo>
                  <a:pt x="139" y="58"/>
                  <a:pt x="142" y="57"/>
                  <a:pt x="143" y="55"/>
                </a:cubicBezTo>
                <a:cubicBezTo>
                  <a:pt x="145" y="54"/>
                  <a:pt x="145" y="52"/>
                  <a:pt x="146" y="51"/>
                </a:cubicBezTo>
                <a:cubicBezTo>
                  <a:pt x="146" y="51"/>
                  <a:pt x="146" y="50"/>
                  <a:pt x="145" y="50"/>
                </a:cubicBezTo>
                <a:cubicBezTo>
                  <a:pt x="143" y="50"/>
                  <a:pt x="141" y="51"/>
                  <a:pt x="139" y="51"/>
                </a:cubicBezTo>
                <a:cubicBezTo>
                  <a:pt x="135" y="51"/>
                  <a:pt x="134" y="51"/>
                  <a:pt x="134" y="47"/>
                </a:cubicBezTo>
                <a:cubicBezTo>
                  <a:pt x="133" y="44"/>
                  <a:pt x="131" y="43"/>
                  <a:pt x="128" y="44"/>
                </a:cubicBezTo>
                <a:cubicBezTo>
                  <a:pt x="127" y="45"/>
                  <a:pt x="125" y="46"/>
                  <a:pt x="123" y="47"/>
                </a:cubicBezTo>
                <a:cubicBezTo>
                  <a:pt x="120" y="50"/>
                  <a:pt x="117" y="49"/>
                  <a:pt x="115" y="45"/>
                </a:cubicBezTo>
                <a:cubicBezTo>
                  <a:pt x="115" y="42"/>
                  <a:pt x="113" y="42"/>
                  <a:pt x="111" y="43"/>
                </a:cubicBezTo>
                <a:cubicBezTo>
                  <a:pt x="110" y="44"/>
                  <a:pt x="109" y="45"/>
                  <a:pt x="108" y="46"/>
                </a:cubicBezTo>
                <a:cubicBezTo>
                  <a:pt x="106" y="47"/>
                  <a:pt x="104" y="48"/>
                  <a:pt x="102" y="48"/>
                </a:cubicBezTo>
                <a:cubicBezTo>
                  <a:pt x="100" y="49"/>
                  <a:pt x="97" y="50"/>
                  <a:pt x="96" y="47"/>
                </a:cubicBezTo>
                <a:cubicBezTo>
                  <a:pt x="95" y="45"/>
                  <a:pt x="96" y="43"/>
                  <a:pt x="98" y="41"/>
                </a:cubicBezTo>
                <a:cubicBezTo>
                  <a:pt x="100" y="39"/>
                  <a:pt x="103" y="38"/>
                  <a:pt x="105" y="37"/>
                </a:cubicBezTo>
                <a:cubicBezTo>
                  <a:pt x="109" y="35"/>
                  <a:pt x="113" y="33"/>
                  <a:pt x="116" y="31"/>
                </a:cubicBezTo>
                <a:cubicBezTo>
                  <a:pt x="119" y="29"/>
                  <a:pt x="120" y="26"/>
                  <a:pt x="119" y="23"/>
                </a:cubicBezTo>
                <a:cubicBezTo>
                  <a:pt x="119" y="20"/>
                  <a:pt x="117" y="19"/>
                  <a:pt x="114" y="21"/>
                </a:cubicBezTo>
                <a:cubicBezTo>
                  <a:pt x="112" y="22"/>
                  <a:pt x="110" y="23"/>
                  <a:pt x="108" y="24"/>
                </a:cubicBezTo>
                <a:cubicBezTo>
                  <a:pt x="107" y="25"/>
                  <a:pt x="105" y="25"/>
                  <a:pt x="103" y="24"/>
                </a:cubicBezTo>
                <a:cubicBezTo>
                  <a:pt x="103" y="24"/>
                  <a:pt x="102" y="23"/>
                  <a:pt x="102" y="22"/>
                </a:cubicBezTo>
                <a:cubicBezTo>
                  <a:pt x="102" y="21"/>
                  <a:pt x="103" y="20"/>
                  <a:pt x="104" y="20"/>
                </a:cubicBezTo>
                <a:cubicBezTo>
                  <a:pt x="109" y="19"/>
                  <a:pt x="114" y="18"/>
                  <a:pt x="119" y="18"/>
                </a:cubicBezTo>
                <a:cubicBezTo>
                  <a:pt x="120" y="18"/>
                  <a:pt x="121" y="18"/>
                  <a:pt x="121" y="19"/>
                </a:cubicBezTo>
                <a:cubicBezTo>
                  <a:pt x="125" y="23"/>
                  <a:pt x="129" y="25"/>
                  <a:pt x="135" y="27"/>
                </a:cubicBezTo>
                <a:cubicBezTo>
                  <a:pt x="139" y="28"/>
                  <a:pt x="139" y="27"/>
                  <a:pt x="140" y="23"/>
                </a:cubicBezTo>
                <a:cubicBezTo>
                  <a:pt x="145" y="22"/>
                  <a:pt x="151" y="19"/>
                  <a:pt x="156" y="22"/>
                </a:cubicBezTo>
                <a:cubicBezTo>
                  <a:pt x="159" y="24"/>
                  <a:pt x="162" y="27"/>
                  <a:pt x="165" y="29"/>
                </a:cubicBezTo>
                <a:cubicBezTo>
                  <a:pt x="165" y="30"/>
                  <a:pt x="165" y="32"/>
                  <a:pt x="165" y="33"/>
                </a:cubicBezTo>
                <a:cubicBezTo>
                  <a:pt x="164" y="35"/>
                  <a:pt x="163" y="36"/>
                  <a:pt x="163" y="38"/>
                </a:cubicBezTo>
                <a:cubicBezTo>
                  <a:pt x="162" y="41"/>
                  <a:pt x="164" y="44"/>
                  <a:pt x="167" y="44"/>
                </a:cubicBezTo>
                <a:cubicBezTo>
                  <a:pt x="168" y="44"/>
                  <a:pt x="169" y="43"/>
                  <a:pt x="171" y="43"/>
                </a:cubicBezTo>
                <a:cubicBezTo>
                  <a:pt x="174" y="43"/>
                  <a:pt x="175" y="44"/>
                  <a:pt x="174" y="48"/>
                </a:cubicBezTo>
                <a:cubicBezTo>
                  <a:pt x="174" y="52"/>
                  <a:pt x="175" y="53"/>
                  <a:pt x="179" y="52"/>
                </a:cubicBezTo>
                <a:cubicBezTo>
                  <a:pt x="181" y="52"/>
                  <a:pt x="182" y="52"/>
                  <a:pt x="183" y="53"/>
                </a:cubicBezTo>
                <a:cubicBezTo>
                  <a:pt x="184" y="53"/>
                  <a:pt x="185" y="54"/>
                  <a:pt x="185" y="54"/>
                </a:cubicBezTo>
                <a:cubicBezTo>
                  <a:pt x="190" y="57"/>
                  <a:pt x="193" y="56"/>
                  <a:pt x="194" y="51"/>
                </a:cubicBezTo>
                <a:cubicBezTo>
                  <a:pt x="194" y="50"/>
                  <a:pt x="194" y="50"/>
                  <a:pt x="194" y="49"/>
                </a:cubicBezTo>
                <a:cubicBezTo>
                  <a:pt x="195" y="47"/>
                  <a:pt x="196" y="46"/>
                  <a:pt x="198" y="48"/>
                </a:cubicBezTo>
                <a:cubicBezTo>
                  <a:pt x="201" y="51"/>
                  <a:pt x="204" y="55"/>
                  <a:pt x="207" y="59"/>
                </a:cubicBezTo>
                <a:cubicBezTo>
                  <a:pt x="204" y="62"/>
                  <a:pt x="204" y="66"/>
                  <a:pt x="204" y="70"/>
                </a:cubicBezTo>
                <a:cubicBezTo>
                  <a:pt x="205" y="75"/>
                  <a:pt x="204" y="78"/>
                  <a:pt x="202" y="82"/>
                </a:cubicBezTo>
                <a:cubicBezTo>
                  <a:pt x="201" y="86"/>
                  <a:pt x="199" y="90"/>
                  <a:pt x="198" y="93"/>
                </a:cubicBezTo>
                <a:cubicBezTo>
                  <a:pt x="196" y="99"/>
                  <a:pt x="198" y="102"/>
                  <a:pt x="204" y="103"/>
                </a:cubicBezTo>
                <a:cubicBezTo>
                  <a:pt x="209" y="104"/>
                  <a:pt x="210" y="105"/>
                  <a:pt x="211" y="111"/>
                </a:cubicBezTo>
                <a:cubicBezTo>
                  <a:pt x="211" y="118"/>
                  <a:pt x="215" y="124"/>
                  <a:pt x="221" y="127"/>
                </a:cubicBezTo>
                <a:cubicBezTo>
                  <a:pt x="223" y="128"/>
                  <a:pt x="224" y="128"/>
                  <a:pt x="226" y="129"/>
                </a:cubicBezTo>
                <a:cubicBezTo>
                  <a:pt x="225" y="140"/>
                  <a:pt x="222" y="152"/>
                  <a:pt x="216" y="164"/>
                </a:cubicBezTo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637" name="Oval 45"/>
          <p:cNvSpPr/>
          <p:nvPr/>
        </p:nvSpPr>
        <p:spPr>
          <a:xfrm>
            <a:off x="4500563" y="2643188"/>
            <a:ext cx="614362" cy="612775"/>
          </a:xfrm>
          <a:prstGeom prst="ellipse">
            <a:avLst/>
          </a:prstGeom>
          <a:solidFill>
            <a:srgbClr val="00B0F0"/>
          </a:solidFill>
          <a:ln w="9525">
            <a:noFill/>
          </a:ln>
        </p:spPr>
        <p:txBody>
          <a:bodyPr anchor="t" anchorCtr="0"/>
          <a:p>
            <a:pPr>
              <a:buFont typeface="Arial" panose="020B0604020202020204" pitchFamily="34" charset="0"/>
            </a:pP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5638" name="Freeform 46"/>
          <p:cNvSpPr/>
          <p:nvPr/>
        </p:nvSpPr>
        <p:spPr>
          <a:xfrm>
            <a:off x="4879975" y="2776538"/>
            <a:ext cx="65088" cy="8255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90" h="113">
                <a:moveTo>
                  <a:pt x="90" y="0"/>
                </a:moveTo>
                <a:lnTo>
                  <a:pt x="0" y="0"/>
                </a:lnTo>
                <a:lnTo>
                  <a:pt x="0" y="40"/>
                </a:lnTo>
                <a:lnTo>
                  <a:pt x="90" y="113"/>
                </a:lnTo>
                <a:lnTo>
                  <a:pt x="9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639" name="Freeform 47"/>
          <p:cNvSpPr/>
          <p:nvPr/>
        </p:nvSpPr>
        <p:spPr>
          <a:xfrm>
            <a:off x="4668838" y="2846388"/>
            <a:ext cx="276225" cy="2667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379" h="364">
                <a:moveTo>
                  <a:pt x="379" y="193"/>
                </a:moveTo>
                <a:lnTo>
                  <a:pt x="379" y="153"/>
                </a:lnTo>
                <a:lnTo>
                  <a:pt x="289" y="80"/>
                </a:lnTo>
                <a:lnTo>
                  <a:pt x="190" y="0"/>
                </a:lnTo>
                <a:lnTo>
                  <a:pt x="0" y="153"/>
                </a:lnTo>
                <a:lnTo>
                  <a:pt x="0" y="364"/>
                </a:lnTo>
                <a:lnTo>
                  <a:pt x="121" y="364"/>
                </a:lnTo>
                <a:lnTo>
                  <a:pt x="121" y="158"/>
                </a:lnTo>
                <a:lnTo>
                  <a:pt x="261" y="158"/>
                </a:lnTo>
                <a:lnTo>
                  <a:pt x="261" y="364"/>
                </a:lnTo>
                <a:lnTo>
                  <a:pt x="379" y="364"/>
                </a:lnTo>
                <a:lnTo>
                  <a:pt x="379" y="193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640" name="Freeform 48"/>
          <p:cNvSpPr/>
          <p:nvPr/>
        </p:nvSpPr>
        <p:spPr>
          <a:xfrm>
            <a:off x="4603750" y="2760663"/>
            <a:ext cx="406400" cy="20796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558" h="286">
                <a:moveTo>
                  <a:pt x="89" y="253"/>
                </a:moveTo>
                <a:lnTo>
                  <a:pt x="279" y="100"/>
                </a:lnTo>
                <a:lnTo>
                  <a:pt x="378" y="178"/>
                </a:lnTo>
                <a:lnTo>
                  <a:pt x="468" y="253"/>
                </a:lnTo>
                <a:lnTo>
                  <a:pt x="510" y="286"/>
                </a:lnTo>
                <a:lnTo>
                  <a:pt x="558" y="227"/>
                </a:lnTo>
                <a:lnTo>
                  <a:pt x="468" y="154"/>
                </a:lnTo>
                <a:lnTo>
                  <a:pt x="378" y="81"/>
                </a:lnTo>
                <a:lnTo>
                  <a:pt x="279" y="0"/>
                </a:lnTo>
                <a:lnTo>
                  <a:pt x="0" y="227"/>
                </a:lnTo>
                <a:lnTo>
                  <a:pt x="49" y="286"/>
                </a:lnTo>
                <a:lnTo>
                  <a:pt x="89" y="253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641" name="Oval 49"/>
          <p:cNvSpPr/>
          <p:nvPr/>
        </p:nvSpPr>
        <p:spPr>
          <a:xfrm>
            <a:off x="1792288" y="4333875"/>
            <a:ext cx="606425" cy="608013"/>
          </a:xfrm>
          <a:prstGeom prst="ellipse">
            <a:avLst/>
          </a:prstGeom>
          <a:solidFill>
            <a:srgbClr val="8865DB"/>
          </a:solidFill>
          <a:ln w="9525">
            <a:noFill/>
          </a:ln>
        </p:spPr>
        <p:txBody>
          <a:bodyPr anchor="t" anchorCtr="0"/>
          <a:p>
            <a:pPr>
              <a:buFont typeface="Arial" panose="020B0604020202020204" pitchFamily="34" charset="0"/>
            </a:pP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5642" name="Freeform 50"/>
          <p:cNvSpPr/>
          <p:nvPr/>
        </p:nvSpPr>
        <p:spPr>
          <a:xfrm>
            <a:off x="1882775" y="4557713"/>
            <a:ext cx="306388" cy="2635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421" h="362">
                <a:moveTo>
                  <a:pt x="45" y="362"/>
                </a:moveTo>
                <a:lnTo>
                  <a:pt x="118" y="281"/>
                </a:lnTo>
                <a:lnTo>
                  <a:pt x="421" y="281"/>
                </a:lnTo>
                <a:lnTo>
                  <a:pt x="421" y="199"/>
                </a:lnTo>
                <a:lnTo>
                  <a:pt x="146" y="199"/>
                </a:lnTo>
                <a:lnTo>
                  <a:pt x="132" y="199"/>
                </a:lnTo>
                <a:lnTo>
                  <a:pt x="132" y="182"/>
                </a:lnTo>
                <a:lnTo>
                  <a:pt x="132" y="0"/>
                </a:lnTo>
                <a:lnTo>
                  <a:pt x="0" y="0"/>
                </a:lnTo>
                <a:lnTo>
                  <a:pt x="0" y="281"/>
                </a:lnTo>
                <a:lnTo>
                  <a:pt x="45" y="281"/>
                </a:lnTo>
                <a:lnTo>
                  <a:pt x="45" y="362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643" name="Freeform 51"/>
          <p:cNvSpPr>
            <a:spLocks noEditPoints="1"/>
          </p:cNvSpPr>
          <p:nvPr/>
        </p:nvSpPr>
        <p:spPr>
          <a:xfrm>
            <a:off x="1990725" y="4476750"/>
            <a:ext cx="317500" cy="2746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0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84" h="159">
                <a:moveTo>
                  <a:pt x="132" y="124"/>
                </a:moveTo>
                <a:cubicBezTo>
                  <a:pt x="165" y="159"/>
                  <a:pt x="165" y="159"/>
                  <a:pt x="165" y="159"/>
                </a:cubicBezTo>
                <a:cubicBezTo>
                  <a:pt x="165" y="124"/>
                  <a:pt x="165" y="124"/>
                  <a:pt x="165" y="124"/>
                </a:cubicBezTo>
                <a:cubicBezTo>
                  <a:pt x="184" y="124"/>
                  <a:pt x="184" y="124"/>
                  <a:pt x="184" y="124"/>
                </a:cubicBezTo>
                <a:cubicBezTo>
                  <a:pt x="184" y="0"/>
                  <a:pt x="184" y="0"/>
                  <a:pt x="18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124"/>
                  <a:pt x="0" y="124"/>
                  <a:pt x="0" y="124"/>
                </a:cubicBezTo>
                <a:cubicBezTo>
                  <a:pt x="115" y="124"/>
                  <a:pt x="115" y="124"/>
                  <a:pt x="115" y="124"/>
                </a:cubicBezTo>
                <a:lnTo>
                  <a:pt x="132" y="124"/>
                </a:lnTo>
                <a:close/>
                <a:moveTo>
                  <a:pt x="154" y="49"/>
                </a:moveTo>
                <a:cubicBezTo>
                  <a:pt x="162" y="49"/>
                  <a:pt x="168" y="56"/>
                  <a:pt x="168" y="63"/>
                </a:cubicBezTo>
                <a:cubicBezTo>
                  <a:pt x="168" y="71"/>
                  <a:pt x="162" y="77"/>
                  <a:pt x="154" y="77"/>
                </a:cubicBezTo>
                <a:cubicBezTo>
                  <a:pt x="146" y="77"/>
                  <a:pt x="140" y="71"/>
                  <a:pt x="140" y="63"/>
                </a:cubicBezTo>
                <a:cubicBezTo>
                  <a:pt x="140" y="56"/>
                  <a:pt x="146" y="49"/>
                  <a:pt x="154" y="49"/>
                </a:cubicBezTo>
                <a:moveTo>
                  <a:pt x="36" y="77"/>
                </a:moveTo>
                <a:cubicBezTo>
                  <a:pt x="28" y="77"/>
                  <a:pt x="22" y="71"/>
                  <a:pt x="22" y="63"/>
                </a:cubicBezTo>
                <a:cubicBezTo>
                  <a:pt x="22" y="56"/>
                  <a:pt x="28" y="49"/>
                  <a:pt x="36" y="49"/>
                </a:cubicBezTo>
                <a:cubicBezTo>
                  <a:pt x="44" y="49"/>
                  <a:pt x="50" y="56"/>
                  <a:pt x="50" y="63"/>
                </a:cubicBezTo>
                <a:cubicBezTo>
                  <a:pt x="50" y="71"/>
                  <a:pt x="44" y="77"/>
                  <a:pt x="36" y="77"/>
                </a:cubicBezTo>
                <a:moveTo>
                  <a:pt x="75" y="77"/>
                </a:moveTo>
                <a:cubicBezTo>
                  <a:pt x="67" y="77"/>
                  <a:pt x="61" y="71"/>
                  <a:pt x="61" y="63"/>
                </a:cubicBezTo>
                <a:cubicBezTo>
                  <a:pt x="61" y="56"/>
                  <a:pt x="67" y="49"/>
                  <a:pt x="75" y="49"/>
                </a:cubicBezTo>
                <a:cubicBezTo>
                  <a:pt x="83" y="49"/>
                  <a:pt x="89" y="56"/>
                  <a:pt x="89" y="63"/>
                </a:cubicBezTo>
                <a:cubicBezTo>
                  <a:pt x="89" y="71"/>
                  <a:pt x="83" y="77"/>
                  <a:pt x="75" y="77"/>
                </a:cubicBezTo>
                <a:moveTo>
                  <a:pt x="115" y="77"/>
                </a:moveTo>
                <a:cubicBezTo>
                  <a:pt x="107" y="77"/>
                  <a:pt x="100" y="71"/>
                  <a:pt x="100" y="63"/>
                </a:cubicBezTo>
                <a:cubicBezTo>
                  <a:pt x="100" y="56"/>
                  <a:pt x="107" y="49"/>
                  <a:pt x="115" y="49"/>
                </a:cubicBezTo>
                <a:cubicBezTo>
                  <a:pt x="115" y="49"/>
                  <a:pt x="115" y="49"/>
                  <a:pt x="115" y="49"/>
                </a:cubicBezTo>
                <a:cubicBezTo>
                  <a:pt x="123" y="50"/>
                  <a:pt x="129" y="56"/>
                  <a:pt x="129" y="63"/>
                </a:cubicBezTo>
                <a:cubicBezTo>
                  <a:pt x="129" y="71"/>
                  <a:pt x="123" y="77"/>
                  <a:pt x="115" y="77"/>
                </a:cubicBezTo>
                <a:cubicBezTo>
                  <a:pt x="115" y="77"/>
                  <a:pt x="115" y="77"/>
                  <a:pt x="115" y="77"/>
                </a:cubicBezTo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644" name="Oval 52"/>
          <p:cNvSpPr/>
          <p:nvPr/>
        </p:nvSpPr>
        <p:spPr>
          <a:xfrm>
            <a:off x="3125788" y="3525838"/>
            <a:ext cx="411162" cy="412750"/>
          </a:xfrm>
          <a:prstGeom prst="ellipse">
            <a:avLst/>
          </a:prstGeom>
          <a:solidFill>
            <a:srgbClr val="CB3416"/>
          </a:solidFill>
          <a:ln w="9525">
            <a:noFill/>
          </a:ln>
        </p:spPr>
        <p:txBody>
          <a:bodyPr anchor="t" anchorCtr="0"/>
          <a:p>
            <a:pPr>
              <a:buFont typeface="Arial" panose="020B0604020202020204" pitchFamily="34" charset="0"/>
            </a:pP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5645" name="Rectangle 53"/>
          <p:cNvSpPr/>
          <p:nvPr/>
        </p:nvSpPr>
        <p:spPr>
          <a:xfrm>
            <a:off x="3365500" y="3640138"/>
            <a:ext cx="46038" cy="206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/>
          <a:p>
            <a:pPr>
              <a:buFont typeface="Arial" panose="020B0604020202020204" pitchFamily="34" charset="0"/>
            </a:pP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5646" name="Freeform 54"/>
          <p:cNvSpPr>
            <a:spLocks noEditPoints="1"/>
          </p:cNvSpPr>
          <p:nvPr/>
        </p:nvSpPr>
        <p:spPr>
          <a:xfrm>
            <a:off x="3195638" y="3667125"/>
            <a:ext cx="244475" cy="179388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42" h="104">
                <a:moveTo>
                  <a:pt x="0" y="104"/>
                </a:moveTo>
                <a:cubicBezTo>
                  <a:pt x="142" y="104"/>
                  <a:pt x="142" y="104"/>
                  <a:pt x="142" y="104"/>
                </a:cubicBezTo>
                <a:cubicBezTo>
                  <a:pt x="142" y="0"/>
                  <a:pt x="142" y="0"/>
                  <a:pt x="142" y="0"/>
                </a:cubicBezTo>
                <a:cubicBezTo>
                  <a:pt x="0" y="0"/>
                  <a:pt x="0" y="0"/>
                  <a:pt x="0" y="0"/>
                </a:cubicBezTo>
                <a:lnTo>
                  <a:pt x="0" y="104"/>
                </a:lnTo>
                <a:close/>
                <a:moveTo>
                  <a:pt x="98" y="11"/>
                </a:moveTo>
                <a:cubicBezTo>
                  <a:pt x="127" y="11"/>
                  <a:pt x="127" y="11"/>
                  <a:pt x="127" y="11"/>
                </a:cubicBezTo>
                <a:cubicBezTo>
                  <a:pt x="127" y="29"/>
                  <a:pt x="127" y="29"/>
                  <a:pt x="127" y="29"/>
                </a:cubicBezTo>
                <a:cubicBezTo>
                  <a:pt x="98" y="29"/>
                  <a:pt x="98" y="29"/>
                  <a:pt x="98" y="29"/>
                </a:cubicBezTo>
                <a:lnTo>
                  <a:pt x="98" y="11"/>
                </a:lnTo>
                <a:close/>
                <a:moveTo>
                  <a:pt x="12" y="52"/>
                </a:moveTo>
                <a:cubicBezTo>
                  <a:pt x="12" y="50"/>
                  <a:pt x="13" y="49"/>
                  <a:pt x="13" y="48"/>
                </a:cubicBezTo>
                <a:cubicBezTo>
                  <a:pt x="13" y="46"/>
                  <a:pt x="13" y="45"/>
                  <a:pt x="13" y="44"/>
                </a:cubicBezTo>
                <a:cubicBezTo>
                  <a:pt x="14" y="41"/>
                  <a:pt x="15" y="38"/>
                  <a:pt x="16" y="36"/>
                </a:cubicBezTo>
                <a:cubicBezTo>
                  <a:pt x="16" y="35"/>
                  <a:pt x="17" y="34"/>
                  <a:pt x="17" y="32"/>
                </a:cubicBezTo>
                <a:cubicBezTo>
                  <a:pt x="18" y="31"/>
                  <a:pt x="19" y="30"/>
                  <a:pt x="19" y="29"/>
                </a:cubicBezTo>
                <a:cubicBezTo>
                  <a:pt x="20" y="28"/>
                  <a:pt x="21" y="27"/>
                  <a:pt x="22" y="26"/>
                </a:cubicBezTo>
                <a:cubicBezTo>
                  <a:pt x="22" y="25"/>
                  <a:pt x="23" y="24"/>
                  <a:pt x="24" y="24"/>
                </a:cubicBezTo>
                <a:cubicBezTo>
                  <a:pt x="31" y="16"/>
                  <a:pt x="42" y="11"/>
                  <a:pt x="53" y="11"/>
                </a:cubicBezTo>
                <a:cubicBezTo>
                  <a:pt x="65" y="11"/>
                  <a:pt x="76" y="16"/>
                  <a:pt x="83" y="24"/>
                </a:cubicBezTo>
                <a:cubicBezTo>
                  <a:pt x="85" y="26"/>
                  <a:pt x="86" y="27"/>
                  <a:pt x="87" y="29"/>
                </a:cubicBezTo>
                <a:cubicBezTo>
                  <a:pt x="88" y="30"/>
                  <a:pt x="88" y="31"/>
                  <a:pt x="89" y="32"/>
                </a:cubicBezTo>
                <a:cubicBezTo>
                  <a:pt x="90" y="34"/>
                  <a:pt x="90" y="35"/>
                  <a:pt x="91" y="36"/>
                </a:cubicBezTo>
                <a:cubicBezTo>
                  <a:pt x="92" y="38"/>
                  <a:pt x="93" y="41"/>
                  <a:pt x="93" y="44"/>
                </a:cubicBezTo>
                <a:cubicBezTo>
                  <a:pt x="93" y="45"/>
                  <a:pt x="94" y="46"/>
                  <a:pt x="94" y="48"/>
                </a:cubicBezTo>
                <a:cubicBezTo>
                  <a:pt x="94" y="49"/>
                  <a:pt x="94" y="50"/>
                  <a:pt x="94" y="52"/>
                </a:cubicBezTo>
                <a:cubicBezTo>
                  <a:pt x="94" y="57"/>
                  <a:pt x="93" y="62"/>
                  <a:pt x="91" y="66"/>
                </a:cubicBezTo>
                <a:cubicBezTo>
                  <a:pt x="90" y="69"/>
                  <a:pt x="89" y="72"/>
                  <a:pt x="87" y="75"/>
                </a:cubicBezTo>
                <a:cubicBezTo>
                  <a:pt x="86" y="76"/>
                  <a:pt x="85" y="78"/>
                  <a:pt x="83" y="79"/>
                </a:cubicBezTo>
                <a:cubicBezTo>
                  <a:pt x="76" y="87"/>
                  <a:pt x="65" y="93"/>
                  <a:pt x="53" y="93"/>
                </a:cubicBezTo>
                <a:cubicBezTo>
                  <a:pt x="49" y="93"/>
                  <a:pt x="45" y="92"/>
                  <a:pt x="41" y="91"/>
                </a:cubicBezTo>
                <a:cubicBezTo>
                  <a:pt x="38" y="90"/>
                  <a:pt x="35" y="88"/>
                  <a:pt x="32" y="87"/>
                </a:cubicBezTo>
                <a:cubicBezTo>
                  <a:pt x="31" y="86"/>
                  <a:pt x="30" y="85"/>
                  <a:pt x="29" y="85"/>
                </a:cubicBezTo>
                <a:cubicBezTo>
                  <a:pt x="28" y="84"/>
                  <a:pt x="28" y="84"/>
                  <a:pt x="27" y="83"/>
                </a:cubicBezTo>
                <a:cubicBezTo>
                  <a:pt x="26" y="82"/>
                  <a:pt x="25" y="82"/>
                  <a:pt x="24" y="81"/>
                </a:cubicBezTo>
                <a:cubicBezTo>
                  <a:pt x="24" y="80"/>
                  <a:pt x="23" y="79"/>
                  <a:pt x="22" y="78"/>
                </a:cubicBezTo>
                <a:cubicBezTo>
                  <a:pt x="22" y="78"/>
                  <a:pt x="21" y="77"/>
                  <a:pt x="21" y="77"/>
                </a:cubicBezTo>
                <a:cubicBezTo>
                  <a:pt x="20" y="76"/>
                  <a:pt x="20" y="75"/>
                  <a:pt x="19" y="75"/>
                </a:cubicBezTo>
                <a:cubicBezTo>
                  <a:pt x="19" y="74"/>
                  <a:pt x="18" y="72"/>
                  <a:pt x="17" y="71"/>
                </a:cubicBezTo>
                <a:cubicBezTo>
                  <a:pt x="16" y="70"/>
                  <a:pt x="16" y="68"/>
                  <a:pt x="15" y="66"/>
                </a:cubicBezTo>
                <a:cubicBezTo>
                  <a:pt x="13" y="62"/>
                  <a:pt x="12" y="57"/>
                  <a:pt x="12" y="52"/>
                </a:cubicBezTo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647" name="Oval 55"/>
          <p:cNvSpPr/>
          <p:nvPr/>
        </p:nvSpPr>
        <p:spPr>
          <a:xfrm>
            <a:off x="3236913" y="3705225"/>
            <a:ext cx="101600" cy="101600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/>
          <a:p>
            <a:pPr>
              <a:buFont typeface="Arial" panose="020B0604020202020204" pitchFamily="34" charset="0"/>
            </a:pP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5648" name="Oval 56"/>
          <p:cNvSpPr/>
          <p:nvPr/>
        </p:nvSpPr>
        <p:spPr>
          <a:xfrm>
            <a:off x="2625725" y="1752600"/>
            <a:ext cx="588963" cy="588963"/>
          </a:xfrm>
          <a:prstGeom prst="ellipse">
            <a:avLst/>
          </a:prstGeom>
          <a:solidFill>
            <a:srgbClr val="8865DB"/>
          </a:solidFill>
          <a:ln w="9525">
            <a:noFill/>
          </a:ln>
        </p:spPr>
        <p:txBody>
          <a:bodyPr anchor="t" anchorCtr="0"/>
          <a:p>
            <a:pPr>
              <a:buFont typeface="Arial" panose="020B0604020202020204" pitchFamily="34" charset="0"/>
            </a:pP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25649" name="组合 1"/>
          <p:cNvGrpSpPr/>
          <p:nvPr/>
        </p:nvGrpSpPr>
        <p:grpSpPr>
          <a:xfrm>
            <a:off x="2708275" y="1928813"/>
            <a:ext cx="430213" cy="311150"/>
            <a:chOff x="2708928" y="1929430"/>
            <a:chExt cx="429286" cy="310484"/>
          </a:xfrm>
        </p:grpSpPr>
        <p:sp>
          <p:nvSpPr>
            <p:cNvPr id="25650" name="Freeform 57"/>
            <p:cNvSpPr/>
            <p:nvPr/>
          </p:nvSpPr>
          <p:spPr>
            <a:xfrm>
              <a:off x="2832831" y="2124758"/>
              <a:ext cx="88189" cy="3935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21" h="54">
                  <a:moveTo>
                    <a:pt x="116" y="54"/>
                  </a:moveTo>
                  <a:lnTo>
                    <a:pt x="121" y="0"/>
                  </a:lnTo>
                  <a:lnTo>
                    <a:pt x="0" y="0"/>
                  </a:lnTo>
                  <a:lnTo>
                    <a:pt x="5" y="54"/>
                  </a:lnTo>
                  <a:lnTo>
                    <a:pt x="116" y="5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fr-FR" altLang="en-US"/>
            </a:p>
          </p:txBody>
        </p:sp>
        <p:sp>
          <p:nvSpPr>
            <p:cNvPr id="25651" name="Freeform 58"/>
            <p:cNvSpPr/>
            <p:nvPr/>
          </p:nvSpPr>
          <p:spPr>
            <a:xfrm>
              <a:off x="2934868" y="2046773"/>
              <a:ext cx="96207" cy="65595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pathLst>
                <a:path w="132" h="90">
                  <a:moveTo>
                    <a:pt x="0" y="90"/>
                  </a:moveTo>
                  <a:lnTo>
                    <a:pt x="109" y="90"/>
                  </a:lnTo>
                  <a:lnTo>
                    <a:pt x="132" y="0"/>
                  </a:lnTo>
                  <a:lnTo>
                    <a:pt x="7" y="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fr-FR" altLang="en-US"/>
            </a:p>
          </p:txBody>
        </p:sp>
        <p:sp>
          <p:nvSpPr>
            <p:cNvPr id="25652" name="Freeform 59"/>
            <p:cNvSpPr/>
            <p:nvPr/>
          </p:nvSpPr>
          <p:spPr>
            <a:xfrm>
              <a:off x="2743183" y="2124758"/>
              <a:ext cx="80901" cy="393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</a:cxnLst>
              <a:pathLst>
                <a:path w="111" h="54">
                  <a:moveTo>
                    <a:pt x="0" y="0"/>
                  </a:moveTo>
                  <a:lnTo>
                    <a:pt x="12" y="54"/>
                  </a:lnTo>
                  <a:lnTo>
                    <a:pt x="111" y="54"/>
                  </a:lnTo>
                  <a:lnTo>
                    <a:pt x="1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fr-FR" altLang="en-US"/>
            </a:p>
          </p:txBody>
        </p:sp>
        <p:sp>
          <p:nvSpPr>
            <p:cNvPr id="25653" name="Freeform 60"/>
            <p:cNvSpPr/>
            <p:nvPr/>
          </p:nvSpPr>
          <p:spPr>
            <a:xfrm>
              <a:off x="2929766" y="2124758"/>
              <a:ext cx="80901" cy="39357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111" h="54">
                  <a:moveTo>
                    <a:pt x="111" y="0"/>
                  </a:moveTo>
                  <a:lnTo>
                    <a:pt x="4" y="0"/>
                  </a:lnTo>
                  <a:lnTo>
                    <a:pt x="0" y="54"/>
                  </a:lnTo>
                  <a:lnTo>
                    <a:pt x="97" y="5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fr-FR" altLang="en-US"/>
            </a:p>
          </p:txBody>
        </p:sp>
        <p:sp>
          <p:nvSpPr>
            <p:cNvPr id="25654" name="Freeform 61"/>
            <p:cNvSpPr/>
            <p:nvPr/>
          </p:nvSpPr>
          <p:spPr>
            <a:xfrm>
              <a:off x="2939970" y="1929430"/>
              <a:ext cx="198244" cy="105681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115" h="61">
                  <a:moveTo>
                    <a:pt x="78" y="0"/>
                  </a:moveTo>
                  <a:cubicBezTo>
                    <a:pt x="76" y="0"/>
                    <a:pt x="74" y="1"/>
                    <a:pt x="72" y="2"/>
                  </a:cubicBezTo>
                  <a:cubicBezTo>
                    <a:pt x="71" y="3"/>
                    <a:pt x="71" y="3"/>
                    <a:pt x="70" y="4"/>
                  </a:cubicBezTo>
                  <a:cubicBezTo>
                    <a:pt x="60" y="14"/>
                    <a:pt x="50" y="24"/>
                    <a:pt x="40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55" y="61"/>
                    <a:pt x="55" y="61"/>
                    <a:pt x="55" y="61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7" y="38"/>
                    <a:pt x="75" y="30"/>
                    <a:pt x="82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15" y="23"/>
                    <a:pt x="115" y="0"/>
                    <a:pt x="101" y="0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fr-FR" altLang="en-US"/>
            </a:p>
          </p:txBody>
        </p:sp>
        <p:sp>
          <p:nvSpPr>
            <p:cNvPr id="25655" name="Freeform 62"/>
            <p:cNvSpPr/>
            <p:nvPr/>
          </p:nvSpPr>
          <p:spPr>
            <a:xfrm>
              <a:off x="2822627" y="1993567"/>
              <a:ext cx="108596" cy="4154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</a:cxnLst>
              <a:pathLst>
                <a:path w="149" h="57">
                  <a:moveTo>
                    <a:pt x="5" y="57"/>
                  </a:moveTo>
                  <a:lnTo>
                    <a:pt x="144" y="57"/>
                  </a:lnTo>
                  <a:lnTo>
                    <a:pt x="149" y="0"/>
                  </a:lnTo>
                  <a:lnTo>
                    <a:pt x="0" y="0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fr-FR" altLang="en-US"/>
            </a:p>
          </p:txBody>
        </p:sp>
        <p:sp>
          <p:nvSpPr>
            <p:cNvPr id="25656" name="Freeform 63"/>
            <p:cNvSpPr/>
            <p:nvPr/>
          </p:nvSpPr>
          <p:spPr>
            <a:xfrm>
              <a:off x="2722776" y="2046773"/>
              <a:ext cx="96207" cy="6559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32" h="90">
                  <a:moveTo>
                    <a:pt x="132" y="90"/>
                  </a:moveTo>
                  <a:lnTo>
                    <a:pt x="125" y="0"/>
                  </a:lnTo>
                  <a:lnTo>
                    <a:pt x="0" y="0"/>
                  </a:lnTo>
                  <a:lnTo>
                    <a:pt x="24" y="90"/>
                  </a:lnTo>
                  <a:lnTo>
                    <a:pt x="132" y="9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fr-FR" altLang="en-US"/>
            </a:p>
          </p:txBody>
        </p:sp>
        <p:sp>
          <p:nvSpPr>
            <p:cNvPr id="25657" name="Freeform 64"/>
            <p:cNvSpPr/>
            <p:nvPr/>
          </p:nvSpPr>
          <p:spPr>
            <a:xfrm>
              <a:off x="2708928" y="1993567"/>
              <a:ext cx="103495" cy="415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</a:cxnLst>
              <a:pathLst>
                <a:path w="142" h="57">
                  <a:moveTo>
                    <a:pt x="0" y="0"/>
                  </a:moveTo>
                  <a:lnTo>
                    <a:pt x="14" y="57"/>
                  </a:lnTo>
                  <a:lnTo>
                    <a:pt x="142" y="57"/>
                  </a:lnTo>
                  <a:lnTo>
                    <a:pt x="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fr-FR" altLang="en-US"/>
            </a:p>
          </p:txBody>
        </p:sp>
        <p:sp>
          <p:nvSpPr>
            <p:cNvPr id="25658" name="Freeform 65"/>
            <p:cNvSpPr/>
            <p:nvPr/>
          </p:nvSpPr>
          <p:spPr>
            <a:xfrm>
              <a:off x="2826271" y="2046773"/>
              <a:ext cx="101308" cy="6559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139" h="90">
                  <a:moveTo>
                    <a:pt x="139" y="0"/>
                  </a:moveTo>
                  <a:lnTo>
                    <a:pt x="0" y="0"/>
                  </a:lnTo>
                  <a:lnTo>
                    <a:pt x="7" y="90"/>
                  </a:lnTo>
                  <a:lnTo>
                    <a:pt x="132" y="9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fr-FR" altLang="en-US"/>
            </a:p>
          </p:txBody>
        </p:sp>
        <p:sp>
          <p:nvSpPr>
            <p:cNvPr id="25659" name="Oval 66"/>
            <p:cNvSpPr/>
            <p:nvPr/>
          </p:nvSpPr>
          <p:spPr>
            <a:xfrm>
              <a:off x="2757031" y="2174319"/>
              <a:ext cx="65595" cy="65595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 anchorCtr="0"/>
            <a:p>
              <a:pPr>
                <a:buFont typeface="Arial" panose="020B0604020202020204" pitchFamily="34" charset="0"/>
              </a:pPr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5660" name="Oval 67"/>
            <p:cNvSpPr/>
            <p:nvPr/>
          </p:nvSpPr>
          <p:spPr>
            <a:xfrm>
              <a:off x="2931224" y="2174319"/>
              <a:ext cx="65595" cy="65595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 anchorCtr="0"/>
            <a:p>
              <a:pPr>
                <a:buFont typeface="Arial" panose="020B0604020202020204" pitchFamily="34" charset="0"/>
              </a:pPr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25661" name="Oval 68"/>
          <p:cNvSpPr/>
          <p:nvPr/>
        </p:nvSpPr>
        <p:spPr>
          <a:xfrm>
            <a:off x="4365625" y="4035425"/>
            <a:ext cx="608013" cy="608013"/>
          </a:xfrm>
          <a:prstGeom prst="ellipse">
            <a:avLst/>
          </a:prstGeom>
          <a:solidFill>
            <a:srgbClr val="F56A4A"/>
          </a:solidFill>
          <a:ln w="9525">
            <a:noFill/>
          </a:ln>
        </p:spPr>
        <p:txBody>
          <a:bodyPr anchor="t" anchorCtr="0"/>
          <a:p>
            <a:pPr>
              <a:buFont typeface="Arial" panose="020B0604020202020204" pitchFamily="34" charset="0"/>
            </a:pP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5662" name="Freeform 69"/>
          <p:cNvSpPr>
            <a:spLocks noEditPoints="1"/>
          </p:cNvSpPr>
          <p:nvPr/>
        </p:nvSpPr>
        <p:spPr>
          <a:xfrm>
            <a:off x="4505325" y="4156075"/>
            <a:ext cx="327025" cy="3714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90" h="216">
                <a:moveTo>
                  <a:pt x="8" y="182"/>
                </a:moveTo>
                <a:cubicBezTo>
                  <a:pt x="1" y="189"/>
                  <a:pt x="0" y="199"/>
                  <a:pt x="1" y="209"/>
                </a:cubicBezTo>
                <a:cubicBezTo>
                  <a:pt x="1" y="216"/>
                  <a:pt x="13" y="216"/>
                  <a:pt x="12" y="209"/>
                </a:cubicBezTo>
                <a:cubicBezTo>
                  <a:pt x="12" y="203"/>
                  <a:pt x="11" y="194"/>
                  <a:pt x="17" y="190"/>
                </a:cubicBezTo>
                <a:cubicBezTo>
                  <a:pt x="20" y="188"/>
                  <a:pt x="23" y="188"/>
                  <a:pt x="26" y="188"/>
                </a:cubicBezTo>
                <a:cubicBezTo>
                  <a:pt x="26" y="211"/>
                  <a:pt x="26" y="211"/>
                  <a:pt x="26" y="211"/>
                </a:cubicBezTo>
                <a:cubicBezTo>
                  <a:pt x="190" y="211"/>
                  <a:pt x="190" y="211"/>
                  <a:pt x="190" y="211"/>
                </a:cubicBezTo>
                <a:cubicBezTo>
                  <a:pt x="190" y="0"/>
                  <a:pt x="190" y="0"/>
                  <a:pt x="19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0" y="0"/>
                  <a:pt x="13" y="1"/>
                  <a:pt x="8" y="6"/>
                </a:cubicBezTo>
                <a:cubicBezTo>
                  <a:pt x="1" y="13"/>
                  <a:pt x="0" y="23"/>
                  <a:pt x="1" y="33"/>
                </a:cubicBezTo>
                <a:cubicBezTo>
                  <a:pt x="1" y="40"/>
                  <a:pt x="13" y="40"/>
                  <a:pt x="12" y="33"/>
                </a:cubicBezTo>
                <a:cubicBezTo>
                  <a:pt x="12" y="26"/>
                  <a:pt x="11" y="18"/>
                  <a:pt x="17" y="14"/>
                </a:cubicBezTo>
                <a:cubicBezTo>
                  <a:pt x="20" y="12"/>
                  <a:pt x="23" y="11"/>
                  <a:pt x="26" y="11"/>
                </a:cubicBezTo>
                <a:cubicBezTo>
                  <a:pt x="26" y="44"/>
                  <a:pt x="26" y="44"/>
                  <a:pt x="26" y="44"/>
                </a:cubicBezTo>
                <a:cubicBezTo>
                  <a:pt x="20" y="44"/>
                  <a:pt x="13" y="45"/>
                  <a:pt x="8" y="50"/>
                </a:cubicBezTo>
                <a:cubicBezTo>
                  <a:pt x="1" y="57"/>
                  <a:pt x="0" y="67"/>
                  <a:pt x="1" y="77"/>
                </a:cubicBezTo>
                <a:cubicBezTo>
                  <a:pt x="1" y="84"/>
                  <a:pt x="13" y="84"/>
                  <a:pt x="12" y="77"/>
                </a:cubicBezTo>
                <a:cubicBezTo>
                  <a:pt x="12" y="70"/>
                  <a:pt x="11" y="62"/>
                  <a:pt x="17" y="58"/>
                </a:cubicBezTo>
                <a:cubicBezTo>
                  <a:pt x="20" y="56"/>
                  <a:pt x="23" y="55"/>
                  <a:pt x="26" y="55"/>
                </a:cubicBezTo>
                <a:cubicBezTo>
                  <a:pt x="26" y="88"/>
                  <a:pt x="26" y="88"/>
                  <a:pt x="26" y="88"/>
                </a:cubicBezTo>
                <a:cubicBezTo>
                  <a:pt x="20" y="88"/>
                  <a:pt x="13" y="89"/>
                  <a:pt x="8" y="94"/>
                </a:cubicBezTo>
                <a:cubicBezTo>
                  <a:pt x="1" y="101"/>
                  <a:pt x="0" y="111"/>
                  <a:pt x="1" y="121"/>
                </a:cubicBezTo>
                <a:cubicBezTo>
                  <a:pt x="1" y="128"/>
                  <a:pt x="13" y="128"/>
                  <a:pt x="12" y="121"/>
                </a:cubicBezTo>
                <a:cubicBezTo>
                  <a:pt x="12" y="114"/>
                  <a:pt x="11" y="106"/>
                  <a:pt x="17" y="102"/>
                </a:cubicBezTo>
                <a:cubicBezTo>
                  <a:pt x="20" y="100"/>
                  <a:pt x="23" y="99"/>
                  <a:pt x="26" y="99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0" y="132"/>
                  <a:pt x="13" y="133"/>
                  <a:pt x="8" y="138"/>
                </a:cubicBezTo>
                <a:cubicBezTo>
                  <a:pt x="1" y="145"/>
                  <a:pt x="0" y="155"/>
                  <a:pt x="1" y="165"/>
                </a:cubicBezTo>
                <a:cubicBezTo>
                  <a:pt x="1" y="172"/>
                  <a:pt x="13" y="172"/>
                  <a:pt x="12" y="165"/>
                </a:cubicBezTo>
                <a:cubicBezTo>
                  <a:pt x="12" y="159"/>
                  <a:pt x="11" y="150"/>
                  <a:pt x="17" y="146"/>
                </a:cubicBezTo>
                <a:cubicBezTo>
                  <a:pt x="20" y="144"/>
                  <a:pt x="23" y="144"/>
                  <a:pt x="26" y="143"/>
                </a:cubicBezTo>
                <a:cubicBezTo>
                  <a:pt x="26" y="176"/>
                  <a:pt x="26" y="176"/>
                  <a:pt x="26" y="176"/>
                </a:cubicBezTo>
                <a:cubicBezTo>
                  <a:pt x="20" y="176"/>
                  <a:pt x="13" y="177"/>
                  <a:pt x="8" y="182"/>
                </a:cubicBezTo>
                <a:moveTo>
                  <a:pt x="64" y="22"/>
                </a:moveTo>
                <a:cubicBezTo>
                  <a:pt x="153" y="22"/>
                  <a:pt x="153" y="22"/>
                  <a:pt x="153" y="22"/>
                </a:cubicBezTo>
                <a:cubicBezTo>
                  <a:pt x="153" y="69"/>
                  <a:pt x="153" y="69"/>
                  <a:pt x="153" y="69"/>
                </a:cubicBezTo>
                <a:cubicBezTo>
                  <a:pt x="64" y="69"/>
                  <a:pt x="64" y="69"/>
                  <a:pt x="64" y="69"/>
                </a:cubicBezTo>
                <a:lnTo>
                  <a:pt x="64" y="22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663" name="Oval 70"/>
          <p:cNvSpPr/>
          <p:nvPr/>
        </p:nvSpPr>
        <p:spPr>
          <a:xfrm>
            <a:off x="3783013" y="2686050"/>
            <a:ext cx="493712" cy="493713"/>
          </a:xfrm>
          <a:prstGeom prst="ellipse">
            <a:avLst/>
          </a:prstGeom>
          <a:solidFill>
            <a:srgbClr val="3196AE"/>
          </a:solidFill>
          <a:ln w="9525">
            <a:noFill/>
          </a:ln>
        </p:spPr>
        <p:txBody>
          <a:bodyPr anchor="t" anchorCtr="0"/>
          <a:p>
            <a:pPr>
              <a:buFont typeface="Arial" panose="020B0604020202020204" pitchFamily="34" charset="0"/>
            </a:pP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5664" name="Freeform 71"/>
          <p:cNvSpPr>
            <a:spLocks noEditPoints="1"/>
          </p:cNvSpPr>
          <p:nvPr/>
        </p:nvSpPr>
        <p:spPr>
          <a:xfrm>
            <a:off x="3862388" y="2776538"/>
            <a:ext cx="323850" cy="3238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88" h="188">
                <a:moveTo>
                  <a:pt x="132" y="97"/>
                </a:moveTo>
                <a:cubicBezTo>
                  <a:pt x="140" y="58"/>
                  <a:pt x="140" y="58"/>
                  <a:pt x="140" y="58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34" y="51"/>
                  <a:pt x="134" y="51"/>
                  <a:pt x="134" y="51"/>
                </a:cubicBezTo>
                <a:cubicBezTo>
                  <a:pt x="131" y="51"/>
                  <a:pt x="127" y="51"/>
                  <a:pt x="124" y="51"/>
                </a:cubicBezTo>
                <a:cubicBezTo>
                  <a:pt x="88" y="51"/>
                  <a:pt x="73" y="58"/>
                  <a:pt x="64" y="68"/>
                </a:cubicBezTo>
                <a:cubicBezTo>
                  <a:pt x="53" y="79"/>
                  <a:pt x="45" y="98"/>
                  <a:pt x="45" y="113"/>
                </a:cubicBezTo>
                <a:cubicBezTo>
                  <a:pt x="45" y="129"/>
                  <a:pt x="59" y="141"/>
                  <a:pt x="79" y="141"/>
                </a:cubicBezTo>
                <a:cubicBezTo>
                  <a:pt x="92" y="141"/>
                  <a:pt x="100" y="138"/>
                  <a:pt x="108" y="132"/>
                </a:cubicBezTo>
                <a:cubicBezTo>
                  <a:pt x="115" y="138"/>
                  <a:pt x="121" y="141"/>
                  <a:pt x="134" y="141"/>
                </a:cubicBezTo>
                <a:cubicBezTo>
                  <a:pt x="152" y="141"/>
                  <a:pt x="166" y="133"/>
                  <a:pt x="176" y="118"/>
                </a:cubicBezTo>
                <a:cubicBezTo>
                  <a:pt x="184" y="107"/>
                  <a:pt x="188" y="92"/>
                  <a:pt x="188" y="77"/>
                </a:cubicBezTo>
                <a:cubicBezTo>
                  <a:pt x="188" y="46"/>
                  <a:pt x="172" y="28"/>
                  <a:pt x="158" y="18"/>
                </a:cubicBezTo>
                <a:cubicBezTo>
                  <a:pt x="142" y="7"/>
                  <a:pt x="121" y="0"/>
                  <a:pt x="102" y="0"/>
                </a:cubicBezTo>
                <a:cubicBezTo>
                  <a:pt x="62" y="0"/>
                  <a:pt x="38" y="20"/>
                  <a:pt x="25" y="36"/>
                </a:cubicBezTo>
                <a:cubicBezTo>
                  <a:pt x="9" y="56"/>
                  <a:pt x="0" y="82"/>
                  <a:pt x="0" y="108"/>
                </a:cubicBezTo>
                <a:cubicBezTo>
                  <a:pt x="0" y="134"/>
                  <a:pt x="10" y="155"/>
                  <a:pt x="28" y="169"/>
                </a:cubicBezTo>
                <a:cubicBezTo>
                  <a:pt x="44" y="181"/>
                  <a:pt x="65" y="188"/>
                  <a:pt x="87" y="188"/>
                </a:cubicBezTo>
                <a:cubicBezTo>
                  <a:pt x="115" y="188"/>
                  <a:pt x="143" y="180"/>
                  <a:pt x="168" y="167"/>
                </a:cubicBezTo>
                <a:cubicBezTo>
                  <a:pt x="172" y="165"/>
                  <a:pt x="172" y="165"/>
                  <a:pt x="172" y="165"/>
                </a:cubicBezTo>
                <a:cubicBezTo>
                  <a:pt x="170" y="160"/>
                  <a:pt x="170" y="160"/>
                  <a:pt x="170" y="160"/>
                </a:cubicBezTo>
                <a:cubicBezTo>
                  <a:pt x="163" y="144"/>
                  <a:pt x="163" y="144"/>
                  <a:pt x="163" y="144"/>
                </a:cubicBezTo>
                <a:cubicBezTo>
                  <a:pt x="160" y="138"/>
                  <a:pt x="160" y="138"/>
                  <a:pt x="160" y="138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36" y="151"/>
                  <a:pt x="115" y="160"/>
                  <a:pt x="89" y="160"/>
                </a:cubicBezTo>
                <a:cubicBezTo>
                  <a:pt x="72" y="160"/>
                  <a:pt x="58" y="156"/>
                  <a:pt x="48" y="147"/>
                </a:cubicBezTo>
                <a:cubicBezTo>
                  <a:pt x="38" y="137"/>
                  <a:pt x="33" y="124"/>
                  <a:pt x="33" y="109"/>
                </a:cubicBezTo>
                <a:cubicBezTo>
                  <a:pt x="33" y="55"/>
                  <a:pt x="66" y="27"/>
                  <a:pt x="100" y="27"/>
                </a:cubicBezTo>
                <a:cubicBezTo>
                  <a:pt x="116" y="27"/>
                  <a:pt x="130" y="32"/>
                  <a:pt x="140" y="41"/>
                </a:cubicBezTo>
                <a:cubicBezTo>
                  <a:pt x="150" y="51"/>
                  <a:pt x="155" y="63"/>
                  <a:pt x="155" y="79"/>
                </a:cubicBezTo>
                <a:cubicBezTo>
                  <a:pt x="155" y="84"/>
                  <a:pt x="154" y="94"/>
                  <a:pt x="150" y="102"/>
                </a:cubicBezTo>
                <a:cubicBezTo>
                  <a:pt x="146" y="110"/>
                  <a:pt x="141" y="114"/>
                  <a:pt x="135" y="114"/>
                </a:cubicBezTo>
                <a:cubicBezTo>
                  <a:pt x="131" y="114"/>
                  <a:pt x="130" y="113"/>
                  <a:pt x="130" y="109"/>
                </a:cubicBezTo>
                <a:cubicBezTo>
                  <a:pt x="130" y="107"/>
                  <a:pt x="131" y="102"/>
                  <a:pt x="131" y="99"/>
                </a:cubicBezTo>
                <a:cubicBezTo>
                  <a:pt x="131" y="98"/>
                  <a:pt x="132" y="97"/>
                  <a:pt x="132" y="97"/>
                </a:cubicBezTo>
                <a:moveTo>
                  <a:pt x="103" y="79"/>
                </a:moveTo>
                <a:cubicBezTo>
                  <a:pt x="96" y="108"/>
                  <a:pt x="87" y="114"/>
                  <a:pt x="81" y="114"/>
                </a:cubicBezTo>
                <a:cubicBezTo>
                  <a:pt x="80" y="114"/>
                  <a:pt x="78" y="114"/>
                  <a:pt x="78" y="111"/>
                </a:cubicBezTo>
                <a:cubicBezTo>
                  <a:pt x="78" y="103"/>
                  <a:pt x="84" y="91"/>
                  <a:pt x="91" y="84"/>
                </a:cubicBezTo>
                <a:cubicBezTo>
                  <a:pt x="93" y="81"/>
                  <a:pt x="98" y="80"/>
                  <a:pt x="103" y="79"/>
                </a:cubicBezTo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665" name="Oval 72"/>
          <p:cNvSpPr/>
          <p:nvPr/>
        </p:nvSpPr>
        <p:spPr>
          <a:xfrm>
            <a:off x="3065463" y="2341563"/>
            <a:ext cx="500062" cy="500062"/>
          </a:xfrm>
          <a:prstGeom prst="ellipse">
            <a:avLst/>
          </a:prstGeom>
          <a:solidFill>
            <a:srgbClr val="CB3416"/>
          </a:solidFill>
          <a:ln w="9525">
            <a:noFill/>
          </a:ln>
        </p:spPr>
        <p:txBody>
          <a:bodyPr anchor="t" anchorCtr="0"/>
          <a:p>
            <a:pPr>
              <a:buFont typeface="Arial" panose="020B0604020202020204" pitchFamily="34" charset="0"/>
            </a:pP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5666" name="Freeform 73"/>
          <p:cNvSpPr/>
          <p:nvPr/>
        </p:nvSpPr>
        <p:spPr>
          <a:xfrm>
            <a:off x="3144838" y="2433638"/>
            <a:ext cx="219075" cy="315912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</a:cxnLst>
            <a:pathLst>
              <a:path w="301" h="435">
                <a:moveTo>
                  <a:pt x="0" y="307"/>
                </a:moveTo>
                <a:lnTo>
                  <a:pt x="81" y="307"/>
                </a:lnTo>
                <a:lnTo>
                  <a:pt x="81" y="343"/>
                </a:lnTo>
                <a:lnTo>
                  <a:pt x="301" y="435"/>
                </a:lnTo>
                <a:lnTo>
                  <a:pt x="301" y="217"/>
                </a:lnTo>
                <a:lnTo>
                  <a:pt x="301" y="0"/>
                </a:lnTo>
                <a:lnTo>
                  <a:pt x="81" y="92"/>
                </a:lnTo>
                <a:lnTo>
                  <a:pt x="81" y="128"/>
                </a:lnTo>
                <a:lnTo>
                  <a:pt x="0" y="128"/>
                </a:lnTo>
                <a:lnTo>
                  <a:pt x="0" y="307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667" name="Freeform 74"/>
          <p:cNvSpPr/>
          <p:nvPr/>
        </p:nvSpPr>
        <p:spPr>
          <a:xfrm>
            <a:off x="3379788" y="2489200"/>
            <a:ext cx="49212" cy="204788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</a:cxnLst>
            <a:pathLst>
              <a:path w="29" h="120">
                <a:moveTo>
                  <a:pt x="0" y="8"/>
                </a:moveTo>
                <a:cubicBezTo>
                  <a:pt x="8" y="23"/>
                  <a:pt x="12" y="41"/>
                  <a:pt x="12" y="60"/>
                </a:cubicBezTo>
                <a:cubicBezTo>
                  <a:pt x="12" y="79"/>
                  <a:pt x="8" y="98"/>
                  <a:pt x="0" y="112"/>
                </a:cubicBezTo>
                <a:cubicBezTo>
                  <a:pt x="15" y="120"/>
                  <a:pt x="15" y="120"/>
                  <a:pt x="15" y="120"/>
                </a:cubicBezTo>
                <a:cubicBezTo>
                  <a:pt x="24" y="103"/>
                  <a:pt x="29" y="82"/>
                  <a:pt x="29" y="60"/>
                </a:cubicBezTo>
                <a:cubicBezTo>
                  <a:pt x="29" y="38"/>
                  <a:pt x="24" y="17"/>
                  <a:pt x="15" y="0"/>
                </a:cubicBezTo>
                <a:lnTo>
                  <a:pt x="0" y="8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668" name="Freeform 75"/>
          <p:cNvSpPr/>
          <p:nvPr/>
        </p:nvSpPr>
        <p:spPr>
          <a:xfrm>
            <a:off x="3427413" y="2452688"/>
            <a:ext cx="58737" cy="2762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</a:cxnLst>
            <a:pathLst>
              <a:path w="34" h="160">
                <a:moveTo>
                  <a:pt x="17" y="80"/>
                </a:moveTo>
                <a:cubicBezTo>
                  <a:pt x="17" y="107"/>
                  <a:pt x="11" y="132"/>
                  <a:pt x="0" y="152"/>
                </a:cubicBezTo>
                <a:cubicBezTo>
                  <a:pt x="15" y="160"/>
                  <a:pt x="15" y="160"/>
                  <a:pt x="15" y="160"/>
                </a:cubicBezTo>
                <a:cubicBezTo>
                  <a:pt x="27" y="138"/>
                  <a:pt x="34" y="109"/>
                  <a:pt x="34" y="80"/>
                </a:cubicBezTo>
                <a:cubicBezTo>
                  <a:pt x="34" y="51"/>
                  <a:pt x="27" y="23"/>
                  <a:pt x="15" y="0"/>
                </a:cubicBezTo>
                <a:cubicBezTo>
                  <a:pt x="0" y="8"/>
                  <a:pt x="0" y="8"/>
                  <a:pt x="0" y="8"/>
                </a:cubicBezTo>
                <a:cubicBezTo>
                  <a:pt x="11" y="28"/>
                  <a:pt x="17" y="54"/>
                  <a:pt x="17" y="80"/>
                </a:cubicBezTo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669" name="Oval 76"/>
          <p:cNvSpPr/>
          <p:nvPr/>
        </p:nvSpPr>
        <p:spPr>
          <a:xfrm>
            <a:off x="4595813" y="3365500"/>
            <a:ext cx="608012" cy="606425"/>
          </a:xfrm>
          <a:prstGeom prst="ellipse">
            <a:avLst/>
          </a:prstGeom>
          <a:solidFill>
            <a:srgbClr val="3196AE"/>
          </a:solidFill>
          <a:ln w="9525">
            <a:noFill/>
          </a:ln>
        </p:spPr>
        <p:txBody>
          <a:bodyPr anchor="t" anchorCtr="0"/>
          <a:p>
            <a:pPr>
              <a:buFont typeface="Arial" panose="020B0604020202020204" pitchFamily="34" charset="0"/>
            </a:pP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5670" name="Freeform 77"/>
          <p:cNvSpPr>
            <a:spLocks noEditPoints="1"/>
          </p:cNvSpPr>
          <p:nvPr/>
        </p:nvSpPr>
        <p:spPr>
          <a:xfrm>
            <a:off x="4703763" y="3532188"/>
            <a:ext cx="392112" cy="3317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27" h="192">
                <a:moveTo>
                  <a:pt x="224" y="53"/>
                </a:moveTo>
                <a:cubicBezTo>
                  <a:pt x="196" y="40"/>
                  <a:pt x="196" y="40"/>
                  <a:pt x="196" y="40"/>
                </a:cubicBezTo>
                <a:cubicBezTo>
                  <a:pt x="190" y="18"/>
                  <a:pt x="166" y="0"/>
                  <a:pt x="134" y="0"/>
                </a:cubicBezTo>
                <a:cubicBezTo>
                  <a:pt x="99" y="0"/>
                  <a:pt x="76" y="31"/>
                  <a:pt x="76" y="67"/>
                </a:cubicBezTo>
                <a:cubicBezTo>
                  <a:pt x="76" y="70"/>
                  <a:pt x="77" y="74"/>
                  <a:pt x="77" y="77"/>
                </a:cubicBezTo>
                <a:cubicBezTo>
                  <a:pt x="79" y="121"/>
                  <a:pt x="36" y="115"/>
                  <a:pt x="21" y="105"/>
                </a:cubicBezTo>
                <a:cubicBezTo>
                  <a:pt x="7" y="96"/>
                  <a:pt x="0" y="76"/>
                  <a:pt x="0" y="94"/>
                </a:cubicBezTo>
                <a:cubicBezTo>
                  <a:pt x="0" y="134"/>
                  <a:pt x="43" y="192"/>
                  <a:pt x="98" y="192"/>
                </a:cubicBezTo>
                <a:cubicBezTo>
                  <a:pt x="161" y="192"/>
                  <a:pt x="205" y="151"/>
                  <a:pt x="205" y="85"/>
                </a:cubicBezTo>
                <a:cubicBezTo>
                  <a:pt x="224" y="64"/>
                  <a:pt x="224" y="64"/>
                  <a:pt x="224" y="64"/>
                </a:cubicBezTo>
                <a:cubicBezTo>
                  <a:pt x="226" y="63"/>
                  <a:pt x="227" y="61"/>
                  <a:pt x="227" y="59"/>
                </a:cubicBezTo>
                <a:cubicBezTo>
                  <a:pt x="227" y="57"/>
                  <a:pt x="226" y="54"/>
                  <a:pt x="224" y="53"/>
                </a:cubicBezTo>
                <a:moveTo>
                  <a:pt x="169" y="64"/>
                </a:moveTo>
                <a:cubicBezTo>
                  <a:pt x="164" y="64"/>
                  <a:pt x="159" y="60"/>
                  <a:pt x="159" y="55"/>
                </a:cubicBezTo>
                <a:cubicBezTo>
                  <a:pt x="159" y="50"/>
                  <a:pt x="164" y="46"/>
                  <a:pt x="169" y="46"/>
                </a:cubicBezTo>
                <a:cubicBezTo>
                  <a:pt x="174" y="46"/>
                  <a:pt x="178" y="50"/>
                  <a:pt x="178" y="55"/>
                </a:cubicBezTo>
                <a:cubicBezTo>
                  <a:pt x="178" y="60"/>
                  <a:pt x="174" y="64"/>
                  <a:pt x="169" y="64"/>
                </a:cubicBezTo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671" name="Oval 78"/>
          <p:cNvSpPr/>
          <p:nvPr/>
        </p:nvSpPr>
        <p:spPr>
          <a:xfrm>
            <a:off x="4083050" y="2070100"/>
            <a:ext cx="603250" cy="603250"/>
          </a:xfrm>
          <a:prstGeom prst="ellipse">
            <a:avLst/>
          </a:prstGeom>
          <a:solidFill>
            <a:srgbClr val="F56A4A"/>
          </a:solidFill>
          <a:ln w="9525">
            <a:noFill/>
          </a:ln>
        </p:spPr>
        <p:txBody>
          <a:bodyPr anchor="t" anchorCtr="0"/>
          <a:p>
            <a:pPr>
              <a:buFont typeface="Arial" panose="020B0604020202020204" pitchFamily="34" charset="0"/>
            </a:pP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5672" name="Freeform 79"/>
          <p:cNvSpPr/>
          <p:nvPr/>
        </p:nvSpPr>
        <p:spPr>
          <a:xfrm>
            <a:off x="4171950" y="2205038"/>
            <a:ext cx="425450" cy="3286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46" h="191">
                <a:moveTo>
                  <a:pt x="246" y="140"/>
                </a:moveTo>
                <a:cubicBezTo>
                  <a:pt x="246" y="125"/>
                  <a:pt x="238" y="112"/>
                  <a:pt x="227" y="104"/>
                </a:cubicBezTo>
                <a:cubicBezTo>
                  <a:pt x="227" y="47"/>
                  <a:pt x="180" y="0"/>
                  <a:pt x="123" y="0"/>
                </a:cubicBezTo>
                <a:cubicBezTo>
                  <a:pt x="66" y="0"/>
                  <a:pt x="19" y="47"/>
                  <a:pt x="19" y="104"/>
                </a:cubicBezTo>
                <a:cubicBezTo>
                  <a:pt x="7" y="112"/>
                  <a:pt x="0" y="125"/>
                  <a:pt x="0" y="140"/>
                </a:cubicBezTo>
                <a:cubicBezTo>
                  <a:pt x="0" y="164"/>
                  <a:pt x="19" y="184"/>
                  <a:pt x="43" y="185"/>
                </a:cubicBezTo>
                <a:cubicBezTo>
                  <a:pt x="43" y="188"/>
                  <a:pt x="46" y="191"/>
                  <a:pt x="49" y="191"/>
                </a:cubicBezTo>
                <a:cubicBezTo>
                  <a:pt x="68" y="191"/>
                  <a:pt x="68" y="191"/>
                  <a:pt x="68" y="191"/>
                </a:cubicBezTo>
                <a:cubicBezTo>
                  <a:pt x="71" y="191"/>
                  <a:pt x="74" y="188"/>
                  <a:pt x="74" y="185"/>
                </a:cubicBezTo>
                <a:cubicBezTo>
                  <a:pt x="74" y="96"/>
                  <a:pt x="74" y="96"/>
                  <a:pt x="74" y="96"/>
                </a:cubicBezTo>
                <a:cubicBezTo>
                  <a:pt x="74" y="92"/>
                  <a:pt x="71" y="89"/>
                  <a:pt x="68" y="89"/>
                </a:cubicBezTo>
                <a:cubicBezTo>
                  <a:pt x="49" y="89"/>
                  <a:pt x="49" y="89"/>
                  <a:pt x="49" y="89"/>
                </a:cubicBezTo>
                <a:cubicBezTo>
                  <a:pt x="46" y="89"/>
                  <a:pt x="43" y="92"/>
                  <a:pt x="43" y="96"/>
                </a:cubicBezTo>
                <a:cubicBezTo>
                  <a:pt x="40" y="96"/>
                  <a:pt x="38" y="96"/>
                  <a:pt x="36" y="97"/>
                </a:cubicBezTo>
                <a:cubicBezTo>
                  <a:pt x="40" y="52"/>
                  <a:pt x="77" y="17"/>
                  <a:pt x="123" y="17"/>
                </a:cubicBezTo>
                <a:cubicBezTo>
                  <a:pt x="168" y="17"/>
                  <a:pt x="206" y="52"/>
                  <a:pt x="210" y="97"/>
                </a:cubicBezTo>
                <a:cubicBezTo>
                  <a:pt x="207" y="96"/>
                  <a:pt x="205" y="96"/>
                  <a:pt x="203" y="96"/>
                </a:cubicBezTo>
                <a:cubicBezTo>
                  <a:pt x="203" y="92"/>
                  <a:pt x="200" y="89"/>
                  <a:pt x="197" y="89"/>
                </a:cubicBezTo>
                <a:cubicBezTo>
                  <a:pt x="178" y="89"/>
                  <a:pt x="178" y="89"/>
                  <a:pt x="178" y="89"/>
                </a:cubicBezTo>
                <a:cubicBezTo>
                  <a:pt x="174" y="89"/>
                  <a:pt x="171" y="92"/>
                  <a:pt x="171" y="96"/>
                </a:cubicBezTo>
                <a:cubicBezTo>
                  <a:pt x="171" y="185"/>
                  <a:pt x="171" y="185"/>
                  <a:pt x="171" y="185"/>
                </a:cubicBezTo>
                <a:cubicBezTo>
                  <a:pt x="171" y="188"/>
                  <a:pt x="174" y="191"/>
                  <a:pt x="178" y="191"/>
                </a:cubicBezTo>
                <a:cubicBezTo>
                  <a:pt x="197" y="191"/>
                  <a:pt x="197" y="191"/>
                  <a:pt x="197" y="191"/>
                </a:cubicBezTo>
                <a:cubicBezTo>
                  <a:pt x="200" y="191"/>
                  <a:pt x="203" y="188"/>
                  <a:pt x="203" y="185"/>
                </a:cubicBezTo>
                <a:cubicBezTo>
                  <a:pt x="208" y="185"/>
                  <a:pt x="212" y="184"/>
                  <a:pt x="216" y="182"/>
                </a:cubicBezTo>
                <a:cubicBezTo>
                  <a:pt x="225" y="178"/>
                  <a:pt x="225" y="178"/>
                  <a:pt x="225" y="178"/>
                </a:cubicBezTo>
                <a:cubicBezTo>
                  <a:pt x="238" y="170"/>
                  <a:pt x="246" y="156"/>
                  <a:pt x="246" y="140"/>
                </a:cubicBezTo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673" name="Freeform 80"/>
          <p:cNvSpPr/>
          <p:nvPr/>
        </p:nvSpPr>
        <p:spPr>
          <a:xfrm>
            <a:off x="4298950" y="3038475"/>
            <a:ext cx="193675" cy="1825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13" h="106">
                <a:moveTo>
                  <a:pt x="106" y="55"/>
                </a:moveTo>
                <a:cubicBezTo>
                  <a:pt x="113" y="21"/>
                  <a:pt x="72" y="9"/>
                  <a:pt x="58" y="39"/>
                </a:cubicBezTo>
                <a:cubicBezTo>
                  <a:pt x="56" y="43"/>
                  <a:pt x="56" y="43"/>
                  <a:pt x="56" y="43"/>
                </a:cubicBezTo>
                <a:cubicBezTo>
                  <a:pt x="56" y="38"/>
                  <a:pt x="56" y="38"/>
                  <a:pt x="56" y="38"/>
                </a:cubicBezTo>
                <a:cubicBezTo>
                  <a:pt x="55" y="5"/>
                  <a:pt x="12" y="0"/>
                  <a:pt x="5" y="34"/>
                </a:cubicBezTo>
                <a:cubicBezTo>
                  <a:pt x="0" y="61"/>
                  <a:pt x="29" y="87"/>
                  <a:pt x="43" y="106"/>
                </a:cubicBezTo>
                <a:cubicBezTo>
                  <a:pt x="43" y="106"/>
                  <a:pt x="43" y="106"/>
                  <a:pt x="43" y="106"/>
                </a:cubicBezTo>
                <a:cubicBezTo>
                  <a:pt x="43" y="106"/>
                  <a:pt x="43" y="106"/>
                  <a:pt x="43" y="106"/>
                </a:cubicBezTo>
                <a:cubicBezTo>
                  <a:pt x="43" y="106"/>
                  <a:pt x="43" y="106"/>
                  <a:pt x="43" y="106"/>
                </a:cubicBezTo>
                <a:cubicBezTo>
                  <a:pt x="43" y="106"/>
                  <a:pt x="43" y="106"/>
                  <a:pt x="43" y="106"/>
                </a:cubicBezTo>
                <a:cubicBezTo>
                  <a:pt x="64" y="94"/>
                  <a:pt x="101" y="82"/>
                  <a:pt x="106" y="55"/>
                </a:cubicBezTo>
                <a:close/>
              </a:path>
            </a:pathLst>
          </a:custGeom>
          <a:solidFill>
            <a:srgbClr val="F56A4A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674" name="Freeform 81"/>
          <p:cNvSpPr>
            <a:spLocks noEditPoints="1"/>
          </p:cNvSpPr>
          <p:nvPr/>
        </p:nvSpPr>
        <p:spPr>
          <a:xfrm>
            <a:off x="1797050" y="4081463"/>
            <a:ext cx="234950" cy="1984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36" h="115">
                <a:moveTo>
                  <a:pt x="2" y="32"/>
                </a:moveTo>
                <a:cubicBezTo>
                  <a:pt x="1" y="33"/>
                  <a:pt x="0" y="34"/>
                  <a:pt x="0" y="36"/>
                </a:cubicBezTo>
                <a:cubicBezTo>
                  <a:pt x="0" y="37"/>
                  <a:pt x="1" y="38"/>
                  <a:pt x="2" y="39"/>
                </a:cubicBezTo>
                <a:cubicBezTo>
                  <a:pt x="14" y="51"/>
                  <a:pt x="14" y="51"/>
                  <a:pt x="14" y="51"/>
                </a:cubicBezTo>
                <a:cubicBezTo>
                  <a:pt x="14" y="91"/>
                  <a:pt x="40" y="115"/>
                  <a:pt x="78" y="115"/>
                </a:cubicBezTo>
                <a:cubicBezTo>
                  <a:pt x="111" y="115"/>
                  <a:pt x="136" y="80"/>
                  <a:pt x="136" y="57"/>
                </a:cubicBezTo>
                <a:cubicBezTo>
                  <a:pt x="136" y="46"/>
                  <a:pt x="132" y="58"/>
                  <a:pt x="123" y="63"/>
                </a:cubicBezTo>
                <a:cubicBezTo>
                  <a:pt x="114" y="69"/>
                  <a:pt x="89" y="72"/>
                  <a:pt x="90" y="47"/>
                </a:cubicBezTo>
                <a:cubicBezTo>
                  <a:pt x="90" y="45"/>
                  <a:pt x="91" y="42"/>
                  <a:pt x="91" y="40"/>
                </a:cubicBezTo>
                <a:cubicBezTo>
                  <a:pt x="91" y="19"/>
                  <a:pt x="77" y="0"/>
                  <a:pt x="56" y="0"/>
                </a:cubicBezTo>
                <a:cubicBezTo>
                  <a:pt x="37" y="0"/>
                  <a:pt x="23" y="12"/>
                  <a:pt x="19" y="24"/>
                </a:cubicBezTo>
                <a:cubicBezTo>
                  <a:pt x="2" y="32"/>
                  <a:pt x="2" y="32"/>
                  <a:pt x="2" y="32"/>
                </a:cubicBezTo>
                <a:moveTo>
                  <a:pt x="35" y="39"/>
                </a:moveTo>
                <a:cubicBezTo>
                  <a:pt x="32" y="39"/>
                  <a:pt x="30" y="36"/>
                  <a:pt x="30" y="33"/>
                </a:cubicBezTo>
                <a:cubicBezTo>
                  <a:pt x="30" y="30"/>
                  <a:pt x="32" y="28"/>
                  <a:pt x="35" y="28"/>
                </a:cubicBezTo>
                <a:cubicBezTo>
                  <a:pt x="39" y="28"/>
                  <a:pt x="41" y="30"/>
                  <a:pt x="41" y="33"/>
                </a:cubicBezTo>
                <a:cubicBezTo>
                  <a:pt x="41" y="36"/>
                  <a:pt x="39" y="39"/>
                  <a:pt x="35" y="39"/>
                </a:cubicBezTo>
              </a:path>
            </a:pathLst>
          </a:custGeom>
          <a:solidFill>
            <a:srgbClr val="F56A4A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675" name="Freeform 82"/>
          <p:cNvSpPr>
            <a:spLocks noEditPoints="1"/>
          </p:cNvSpPr>
          <p:nvPr/>
        </p:nvSpPr>
        <p:spPr>
          <a:xfrm>
            <a:off x="2960688" y="3832225"/>
            <a:ext cx="163512" cy="233363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95" h="135">
                <a:moveTo>
                  <a:pt x="48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74"/>
                  <a:pt x="48" y="135"/>
                  <a:pt x="48" y="135"/>
                </a:cubicBezTo>
                <a:cubicBezTo>
                  <a:pt x="48" y="135"/>
                  <a:pt x="95" y="74"/>
                  <a:pt x="95" y="47"/>
                </a:cubicBezTo>
                <a:cubicBezTo>
                  <a:pt x="95" y="21"/>
                  <a:pt x="74" y="0"/>
                  <a:pt x="48" y="0"/>
                </a:cubicBezTo>
                <a:close/>
                <a:moveTo>
                  <a:pt x="48" y="55"/>
                </a:moveTo>
                <a:cubicBezTo>
                  <a:pt x="39" y="55"/>
                  <a:pt x="33" y="49"/>
                  <a:pt x="33" y="40"/>
                </a:cubicBezTo>
                <a:cubicBezTo>
                  <a:pt x="33" y="32"/>
                  <a:pt x="39" y="26"/>
                  <a:pt x="48" y="26"/>
                </a:cubicBezTo>
                <a:cubicBezTo>
                  <a:pt x="56" y="26"/>
                  <a:pt x="62" y="32"/>
                  <a:pt x="62" y="40"/>
                </a:cubicBezTo>
                <a:cubicBezTo>
                  <a:pt x="62" y="49"/>
                  <a:pt x="56" y="55"/>
                  <a:pt x="48" y="55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676" name="Freeform 83"/>
          <p:cNvSpPr>
            <a:spLocks noEditPoints="1"/>
          </p:cNvSpPr>
          <p:nvPr/>
        </p:nvSpPr>
        <p:spPr>
          <a:xfrm>
            <a:off x="3589338" y="2952750"/>
            <a:ext cx="123825" cy="174625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71" h="101">
                <a:moveTo>
                  <a:pt x="35" y="0"/>
                </a:move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35" y="101"/>
                  <a:pt x="35" y="101"/>
                </a:cubicBezTo>
                <a:cubicBezTo>
                  <a:pt x="35" y="101"/>
                  <a:pt x="71" y="56"/>
                  <a:pt x="71" y="36"/>
                </a:cubicBezTo>
                <a:cubicBezTo>
                  <a:pt x="71" y="16"/>
                  <a:pt x="55" y="0"/>
                  <a:pt x="35" y="0"/>
                </a:cubicBezTo>
                <a:close/>
                <a:moveTo>
                  <a:pt x="35" y="42"/>
                </a:moveTo>
                <a:cubicBezTo>
                  <a:pt x="29" y="42"/>
                  <a:pt x="24" y="37"/>
                  <a:pt x="24" y="31"/>
                </a:cubicBezTo>
                <a:cubicBezTo>
                  <a:pt x="24" y="25"/>
                  <a:pt x="29" y="20"/>
                  <a:pt x="35" y="20"/>
                </a:cubicBezTo>
                <a:cubicBezTo>
                  <a:pt x="41" y="20"/>
                  <a:pt x="46" y="25"/>
                  <a:pt x="46" y="31"/>
                </a:cubicBezTo>
                <a:cubicBezTo>
                  <a:pt x="46" y="37"/>
                  <a:pt x="41" y="42"/>
                  <a:pt x="35" y="42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677" name="Freeform 84"/>
          <p:cNvSpPr/>
          <p:nvPr/>
        </p:nvSpPr>
        <p:spPr>
          <a:xfrm>
            <a:off x="3181350" y="2212975"/>
            <a:ext cx="88900" cy="714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52" h="42">
                <a:moveTo>
                  <a:pt x="11" y="42"/>
                </a:move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11" y="21"/>
                  <a:pt x="11" y="21"/>
                  <a:pt x="11" y="21"/>
                </a:cubicBezTo>
                <a:cubicBezTo>
                  <a:pt x="13" y="26"/>
                  <a:pt x="14" y="32"/>
                  <a:pt x="14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5" y="32"/>
                  <a:pt x="17" y="27"/>
                  <a:pt x="18" y="21"/>
                </a:cubicBezTo>
                <a:cubicBezTo>
                  <a:pt x="24" y="0"/>
                  <a:pt x="24" y="0"/>
                  <a:pt x="24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35" y="21"/>
                  <a:pt x="35" y="21"/>
                  <a:pt x="35" y="21"/>
                </a:cubicBezTo>
                <a:cubicBezTo>
                  <a:pt x="36" y="26"/>
                  <a:pt x="37" y="31"/>
                  <a:pt x="38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39" y="31"/>
                  <a:pt x="40" y="26"/>
                  <a:pt x="41" y="21"/>
                </a:cubicBezTo>
                <a:cubicBezTo>
                  <a:pt x="47" y="0"/>
                  <a:pt x="47" y="0"/>
                  <a:pt x="47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0" y="42"/>
                  <a:pt x="40" y="42"/>
                  <a:pt x="40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29" y="20"/>
                  <a:pt x="29" y="20"/>
                  <a:pt x="29" y="20"/>
                </a:cubicBezTo>
                <a:cubicBezTo>
                  <a:pt x="28" y="15"/>
                  <a:pt x="27" y="10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10"/>
                  <a:pt x="25" y="14"/>
                  <a:pt x="23" y="20"/>
                </a:cubicBezTo>
                <a:cubicBezTo>
                  <a:pt x="17" y="42"/>
                  <a:pt x="17" y="42"/>
                  <a:pt x="17" y="42"/>
                </a:cubicBezTo>
                <a:lnTo>
                  <a:pt x="11" y="42"/>
                </a:lnTo>
                <a:close/>
              </a:path>
            </a:pathLst>
          </a:custGeom>
          <a:solidFill>
            <a:srgbClr val="00B0F0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678" name="Freeform 85"/>
          <p:cNvSpPr/>
          <p:nvPr/>
        </p:nvSpPr>
        <p:spPr>
          <a:xfrm>
            <a:off x="3276600" y="2212975"/>
            <a:ext cx="88900" cy="714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52" h="42">
                <a:moveTo>
                  <a:pt x="11" y="42"/>
                </a:move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11" y="21"/>
                  <a:pt x="11" y="21"/>
                  <a:pt x="11" y="21"/>
                </a:cubicBezTo>
                <a:cubicBezTo>
                  <a:pt x="12" y="26"/>
                  <a:pt x="13" y="32"/>
                  <a:pt x="14" y="36"/>
                </a:cubicBezTo>
                <a:cubicBezTo>
                  <a:pt x="14" y="36"/>
                  <a:pt x="14" y="36"/>
                  <a:pt x="14" y="36"/>
                </a:cubicBezTo>
                <a:cubicBezTo>
                  <a:pt x="15" y="32"/>
                  <a:pt x="16" y="27"/>
                  <a:pt x="18" y="21"/>
                </a:cubicBezTo>
                <a:cubicBezTo>
                  <a:pt x="23" y="0"/>
                  <a:pt x="23" y="0"/>
                  <a:pt x="23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34" y="21"/>
                  <a:pt x="34" y="21"/>
                  <a:pt x="34" y="21"/>
                </a:cubicBezTo>
                <a:cubicBezTo>
                  <a:pt x="35" y="26"/>
                  <a:pt x="37" y="31"/>
                  <a:pt x="37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8" y="31"/>
                  <a:pt x="39" y="26"/>
                  <a:pt x="41" y="21"/>
                </a:cubicBezTo>
                <a:cubicBezTo>
                  <a:pt x="46" y="0"/>
                  <a:pt x="46" y="0"/>
                  <a:pt x="46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0" y="42"/>
                  <a:pt x="40" y="42"/>
                  <a:pt x="40" y="42"/>
                </a:cubicBezTo>
                <a:cubicBezTo>
                  <a:pt x="34" y="42"/>
                  <a:pt x="34" y="42"/>
                  <a:pt x="34" y="42"/>
                </a:cubicBezTo>
                <a:cubicBezTo>
                  <a:pt x="29" y="20"/>
                  <a:pt x="29" y="20"/>
                  <a:pt x="29" y="20"/>
                </a:cubicBezTo>
                <a:cubicBezTo>
                  <a:pt x="27" y="15"/>
                  <a:pt x="27" y="10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5" y="10"/>
                  <a:pt x="24" y="14"/>
                  <a:pt x="23" y="20"/>
                </a:cubicBezTo>
                <a:cubicBezTo>
                  <a:pt x="16" y="42"/>
                  <a:pt x="16" y="42"/>
                  <a:pt x="16" y="42"/>
                </a:cubicBezTo>
                <a:lnTo>
                  <a:pt x="11" y="42"/>
                </a:lnTo>
                <a:close/>
              </a:path>
            </a:pathLst>
          </a:custGeom>
          <a:solidFill>
            <a:srgbClr val="00B0F0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679" name="Freeform 86"/>
          <p:cNvSpPr/>
          <p:nvPr/>
        </p:nvSpPr>
        <p:spPr>
          <a:xfrm>
            <a:off x="3368675" y="2212975"/>
            <a:ext cx="92075" cy="714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53" h="42">
                <a:moveTo>
                  <a:pt x="11" y="42"/>
                </a:move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11" y="21"/>
                  <a:pt x="11" y="21"/>
                  <a:pt x="11" y="21"/>
                </a:cubicBezTo>
                <a:cubicBezTo>
                  <a:pt x="13" y="26"/>
                  <a:pt x="14" y="32"/>
                  <a:pt x="14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5" y="32"/>
                  <a:pt x="17" y="27"/>
                  <a:pt x="18" y="21"/>
                </a:cubicBezTo>
                <a:cubicBezTo>
                  <a:pt x="24" y="0"/>
                  <a:pt x="24" y="0"/>
                  <a:pt x="24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5" y="21"/>
                  <a:pt x="35" y="21"/>
                  <a:pt x="35" y="21"/>
                </a:cubicBezTo>
                <a:cubicBezTo>
                  <a:pt x="36" y="26"/>
                  <a:pt x="37" y="31"/>
                  <a:pt x="38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39" y="31"/>
                  <a:pt x="40" y="26"/>
                  <a:pt x="41" y="21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40" y="42"/>
                  <a:pt x="40" y="42"/>
                  <a:pt x="40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29" y="20"/>
                  <a:pt x="29" y="20"/>
                  <a:pt x="29" y="20"/>
                </a:cubicBezTo>
                <a:cubicBezTo>
                  <a:pt x="28" y="15"/>
                  <a:pt x="27" y="10"/>
                  <a:pt x="27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10"/>
                  <a:pt x="25" y="14"/>
                  <a:pt x="23" y="20"/>
                </a:cubicBezTo>
                <a:cubicBezTo>
                  <a:pt x="17" y="42"/>
                  <a:pt x="17" y="42"/>
                  <a:pt x="17" y="42"/>
                </a:cubicBezTo>
                <a:lnTo>
                  <a:pt x="11" y="42"/>
                </a:lnTo>
                <a:close/>
              </a:path>
            </a:pathLst>
          </a:custGeom>
          <a:solidFill>
            <a:srgbClr val="00B0F0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grpSp>
        <p:nvGrpSpPr>
          <p:cNvPr id="25680" name="组合 150"/>
          <p:cNvGrpSpPr/>
          <p:nvPr/>
        </p:nvGrpSpPr>
        <p:grpSpPr>
          <a:xfrm>
            <a:off x="3128963" y="4152900"/>
            <a:ext cx="274637" cy="314325"/>
            <a:chOff x="2726421" y="4449751"/>
            <a:chExt cx="274043" cy="314130"/>
          </a:xfrm>
        </p:grpSpPr>
        <p:sp>
          <p:nvSpPr>
            <p:cNvPr id="25681" name="Freeform 87"/>
            <p:cNvSpPr/>
            <p:nvPr/>
          </p:nvSpPr>
          <p:spPr>
            <a:xfrm>
              <a:off x="2856882" y="4537940"/>
              <a:ext cx="21136" cy="379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2" h="22">
                  <a:moveTo>
                    <a:pt x="5" y="17"/>
                  </a:moveTo>
                  <a:cubicBezTo>
                    <a:pt x="12" y="4"/>
                    <a:pt x="1" y="0"/>
                    <a:pt x="0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8"/>
                    <a:pt x="1" y="20"/>
                    <a:pt x="2" y="22"/>
                  </a:cubicBezTo>
                  <a:cubicBezTo>
                    <a:pt x="3" y="21"/>
                    <a:pt x="4" y="19"/>
                    <a:pt x="5" y="17"/>
                  </a:cubicBezTo>
                  <a:close/>
                </a:path>
              </a:pathLst>
            </a:custGeom>
            <a:solidFill>
              <a:srgbClr val="00B0F0"/>
            </a:solidFill>
            <a:ln w="9525">
              <a:noFill/>
            </a:ln>
          </p:spPr>
          <p:txBody>
            <a:bodyPr/>
            <a:p>
              <a:endParaRPr lang="fr-FR" altLang="en-US"/>
            </a:p>
          </p:txBody>
        </p:sp>
        <p:sp>
          <p:nvSpPr>
            <p:cNvPr id="25682" name="Freeform 88"/>
            <p:cNvSpPr/>
            <p:nvPr/>
          </p:nvSpPr>
          <p:spPr>
            <a:xfrm>
              <a:off x="2808779" y="4561991"/>
              <a:ext cx="13848" cy="189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8" h="11">
                  <a:moveTo>
                    <a:pt x="4" y="8"/>
                  </a:moveTo>
                  <a:cubicBezTo>
                    <a:pt x="5" y="9"/>
                    <a:pt x="7" y="10"/>
                    <a:pt x="8" y="11"/>
                  </a:cubicBezTo>
                  <a:cubicBezTo>
                    <a:pt x="6" y="6"/>
                    <a:pt x="4" y="3"/>
                    <a:pt x="2" y="0"/>
                  </a:cubicBezTo>
                  <a:cubicBezTo>
                    <a:pt x="0" y="4"/>
                    <a:pt x="1" y="7"/>
                    <a:pt x="4" y="8"/>
                  </a:cubicBezTo>
                  <a:close/>
                </a:path>
              </a:pathLst>
            </a:custGeom>
            <a:solidFill>
              <a:srgbClr val="00B0F0"/>
            </a:solidFill>
            <a:ln w="9525">
              <a:noFill/>
            </a:ln>
          </p:spPr>
          <p:txBody>
            <a:bodyPr/>
            <a:p>
              <a:endParaRPr lang="fr-FR" altLang="en-US"/>
            </a:p>
          </p:txBody>
        </p:sp>
        <p:sp>
          <p:nvSpPr>
            <p:cNvPr id="25683" name="Freeform 89"/>
            <p:cNvSpPr/>
            <p:nvPr/>
          </p:nvSpPr>
          <p:spPr>
            <a:xfrm>
              <a:off x="2888223" y="4584586"/>
              <a:ext cx="32798" cy="24051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19" h="14">
                  <a:moveTo>
                    <a:pt x="5" y="14"/>
                  </a:moveTo>
                  <a:cubicBezTo>
                    <a:pt x="7" y="14"/>
                    <a:pt x="9" y="13"/>
                    <a:pt x="12" y="13"/>
                  </a:cubicBezTo>
                  <a:cubicBezTo>
                    <a:pt x="18" y="8"/>
                    <a:pt x="19" y="5"/>
                    <a:pt x="13" y="1"/>
                  </a:cubicBezTo>
                  <a:cubicBezTo>
                    <a:pt x="8" y="0"/>
                    <a:pt x="3" y="7"/>
                    <a:pt x="0" y="13"/>
                  </a:cubicBezTo>
                  <a:cubicBezTo>
                    <a:pt x="2" y="14"/>
                    <a:pt x="3" y="14"/>
                    <a:pt x="5" y="14"/>
                  </a:cubicBezTo>
                  <a:close/>
                </a:path>
              </a:pathLst>
            </a:custGeom>
            <a:solidFill>
              <a:srgbClr val="00B0F0"/>
            </a:solidFill>
            <a:ln w="9525">
              <a:noFill/>
            </a:ln>
          </p:spPr>
          <p:txBody>
            <a:bodyPr/>
            <a:p>
              <a:endParaRPr lang="fr-FR" altLang="en-US"/>
            </a:p>
          </p:txBody>
        </p:sp>
        <p:sp>
          <p:nvSpPr>
            <p:cNvPr id="25684" name="Freeform 90"/>
            <p:cNvSpPr/>
            <p:nvPr/>
          </p:nvSpPr>
          <p:spPr>
            <a:xfrm>
              <a:off x="2837932" y="4589688"/>
              <a:ext cx="40086" cy="9839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3" h="57">
                  <a:moveTo>
                    <a:pt x="23" y="14"/>
                  </a:moveTo>
                  <a:cubicBezTo>
                    <a:pt x="19" y="12"/>
                    <a:pt x="16" y="10"/>
                    <a:pt x="13" y="7"/>
                  </a:cubicBezTo>
                  <a:cubicBezTo>
                    <a:pt x="12" y="6"/>
                    <a:pt x="11" y="3"/>
                    <a:pt x="9" y="0"/>
                  </a:cubicBezTo>
                  <a:cubicBezTo>
                    <a:pt x="6" y="1"/>
                    <a:pt x="3" y="2"/>
                    <a:pt x="0" y="3"/>
                  </a:cubicBezTo>
                  <a:cubicBezTo>
                    <a:pt x="5" y="19"/>
                    <a:pt x="7" y="38"/>
                    <a:pt x="8" y="55"/>
                  </a:cubicBezTo>
                  <a:cubicBezTo>
                    <a:pt x="8" y="56"/>
                    <a:pt x="8" y="56"/>
                    <a:pt x="7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19" y="43"/>
                    <a:pt x="18" y="27"/>
                    <a:pt x="23" y="14"/>
                  </a:cubicBezTo>
                  <a:close/>
                </a:path>
              </a:pathLst>
            </a:custGeom>
            <a:solidFill>
              <a:srgbClr val="00B0F0"/>
            </a:solidFill>
            <a:ln w="9525">
              <a:noFill/>
            </a:ln>
          </p:spPr>
          <p:txBody>
            <a:bodyPr/>
            <a:p>
              <a:endParaRPr lang="fr-FR" altLang="en-US"/>
            </a:p>
          </p:txBody>
        </p:sp>
        <p:sp>
          <p:nvSpPr>
            <p:cNvPr id="25685" name="Freeform 91"/>
            <p:cNvSpPr/>
            <p:nvPr/>
          </p:nvSpPr>
          <p:spPr>
            <a:xfrm>
              <a:off x="2726421" y="4449751"/>
              <a:ext cx="274043" cy="2397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59" h="139">
                  <a:moveTo>
                    <a:pt x="121" y="16"/>
                  </a:moveTo>
                  <a:cubicBezTo>
                    <a:pt x="113" y="8"/>
                    <a:pt x="103" y="0"/>
                    <a:pt x="79" y="0"/>
                  </a:cubicBezTo>
                  <a:cubicBezTo>
                    <a:pt x="56" y="0"/>
                    <a:pt x="46" y="8"/>
                    <a:pt x="38" y="16"/>
                  </a:cubicBezTo>
                  <a:cubicBezTo>
                    <a:pt x="0" y="54"/>
                    <a:pt x="29" y="94"/>
                    <a:pt x="32" y="99"/>
                  </a:cubicBezTo>
                  <a:cubicBezTo>
                    <a:pt x="35" y="104"/>
                    <a:pt x="41" y="119"/>
                    <a:pt x="42" y="129"/>
                  </a:cubicBezTo>
                  <a:cubicBezTo>
                    <a:pt x="43" y="139"/>
                    <a:pt x="48" y="138"/>
                    <a:pt x="48" y="138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66" y="121"/>
                    <a:pt x="66" y="101"/>
                    <a:pt x="59" y="85"/>
                  </a:cubicBezTo>
                  <a:cubicBezTo>
                    <a:pt x="59" y="84"/>
                    <a:pt x="59" y="84"/>
                    <a:pt x="59" y="83"/>
                  </a:cubicBezTo>
                  <a:cubicBezTo>
                    <a:pt x="56" y="82"/>
                    <a:pt x="54" y="81"/>
                    <a:pt x="51" y="80"/>
                  </a:cubicBezTo>
                  <a:cubicBezTo>
                    <a:pt x="46" y="78"/>
                    <a:pt x="40" y="72"/>
                    <a:pt x="42" y="66"/>
                  </a:cubicBezTo>
                  <a:cubicBezTo>
                    <a:pt x="47" y="49"/>
                    <a:pt x="58" y="65"/>
                    <a:pt x="62" y="74"/>
                  </a:cubicBezTo>
                  <a:cubicBezTo>
                    <a:pt x="62" y="75"/>
                    <a:pt x="63" y="77"/>
                    <a:pt x="63" y="78"/>
                  </a:cubicBezTo>
                  <a:cubicBezTo>
                    <a:pt x="66" y="78"/>
                    <a:pt x="70" y="78"/>
                    <a:pt x="73" y="76"/>
                  </a:cubicBezTo>
                  <a:cubicBezTo>
                    <a:pt x="69" y="66"/>
                    <a:pt x="68" y="52"/>
                    <a:pt x="77" y="49"/>
                  </a:cubicBezTo>
                  <a:cubicBezTo>
                    <a:pt x="83" y="46"/>
                    <a:pt x="88" y="54"/>
                    <a:pt x="88" y="60"/>
                  </a:cubicBezTo>
                  <a:cubicBezTo>
                    <a:pt x="88" y="67"/>
                    <a:pt x="85" y="73"/>
                    <a:pt x="79" y="78"/>
                  </a:cubicBezTo>
                  <a:cubicBezTo>
                    <a:pt x="80" y="79"/>
                    <a:pt x="80" y="80"/>
                    <a:pt x="81" y="81"/>
                  </a:cubicBezTo>
                  <a:cubicBezTo>
                    <a:pt x="83" y="84"/>
                    <a:pt x="86" y="87"/>
                    <a:pt x="90" y="90"/>
                  </a:cubicBezTo>
                  <a:cubicBezTo>
                    <a:pt x="91" y="87"/>
                    <a:pt x="92" y="85"/>
                    <a:pt x="94" y="83"/>
                  </a:cubicBezTo>
                  <a:cubicBezTo>
                    <a:pt x="97" y="79"/>
                    <a:pt x="102" y="72"/>
                    <a:pt x="108" y="73"/>
                  </a:cubicBezTo>
                  <a:cubicBezTo>
                    <a:pt x="113" y="74"/>
                    <a:pt x="118" y="80"/>
                    <a:pt x="117" y="85"/>
                  </a:cubicBezTo>
                  <a:cubicBezTo>
                    <a:pt x="114" y="97"/>
                    <a:pt x="102" y="99"/>
                    <a:pt x="92" y="96"/>
                  </a:cubicBezTo>
                  <a:cubicBezTo>
                    <a:pt x="91" y="98"/>
                    <a:pt x="91" y="100"/>
                    <a:pt x="91" y="102"/>
                  </a:cubicBezTo>
                  <a:cubicBezTo>
                    <a:pt x="90" y="113"/>
                    <a:pt x="90" y="125"/>
                    <a:pt x="94" y="136"/>
                  </a:cubicBezTo>
                  <a:cubicBezTo>
                    <a:pt x="94" y="137"/>
                    <a:pt x="94" y="137"/>
                    <a:pt x="94" y="138"/>
                  </a:cubicBezTo>
                  <a:cubicBezTo>
                    <a:pt x="111" y="138"/>
                    <a:pt x="111" y="138"/>
                    <a:pt x="111" y="138"/>
                  </a:cubicBezTo>
                  <a:cubicBezTo>
                    <a:pt x="111" y="138"/>
                    <a:pt x="115" y="139"/>
                    <a:pt x="117" y="129"/>
                  </a:cubicBezTo>
                  <a:cubicBezTo>
                    <a:pt x="118" y="119"/>
                    <a:pt x="124" y="104"/>
                    <a:pt x="127" y="99"/>
                  </a:cubicBezTo>
                  <a:cubicBezTo>
                    <a:pt x="130" y="94"/>
                    <a:pt x="159" y="54"/>
                    <a:pt x="121" y="16"/>
                  </a:cubicBezTo>
                  <a:close/>
                </a:path>
              </a:pathLst>
            </a:custGeom>
            <a:solidFill>
              <a:srgbClr val="00B0F0"/>
            </a:solidFill>
            <a:ln w="9525">
              <a:noFill/>
            </a:ln>
          </p:spPr>
          <p:txBody>
            <a:bodyPr/>
            <a:p>
              <a:endParaRPr lang="fr-FR" altLang="en-US"/>
            </a:p>
          </p:txBody>
        </p:sp>
        <p:sp>
          <p:nvSpPr>
            <p:cNvPr id="25686" name="Freeform 92"/>
            <p:cNvSpPr/>
            <p:nvPr/>
          </p:nvSpPr>
          <p:spPr>
            <a:xfrm>
              <a:off x="2805135" y="4699742"/>
              <a:ext cx="119529" cy="20407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69" h="12">
                  <a:moveTo>
                    <a:pt x="6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7" y="12"/>
                    <a:pt x="69" y="9"/>
                    <a:pt x="69" y="6"/>
                  </a:cubicBezTo>
                  <a:cubicBezTo>
                    <a:pt x="69" y="2"/>
                    <a:pt x="67" y="0"/>
                    <a:pt x="63" y="0"/>
                  </a:cubicBezTo>
                  <a:close/>
                </a:path>
              </a:pathLst>
            </a:custGeom>
            <a:solidFill>
              <a:srgbClr val="00B0F0"/>
            </a:solidFill>
            <a:ln w="9525">
              <a:noFill/>
            </a:ln>
          </p:spPr>
          <p:txBody>
            <a:bodyPr/>
            <a:p>
              <a:endParaRPr lang="fr-FR" altLang="en-US"/>
            </a:p>
          </p:txBody>
        </p:sp>
        <p:sp>
          <p:nvSpPr>
            <p:cNvPr id="25687" name="Freeform 93"/>
            <p:cNvSpPr/>
            <p:nvPr/>
          </p:nvSpPr>
          <p:spPr>
            <a:xfrm>
              <a:off x="2807322" y="4725981"/>
              <a:ext cx="115157" cy="1895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67" h="11">
                  <a:moveTo>
                    <a:pt x="6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1"/>
                    <a:pt x="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8"/>
                    <a:pt x="67" y="5"/>
                  </a:cubicBezTo>
                  <a:cubicBezTo>
                    <a:pt x="67" y="2"/>
                    <a:pt x="64" y="0"/>
                    <a:pt x="61" y="0"/>
                  </a:cubicBezTo>
                  <a:close/>
                </a:path>
              </a:pathLst>
            </a:custGeom>
            <a:solidFill>
              <a:srgbClr val="00B0F0"/>
            </a:solidFill>
            <a:ln w="9525">
              <a:noFill/>
            </a:ln>
          </p:spPr>
          <p:txBody>
            <a:bodyPr/>
            <a:p>
              <a:endParaRPr lang="fr-FR" altLang="en-US"/>
            </a:p>
          </p:txBody>
        </p:sp>
        <p:sp>
          <p:nvSpPr>
            <p:cNvPr id="25688" name="Freeform 94"/>
            <p:cNvSpPr/>
            <p:nvPr/>
          </p:nvSpPr>
          <p:spPr>
            <a:xfrm>
              <a:off x="2832831" y="4747846"/>
              <a:ext cx="64138" cy="1603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37" h="9">
                  <a:moveTo>
                    <a:pt x="3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5" y="9"/>
                    <a:pt x="37" y="7"/>
                    <a:pt x="37" y="5"/>
                  </a:cubicBezTo>
                  <a:cubicBezTo>
                    <a:pt x="37" y="2"/>
                    <a:pt x="35" y="0"/>
                    <a:pt x="32" y="0"/>
                  </a:cubicBezTo>
                  <a:close/>
                </a:path>
              </a:pathLst>
            </a:custGeom>
            <a:solidFill>
              <a:srgbClr val="00B0F0"/>
            </a:solidFill>
            <a:ln w="9525">
              <a:noFill/>
            </a:ln>
          </p:spPr>
          <p:txBody>
            <a:bodyPr/>
            <a:p>
              <a:endParaRPr lang="fr-FR" altLang="en-US"/>
            </a:p>
          </p:txBody>
        </p:sp>
      </p:grpSp>
      <p:sp>
        <p:nvSpPr>
          <p:cNvPr id="25689" name="Freeform 95"/>
          <p:cNvSpPr>
            <a:spLocks noEditPoints="1"/>
          </p:cNvSpPr>
          <p:nvPr/>
        </p:nvSpPr>
        <p:spPr>
          <a:xfrm>
            <a:off x="2811463" y="2500313"/>
            <a:ext cx="187325" cy="2444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57" h="336">
                <a:moveTo>
                  <a:pt x="250" y="303"/>
                </a:moveTo>
                <a:lnTo>
                  <a:pt x="139" y="253"/>
                </a:lnTo>
                <a:lnTo>
                  <a:pt x="229" y="45"/>
                </a:lnTo>
                <a:lnTo>
                  <a:pt x="94" y="234"/>
                </a:lnTo>
                <a:lnTo>
                  <a:pt x="0" y="192"/>
                </a:lnTo>
                <a:lnTo>
                  <a:pt x="257" y="0"/>
                </a:lnTo>
                <a:lnTo>
                  <a:pt x="250" y="303"/>
                </a:lnTo>
                <a:close/>
                <a:moveTo>
                  <a:pt x="106" y="336"/>
                </a:moveTo>
                <a:lnTo>
                  <a:pt x="89" y="265"/>
                </a:lnTo>
                <a:lnTo>
                  <a:pt x="153" y="289"/>
                </a:lnTo>
                <a:lnTo>
                  <a:pt x="106" y="336"/>
                </a:lnTo>
                <a:close/>
              </a:path>
            </a:pathLst>
          </a:custGeom>
          <a:solidFill>
            <a:srgbClr val="00B0F0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690" name="Freeform 96"/>
          <p:cNvSpPr>
            <a:spLocks noEditPoints="1"/>
          </p:cNvSpPr>
          <p:nvPr/>
        </p:nvSpPr>
        <p:spPr>
          <a:xfrm>
            <a:off x="3802063" y="2417763"/>
            <a:ext cx="174625" cy="1730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01" h="101">
                <a:moveTo>
                  <a:pt x="15" y="76"/>
                </a:moveTo>
                <a:cubicBezTo>
                  <a:pt x="10" y="81"/>
                  <a:pt x="10" y="81"/>
                  <a:pt x="10" y="81"/>
                </a:cubicBezTo>
                <a:cubicBezTo>
                  <a:pt x="21" y="93"/>
                  <a:pt x="21" y="93"/>
                  <a:pt x="21" y="93"/>
                </a:cubicBezTo>
                <a:cubicBezTo>
                  <a:pt x="26" y="87"/>
                  <a:pt x="26" y="87"/>
                  <a:pt x="26" y="87"/>
                </a:cubicBezTo>
                <a:cubicBezTo>
                  <a:pt x="31" y="90"/>
                  <a:pt x="37" y="93"/>
                  <a:pt x="43" y="94"/>
                </a:cubicBezTo>
                <a:cubicBezTo>
                  <a:pt x="43" y="101"/>
                  <a:pt x="43" y="101"/>
                  <a:pt x="43" y="101"/>
                </a:cubicBezTo>
                <a:cubicBezTo>
                  <a:pt x="59" y="101"/>
                  <a:pt x="59" y="101"/>
                  <a:pt x="59" y="101"/>
                </a:cubicBezTo>
                <a:cubicBezTo>
                  <a:pt x="59" y="94"/>
                  <a:pt x="59" y="94"/>
                  <a:pt x="59" y="94"/>
                </a:cubicBezTo>
                <a:cubicBezTo>
                  <a:pt x="65" y="92"/>
                  <a:pt x="71" y="90"/>
                  <a:pt x="76" y="86"/>
                </a:cubicBezTo>
                <a:cubicBezTo>
                  <a:pt x="81" y="92"/>
                  <a:pt x="81" y="92"/>
                  <a:pt x="81" y="92"/>
                </a:cubicBezTo>
                <a:cubicBezTo>
                  <a:pt x="92" y="80"/>
                  <a:pt x="92" y="80"/>
                  <a:pt x="92" y="80"/>
                </a:cubicBezTo>
                <a:cubicBezTo>
                  <a:pt x="87" y="75"/>
                  <a:pt x="87" y="75"/>
                  <a:pt x="87" y="75"/>
                </a:cubicBezTo>
                <a:cubicBezTo>
                  <a:pt x="90" y="70"/>
                  <a:pt x="93" y="64"/>
                  <a:pt x="94" y="58"/>
                </a:cubicBezTo>
                <a:cubicBezTo>
                  <a:pt x="101" y="58"/>
                  <a:pt x="101" y="58"/>
                  <a:pt x="101" y="58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93" y="42"/>
                  <a:pt x="93" y="42"/>
                  <a:pt x="93" y="42"/>
                </a:cubicBezTo>
                <a:cubicBezTo>
                  <a:pt x="92" y="36"/>
                  <a:pt x="90" y="30"/>
                  <a:pt x="86" y="26"/>
                </a:cubicBezTo>
                <a:cubicBezTo>
                  <a:pt x="92" y="20"/>
                  <a:pt x="92" y="20"/>
                  <a:pt x="92" y="20"/>
                </a:cubicBezTo>
                <a:cubicBezTo>
                  <a:pt x="80" y="9"/>
                  <a:pt x="80" y="9"/>
                  <a:pt x="80" y="9"/>
                </a:cubicBezTo>
                <a:cubicBezTo>
                  <a:pt x="75" y="14"/>
                  <a:pt x="75" y="14"/>
                  <a:pt x="75" y="14"/>
                </a:cubicBezTo>
                <a:cubicBezTo>
                  <a:pt x="70" y="11"/>
                  <a:pt x="64" y="9"/>
                  <a:pt x="58" y="8"/>
                </a:cubicBezTo>
                <a:cubicBezTo>
                  <a:pt x="58" y="0"/>
                  <a:pt x="58" y="0"/>
                  <a:pt x="58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8"/>
                  <a:pt x="42" y="8"/>
                  <a:pt x="42" y="8"/>
                </a:cubicBezTo>
                <a:cubicBezTo>
                  <a:pt x="36" y="9"/>
                  <a:pt x="30" y="12"/>
                  <a:pt x="25" y="15"/>
                </a:cubicBezTo>
                <a:cubicBezTo>
                  <a:pt x="20" y="10"/>
                  <a:pt x="20" y="10"/>
                  <a:pt x="20" y="10"/>
                </a:cubicBezTo>
                <a:cubicBezTo>
                  <a:pt x="9" y="21"/>
                  <a:pt x="9" y="21"/>
                  <a:pt x="9" y="21"/>
                </a:cubicBezTo>
                <a:cubicBezTo>
                  <a:pt x="14" y="27"/>
                  <a:pt x="14" y="27"/>
                  <a:pt x="14" y="27"/>
                </a:cubicBezTo>
                <a:cubicBezTo>
                  <a:pt x="11" y="32"/>
                  <a:pt x="9" y="37"/>
                  <a:pt x="8" y="43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59"/>
                  <a:pt x="0" y="59"/>
                  <a:pt x="0" y="59"/>
                </a:cubicBezTo>
                <a:cubicBezTo>
                  <a:pt x="8" y="59"/>
                  <a:pt x="8" y="59"/>
                  <a:pt x="8" y="59"/>
                </a:cubicBezTo>
                <a:cubicBezTo>
                  <a:pt x="9" y="65"/>
                  <a:pt x="11" y="71"/>
                  <a:pt x="15" y="76"/>
                </a:cubicBezTo>
                <a:moveTo>
                  <a:pt x="50" y="19"/>
                </a:moveTo>
                <a:cubicBezTo>
                  <a:pt x="68" y="18"/>
                  <a:pt x="83" y="32"/>
                  <a:pt x="83" y="50"/>
                </a:cubicBezTo>
                <a:cubicBezTo>
                  <a:pt x="83" y="68"/>
                  <a:pt x="69" y="83"/>
                  <a:pt x="51" y="83"/>
                </a:cubicBezTo>
                <a:cubicBezTo>
                  <a:pt x="33" y="83"/>
                  <a:pt x="19" y="69"/>
                  <a:pt x="18" y="51"/>
                </a:cubicBezTo>
                <a:cubicBezTo>
                  <a:pt x="18" y="33"/>
                  <a:pt x="32" y="19"/>
                  <a:pt x="50" y="19"/>
                </a:cubicBezTo>
              </a:path>
            </a:pathLst>
          </a:custGeom>
          <a:solidFill>
            <a:srgbClr val="F56A4A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691" name="Freeform 97"/>
          <p:cNvSpPr>
            <a:spLocks noEditPoints="1"/>
          </p:cNvSpPr>
          <p:nvPr/>
        </p:nvSpPr>
        <p:spPr>
          <a:xfrm>
            <a:off x="3935413" y="2338388"/>
            <a:ext cx="117475" cy="1174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68" h="68">
                <a:moveTo>
                  <a:pt x="63" y="28"/>
                </a:moveTo>
                <a:cubicBezTo>
                  <a:pt x="68" y="26"/>
                  <a:pt x="68" y="26"/>
                  <a:pt x="68" y="26"/>
                </a:cubicBezTo>
                <a:cubicBezTo>
                  <a:pt x="63" y="14"/>
                  <a:pt x="63" y="14"/>
                  <a:pt x="63" y="14"/>
                </a:cubicBezTo>
                <a:cubicBezTo>
                  <a:pt x="58" y="16"/>
                  <a:pt x="58" y="16"/>
                  <a:pt x="58" y="16"/>
                </a:cubicBezTo>
                <a:cubicBezTo>
                  <a:pt x="56" y="13"/>
                  <a:pt x="53" y="11"/>
                  <a:pt x="50" y="9"/>
                </a:cubicBezTo>
                <a:cubicBezTo>
                  <a:pt x="52" y="4"/>
                  <a:pt x="52" y="4"/>
                  <a:pt x="52" y="4"/>
                </a:cubicBezTo>
                <a:cubicBezTo>
                  <a:pt x="40" y="0"/>
                  <a:pt x="40" y="0"/>
                  <a:pt x="40" y="0"/>
                </a:cubicBezTo>
                <a:cubicBezTo>
                  <a:pt x="38" y="4"/>
                  <a:pt x="38" y="4"/>
                  <a:pt x="38" y="4"/>
                </a:cubicBezTo>
                <a:cubicBezTo>
                  <a:pt x="35" y="4"/>
                  <a:pt x="31" y="4"/>
                  <a:pt x="28" y="5"/>
                </a:cubicBezTo>
                <a:cubicBezTo>
                  <a:pt x="26" y="0"/>
                  <a:pt x="26" y="0"/>
                  <a:pt x="26" y="0"/>
                </a:cubicBezTo>
                <a:cubicBezTo>
                  <a:pt x="14" y="5"/>
                  <a:pt x="14" y="5"/>
                  <a:pt x="14" y="5"/>
                </a:cubicBezTo>
                <a:cubicBezTo>
                  <a:pt x="16" y="10"/>
                  <a:pt x="16" y="10"/>
                  <a:pt x="16" y="10"/>
                </a:cubicBezTo>
                <a:cubicBezTo>
                  <a:pt x="13" y="12"/>
                  <a:pt x="11" y="14"/>
                  <a:pt x="9" y="17"/>
                </a:cubicBezTo>
                <a:cubicBezTo>
                  <a:pt x="4" y="16"/>
                  <a:pt x="4" y="16"/>
                  <a:pt x="4" y="16"/>
                </a:cubicBezTo>
                <a:cubicBezTo>
                  <a:pt x="0" y="27"/>
                  <a:pt x="0" y="27"/>
                  <a:pt x="0" y="27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3"/>
                  <a:pt x="4" y="36"/>
                  <a:pt x="5" y="40"/>
                </a:cubicBezTo>
                <a:cubicBezTo>
                  <a:pt x="0" y="42"/>
                  <a:pt x="0" y="42"/>
                  <a:pt x="0" y="42"/>
                </a:cubicBezTo>
                <a:cubicBezTo>
                  <a:pt x="5" y="54"/>
                  <a:pt x="5" y="54"/>
                  <a:pt x="5" y="54"/>
                </a:cubicBezTo>
                <a:cubicBezTo>
                  <a:pt x="10" y="51"/>
                  <a:pt x="10" y="51"/>
                  <a:pt x="10" y="51"/>
                </a:cubicBezTo>
                <a:cubicBezTo>
                  <a:pt x="12" y="54"/>
                  <a:pt x="15" y="57"/>
                  <a:pt x="18" y="59"/>
                </a:cubicBezTo>
                <a:cubicBezTo>
                  <a:pt x="16" y="64"/>
                  <a:pt x="16" y="64"/>
                  <a:pt x="16" y="64"/>
                </a:cubicBezTo>
                <a:cubicBezTo>
                  <a:pt x="28" y="68"/>
                  <a:pt x="28" y="68"/>
                  <a:pt x="28" y="68"/>
                </a:cubicBezTo>
                <a:cubicBezTo>
                  <a:pt x="29" y="63"/>
                  <a:pt x="29" y="63"/>
                  <a:pt x="29" y="63"/>
                </a:cubicBezTo>
                <a:cubicBezTo>
                  <a:pt x="33" y="64"/>
                  <a:pt x="37" y="64"/>
                  <a:pt x="40" y="63"/>
                </a:cubicBezTo>
                <a:cubicBezTo>
                  <a:pt x="42" y="68"/>
                  <a:pt x="42" y="68"/>
                  <a:pt x="42" y="68"/>
                </a:cubicBezTo>
                <a:cubicBezTo>
                  <a:pt x="54" y="63"/>
                  <a:pt x="54" y="63"/>
                  <a:pt x="54" y="63"/>
                </a:cubicBezTo>
                <a:cubicBezTo>
                  <a:pt x="52" y="58"/>
                  <a:pt x="52" y="58"/>
                  <a:pt x="52" y="58"/>
                </a:cubicBezTo>
                <a:cubicBezTo>
                  <a:pt x="54" y="56"/>
                  <a:pt x="57" y="53"/>
                  <a:pt x="59" y="50"/>
                </a:cubicBezTo>
                <a:cubicBezTo>
                  <a:pt x="64" y="52"/>
                  <a:pt x="64" y="52"/>
                  <a:pt x="64" y="52"/>
                </a:cubicBezTo>
                <a:cubicBezTo>
                  <a:pt x="68" y="40"/>
                  <a:pt x="68" y="40"/>
                  <a:pt x="68" y="40"/>
                </a:cubicBezTo>
                <a:cubicBezTo>
                  <a:pt x="63" y="38"/>
                  <a:pt x="63" y="38"/>
                  <a:pt x="63" y="38"/>
                </a:cubicBezTo>
                <a:cubicBezTo>
                  <a:pt x="64" y="35"/>
                  <a:pt x="64" y="31"/>
                  <a:pt x="63" y="28"/>
                </a:cubicBezTo>
                <a:moveTo>
                  <a:pt x="42" y="52"/>
                </a:moveTo>
                <a:cubicBezTo>
                  <a:pt x="40" y="53"/>
                  <a:pt x="37" y="54"/>
                  <a:pt x="34" y="54"/>
                </a:cubicBezTo>
                <a:cubicBezTo>
                  <a:pt x="26" y="54"/>
                  <a:pt x="19" y="49"/>
                  <a:pt x="16" y="42"/>
                </a:cubicBezTo>
                <a:cubicBezTo>
                  <a:pt x="11" y="32"/>
                  <a:pt x="16" y="20"/>
                  <a:pt x="26" y="16"/>
                </a:cubicBezTo>
                <a:cubicBezTo>
                  <a:pt x="28" y="14"/>
                  <a:pt x="31" y="14"/>
                  <a:pt x="34" y="14"/>
                </a:cubicBezTo>
                <a:cubicBezTo>
                  <a:pt x="42" y="14"/>
                  <a:pt x="49" y="18"/>
                  <a:pt x="52" y="26"/>
                </a:cubicBezTo>
                <a:cubicBezTo>
                  <a:pt x="57" y="36"/>
                  <a:pt x="52" y="48"/>
                  <a:pt x="42" y="52"/>
                </a:cubicBezTo>
              </a:path>
            </a:pathLst>
          </a:custGeom>
          <a:solidFill>
            <a:srgbClr val="F56A4A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692" name="Freeform 98"/>
          <p:cNvSpPr/>
          <p:nvPr/>
        </p:nvSpPr>
        <p:spPr>
          <a:xfrm>
            <a:off x="4418013" y="4970463"/>
            <a:ext cx="192087" cy="2238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11" h="130">
                <a:moveTo>
                  <a:pt x="71" y="113"/>
                </a:moveTo>
                <a:cubicBezTo>
                  <a:pt x="102" y="55"/>
                  <a:pt x="102" y="55"/>
                  <a:pt x="102" y="55"/>
                </a:cubicBezTo>
                <a:cubicBezTo>
                  <a:pt x="111" y="39"/>
                  <a:pt x="107" y="22"/>
                  <a:pt x="92" y="14"/>
                </a:cubicBezTo>
                <a:cubicBezTo>
                  <a:pt x="81" y="8"/>
                  <a:pt x="81" y="8"/>
                  <a:pt x="81" y="8"/>
                </a:cubicBezTo>
                <a:cubicBezTo>
                  <a:pt x="66" y="0"/>
                  <a:pt x="50" y="6"/>
                  <a:pt x="41" y="23"/>
                </a:cubicBezTo>
                <a:cubicBezTo>
                  <a:pt x="7" y="87"/>
                  <a:pt x="7" y="87"/>
                  <a:pt x="7" y="87"/>
                </a:cubicBezTo>
                <a:cubicBezTo>
                  <a:pt x="0" y="100"/>
                  <a:pt x="5" y="116"/>
                  <a:pt x="18" y="123"/>
                </a:cubicBezTo>
                <a:cubicBezTo>
                  <a:pt x="18" y="123"/>
                  <a:pt x="18" y="123"/>
                  <a:pt x="18" y="123"/>
                </a:cubicBezTo>
                <a:cubicBezTo>
                  <a:pt x="31" y="130"/>
                  <a:pt x="47" y="125"/>
                  <a:pt x="54" y="113"/>
                </a:cubicBezTo>
                <a:cubicBezTo>
                  <a:pt x="78" y="68"/>
                  <a:pt x="78" y="68"/>
                  <a:pt x="78" y="68"/>
                </a:cubicBezTo>
                <a:cubicBezTo>
                  <a:pt x="83" y="58"/>
                  <a:pt x="80" y="47"/>
                  <a:pt x="71" y="42"/>
                </a:cubicBezTo>
                <a:cubicBezTo>
                  <a:pt x="69" y="42"/>
                  <a:pt x="69" y="42"/>
                  <a:pt x="69" y="42"/>
                </a:cubicBezTo>
                <a:cubicBezTo>
                  <a:pt x="60" y="37"/>
                  <a:pt x="50" y="40"/>
                  <a:pt x="44" y="50"/>
                </a:cubicBezTo>
                <a:cubicBezTo>
                  <a:pt x="25" y="87"/>
                  <a:pt x="25" y="87"/>
                  <a:pt x="25" y="87"/>
                </a:cubicBezTo>
                <a:cubicBezTo>
                  <a:pt x="33" y="92"/>
                  <a:pt x="33" y="92"/>
                  <a:pt x="33" y="92"/>
                </a:cubicBezTo>
                <a:cubicBezTo>
                  <a:pt x="53" y="55"/>
                  <a:pt x="53" y="55"/>
                  <a:pt x="53" y="55"/>
                </a:cubicBezTo>
                <a:cubicBezTo>
                  <a:pt x="55" y="51"/>
                  <a:pt x="60" y="48"/>
                  <a:pt x="64" y="50"/>
                </a:cubicBezTo>
                <a:cubicBezTo>
                  <a:pt x="66" y="51"/>
                  <a:pt x="66" y="51"/>
                  <a:pt x="66" y="51"/>
                </a:cubicBezTo>
                <a:cubicBezTo>
                  <a:pt x="70" y="54"/>
                  <a:pt x="72" y="59"/>
                  <a:pt x="69" y="63"/>
                </a:cubicBezTo>
                <a:cubicBezTo>
                  <a:pt x="46" y="108"/>
                  <a:pt x="46" y="108"/>
                  <a:pt x="46" y="108"/>
                </a:cubicBezTo>
                <a:cubicBezTo>
                  <a:pt x="41" y="116"/>
                  <a:pt x="31" y="119"/>
                  <a:pt x="23" y="115"/>
                </a:cubicBezTo>
                <a:cubicBezTo>
                  <a:pt x="19" y="112"/>
                  <a:pt x="16" y="108"/>
                  <a:pt x="14" y="104"/>
                </a:cubicBezTo>
                <a:cubicBezTo>
                  <a:pt x="14" y="100"/>
                  <a:pt x="15" y="94"/>
                  <a:pt x="18" y="88"/>
                </a:cubicBezTo>
                <a:cubicBezTo>
                  <a:pt x="50" y="27"/>
                  <a:pt x="50" y="27"/>
                  <a:pt x="50" y="27"/>
                </a:cubicBezTo>
                <a:cubicBezTo>
                  <a:pt x="58" y="13"/>
                  <a:pt x="68" y="13"/>
                  <a:pt x="76" y="17"/>
                </a:cubicBezTo>
                <a:cubicBezTo>
                  <a:pt x="87" y="23"/>
                  <a:pt x="87" y="23"/>
                  <a:pt x="87" y="23"/>
                </a:cubicBezTo>
                <a:cubicBezTo>
                  <a:pt x="98" y="29"/>
                  <a:pt x="98" y="41"/>
                  <a:pt x="93" y="50"/>
                </a:cubicBezTo>
                <a:cubicBezTo>
                  <a:pt x="62" y="108"/>
                  <a:pt x="62" y="108"/>
                  <a:pt x="62" y="108"/>
                </a:cubicBezTo>
                <a:lnTo>
                  <a:pt x="71" y="113"/>
                </a:lnTo>
                <a:close/>
              </a:path>
            </a:pathLst>
          </a:custGeom>
          <a:solidFill>
            <a:srgbClr val="00B0F0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693" name="Oval 99"/>
          <p:cNvSpPr/>
          <p:nvPr/>
        </p:nvSpPr>
        <p:spPr>
          <a:xfrm>
            <a:off x="2359025" y="2668588"/>
            <a:ext cx="500063" cy="498475"/>
          </a:xfrm>
          <a:prstGeom prst="ellipse">
            <a:avLst/>
          </a:prstGeom>
          <a:solidFill>
            <a:srgbClr val="F56A4A"/>
          </a:solidFill>
          <a:ln w="9525">
            <a:noFill/>
          </a:ln>
        </p:spPr>
        <p:txBody>
          <a:bodyPr anchor="t" anchorCtr="0"/>
          <a:p>
            <a:pPr>
              <a:buFont typeface="Arial" panose="020B0604020202020204" pitchFamily="34" charset="0"/>
            </a:pP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5694" name="Oval 100"/>
          <p:cNvSpPr/>
          <p:nvPr/>
        </p:nvSpPr>
        <p:spPr>
          <a:xfrm>
            <a:off x="2566988" y="2979738"/>
            <a:ext cx="80962" cy="80962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/>
          <a:p>
            <a:pPr>
              <a:buFont typeface="Arial" panose="020B0604020202020204" pitchFamily="34" charset="0"/>
            </a:pP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5695" name="Freeform 101"/>
          <p:cNvSpPr/>
          <p:nvPr/>
        </p:nvSpPr>
        <p:spPr>
          <a:xfrm>
            <a:off x="2495550" y="2871788"/>
            <a:ext cx="225425" cy="1111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31" h="64">
                <a:moveTo>
                  <a:pt x="121" y="30"/>
                </a:moveTo>
                <a:cubicBezTo>
                  <a:pt x="121" y="29"/>
                  <a:pt x="121" y="29"/>
                  <a:pt x="120" y="29"/>
                </a:cubicBezTo>
                <a:cubicBezTo>
                  <a:pt x="119" y="28"/>
                  <a:pt x="119" y="28"/>
                  <a:pt x="119" y="28"/>
                </a:cubicBezTo>
                <a:cubicBezTo>
                  <a:pt x="119" y="27"/>
                  <a:pt x="119" y="27"/>
                  <a:pt x="119" y="27"/>
                </a:cubicBezTo>
                <a:cubicBezTo>
                  <a:pt x="89" y="0"/>
                  <a:pt x="43" y="1"/>
                  <a:pt x="14" y="30"/>
                </a:cubicBezTo>
                <a:cubicBezTo>
                  <a:pt x="10" y="33"/>
                  <a:pt x="10" y="33"/>
                  <a:pt x="10" y="33"/>
                </a:cubicBezTo>
                <a:cubicBezTo>
                  <a:pt x="6" y="38"/>
                  <a:pt x="6" y="38"/>
                  <a:pt x="6" y="38"/>
                </a:cubicBezTo>
                <a:cubicBezTo>
                  <a:pt x="0" y="43"/>
                  <a:pt x="0" y="53"/>
                  <a:pt x="6" y="58"/>
                </a:cubicBezTo>
                <a:cubicBezTo>
                  <a:pt x="12" y="64"/>
                  <a:pt x="21" y="64"/>
                  <a:pt x="26" y="58"/>
                </a:cubicBezTo>
                <a:cubicBezTo>
                  <a:pt x="34" y="50"/>
                  <a:pt x="34" y="50"/>
                  <a:pt x="34" y="50"/>
                </a:cubicBezTo>
                <a:cubicBezTo>
                  <a:pt x="53" y="32"/>
                  <a:pt x="82" y="32"/>
                  <a:pt x="101" y="50"/>
                </a:cubicBezTo>
                <a:cubicBezTo>
                  <a:pt x="107" y="56"/>
                  <a:pt x="107" y="56"/>
                  <a:pt x="107" y="56"/>
                </a:cubicBezTo>
                <a:cubicBezTo>
                  <a:pt x="112" y="61"/>
                  <a:pt x="121" y="61"/>
                  <a:pt x="127" y="56"/>
                </a:cubicBezTo>
                <a:cubicBezTo>
                  <a:pt x="130" y="53"/>
                  <a:pt x="131" y="49"/>
                  <a:pt x="131" y="46"/>
                </a:cubicBezTo>
                <a:cubicBezTo>
                  <a:pt x="131" y="42"/>
                  <a:pt x="130" y="38"/>
                  <a:pt x="127" y="35"/>
                </a:cubicBezTo>
                <a:lnTo>
                  <a:pt x="121" y="3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696" name="Freeform 102"/>
          <p:cNvSpPr/>
          <p:nvPr/>
        </p:nvSpPr>
        <p:spPr>
          <a:xfrm>
            <a:off x="2433638" y="2781300"/>
            <a:ext cx="347662" cy="1397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02" h="81">
                <a:moveTo>
                  <a:pt x="197" y="54"/>
                </a:moveTo>
                <a:cubicBezTo>
                  <a:pt x="192" y="49"/>
                  <a:pt x="192" y="49"/>
                  <a:pt x="192" y="49"/>
                </a:cubicBezTo>
                <a:cubicBezTo>
                  <a:pt x="192" y="49"/>
                  <a:pt x="192" y="49"/>
                  <a:pt x="192" y="49"/>
                </a:cubicBezTo>
                <a:cubicBezTo>
                  <a:pt x="188" y="45"/>
                  <a:pt x="188" y="45"/>
                  <a:pt x="188" y="45"/>
                </a:cubicBezTo>
                <a:cubicBezTo>
                  <a:pt x="188" y="44"/>
                  <a:pt x="187" y="44"/>
                  <a:pt x="186" y="43"/>
                </a:cubicBezTo>
                <a:cubicBezTo>
                  <a:pt x="137" y="0"/>
                  <a:pt x="62" y="2"/>
                  <a:pt x="15" y="47"/>
                </a:cubicBezTo>
                <a:cubicBezTo>
                  <a:pt x="15" y="48"/>
                  <a:pt x="15" y="48"/>
                  <a:pt x="14" y="48"/>
                </a:cubicBezTo>
                <a:cubicBezTo>
                  <a:pt x="6" y="57"/>
                  <a:pt x="6" y="57"/>
                  <a:pt x="6" y="57"/>
                </a:cubicBezTo>
                <a:cubicBezTo>
                  <a:pt x="0" y="62"/>
                  <a:pt x="0" y="70"/>
                  <a:pt x="6" y="75"/>
                </a:cubicBezTo>
                <a:cubicBezTo>
                  <a:pt x="11" y="81"/>
                  <a:pt x="19" y="81"/>
                  <a:pt x="24" y="75"/>
                </a:cubicBezTo>
                <a:cubicBezTo>
                  <a:pt x="33" y="67"/>
                  <a:pt x="33" y="67"/>
                  <a:pt x="33" y="67"/>
                </a:cubicBezTo>
                <a:cubicBezTo>
                  <a:pt x="33" y="67"/>
                  <a:pt x="33" y="67"/>
                  <a:pt x="33" y="67"/>
                </a:cubicBezTo>
                <a:cubicBezTo>
                  <a:pt x="72" y="29"/>
                  <a:pt x="133" y="29"/>
                  <a:pt x="171" y="66"/>
                </a:cubicBezTo>
                <a:cubicBezTo>
                  <a:pt x="178" y="73"/>
                  <a:pt x="178" y="73"/>
                  <a:pt x="178" y="73"/>
                </a:cubicBezTo>
                <a:cubicBezTo>
                  <a:pt x="183" y="78"/>
                  <a:pt x="192" y="78"/>
                  <a:pt x="197" y="73"/>
                </a:cubicBezTo>
                <a:cubicBezTo>
                  <a:pt x="202" y="67"/>
                  <a:pt x="202" y="59"/>
                  <a:pt x="197" y="54"/>
                </a:cubicBezTo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697" name="Oval 103"/>
          <p:cNvSpPr/>
          <p:nvPr/>
        </p:nvSpPr>
        <p:spPr>
          <a:xfrm>
            <a:off x="3967163" y="3278188"/>
            <a:ext cx="533400" cy="531812"/>
          </a:xfrm>
          <a:prstGeom prst="ellipse">
            <a:avLst/>
          </a:prstGeom>
          <a:solidFill>
            <a:srgbClr val="F56A4A"/>
          </a:solidFill>
          <a:ln w="9525">
            <a:noFill/>
          </a:ln>
        </p:spPr>
        <p:txBody>
          <a:bodyPr anchor="t" anchorCtr="0"/>
          <a:p>
            <a:pPr>
              <a:buFont typeface="Arial" panose="020B0604020202020204" pitchFamily="34" charset="0"/>
            </a:pP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5698" name="Freeform 104"/>
          <p:cNvSpPr>
            <a:spLocks noEditPoints="1"/>
          </p:cNvSpPr>
          <p:nvPr/>
        </p:nvSpPr>
        <p:spPr>
          <a:xfrm>
            <a:off x="4065588" y="3373438"/>
            <a:ext cx="338137" cy="3397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96" h="197">
                <a:moveTo>
                  <a:pt x="98" y="197"/>
                </a:moveTo>
                <a:cubicBezTo>
                  <a:pt x="152" y="197"/>
                  <a:pt x="196" y="153"/>
                  <a:pt x="196" y="99"/>
                </a:cubicBezTo>
                <a:cubicBezTo>
                  <a:pt x="196" y="44"/>
                  <a:pt x="152" y="0"/>
                  <a:pt x="98" y="0"/>
                </a:cubicBezTo>
                <a:cubicBezTo>
                  <a:pt x="43" y="0"/>
                  <a:pt x="0" y="44"/>
                  <a:pt x="0" y="99"/>
                </a:cubicBezTo>
                <a:cubicBezTo>
                  <a:pt x="0" y="153"/>
                  <a:pt x="43" y="197"/>
                  <a:pt x="98" y="197"/>
                </a:cubicBezTo>
                <a:moveTo>
                  <a:pt x="38" y="166"/>
                </a:moveTo>
                <a:cubicBezTo>
                  <a:pt x="30" y="158"/>
                  <a:pt x="30" y="158"/>
                  <a:pt x="30" y="158"/>
                </a:cubicBezTo>
                <a:cubicBezTo>
                  <a:pt x="49" y="140"/>
                  <a:pt x="49" y="140"/>
                  <a:pt x="49" y="140"/>
                </a:cubicBezTo>
                <a:cubicBezTo>
                  <a:pt x="57" y="148"/>
                  <a:pt x="57" y="148"/>
                  <a:pt x="57" y="148"/>
                </a:cubicBezTo>
                <a:lnTo>
                  <a:pt x="38" y="166"/>
                </a:lnTo>
                <a:close/>
                <a:moveTo>
                  <a:pt x="103" y="188"/>
                </a:moveTo>
                <a:cubicBezTo>
                  <a:pt x="92" y="188"/>
                  <a:pt x="92" y="188"/>
                  <a:pt x="92" y="188"/>
                </a:cubicBezTo>
                <a:cubicBezTo>
                  <a:pt x="92" y="162"/>
                  <a:pt x="92" y="162"/>
                  <a:pt x="92" y="162"/>
                </a:cubicBezTo>
                <a:cubicBezTo>
                  <a:pt x="103" y="162"/>
                  <a:pt x="103" y="162"/>
                  <a:pt x="103" y="162"/>
                </a:cubicBezTo>
                <a:lnTo>
                  <a:pt x="103" y="188"/>
                </a:lnTo>
                <a:close/>
                <a:moveTo>
                  <a:pt x="188" y="104"/>
                </a:moveTo>
                <a:cubicBezTo>
                  <a:pt x="161" y="104"/>
                  <a:pt x="161" y="104"/>
                  <a:pt x="161" y="104"/>
                </a:cubicBezTo>
                <a:cubicBezTo>
                  <a:pt x="161" y="93"/>
                  <a:pt x="161" y="93"/>
                  <a:pt x="161" y="93"/>
                </a:cubicBezTo>
                <a:cubicBezTo>
                  <a:pt x="188" y="93"/>
                  <a:pt x="188" y="93"/>
                  <a:pt x="188" y="93"/>
                </a:cubicBezTo>
                <a:lnTo>
                  <a:pt x="188" y="104"/>
                </a:lnTo>
                <a:close/>
                <a:moveTo>
                  <a:pt x="157" y="31"/>
                </a:moveTo>
                <a:cubicBezTo>
                  <a:pt x="165" y="39"/>
                  <a:pt x="165" y="39"/>
                  <a:pt x="165" y="39"/>
                </a:cubicBezTo>
                <a:cubicBezTo>
                  <a:pt x="147" y="58"/>
                  <a:pt x="147" y="58"/>
                  <a:pt x="147" y="58"/>
                </a:cubicBezTo>
                <a:cubicBezTo>
                  <a:pt x="139" y="50"/>
                  <a:pt x="139" y="50"/>
                  <a:pt x="139" y="50"/>
                </a:cubicBezTo>
                <a:lnTo>
                  <a:pt x="157" y="31"/>
                </a:lnTo>
                <a:close/>
                <a:moveTo>
                  <a:pt x="147" y="140"/>
                </a:moveTo>
                <a:cubicBezTo>
                  <a:pt x="165" y="158"/>
                  <a:pt x="165" y="158"/>
                  <a:pt x="165" y="158"/>
                </a:cubicBezTo>
                <a:cubicBezTo>
                  <a:pt x="157" y="166"/>
                  <a:pt x="157" y="166"/>
                  <a:pt x="157" y="166"/>
                </a:cubicBezTo>
                <a:cubicBezTo>
                  <a:pt x="139" y="148"/>
                  <a:pt x="139" y="148"/>
                  <a:pt x="139" y="148"/>
                </a:cubicBezTo>
                <a:lnTo>
                  <a:pt x="147" y="140"/>
                </a:lnTo>
                <a:close/>
                <a:moveTo>
                  <a:pt x="92" y="9"/>
                </a:moveTo>
                <a:cubicBezTo>
                  <a:pt x="103" y="9"/>
                  <a:pt x="103" y="9"/>
                  <a:pt x="103" y="9"/>
                </a:cubicBezTo>
                <a:cubicBezTo>
                  <a:pt x="103" y="35"/>
                  <a:pt x="103" y="35"/>
                  <a:pt x="103" y="35"/>
                </a:cubicBezTo>
                <a:cubicBezTo>
                  <a:pt x="92" y="35"/>
                  <a:pt x="92" y="35"/>
                  <a:pt x="92" y="35"/>
                </a:cubicBezTo>
                <a:lnTo>
                  <a:pt x="92" y="9"/>
                </a:lnTo>
                <a:close/>
                <a:moveTo>
                  <a:pt x="82" y="76"/>
                </a:moveTo>
                <a:cubicBezTo>
                  <a:pt x="99" y="92"/>
                  <a:pt x="99" y="92"/>
                  <a:pt x="99" y="92"/>
                </a:cubicBezTo>
                <a:cubicBezTo>
                  <a:pt x="130" y="62"/>
                  <a:pt x="130" y="62"/>
                  <a:pt x="130" y="62"/>
                </a:cubicBezTo>
                <a:cubicBezTo>
                  <a:pt x="137" y="70"/>
                  <a:pt x="137" y="70"/>
                  <a:pt x="137" y="70"/>
                </a:cubicBezTo>
                <a:cubicBezTo>
                  <a:pt x="99" y="108"/>
                  <a:pt x="99" y="108"/>
                  <a:pt x="99" y="108"/>
                </a:cubicBezTo>
                <a:cubicBezTo>
                  <a:pt x="74" y="84"/>
                  <a:pt x="74" y="84"/>
                  <a:pt x="74" y="84"/>
                </a:cubicBezTo>
                <a:lnTo>
                  <a:pt x="82" y="76"/>
                </a:lnTo>
                <a:close/>
                <a:moveTo>
                  <a:pt x="38" y="31"/>
                </a:moveTo>
                <a:cubicBezTo>
                  <a:pt x="57" y="50"/>
                  <a:pt x="57" y="50"/>
                  <a:pt x="57" y="50"/>
                </a:cubicBezTo>
                <a:cubicBezTo>
                  <a:pt x="49" y="58"/>
                  <a:pt x="49" y="58"/>
                  <a:pt x="49" y="58"/>
                </a:cubicBezTo>
                <a:cubicBezTo>
                  <a:pt x="30" y="39"/>
                  <a:pt x="30" y="39"/>
                  <a:pt x="30" y="39"/>
                </a:cubicBezTo>
                <a:lnTo>
                  <a:pt x="38" y="31"/>
                </a:lnTo>
                <a:close/>
                <a:moveTo>
                  <a:pt x="34" y="104"/>
                </a:moveTo>
                <a:cubicBezTo>
                  <a:pt x="8" y="104"/>
                  <a:pt x="8" y="104"/>
                  <a:pt x="8" y="104"/>
                </a:cubicBezTo>
                <a:cubicBezTo>
                  <a:pt x="8" y="93"/>
                  <a:pt x="8" y="93"/>
                  <a:pt x="8" y="93"/>
                </a:cubicBezTo>
                <a:cubicBezTo>
                  <a:pt x="34" y="93"/>
                  <a:pt x="34" y="93"/>
                  <a:pt x="34" y="93"/>
                </a:cubicBezTo>
                <a:lnTo>
                  <a:pt x="34" y="104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699" name="Oval 105"/>
          <p:cNvSpPr/>
          <p:nvPr/>
        </p:nvSpPr>
        <p:spPr>
          <a:xfrm>
            <a:off x="3686175" y="3876675"/>
            <a:ext cx="528638" cy="528638"/>
          </a:xfrm>
          <a:prstGeom prst="ellipse">
            <a:avLst/>
          </a:prstGeom>
          <a:solidFill>
            <a:srgbClr val="3196AE"/>
          </a:solidFill>
          <a:ln w="9525">
            <a:noFill/>
          </a:ln>
        </p:spPr>
        <p:txBody>
          <a:bodyPr anchor="t" anchorCtr="0"/>
          <a:p>
            <a:pPr>
              <a:buFont typeface="Arial" panose="020B0604020202020204" pitchFamily="34" charset="0"/>
            </a:pP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5700" name="Freeform 106"/>
          <p:cNvSpPr>
            <a:spLocks noEditPoints="1"/>
          </p:cNvSpPr>
          <p:nvPr/>
        </p:nvSpPr>
        <p:spPr>
          <a:xfrm>
            <a:off x="3790950" y="4125913"/>
            <a:ext cx="352425" cy="1762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04" h="102">
                <a:moveTo>
                  <a:pt x="86" y="102"/>
                </a:moveTo>
                <a:cubicBezTo>
                  <a:pt x="113" y="102"/>
                  <a:pt x="137" y="89"/>
                  <a:pt x="153" y="70"/>
                </a:cubicBezTo>
                <a:cubicBezTo>
                  <a:pt x="158" y="72"/>
                  <a:pt x="163" y="73"/>
                  <a:pt x="168" y="73"/>
                </a:cubicBezTo>
                <a:cubicBezTo>
                  <a:pt x="188" y="73"/>
                  <a:pt x="204" y="57"/>
                  <a:pt x="204" y="37"/>
                </a:cubicBezTo>
                <a:cubicBezTo>
                  <a:pt x="204" y="17"/>
                  <a:pt x="189" y="1"/>
                  <a:pt x="170" y="1"/>
                </a:cubicBezTo>
                <a:cubicBezTo>
                  <a:pt x="170" y="1"/>
                  <a:pt x="170" y="1"/>
                  <a:pt x="170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6"/>
                  <a:pt x="0" y="11"/>
                  <a:pt x="0" y="17"/>
                </a:cubicBezTo>
                <a:cubicBezTo>
                  <a:pt x="0" y="64"/>
                  <a:pt x="38" y="102"/>
                  <a:pt x="86" y="102"/>
                </a:cubicBezTo>
                <a:moveTo>
                  <a:pt x="171" y="17"/>
                </a:moveTo>
                <a:cubicBezTo>
                  <a:pt x="171" y="17"/>
                  <a:pt x="171" y="17"/>
                  <a:pt x="171" y="16"/>
                </a:cubicBezTo>
                <a:cubicBezTo>
                  <a:pt x="181" y="18"/>
                  <a:pt x="189" y="26"/>
                  <a:pt x="189" y="37"/>
                </a:cubicBezTo>
                <a:cubicBezTo>
                  <a:pt x="189" y="48"/>
                  <a:pt x="179" y="57"/>
                  <a:pt x="168" y="57"/>
                </a:cubicBezTo>
                <a:cubicBezTo>
                  <a:pt x="166" y="57"/>
                  <a:pt x="164" y="57"/>
                  <a:pt x="162" y="56"/>
                </a:cubicBezTo>
                <a:cubicBezTo>
                  <a:pt x="168" y="44"/>
                  <a:pt x="171" y="31"/>
                  <a:pt x="171" y="17"/>
                </a:cubicBezTo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701" name="Freeform 107"/>
          <p:cNvSpPr/>
          <p:nvPr/>
        </p:nvSpPr>
        <p:spPr>
          <a:xfrm>
            <a:off x="3863975" y="3970338"/>
            <a:ext cx="57150" cy="1476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33" h="85">
                <a:moveTo>
                  <a:pt x="12" y="64"/>
                </a:moveTo>
                <a:cubicBezTo>
                  <a:pt x="1" y="68"/>
                  <a:pt x="6" y="85"/>
                  <a:pt x="16" y="81"/>
                </a:cubicBezTo>
                <a:cubicBezTo>
                  <a:pt x="29" y="77"/>
                  <a:pt x="33" y="64"/>
                  <a:pt x="30" y="52"/>
                </a:cubicBezTo>
                <a:cubicBezTo>
                  <a:pt x="29" y="46"/>
                  <a:pt x="25" y="40"/>
                  <a:pt x="22" y="35"/>
                </a:cubicBezTo>
                <a:cubicBezTo>
                  <a:pt x="20" y="31"/>
                  <a:pt x="17" y="24"/>
                  <a:pt x="22" y="22"/>
                </a:cubicBezTo>
                <a:cubicBezTo>
                  <a:pt x="31" y="16"/>
                  <a:pt x="22" y="0"/>
                  <a:pt x="13" y="6"/>
                </a:cubicBezTo>
                <a:cubicBezTo>
                  <a:pt x="2" y="13"/>
                  <a:pt x="0" y="25"/>
                  <a:pt x="4" y="36"/>
                </a:cubicBezTo>
                <a:cubicBezTo>
                  <a:pt x="5" y="40"/>
                  <a:pt x="20" y="62"/>
                  <a:pt x="12" y="64"/>
                </a:cubicBezTo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702" name="Freeform 108"/>
          <p:cNvSpPr/>
          <p:nvPr/>
        </p:nvSpPr>
        <p:spPr>
          <a:xfrm>
            <a:off x="3946525" y="3970338"/>
            <a:ext cx="57150" cy="1476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33" h="85">
                <a:moveTo>
                  <a:pt x="12" y="64"/>
                </a:moveTo>
                <a:cubicBezTo>
                  <a:pt x="1" y="68"/>
                  <a:pt x="6" y="85"/>
                  <a:pt x="17" y="81"/>
                </a:cubicBezTo>
                <a:cubicBezTo>
                  <a:pt x="29" y="77"/>
                  <a:pt x="33" y="64"/>
                  <a:pt x="30" y="52"/>
                </a:cubicBezTo>
                <a:cubicBezTo>
                  <a:pt x="29" y="46"/>
                  <a:pt x="25" y="40"/>
                  <a:pt x="22" y="35"/>
                </a:cubicBezTo>
                <a:cubicBezTo>
                  <a:pt x="21" y="31"/>
                  <a:pt x="17" y="24"/>
                  <a:pt x="22" y="22"/>
                </a:cubicBezTo>
                <a:cubicBezTo>
                  <a:pt x="31" y="16"/>
                  <a:pt x="22" y="0"/>
                  <a:pt x="13" y="6"/>
                </a:cubicBezTo>
                <a:cubicBezTo>
                  <a:pt x="2" y="13"/>
                  <a:pt x="0" y="25"/>
                  <a:pt x="4" y="36"/>
                </a:cubicBezTo>
                <a:cubicBezTo>
                  <a:pt x="5" y="40"/>
                  <a:pt x="20" y="62"/>
                  <a:pt x="12" y="64"/>
                </a:cubicBezTo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703" name="Oval 109"/>
          <p:cNvSpPr/>
          <p:nvPr/>
        </p:nvSpPr>
        <p:spPr>
          <a:xfrm>
            <a:off x="2398713" y="3859213"/>
            <a:ext cx="536575" cy="534987"/>
          </a:xfrm>
          <a:prstGeom prst="ellipse">
            <a:avLst/>
          </a:prstGeom>
          <a:solidFill>
            <a:srgbClr val="3196AE"/>
          </a:solidFill>
          <a:ln w="9525">
            <a:noFill/>
          </a:ln>
        </p:spPr>
        <p:txBody>
          <a:bodyPr anchor="t" anchorCtr="0"/>
          <a:p>
            <a:pPr>
              <a:buFont typeface="Arial" panose="020B0604020202020204" pitchFamily="34" charset="0"/>
            </a:pP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5704" name="Freeform 110"/>
          <p:cNvSpPr/>
          <p:nvPr/>
        </p:nvSpPr>
        <p:spPr>
          <a:xfrm>
            <a:off x="2654300" y="4000500"/>
            <a:ext cx="25400" cy="460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5" h="27">
                <a:moveTo>
                  <a:pt x="15" y="10"/>
                </a:moveTo>
                <a:cubicBezTo>
                  <a:pt x="15" y="0"/>
                  <a:pt x="0" y="0"/>
                  <a:pt x="0" y="10"/>
                </a:cubicBezTo>
                <a:cubicBezTo>
                  <a:pt x="0" y="27"/>
                  <a:pt x="0" y="27"/>
                  <a:pt x="0" y="27"/>
                </a:cubicBezTo>
                <a:cubicBezTo>
                  <a:pt x="15" y="27"/>
                  <a:pt x="15" y="27"/>
                  <a:pt x="15" y="27"/>
                </a:cubicBezTo>
                <a:lnTo>
                  <a:pt x="15" y="10"/>
                </a:lnTo>
                <a:close/>
              </a:path>
            </a:pathLst>
          </a:custGeom>
          <a:solidFill>
            <a:srgbClr val="2980B9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705" name="Freeform 111"/>
          <p:cNvSpPr>
            <a:spLocks noEditPoints="1"/>
          </p:cNvSpPr>
          <p:nvPr/>
        </p:nvSpPr>
        <p:spPr>
          <a:xfrm>
            <a:off x="2686050" y="3970338"/>
            <a:ext cx="131763" cy="762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76" h="44">
                <a:moveTo>
                  <a:pt x="60" y="3"/>
                </a:moveTo>
                <a:cubicBezTo>
                  <a:pt x="55" y="0"/>
                  <a:pt x="47" y="0"/>
                  <a:pt x="41" y="1"/>
                </a:cubicBezTo>
                <a:cubicBezTo>
                  <a:pt x="34" y="2"/>
                  <a:pt x="27" y="4"/>
                  <a:pt x="20" y="8"/>
                </a:cubicBezTo>
                <a:cubicBezTo>
                  <a:pt x="8" y="16"/>
                  <a:pt x="1" y="30"/>
                  <a:pt x="0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44" y="42"/>
                  <a:pt x="47" y="40"/>
                  <a:pt x="50" y="38"/>
                </a:cubicBezTo>
                <a:cubicBezTo>
                  <a:pt x="61" y="30"/>
                  <a:pt x="76" y="13"/>
                  <a:pt x="60" y="3"/>
                </a:cubicBezTo>
                <a:moveTo>
                  <a:pt x="48" y="20"/>
                </a:moveTo>
                <a:cubicBezTo>
                  <a:pt x="45" y="23"/>
                  <a:pt x="41" y="26"/>
                  <a:pt x="38" y="29"/>
                </a:cubicBezTo>
                <a:cubicBezTo>
                  <a:pt x="31" y="33"/>
                  <a:pt x="24" y="36"/>
                  <a:pt x="16" y="37"/>
                </a:cubicBezTo>
                <a:cubicBezTo>
                  <a:pt x="21" y="23"/>
                  <a:pt x="35" y="14"/>
                  <a:pt x="50" y="15"/>
                </a:cubicBezTo>
                <a:cubicBezTo>
                  <a:pt x="51" y="15"/>
                  <a:pt x="51" y="16"/>
                  <a:pt x="52" y="16"/>
                </a:cubicBezTo>
                <a:cubicBezTo>
                  <a:pt x="51" y="16"/>
                  <a:pt x="49" y="19"/>
                  <a:pt x="48" y="20"/>
                </a:cubicBezTo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706" name="Freeform 112"/>
          <p:cNvSpPr>
            <a:spLocks noEditPoints="1"/>
          </p:cNvSpPr>
          <p:nvPr/>
        </p:nvSpPr>
        <p:spPr>
          <a:xfrm>
            <a:off x="2516188" y="3970338"/>
            <a:ext cx="128587" cy="762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75" h="44">
                <a:moveTo>
                  <a:pt x="34" y="44"/>
                </a:moveTo>
                <a:cubicBezTo>
                  <a:pt x="75" y="44"/>
                  <a:pt x="75" y="44"/>
                  <a:pt x="75" y="44"/>
                </a:cubicBezTo>
                <a:cubicBezTo>
                  <a:pt x="74" y="30"/>
                  <a:pt x="67" y="16"/>
                  <a:pt x="55" y="8"/>
                </a:cubicBezTo>
                <a:cubicBezTo>
                  <a:pt x="49" y="4"/>
                  <a:pt x="41" y="2"/>
                  <a:pt x="34" y="1"/>
                </a:cubicBezTo>
                <a:cubicBezTo>
                  <a:pt x="28" y="0"/>
                  <a:pt x="20" y="0"/>
                  <a:pt x="15" y="3"/>
                </a:cubicBezTo>
                <a:cubicBezTo>
                  <a:pt x="0" y="13"/>
                  <a:pt x="14" y="30"/>
                  <a:pt x="25" y="38"/>
                </a:cubicBezTo>
                <a:cubicBezTo>
                  <a:pt x="28" y="40"/>
                  <a:pt x="31" y="42"/>
                  <a:pt x="34" y="44"/>
                </a:cubicBezTo>
                <a:moveTo>
                  <a:pt x="23" y="16"/>
                </a:moveTo>
                <a:cubicBezTo>
                  <a:pt x="24" y="16"/>
                  <a:pt x="24" y="15"/>
                  <a:pt x="25" y="15"/>
                </a:cubicBezTo>
                <a:cubicBezTo>
                  <a:pt x="40" y="14"/>
                  <a:pt x="54" y="23"/>
                  <a:pt x="59" y="37"/>
                </a:cubicBezTo>
                <a:cubicBezTo>
                  <a:pt x="51" y="36"/>
                  <a:pt x="44" y="33"/>
                  <a:pt x="37" y="29"/>
                </a:cubicBezTo>
                <a:cubicBezTo>
                  <a:pt x="34" y="26"/>
                  <a:pt x="30" y="23"/>
                  <a:pt x="27" y="20"/>
                </a:cubicBezTo>
                <a:cubicBezTo>
                  <a:pt x="26" y="19"/>
                  <a:pt x="24" y="16"/>
                  <a:pt x="23" y="16"/>
                </a:cubicBezTo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707" name="Freeform 113"/>
          <p:cNvSpPr/>
          <p:nvPr/>
        </p:nvSpPr>
        <p:spPr>
          <a:xfrm>
            <a:off x="2524125" y="4057650"/>
            <a:ext cx="284163" cy="225425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0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0"/>
              </a:cxn>
            </a:cxnLst>
            <a:pathLst>
              <a:path w="390" h="310">
                <a:moveTo>
                  <a:pt x="241" y="0"/>
                </a:moveTo>
                <a:lnTo>
                  <a:pt x="241" y="7"/>
                </a:lnTo>
                <a:lnTo>
                  <a:pt x="241" y="163"/>
                </a:lnTo>
                <a:lnTo>
                  <a:pt x="196" y="125"/>
                </a:lnTo>
                <a:lnTo>
                  <a:pt x="151" y="163"/>
                </a:lnTo>
                <a:lnTo>
                  <a:pt x="151" y="7"/>
                </a:lnTo>
                <a:lnTo>
                  <a:pt x="151" y="0"/>
                </a:lnTo>
                <a:lnTo>
                  <a:pt x="102" y="0"/>
                </a:lnTo>
                <a:lnTo>
                  <a:pt x="0" y="0"/>
                </a:lnTo>
                <a:lnTo>
                  <a:pt x="0" y="310"/>
                </a:lnTo>
                <a:lnTo>
                  <a:pt x="390" y="310"/>
                </a:lnTo>
                <a:lnTo>
                  <a:pt x="390" y="0"/>
                </a:lnTo>
                <a:lnTo>
                  <a:pt x="286" y="0"/>
                </a:lnTo>
                <a:lnTo>
                  <a:pt x="241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708" name="Freeform 114"/>
          <p:cNvSpPr/>
          <p:nvPr/>
        </p:nvSpPr>
        <p:spPr>
          <a:xfrm>
            <a:off x="2170113" y="3021013"/>
            <a:ext cx="82550" cy="2349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pathLst>
              <a:path w="48" h="137">
                <a:moveTo>
                  <a:pt x="6" y="16"/>
                </a:moveTo>
                <a:cubicBezTo>
                  <a:pt x="4" y="21"/>
                  <a:pt x="2" y="27"/>
                  <a:pt x="1" y="33"/>
                </a:cubicBezTo>
                <a:cubicBezTo>
                  <a:pt x="0" y="39"/>
                  <a:pt x="2" y="43"/>
                  <a:pt x="4" y="47"/>
                </a:cubicBezTo>
                <a:cubicBezTo>
                  <a:pt x="7" y="52"/>
                  <a:pt x="12" y="59"/>
                  <a:pt x="18" y="62"/>
                </a:cubicBezTo>
                <a:cubicBezTo>
                  <a:pt x="18" y="137"/>
                  <a:pt x="18" y="137"/>
                  <a:pt x="18" y="137"/>
                </a:cubicBezTo>
                <a:cubicBezTo>
                  <a:pt x="31" y="137"/>
                  <a:pt x="31" y="137"/>
                  <a:pt x="31" y="137"/>
                </a:cubicBezTo>
                <a:cubicBezTo>
                  <a:pt x="31" y="62"/>
                  <a:pt x="31" y="62"/>
                  <a:pt x="31" y="62"/>
                </a:cubicBezTo>
                <a:cubicBezTo>
                  <a:pt x="37" y="59"/>
                  <a:pt x="41" y="52"/>
                  <a:pt x="44" y="47"/>
                </a:cubicBezTo>
                <a:cubicBezTo>
                  <a:pt x="47" y="43"/>
                  <a:pt x="48" y="39"/>
                  <a:pt x="47" y="33"/>
                </a:cubicBezTo>
                <a:cubicBezTo>
                  <a:pt x="47" y="27"/>
                  <a:pt x="44" y="21"/>
                  <a:pt x="42" y="16"/>
                </a:cubicBezTo>
                <a:cubicBezTo>
                  <a:pt x="41" y="11"/>
                  <a:pt x="38" y="1"/>
                  <a:pt x="32" y="0"/>
                </a:cubicBezTo>
                <a:cubicBezTo>
                  <a:pt x="35" y="32"/>
                  <a:pt x="35" y="32"/>
                  <a:pt x="35" y="32"/>
                </a:cubicBezTo>
                <a:cubicBezTo>
                  <a:pt x="31" y="32"/>
                  <a:pt x="31" y="32"/>
                  <a:pt x="31" y="32"/>
                </a:cubicBezTo>
                <a:cubicBezTo>
                  <a:pt x="28" y="0"/>
                  <a:pt x="28" y="0"/>
                  <a:pt x="2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7" y="32"/>
                  <a:pt x="17" y="32"/>
                  <a:pt x="17" y="32"/>
                </a:cubicBezTo>
                <a:cubicBezTo>
                  <a:pt x="13" y="32"/>
                  <a:pt x="13" y="32"/>
                  <a:pt x="13" y="32"/>
                </a:cubicBezTo>
                <a:cubicBezTo>
                  <a:pt x="16" y="0"/>
                  <a:pt x="16" y="0"/>
                  <a:pt x="16" y="0"/>
                </a:cubicBezTo>
                <a:cubicBezTo>
                  <a:pt x="11" y="1"/>
                  <a:pt x="8" y="11"/>
                  <a:pt x="6" y="16"/>
                </a:cubicBezTo>
              </a:path>
            </a:pathLst>
          </a:custGeom>
          <a:solidFill>
            <a:srgbClr val="F56A4A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709" name="Freeform 115"/>
          <p:cNvSpPr/>
          <p:nvPr/>
        </p:nvSpPr>
        <p:spPr>
          <a:xfrm>
            <a:off x="2289175" y="3021013"/>
            <a:ext cx="52388" cy="23495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0" y="2147483646"/>
              </a:cxn>
            </a:cxnLst>
            <a:pathLst>
              <a:path w="31" h="137">
                <a:moveTo>
                  <a:pt x="0" y="38"/>
                </a:moveTo>
                <a:cubicBezTo>
                  <a:pt x="0" y="73"/>
                  <a:pt x="15" y="76"/>
                  <a:pt x="18" y="77"/>
                </a:cubicBezTo>
                <a:cubicBezTo>
                  <a:pt x="18" y="137"/>
                  <a:pt x="18" y="137"/>
                  <a:pt x="18" y="137"/>
                </a:cubicBezTo>
                <a:cubicBezTo>
                  <a:pt x="31" y="137"/>
                  <a:pt x="31" y="137"/>
                  <a:pt x="31" y="137"/>
                </a:cubicBezTo>
                <a:cubicBezTo>
                  <a:pt x="31" y="0"/>
                  <a:pt x="31" y="0"/>
                  <a:pt x="31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0" y="0"/>
                  <a:pt x="0" y="38"/>
                </a:cubicBezTo>
              </a:path>
            </a:pathLst>
          </a:custGeom>
          <a:solidFill>
            <a:srgbClr val="F56A4A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grpSp>
        <p:nvGrpSpPr>
          <p:cNvPr id="153" name="组合 152"/>
          <p:cNvGrpSpPr/>
          <p:nvPr/>
        </p:nvGrpSpPr>
        <p:grpSpPr>
          <a:xfrm>
            <a:off x="3581347" y="2602145"/>
            <a:ext cx="225939" cy="217194"/>
            <a:chOff x="3581347" y="2602147"/>
            <a:chExt cx="225939" cy="217194"/>
          </a:xfrm>
          <a:solidFill>
            <a:srgbClr val="00B0F0"/>
          </a:solidFill>
        </p:grpSpPr>
        <p:sp>
          <p:nvSpPr>
            <p:cNvPr id="119" name="Freeform 116"/>
            <p:cNvSpPr/>
            <p:nvPr/>
          </p:nvSpPr>
          <p:spPr bwMode="auto">
            <a:xfrm>
              <a:off x="3581347" y="2602147"/>
              <a:ext cx="225939" cy="139208"/>
            </a:xfrm>
            <a:custGeom>
              <a:avLst/>
              <a:gdLst>
                <a:gd name="T0" fmla="*/ 131 w 131"/>
                <a:gd name="T1" fmla="*/ 67 h 81"/>
                <a:gd name="T2" fmla="*/ 117 w 131"/>
                <a:gd name="T3" fmla="*/ 52 h 81"/>
                <a:gd name="T4" fmla="*/ 119 w 131"/>
                <a:gd name="T5" fmla="*/ 41 h 81"/>
                <a:gd name="T6" fmla="*/ 78 w 131"/>
                <a:gd name="T7" fmla="*/ 0 h 81"/>
                <a:gd name="T8" fmla="*/ 38 w 131"/>
                <a:gd name="T9" fmla="*/ 40 h 81"/>
                <a:gd name="T10" fmla="*/ 24 w 131"/>
                <a:gd name="T11" fmla="*/ 34 h 81"/>
                <a:gd name="T12" fmla="*/ 0 w 131"/>
                <a:gd name="T13" fmla="*/ 58 h 81"/>
                <a:gd name="T14" fmla="*/ 24 w 131"/>
                <a:gd name="T15" fmla="*/ 81 h 81"/>
                <a:gd name="T16" fmla="*/ 77 w 131"/>
                <a:gd name="T17" fmla="*/ 81 h 81"/>
                <a:gd name="T18" fmla="*/ 78 w 131"/>
                <a:gd name="T19" fmla="*/ 81 h 81"/>
                <a:gd name="T20" fmla="*/ 117 w 131"/>
                <a:gd name="T21" fmla="*/ 81 h 81"/>
                <a:gd name="T22" fmla="*/ 131 w 131"/>
                <a:gd name="T23" fmla="*/ 6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" h="81">
                  <a:moveTo>
                    <a:pt x="131" y="67"/>
                  </a:moveTo>
                  <a:cubicBezTo>
                    <a:pt x="131" y="59"/>
                    <a:pt x="125" y="53"/>
                    <a:pt x="117" y="52"/>
                  </a:cubicBezTo>
                  <a:cubicBezTo>
                    <a:pt x="118" y="49"/>
                    <a:pt x="119" y="45"/>
                    <a:pt x="119" y="41"/>
                  </a:cubicBezTo>
                  <a:cubicBezTo>
                    <a:pt x="119" y="18"/>
                    <a:pt x="101" y="0"/>
                    <a:pt x="78" y="0"/>
                  </a:cubicBezTo>
                  <a:cubicBezTo>
                    <a:pt x="57" y="0"/>
                    <a:pt x="39" y="18"/>
                    <a:pt x="38" y="40"/>
                  </a:cubicBezTo>
                  <a:cubicBezTo>
                    <a:pt x="34" y="36"/>
                    <a:pt x="29" y="34"/>
                    <a:pt x="24" y="34"/>
                  </a:cubicBezTo>
                  <a:cubicBezTo>
                    <a:pt x="11" y="34"/>
                    <a:pt x="0" y="45"/>
                    <a:pt x="0" y="58"/>
                  </a:cubicBezTo>
                  <a:cubicBezTo>
                    <a:pt x="0" y="70"/>
                    <a:pt x="11" y="81"/>
                    <a:pt x="24" y="81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117" y="81"/>
                    <a:pt x="117" y="81"/>
                    <a:pt x="117" y="81"/>
                  </a:cubicBezTo>
                  <a:cubicBezTo>
                    <a:pt x="124" y="81"/>
                    <a:pt x="131" y="74"/>
                    <a:pt x="131" y="67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0" name="Rectangle 117"/>
            <p:cNvSpPr>
              <a:spLocks noChangeArrowheads="1"/>
            </p:cNvSpPr>
            <p:nvPr/>
          </p:nvSpPr>
          <p:spPr bwMode="auto">
            <a:xfrm>
              <a:off x="3614145" y="2753746"/>
              <a:ext cx="18950" cy="43001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1" name="Rectangle 118"/>
            <p:cNvSpPr>
              <a:spLocks noChangeArrowheads="1"/>
            </p:cNvSpPr>
            <p:nvPr/>
          </p:nvSpPr>
          <p:spPr bwMode="auto">
            <a:xfrm>
              <a:off x="3660791" y="2776340"/>
              <a:ext cx="18950" cy="43001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2" name="Rectangle 119"/>
            <p:cNvSpPr>
              <a:spLocks noChangeArrowheads="1"/>
            </p:cNvSpPr>
            <p:nvPr/>
          </p:nvSpPr>
          <p:spPr bwMode="auto">
            <a:xfrm>
              <a:off x="3708894" y="2753746"/>
              <a:ext cx="18950" cy="43001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" name="Rectangle 120"/>
            <p:cNvSpPr>
              <a:spLocks noChangeArrowheads="1"/>
            </p:cNvSpPr>
            <p:nvPr/>
          </p:nvSpPr>
          <p:spPr bwMode="auto">
            <a:xfrm>
              <a:off x="3755539" y="2776340"/>
              <a:ext cx="18950" cy="43001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711" name="Freeform 121"/>
          <p:cNvSpPr/>
          <p:nvPr/>
        </p:nvSpPr>
        <p:spPr>
          <a:xfrm>
            <a:off x="4329113" y="2743200"/>
            <a:ext cx="177800" cy="14605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244" h="201">
                <a:moveTo>
                  <a:pt x="199" y="0"/>
                </a:moveTo>
                <a:lnTo>
                  <a:pt x="86" y="111"/>
                </a:lnTo>
                <a:lnTo>
                  <a:pt x="43" y="68"/>
                </a:lnTo>
                <a:lnTo>
                  <a:pt x="0" y="113"/>
                </a:lnTo>
                <a:lnTo>
                  <a:pt x="43" y="156"/>
                </a:lnTo>
                <a:lnTo>
                  <a:pt x="86" y="201"/>
                </a:lnTo>
                <a:lnTo>
                  <a:pt x="131" y="156"/>
                </a:lnTo>
                <a:lnTo>
                  <a:pt x="244" y="42"/>
                </a:lnTo>
                <a:lnTo>
                  <a:pt x="199" y="0"/>
                </a:lnTo>
                <a:close/>
              </a:path>
            </a:pathLst>
          </a:custGeom>
          <a:solidFill>
            <a:srgbClr val="00B0F0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712" name="Freeform 122"/>
          <p:cNvSpPr/>
          <p:nvPr/>
        </p:nvSpPr>
        <p:spPr>
          <a:xfrm>
            <a:off x="4437063" y="3759200"/>
            <a:ext cx="160337" cy="1524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</a:cxnLst>
            <a:pathLst>
              <a:path w="92" h="89">
                <a:moveTo>
                  <a:pt x="46" y="89"/>
                </a:moveTo>
                <a:cubicBezTo>
                  <a:pt x="72" y="89"/>
                  <a:pt x="92" y="69"/>
                  <a:pt x="92" y="43"/>
                </a:cubicBezTo>
                <a:cubicBezTo>
                  <a:pt x="92" y="24"/>
                  <a:pt x="81" y="7"/>
                  <a:pt x="64" y="0"/>
                </a:cubicBezTo>
                <a:cubicBezTo>
                  <a:pt x="58" y="9"/>
                  <a:pt x="58" y="9"/>
                  <a:pt x="58" y="9"/>
                </a:cubicBezTo>
                <a:cubicBezTo>
                  <a:pt x="72" y="14"/>
                  <a:pt x="82" y="27"/>
                  <a:pt x="82" y="43"/>
                </a:cubicBezTo>
                <a:cubicBezTo>
                  <a:pt x="82" y="63"/>
                  <a:pt x="66" y="79"/>
                  <a:pt x="46" y="79"/>
                </a:cubicBezTo>
                <a:cubicBezTo>
                  <a:pt x="26" y="79"/>
                  <a:pt x="10" y="63"/>
                  <a:pt x="10" y="43"/>
                </a:cubicBezTo>
                <a:cubicBezTo>
                  <a:pt x="10" y="27"/>
                  <a:pt x="21" y="14"/>
                  <a:pt x="35" y="9"/>
                </a:cubicBezTo>
                <a:cubicBezTo>
                  <a:pt x="29" y="0"/>
                  <a:pt x="29" y="0"/>
                  <a:pt x="29" y="0"/>
                </a:cubicBezTo>
                <a:cubicBezTo>
                  <a:pt x="12" y="7"/>
                  <a:pt x="0" y="24"/>
                  <a:pt x="0" y="43"/>
                </a:cubicBezTo>
                <a:cubicBezTo>
                  <a:pt x="0" y="69"/>
                  <a:pt x="21" y="89"/>
                  <a:pt x="46" y="89"/>
                </a:cubicBezTo>
              </a:path>
            </a:pathLst>
          </a:custGeom>
          <a:solidFill>
            <a:srgbClr val="F56A4A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713" name="Freeform 123"/>
          <p:cNvSpPr/>
          <p:nvPr/>
        </p:nvSpPr>
        <p:spPr>
          <a:xfrm>
            <a:off x="4481513" y="3724275"/>
            <a:ext cx="73025" cy="571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01" h="78">
                <a:moveTo>
                  <a:pt x="30" y="67"/>
                </a:moveTo>
                <a:lnTo>
                  <a:pt x="40" y="78"/>
                </a:lnTo>
                <a:lnTo>
                  <a:pt x="49" y="76"/>
                </a:lnTo>
                <a:lnTo>
                  <a:pt x="61" y="78"/>
                </a:lnTo>
                <a:lnTo>
                  <a:pt x="68" y="67"/>
                </a:lnTo>
                <a:lnTo>
                  <a:pt x="82" y="45"/>
                </a:lnTo>
                <a:lnTo>
                  <a:pt x="101" y="22"/>
                </a:lnTo>
                <a:lnTo>
                  <a:pt x="85" y="0"/>
                </a:lnTo>
                <a:lnTo>
                  <a:pt x="49" y="0"/>
                </a:lnTo>
                <a:lnTo>
                  <a:pt x="16" y="0"/>
                </a:lnTo>
                <a:lnTo>
                  <a:pt x="0" y="22"/>
                </a:lnTo>
                <a:lnTo>
                  <a:pt x="16" y="45"/>
                </a:lnTo>
                <a:lnTo>
                  <a:pt x="30" y="67"/>
                </a:lnTo>
                <a:close/>
              </a:path>
            </a:pathLst>
          </a:custGeom>
          <a:solidFill>
            <a:srgbClr val="F56A4A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714" name="Freeform 124"/>
          <p:cNvSpPr/>
          <p:nvPr/>
        </p:nvSpPr>
        <p:spPr>
          <a:xfrm>
            <a:off x="2238375" y="2735263"/>
            <a:ext cx="117475" cy="1920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</a:cxnLst>
            <a:pathLst>
              <a:path w="161" h="265">
                <a:moveTo>
                  <a:pt x="3" y="265"/>
                </a:moveTo>
                <a:lnTo>
                  <a:pt x="45" y="236"/>
                </a:lnTo>
                <a:lnTo>
                  <a:pt x="133" y="73"/>
                </a:lnTo>
                <a:lnTo>
                  <a:pt x="161" y="19"/>
                </a:lnTo>
                <a:lnTo>
                  <a:pt x="154" y="16"/>
                </a:lnTo>
                <a:lnTo>
                  <a:pt x="145" y="12"/>
                </a:lnTo>
                <a:lnTo>
                  <a:pt x="135" y="9"/>
                </a:lnTo>
                <a:lnTo>
                  <a:pt x="116" y="0"/>
                </a:lnTo>
                <a:lnTo>
                  <a:pt x="107" y="19"/>
                </a:lnTo>
                <a:lnTo>
                  <a:pt x="102" y="26"/>
                </a:lnTo>
                <a:lnTo>
                  <a:pt x="97" y="35"/>
                </a:lnTo>
                <a:lnTo>
                  <a:pt x="64" y="97"/>
                </a:lnTo>
                <a:lnTo>
                  <a:pt x="0" y="215"/>
                </a:lnTo>
                <a:lnTo>
                  <a:pt x="3" y="265"/>
                </a:lnTo>
                <a:close/>
              </a:path>
            </a:pathLst>
          </a:custGeom>
          <a:solidFill>
            <a:srgbClr val="F56A4A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715" name="Freeform 125"/>
          <p:cNvSpPr/>
          <p:nvPr/>
        </p:nvSpPr>
        <p:spPr>
          <a:xfrm>
            <a:off x="2327275" y="2700338"/>
            <a:ext cx="47625" cy="3810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64" h="52">
                <a:moveTo>
                  <a:pt x="19" y="0"/>
                </a:moveTo>
                <a:lnTo>
                  <a:pt x="0" y="33"/>
                </a:lnTo>
                <a:lnTo>
                  <a:pt x="36" y="47"/>
                </a:lnTo>
                <a:lnTo>
                  <a:pt x="43" y="52"/>
                </a:lnTo>
                <a:lnTo>
                  <a:pt x="45" y="52"/>
                </a:lnTo>
                <a:lnTo>
                  <a:pt x="48" y="49"/>
                </a:lnTo>
                <a:lnTo>
                  <a:pt x="52" y="42"/>
                </a:lnTo>
                <a:lnTo>
                  <a:pt x="64" y="18"/>
                </a:lnTo>
                <a:lnTo>
                  <a:pt x="19" y="0"/>
                </a:lnTo>
                <a:close/>
              </a:path>
            </a:pathLst>
          </a:custGeom>
          <a:solidFill>
            <a:srgbClr val="F56A4A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716" name="Freeform 126"/>
          <p:cNvSpPr>
            <a:spLocks noEditPoints="1"/>
          </p:cNvSpPr>
          <p:nvPr/>
        </p:nvSpPr>
        <p:spPr>
          <a:xfrm>
            <a:off x="4137025" y="4270375"/>
            <a:ext cx="188913" cy="188913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10" h="109">
                <a:moveTo>
                  <a:pt x="75" y="0"/>
                </a:moveTo>
                <a:cubicBezTo>
                  <a:pt x="76" y="0"/>
                  <a:pt x="78" y="0"/>
                  <a:pt x="80" y="0"/>
                </a:cubicBezTo>
                <a:cubicBezTo>
                  <a:pt x="100" y="1"/>
                  <a:pt x="110" y="27"/>
                  <a:pt x="96" y="43"/>
                </a:cubicBezTo>
                <a:cubicBezTo>
                  <a:pt x="90" y="49"/>
                  <a:pt x="76" y="54"/>
                  <a:pt x="65" y="48"/>
                </a:cubicBezTo>
                <a:cubicBezTo>
                  <a:pt x="63" y="49"/>
                  <a:pt x="61" y="52"/>
                  <a:pt x="59" y="54"/>
                </a:cubicBezTo>
                <a:cubicBezTo>
                  <a:pt x="52" y="61"/>
                  <a:pt x="45" y="68"/>
                  <a:pt x="38" y="74"/>
                </a:cubicBezTo>
                <a:cubicBezTo>
                  <a:pt x="40" y="78"/>
                  <a:pt x="47" y="80"/>
                  <a:pt x="47" y="85"/>
                </a:cubicBezTo>
                <a:cubicBezTo>
                  <a:pt x="47" y="87"/>
                  <a:pt x="43" y="90"/>
                  <a:pt x="43" y="90"/>
                </a:cubicBezTo>
                <a:cubicBezTo>
                  <a:pt x="43" y="90"/>
                  <a:pt x="41" y="94"/>
                  <a:pt x="38" y="94"/>
                </a:cubicBezTo>
                <a:cubicBezTo>
                  <a:pt x="34" y="94"/>
                  <a:pt x="31" y="86"/>
                  <a:pt x="28" y="85"/>
                </a:cubicBezTo>
                <a:cubicBezTo>
                  <a:pt x="26" y="86"/>
                  <a:pt x="25" y="88"/>
                  <a:pt x="23" y="90"/>
                </a:cubicBezTo>
                <a:cubicBezTo>
                  <a:pt x="24" y="93"/>
                  <a:pt x="32" y="96"/>
                  <a:pt x="31" y="100"/>
                </a:cubicBezTo>
                <a:cubicBezTo>
                  <a:pt x="31" y="103"/>
                  <a:pt x="28" y="105"/>
                  <a:pt x="28" y="105"/>
                </a:cubicBezTo>
                <a:cubicBezTo>
                  <a:pt x="28" y="105"/>
                  <a:pt x="25" y="109"/>
                  <a:pt x="23" y="109"/>
                </a:cubicBezTo>
                <a:cubicBezTo>
                  <a:pt x="20" y="109"/>
                  <a:pt x="15" y="103"/>
                  <a:pt x="15" y="103"/>
                </a:cubicBezTo>
                <a:cubicBezTo>
                  <a:pt x="12" y="100"/>
                  <a:pt x="12" y="100"/>
                  <a:pt x="12" y="100"/>
                </a:cubicBezTo>
                <a:cubicBezTo>
                  <a:pt x="12" y="100"/>
                  <a:pt x="9" y="102"/>
                  <a:pt x="9" y="102"/>
                </a:cubicBezTo>
                <a:cubicBezTo>
                  <a:pt x="3" y="103"/>
                  <a:pt x="1" y="100"/>
                  <a:pt x="0" y="96"/>
                </a:cubicBezTo>
                <a:cubicBezTo>
                  <a:pt x="0" y="95"/>
                  <a:pt x="0" y="95"/>
                  <a:pt x="0" y="94"/>
                </a:cubicBezTo>
                <a:cubicBezTo>
                  <a:pt x="1" y="90"/>
                  <a:pt x="5" y="87"/>
                  <a:pt x="8" y="84"/>
                </a:cubicBezTo>
                <a:cubicBezTo>
                  <a:pt x="23" y="69"/>
                  <a:pt x="40" y="52"/>
                  <a:pt x="55" y="37"/>
                </a:cubicBezTo>
                <a:cubicBezTo>
                  <a:pt x="53" y="34"/>
                  <a:pt x="52" y="31"/>
                  <a:pt x="52" y="28"/>
                </a:cubicBezTo>
                <a:cubicBezTo>
                  <a:pt x="50" y="11"/>
                  <a:pt x="61" y="2"/>
                  <a:pt x="75" y="0"/>
                </a:cubicBezTo>
                <a:close/>
                <a:moveTo>
                  <a:pt x="66" y="25"/>
                </a:moveTo>
                <a:cubicBezTo>
                  <a:pt x="66" y="37"/>
                  <a:pt x="83" y="40"/>
                  <a:pt x="87" y="30"/>
                </a:cubicBezTo>
                <a:cubicBezTo>
                  <a:pt x="91" y="21"/>
                  <a:pt x="84" y="13"/>
                  <a:pt x="75" y="14"/>
                </a:cubicBezTo>
                <a:cubicBezTo>
                  <a:pt x="70" y="15"/>
                  <a:pt x="66" y="19"/>
                  <a:pt x="66" y="25"/>
                </a:cubicBezTo>
                <a:close/>
              </a:path>
            </a:pathLst>
          </a:custGeom>
          <a:solidFill>
            <a:srgbClr val="F56A4A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717" name="Freeform 127"/>
          <p:cNvSpPr>
            <a:spLocks noEditPoints="1"/>
          </p:cNvSpPr>
          <p:nvPr/>
        </p:nvSpPr>
        <p:spPr>
          <a:xfrm>
            <a:off x="1963738" y="3303588"/>
            <a:ext cx="219075" cy="1730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27" h="100">
                <a:moveTo>
                  <a:pt x="126" y="31"/>
                </a:moveTo>
                <a:cubicBezTo>
                  <a:pt x="111" y="8"/>
                  <a:pt x="111" y="8"/>
                  <a:pt x="111" y="8"/>
                </a:cubicBezTo>
                <a:cubicBezTo>
                  <a:pt x="110" y="7"/>
                  <a:pt x="109" y="7"/>
                  <a:pt x="107" y="7"/>
                </a:cubicBezTo>
                <a:cubicBezTo>
                  <a:pt x="107" y="7"/>
                  <a:pt x="107" y="7"/>
                  <a:pt x="107" y="7"/>
                </a:cubicBezTo>
                <a:cubicBezTo>
                  <a:pt x="59" y="0"/>
                  <a:pt x="59" y="0"/>
                  <a:pt x="59" y="0"/>
                </a:cubicBezTo>
                <a:cubicBezTo>
                  <a:pt x="58" y="0"/>
                  <a:pt x="58" y="0"/>
                  <a:pt x="57" y="0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9" y="14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8" y="14"/>
                  <a:pt x="18" y="15"/>
                </a:cubicBezTo>
                <a:cubicBezTo>
                  <a:pt x="18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38"/>
                  <a:pt x="0" y="39"/>
                  <a:pt x="0" y="40"/>
                </a:cubicBezTo>
                <a:cubicBezTo>
                  <a:pt x="1" y="41"/>
                  <a:pt x="2" y="42"/>
                  <a:pt x="3" y="42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81"/>
                  <a:pt x="17" y="81"/>
                  <a:pt x="17" y="81"/>
                </a:cubicBezTo>
                <a:cubicBezTo>
                  <a:pt x="17" y="83"/>
                  <a:pt x="18" y="84"/>
                  <a:pt x="19" y="84"/>
                </a:cubicBezTo>
                <a:cubicBezTo>
                  <a:pt x="71" y="100"/>
                  <a:pt x="71" y="100"/>
                  <a:pt x="71" y="100"/>
                </a:cubicBezTo>
                <a:cubicBezTo>
                  <a:pt x="71" y="100"/>
                  <a:pt x="71" y="100"/>
                  <a:pt x="71" y="100"/>
                </a:cubicBezTo>
                <a:cubicBezTo>
                  <a:pt x="71" y="100"/>
                  <a:pt x="72" y="100"/>
                  <a:pt x="72" y="100"/>
                </a:cubicBezTo>
                <a:cubicBezTo>
                  <a:pt x="72" y="100"/>
                  <a:pt x="72" y="100"/>
                  <a:pt x="72" y="100"/>
                </a:cubicBezTo>
                <a:cubicBezTo>
                  <a:pt x="72" y="100"/>
                  <a:pt x="73" y="100"/>
                  <a:pt x="73" y="100"/>
                </a:cubicBezTo>
                <a:cubicBezTo>
                  <a:pt x="73" y="100"/>
                  <a:pt x="73" y="100"/>
                  <a:pt x="73" y="100"/>
                </a:cubicBezTo>
                <a:cubicBezTo>
                  <a:pt x="73" y="100"/>
                  <a:pt x="73" y="100"/>
                  <a:pt x="74" y="100"/>
                </a:cubicBezTo>
                <a:cubicBezTo>
                  <a:pt x="111" y="79"/>
                  <a:pt x="111" y="79"/>
                  <a:pt x="111" y="79"/>
                </a:cubicBezTo>
                <a:cubicBezTo>
                  <a:pt x="112" y="79"/>
                  <a:pt x="112" y="78"/>
                  <a:pt x="112" y="76"/>
                </a:cubicBezTo>
                <a:cubicBezTo>
                  <a:pt x="112" y="41"/>
                  <a:pt x="112" y="41"/>
                  <a:pt x="112" y="41"/>
                </a:cubicBezTo>
                <a:cubicBezTo>
                  <a:pt x="125" y="35"/>
                  <a:pt x="125" y="35"/>
                  <a:pt x="125" y="35"/>
                </a:cubicBezTo>
                <a:cubicBezTo>
                  <a:pt x="126" y="35"/>
                  <a:pt x="127" y="34"/>
                  <a:pt x="127" y="33"/>
                </a:cubicBezTo>
                <a:cubicBezTo>
                  <a:pt x="127" y="32"/>
                  <a:pt x="127" y="31"/>
                  <a:pt x="126" y="31"/>
                </a:cubicBezTo>
                <a:close/>
                <a:moveTo>
                  <a:pt x="9" y="37"/>
                </a:moveTo>
                <a:cubicBezTo>
                  <a:pt x="21" y="21"/>
                  <a:pt x="21" y="21"/>
                  <a:pt x="21" y="21"/>
                </a:cubicBezTo>
                <a:cubicBezTo>
                  <a:pt x="67" y="29"/>
                  <a:pt x="67" y="29"/>
                  <a:pt x="67" y="29"/>
                </a:cubicBezTo>
                <a:cubicBezTo>
                  <a:pt x="53" y="49"/>
                  <a:pt x="53" y="49"/>
                  <a:pt x="53" y="49"/>
                </a:cubicBezTo>
                <a:lnTo>
                  <a:pt x="9" y="37"/>
                </a:lnTo>
                <a:close/>
                <a:moveTo>
                  <a:pt x="69" y="93"/>
                </a:moveTo>
                <a:cubicBezTo>
                  <a:pt x="23" y="79"/>
                  <a:pt x="23" y="79"/>
                  <a:pt x="23" y="79"/>
                </a:cubicBezTo>
                <a:cubicBezTo>
                  <a:pt x="23" y="48"/>
                  <a:pt x="23" y="48"/>
                  <a:pt x="23" y="48"/>
                </a:cubicBezTo>
                <a:cubicBezTo>
                  <a:pt x="54" y="56"/>
                  <a:pt x="54" y="56"/>
                  <a:pt x="54" y="56"/>
                </a:cubicBezTo>
                <a:cubicBezTo>
                  <a:pt x="54" y="56"/>
                  <a:pt x="54" y="56"/>
                  <a:pt x="55" y="56"/>
                </a:cubicBezTo>
                <a:cubicBezTo>
                  <a:pt x="56" y="56"/>
                  <a:pt x="57" y="55"/>
                  <a:pt x="57" y="54"/>
                </a:cubicBezTo>
                <a:cubicBezTo>
                  <a:pt x="69" y="37"/>
                  <a:pt x="69" y="37"/>
                  <a:pt x="69" y="37"/>
                </a:cubicBezTo>
                <a:lnTo>
                  <a:pt x="69" y="93"/>
                </a:lnTo>
                <a:close/>
                <a:moveTo>
                  <a:pt x="72" y="23"/>
                </a:moveTo>
                <a:cubicBezTo>
                  <a:pt x="32" y="16"/>
                  <a:pt x="32" y="16"/>
                  <a:pt x="32" y="16"/>
                </a:cubicBezTo>
                <a:cubicBezTo>
                  <a:pt x="59" y="6"/>
                  <a:pt x="59" y="6"/>
                  <a:pt x="59" y="6"/>
                </a:cubicBezTo>
                <a:cubicBezTo>
                  <a:pt x="97" y="12"/>
                  <a:pt x="97" y="12"/>
                  <a:pt x="97" y="12"/>
                </a:cubicBezTo>
                <a:lnTo>
                  <a:pt x="72" y="23"/>
                </a:lnTo>
                <a:close/>
                <a:moveTo>
                  <a:pt x="75" y="92"/>
                </a:moveTo>
                <a:cubicBezTo>
                  <a:pt x="75" y="41"/>
                  <a:pt x="75" y="41"/>
                  <a:pt x="75" y="41"/>
                </a:cubicBezTo>
                <a:cubicBezTo>
                  <a:pt x="81" y="53"/>
                  <a:pt x="81" y="53"/>
                  <a:pt x="81" y="53"/>
                </a:cubicBezTo>
                <a:cubicBezTo>
                  <a:pt x="81" y="54"/>
                  <a:pt x="82" y="54"/>
                  <a:pt x="83" y="55"/>
                </a:cubicBezTo>
                <a:cubicBezTo>
                  <a:pt x="83" y="55"/>
                  <a:pt x="83" y="55"/>
                  <a:pt x="84" y="55"/>
                </a:cubicBezTo>
                <a:cubicBezTo>
                  <a:pt x="84" y="55"/>
                  <a:pt x="85" y="55"/>
                  <a:pt x="85" y="54"/>
                </a:cubicBezTo>
                <a:cubicBezTo>
                  <a:pt x="106" y="44"/>
                  <a:pt x="106" y="44"/>
                  <a:pt x="106" y="44"/>
                </a:cubicBezTo>
                <a:cubicBezTo>
                  <a:pt x="106" y="75"/>
                  <a:pt x="106" y="75"/>
                  <a:pt x="106" y="75"/>
                </a:cubicBezTo>
                <a:cubicBezTo>
                  <a:pt x="106" y="75"/>
                  <a:pt x="106" y="75"/>
                  <a:pt x="106" y="75"/>
                </a:cubicBezTo>
                <a:lnTo>
                  <a:pt x="75" y="92"/>
                </a:lnTo>
                <a:close/>
                <a:moveTo>
                  <a:pt x="85" y="47"/>
                </a:moveTo>
                <a:cubicBezTo>
                  <a:pt x="76" y="28"/>
                  <a:pt x="76" y="28"/>
                  <a:pt x="76" y="28"/>
                </a:cubicBezTo>
                <a:cubicBezTo>
                  <a:pt x="107" y="14"/>
                  <a:pt x="107" y="14"/>
                  <a:pt x="107" y="14"/>
                </a:cubicBezTo>
                <a:cubicBezTo>
                  <a:pt x="119" y="31"/>
                  <a:pt x="119" y="31"/>
                  <a:pt x="119" y="31"/>
                </a:cubicBezTo>
                <a:lnTo>
                  <a:pt x="85" y="47"/>
                </a:lnTo>
                <a:close/>
              </a:path>
            </a:pathLst>
          </a:custGeom>
          <a:solidFill>
            <a:srgbClr val="00B0F0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grpSp>
        <p:nvGrpSpPr>
          <p:cNvPr id="154" name="组合 153"/>
          <p:cNvGrpSpPr/>
          <p:nvPr/>
        </p:nvGrpSpPr>
        <p:grpSpPr>
          <a:xfrm>
            <a:off x="2576278" y="2355069"/>
            <a:ext cx="220838" cy="220837"/>
            <a:chOff x="2576280" y="2355071"/>
            <a:chExt cx="220838" cy="220837"/>
          </a:xfrm>
          <a:solidFill>
            <a:srgbClr val="F56A4A"/>
          </a:solidFill>
        </p:grpSpPr>
        <p:sp>
          <p:nvSpPr>
            <p:cNvPr id="131" name="Oval 128"/>
            <p:cNvSpPr>
              <a:spLocks noChangeArrowheads="1"/>
            </p:cNvSpPr>
            <p:nvPr/>
          </p:nvSpPr>
          <p:spPr bwMode="auto">
            <a:xfrm>
              <a:off x="2612722" y="2391513"/>
              <a:ext cx="146496" cy="148683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2" name="Rectangle 129"/>
            <p:cNvSpPr>
              <a:spLocks noChangeArrowheads="1"/>
            </p:cNvSpPr>
            <p:nvPr/>
          </p:nvSpPr>
          <p:spPr bwMode="auto">
            <a:xfrm>
              <a:off x="2676130" y="2355071"/>
              <a:ext cx="18950" cy="262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3" name="Rectangle 130"/>
            <p:cNvSpPr>
              <a:spLocks noChangeArrowheads="1"/>
            </p:cNvSpPr>
            <p:nvPr/>
          </p:nvSpPr>
          <p:spPr bwMode="auto">
            <a:xfrm>
              <a:off x="2769422" y="2455651"/>
              <a:ext cx="27696" cy="1895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4" name="Rectangle 131"/>
            <p:cNvSpPr>
              <a:spLocks noChangeArrowheads="1"/>
            </p:cNvSpPr>
            <p:nvPr/>
          </p:nvSpPr>
          <p:spPr bwMode="auto">
            <a:xfrm>
              <a:off x="2676130" y="2550399"/>
              <a:ext cx="18950" cy="25509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5" name="Rectangle 132"/>
            <p:cNvSpPr>
              <a:spLocks noChangeArrowheads="1"/>
            </p:cNvSpPr>
            <p:nvPr/>
          </p:nvSpPr>
          <p:spPr bwMode="auto">
            <a:xfrm>
              <a:off x="2576280" y="2455651"/>
              <a:ext cx="25509" cy="1895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6" name="Freeform 133"/>
            <p:cNvSpPr/>
            <p:nvPr/>
          </p:nvSpPr>
          <p:spPr bwMode="auto">
            <a:xfrm>
              <a:off x="2738082" y="2381309"/>
              <a:ext cx="32798" cy="31340"/>
            </a:xfrm>
            <a:custGeom>
              <a:avLst/>
              <a:gdLst>
                <a:gd name="T0" fmla="*/ 45 w 45"/>
                <a:gd name="T1" fmla="*/ 17 h 43"/>
                <a:gd name="T2" fmla="*/ 19 w 45"/>
                <a:gd name="T3" fmla="*/ 43 h 43"/>
                <a:gd name="T4" fmla="*/ 0 w 45"/>
                <a:gd name="T5" fmla="*/ 24 h 43"/>
                <a:gd name="T6" fmla="*/ 26 w 45"/>
                <a:gd name="T7" fmla="*/ 0 h 43"/>
                <a:gd name="T8" fmla="*/ 45 w 45"/>
                <a:gd name="T9" fmla="*/ 1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3">
                  <a:moveTo>
                    <a:pt x="45" y="17"/>
                  </a:moveTo>
                  <a:lnTo>
                    <a:pt x="19" y="43"/>
                  </a:lnTo>
                  <a:lnTo>
                    <a:pt x="0" y="24"/>
                  </a:lnTo>
                  <a:lnTo>
                    <a:pt x="26" y="0"/>
                  </a:lnTo>
                  <a:lnTo>
                    <a:pt x="45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7" name="Freeform 134"/>
            <p:cNvSpPr/>
            <p:nvPr/>
          </p:nvSpPr>
          <p:spPr bwMode="auto">
            <a:xfrm>
              <a:off x="2738082" y="2519060"/>
              <a:ext cx="32798" cy="31340"/>
            </a:xfrm>
            <a:custGeom>
              <a:avLst/>
              <a:gdLst>
                <a:gd name="T0" fmla="*/ 19 w 45"/>
                <a:gd name="T1" fmla="*/ 0 h 43"/>
                <a:gd name="T2" fmla="*/ 45 w 45"/>
                <a:gd name="T3" fmla="*/ 24 h 43"/>
                <a:gd name="T4" fmla="*/ 26 w 45"/>
                <a:gd name="T5" fmla="*/ 43 h 43"/>
                <a:gd name="T6" fmla="*/ 0 w 45"/>
                <a:gd name="T7" fmla="*/ 17 h 43"/>
                <a:gd name="T8" fmla="*/ 19 w 4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3">
                  <a:moveTo>
                    <a:pt x="19" y="0"/>
                  </a:moveTo>
                  <a:lnTo>
                    <a:pt x="45" y="24"/>
                  </a:lnTo>
                  <a:lnTo>
                    <a:pt x="26" y="43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8" name="Freeform 135"/>
            <p:cNvSpPr/>
            <p:nvPr/>
          </p:nvSpPr>
          <p:spPr bwMode="auto">
            <a:xfrm>
              <a:off x="2600331" y="2519060"/>
              <a:ext cx="32798" cy="31340"/>
            </a:xfrm>
            <a:custGeom>
              <a:avLst/>
              <a:gdLst>
                <a:gd name="T0" fmla="*/ 26 w 45"/>
                <a:gd name="T1" fmla="*/ 0 h 43"/>
                <a:gd name="T2" fmla="*/ 45 w 45"/>
                <a:gd name="T3" fmla="*/ 17 h 43"/>
                <a:gd name="T4" fmla="*/ 19 w 45"/>
                <a:gd name="T5" fmla="*/ 43 h 43"/>
                <a:gd name="T6" fmla="*/ 0 w 45"/>
                <a:gd name="T7" fmla="*/ 24 h 43"/>
                <a:gd name="T8" fmla="*/ 26 w 4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3">
                  <a:moveTo>
                    <a:pt x="26" y="0"/>
                  </a:moveTo>
                  <a:lnTo>
                    <a:pt x="45" y="17"/>
                  </a:lnTo>
                  <a:lnTo>
                    <a:pt x="19" y="43"/>
                  </a:lnTo>
                  <a:lnTo>
                    <a:pt x="0" y="24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9" name="Freeform 136"/>
            <p:cNvSpPr/>
            <p:nvPr/>
          </p:nvSpPr>
          <p:spPr bwMode="auto">
            <a:xfrm>
              <a:off x="2600331" y="2381309"/>
              <a:ext cx="32798" cy="31340"/>
            </a:xfrm>
            <a:custGeom>
              <a:avLst/>
              <a:gdLst>
                <a:gd name="T0" fmla="*/ 45 w 45"/>
                <a:gd name="T1" fmla="*/ 24 h 43"/>
                <a:gd name="T2" fmla="*/ 26 w 45"/>
                <a:gd name="T3" fmla="*/ 43 h 43"/>
                <a:gd name="T4" fmla="*/ 0 w 45"/>
                <a:gd name="T5" fmla="*/ 17 h 43"/>
                <a:gd name="T6" fmla="*/ 19 w 45"/>
                <a:gd name="T7" fmla="*/ 0 h 43"/>
                <a:gd name="T8" fmla="*/ 45 w 45"/>
                <a:gd name="T9" fmla="*/ 2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3">
                  <a:moveTo>
                    <a:pt x="45" y="24"/>
                  </a:moveTo>
                  <a:lnTo>
                    <a:pt x="26" y="43"/>
                  </a:lnTo>
                  <a:lnTo>
                    <a:pt x="0" y="17"/>
                  </a:lnTo>
                  <a:lnTo>
                    <a:pt x="19" y="0"/>
                  </a:lnTo>
                  <a:lnTo>
                    <a:pt x="45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0" name="Freeform 137"/>
            <p:cNvSpPr/>
            <p:nvPr/>
          </p:nvSpPr>
          <p:spPr bwMode="auto">
            <a:xfrm>
              <a:off x="2708928" y="2358715"/>
              <a:ext cx="27696" cy="32798"/>
            </a:xfrm>
            <a:custGeom>
              <a:avLst/>
              <a:gdLst>
                <a:gd name="T0" fmla="*/ 38 w 38"/>
                <a:gd name="T1" fmla="*/ 12 h 45"/>
                <a:gd name="T2" fmla="*/ 24 w 38"/>
                <a:gd name="T3" fmla="*/ 45 h 45"/>
                <a:gd name="T4" fmla="*/ 0 w 38"/>
                <a:gd name="T5" fmla="*/ 36 h 45"/>
                <a:gd name="T6" fmla="*/ 14 w 38"/>
                <a:gd name="T7" fmla="*/ 0 h 45"/>
                <a:gd name="T8" fmla="*/ 38 w 38"/>
                <a:gd name="T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5">
                  <a:moveTo>
                    <a:pt x="38" y="12"/>
                  </a:moveTo>
                  <a:lnTo>
                    <a:pt x="24" y="45"/>
                  </a:lnTo>
                  <a:lnTo>
                    <a:pt x="0" y="36"/>
                  </a:lnTo>
                  <a:lnTo>
                    <a:pt x="14" y="0"/>
                  </a:lnTo>
                  <a:lnTo>
                    <a:pt x="38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1" name="Freeform 138"/>
            <p:cNvSpPr/>
            <p:nvPr/>
          </p:nvSpPr>
          <p:spPr bwMode="auto">
            <a:xfrm>
              <a:off x="2760675" y="2488448"/>
              <a:ext cx="31340" cy="26967"/>
            </a:xfrm>
            <a:custGeom>
              <a:avLst/>
              <a:gdLst>
                <a:gd name="T0" fmla="*/ 9 w 43"/>
                <a:gd name="T1" fmla="*/ 0 h 37"/>
                <a:gd name="T2" fmla="*/ 43 w 43"/>
                <a:gd name="T3" fmla="*/ 14 h 37"/>
                <a:gd name="T4" fmla="*/ 33 w 43"/>
                <a:gd name="T5" fmla="*/ 37 h 37"/>
                <a:gd name="T6" fmla="*/ 0 w 43"/>
                <a:gd name="T7" fmla="*/ 23 h 37"/>
                <a:gd name="T8" fmla="*/ 9 w 43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7">
                  <a:moveTo>
                    <a:pt x="9" y="0"/>
                  </a:moveTo>
                  <a:lnTo>
                    <a:pt x="43" y="14"/>
                  </a:lnTo>
                  <a:lnTo>
                    <a:pt x="33" y="37"/>
                  </a:lnTo>
                  <a:lnTo>
                    <a:pt x="0" y="23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2" name="Freeform 139"/>
            <p:cNvSpPr/>
            <p:nvPr/>
          </p:nvSpPr>
          <p:spPr bwMode="auto">
            <a:xfrm>
              <a:off x="2634587" y="2540196"/>
              <a:ext cx="27696" cy="30612"/>
            </a:xfrm>
            <a:custGeom>
              <a:avLst/>
              <a:gdLst>
                <a:gd name="T0" fmla="*/ 38 w 38"/>
                <a:gd name="T1" fmla="*/ 9 h 42"/>
                <a:gd name="T2" fmla="*/ 24 w 38"/>
                <a:gd name="T3" fmla="*/ 42 h 42"/>
                <a:gd name="T4" fmla="*/ 0 w 38"/>
                <a:gd name="T5" fmla="*/ 33 h 42"/>
                <a:gd name="T6" fmla="*/ 14 w 38"/>
                <a:gd name="T7" fmla="*/ 0 h 42"/>
                <a:gd name="T8" fmla="*/ 38 w 38"/>
                <a:gd name="T9" fmla="*/ 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2">
                  <a:moveTo>
                    <a:pt x="38" y="9"/>
                  </a:moveTo>
                  <a:lnTo>
                    <a:pt x="24" y="42"/>
                  </a:lnTo>
                  <a:lnTo>
                    <a:pt x="0" y="33"/>
                  </a:lnTo>
                  <a:lnTo>
                    <a:pt x="14" y="0"/>
                  </a:lnTo>
                  <a:lnTo>
                    <a:pt x="38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3" name="Freeform 140"/>
            <p:cNvSpPr/>
            <p:nvPr/>
          </p:nvSpPr>
          <p:spPr bwMode="auto">
            <a:xfrm>
              <a:off x="2579924" y="2414107"/>
              <a:ext cx="30612" cy="27696"/>
            </a:xfrm>
            <a:custGeom>
              <a:avLst/>
              <a:gdLst>
                <a:gd name="T0" fmla="*/ 33 w 42"/>
                <a:gd name="T1" fmla="*/ 38 h 38"/>
                <a:gd name="T2" fmla="*/ 0 w 42"/>
                <a:gd name="T3" fmla="*/ 26 h 38"/>
                <a:gd name="T4" fmla="*/ 9 w 42"/>
                <a:gd name="T5" fmla="*/ 0 h 38"/>
                <a:gd name="T6" fmla="*/ 42 w 42"/>
                <a:gd name="T7" fmla="*/ 14 h 38"/>
                <a:gd name="T8" fmla="*/ 33 w 42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8">
                  <a:moveTo>
                    <a:pt x="33" y="38"/>
                  </a:moveTo>
                  <a:lnTo>
                    <a:pt x="0" y="26"/>
                  </a:lnTo>
                  <a:lnTo>
                    <a:pt x="9" y="0"/>
                  </a:lnTo>
                  <a:lnTo>
                    <a:pt x="42" y="14"/>
                  </a:lnTo>
                  <a:lnTo>
                    <a:pt x="33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" name="Freeform 141"/>
            <p:cNvSpPr/>
            <p:nvPr/>
          </p:nvSpPr>
          <p:spPr bwMode="auto">
            <a:xfrm>
              <a:off x="2760675" y="2414107"/>
              <a:ext cx="31340" cy="27696"/>
            </a:xfrm>
            <a:custGeom>
              <a:avLst/>
              <a:gdLst>
                <a:gd name="T0" fmla="*/ 0 w 43"/>
                <a:gd name="T1" fmla="*/ 14 h 38"/>
                <a:gd name="T2" fmla="*/ 33 w 43"/>
                <a:gd name="T3" fmla="*/ 0 h 38"/>
                <a:gd name="T4" fmla="*/ 43 w 43"/>
                <a:gd name="T5" fmla="*/ 24 h 38"/>
                <a:gd name="T6" fmla="*/ 9 w 43"/>
                <a:gd name="T7" fmla="*/ 38 h 38"/>
                <a:gd name="T8" fmla="*/ 0 w 43"/>
                <a:gd name="T9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8">
                  <a:moveTo>
                    <a:pt x="0" y="14"/>
                  </a:moveTo>
                  <a:lnTo>
                    <a:pt x="33" y="0"/>
                  </a:lnTo>
                  <a:lnTo>
                    <a:pt x="43" y="24"/>
                  </a:lnTo>
                  <a:lnTo>
                    <a:pt x="9" y="38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5" name="Freeform 142"/>
            <p:cNvSpPr/>
            <p:nvPr/>
          </p:nvSpPr>
          <p:spPr bwMode="auto">
            <a:xfrm>
              <a:off x="2708928" y="2540196"/>
              <a:ext cx="27696" cy="30612"/>
            </a:xfrm>
            <a:custGeom>
              <a:avLst/>
              <a:gdLst>
                <a:gd name="T0" fmla="*/ 38 w 38"/>
                <a:gd name="T1" fmla="*/ 33 h 42"/>
                <a:gd name="T2" fmla="*/ 14 w 38"/>
                <a:gd name="T3" fmla="*/ 42 h 42"/>
                <a:gd name="T4" fmla="*/ 0 w 38"/>
                <a:gd name="T5" fmla="*/ 9 h 42"/>
                <a:gd name="T6" fmla="*/ 24 w 38"/>
                <a:gd name="T7" fmla="*/ 0 h 42"/>
                <a:gd name="T8" fmla="*/ 38 w 38"/>
                <a:gd name="T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2">
                  <a:moveTo>
                    <a:pt x="38" y="33"/>
                  </a:moveTo>
                  <a:lnTo>
                    <a:pt x="14" y="42"/>
                  </a:lnTo>
                  <a:lnTo>
                    <a:pt x="0" y="9"/>
                  </a:lnTo>
                  <a:lnTo>
                    <a:pt x="24" y="0"/>
                  </a:lnTo>
                  <a:lnTo>
                    <a:pt x="38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6" name="Freeform 143"/>
            <p:cNvSpPr/>
            <p:nvPr/>
          </p:nvSpPr>
          <p:spPr bwMode="auto">
            <a:xfrm>
              <a:off x="2579924" y="2489906"/>
              <a:ext cx="32798" cy="27696"/>
            </a:xfrm>
            <a:custGeom>
              <a:avLst/>
              <a:gdLst>
                <a:gd name="T0" fmla="*/ 45 w 45"/>
                <a:gd name="T1" fmla="*/ 24 h 38"/>
                <a:gd name="T2" fmla="*/ 11 w 45"/>
                <a:gd name="T3" fmla="*/ 38 h 38"/>
                <a:gd name="T4" fmla="*/ 0 w 45"/>
                <a:gd name="T5" fmla="*/ 14 h 38"/>
                <a:gd name="T6" fmla="*/ 33 w 45"/>
                <a:gd name="T7" fmla="*/ 0 h 38"/>
                <a:gd name="T8" fmla="*/ 45 w 45"/>
                <a:gd name="T9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8">
                  <a:moveTo>
                    <a:pt x="45" y="24"/>
                  </a:moveTo>
                  <a:lnTo>
                    <a:pt x="11" y="38"/>
                  </a:lnTo>
                  <a:lnTo>
                    <a:pt x="0" y="14"/>
                  </a:lnTo>
                  <a:lnTo>
                    <a:pt x="33" y="0"/>
                  </a:lnTo>
                  <a:lnTo>
                    <a:pt x="45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7" name="Freeform 144"/>
            <p:cNvSpPr/>
            <p:nvPr/>
          </p:nvSpPr>
          <p:spPr bwMode="auto">
            <a:xfrm>
              <a:off x="2634587" y="2360902"/>
              <a:ext cx="27696" cy="30612"/>
            </a:xfrm>
            <a:custGeom>
              <a:avLst/>
              <a:gdLst>
                <a:gd name="T0" fmla="*/ 38 w 38"/>
                <a:gd name="T1" fmla="*/ 33 h 42"/>
                <a:gd name="T2" fmla="*/ 14 w 38"/>
                <a:gd name="T3" fmla="*/ 42 h 42"/>
                <a:gd name="T4" fmla="*/ 0 w 38"/>
                <a:gd name="T5" fmla="*/ 9 h 42"/>
                <a:gd name="T6" fmla="*/ 24 w 38"/>
                <a:gd name="T7" fmla="*/ 0 h 42"/>
                <a:gd name="T8" fmla="*/ 38 w 38"/>
                <a:gd name="T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2">
                  <a:moveTo>
                    <a:pt x="38" y="33"/>
                  </a:moveTo>
                  <a:lnTo>
                    <a:pt x="14" y="42"/>
                  </a:lnTo>
                  <a:lnTo>
                    <a:pt x="0" y="9"/>
                  </a:lnTo>
                  <a:lnTo>
                    <a:pt x="24" y="0"/>
                  </a:lnTo>
                  <a:lnTo>
                    <a:pt x="38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719" name="Freeform 145"/>
          <p:cNvSpPr/>
          <p:nvPr/>
        </p:nvSpPr>
        <p:spPr>
          <a:xfrm>
            <a:off x="4564063" y="3235325"/>
            <a:ext cx="50800" cy="539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30" h="32">
                <a:moveTo>
                  <a:pt x="28" y="25"/>
                </a:moveTo>
                <a:cubicBezTo>
                  <a:pt x="30" y="13"/>
                  <a:pt x="20" y="0"/>
                  <a:pt x="7" y="2"/>
                </a:cubicBezTo>
                <a:cubicBezTo>
                  <a:pt x="0" y="2"/>
                  <a:pt x="0" y="13"/>
                  <a:pt x="7" y="12"/>
                </a:cubicBezTo>
                <a:cubicBezTo>
                  <a:pt x="13" y="11"/>
                  <a:pt x="19" y="16"/>
                  <a:pt x="18" y="23"/>
                </a:cubicBezTo>
                <a:cubicBezTo>
                  <a:pt x="16" y="29"/>
                  <a:pt x="26" y="32"/>
                  <a:pt x="28" y="25"/>
                </a:cubicBezTo>
              </a:path>
            </a:pathLst>
          </a:custGeom>
          <a:solidFill>
            <a:srgbClr val="2980B9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720" name="Freeform 146"/>
          <p:cNvSpPr/>
          <p:nvPr/>
        </p:nvSpPr>
        <p:spPr>
          <a:xfrm>
            <a:off x="4516438" y="3284538"/>
            <a:ext cx="187325" cy="1508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</a:cxnLst>
            <a:pathLst>
              <a:path w="108" h="88">
                <a:moveTo>
                  <a:pt x="3" y="15"/>
                </a:moveTo>
                <a:cubicBezTo>
                  <a:pt x="0" y="23"/>
                  <a:pt x="1" y="33"/>
                  <a:pt x="3" y="42"/>
                </a:cubicBezTo>
                <a:cubicBezTo>
                  <a:pt x="6" y="57"/>
                  <a:pt x="13" y="82"/>
                  <a:pt x="31" y="87"/>
                </a:cubicBezTo>
                <a:cubicBezTo>
                  <a:pt x="33" y="88"/>
                  <a:pt x="34" y="88"/>
                  <a:pt x="36" y="88"/>
                </a:cubicBezTo>
                <a:cubicBezTo>
                  <a:pt x="41" y="88"/>
                  <a:pt x="46" y="86"/>
                  <a:pt x="50" y="82"/>
                </a:cubicBezTo>
                <a:cubicBezTo>
                  <a:pt x="55" y="86"/>
                  <a:pt x="59" y="88"/>
                  <a:pt x="64" y="88"/>
                </a:cubicBezTo>
                <a:cubicBezTo>
                  <a:pt x="90" y="88"/>
                  <a:pt x="108" y="29"/>
                  <a:pt x="94" y="10"/>
                </a:cubicBezTo>
                <a:cubicBezTo>
                  <a:pt x="93" y="9"/>
                  <a:pt x="93" y="8"/>
                  <a:pt x="92" y="8"/>
                </a:cubicBezTo>
                <a:cubicBezTo>
                  <a:pt x="86" y="2"/>
                  <a:pt x="78" y="0"/>
                  <a:pt x="70" y="0"/>
                </a:cubicBezTo>
                <a:cubicBezTo>
                  <a:pt x="63" y="0"/>
                  <a:pt x="56" y="2"/>
                  <a:pt x="50" y="5"/>
                </a:cubicBezTo>
                <a:cubicBezTo>
                  <a:pt x="50" y="5"/>
                  <a:pt x="50" y="5"/>
                  <a:pt x="50" y="5"/>
                </a:cubicBezTo>
                <a:cubicBezTo>
                  <a:pt x="49" y="5"/>
                  <a:pt x="46" y="3"/>
                  <a:pt x="45" y="3"/>
                </a:cubicBezTo>
                <a:cubicBezTo>
                  <a:pt x="41" y="1"/>
                  <a:pt x="36" y="0"/>
                  <a:pt x="32" y="0"/>
                </a:cubicBezTo>
                <a:cubicBezTo>
                  <a:pt x="31" y="0"/>
                  <a:pt x="31" y="0"/>
                  <a:pt x="30" y="0"/>
                </a:cubicBezTo>
                <a:cubicBezTo>
                  <a:pt x="20" y="0"/>
                  <a:pt x="7" y="4"/>
                  <a:pt x="3" y="15"/>
                </a:cubicBezTo>
              </a:path>
            </a:pathLst>
          </a:custGeom>
          <a:solidFill>
            <a:srgbClr val="8865DB"/>
          </a:solidFill>
          <a:ln w="9525">
            <a:noFill/>
          </a:ln>
        </p:spPr>
        <p:txBody>
          <a:bodyPr/>
          <a:p>
            <a:endParaRPr lang="fr-FR" altLang="en-US"/>
          </a:p>
        </p:txBody>
      </p:sp>
      <p:sp>
        <p:nvSpPr>
          <p:cNvPr id="25722" name="Oval 78"/>
          <p:cNvSpPr/>
          <p:nvPr/>
        </p:nvSpPr>
        <p:spPr>
          <a:xfrm>
            <a:off x="6940550" y="2187575"/>
            <a:ext cx="603250" cy="603250"/>
          </a:xfrm>
          <a:prstGeom prst="ellipse">
            <a:avLst/>
          </a:prstGeom>
          <a:solidFill>
            <a:srgbClr val="F56A4A"/>
          </a:solidFill>
          <a:ln w="9525">
            <a:noFill/>
          </a:ln>
        </p:spPr>
        <p:txBody>
          <a:bodyPr anchor="t" anchorCtr="0"/>
          <a:p>
            <a:pPr>
              <a:buFont typeface="Arial" panose="020B0604020202020204" pitchFamily="34" charset="0"/>
            </a:pP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5725" name="Oval 56"/>
          <p:cNvSpPr/>
          <p:nvPr/>
        </p:nvSpPr>
        <p:spPr>
          <a:xfrm>
            <a:off x="6946900" y="3192780"/>
            <a:ext cx="590550" cy="590550"/>
          </a:xfrm>
          <a:prstGeom prst="ellipse">
            <a:avLst/>
          </a:prstGeom>
          <a:solidFill>
            <a:srgbClr val="8865DB"/>
          </a:solidFill>
          <a:ln w="9525">
            <a:noFill/>
          </a:ln>
        </p:spPr>
        <p:txBody>
          <a:bodyPr anchor="t" anchorCtr="0"/>
          <a:p>
            <a:pPr>
              <a:buFont typeface="Arial" panose="020B0604020202020204" pitchFamily="34" charset="0"/>
            </a:pP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5739" name="Oval 32"/>
          <p:cNvSpPr/>
          <p:nvPr/>
        </p:nvSpPr>
        <p:spPr>
          <a:xfrm>
            <a:off x="6934200" y="4184650"/>
            <a:ext cx="615950" cy="615950"/>
          </a:xfrm>
          <a:prstGeom prst="ellipse">
            <a:avLst/>
          </a:prstGeom>
          <a:solidFill>
            <a:srgbClr val="00B0F0"/>
          </a:solidFill>
          <a:ln w="9525">
            <a:noFill/>
          </a:ln>
        </p:spPr>
        <p:txBody>
          <a:bodyPr anchor="t" anchorCtr="0"/>
          <a:p>
            <a:pPr>
              <a:buFont typeface="Arial" panose="020B0604020202020204" pitchFamily="34" charset="0"/>
            </a:pP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5745" name="Oval 23"/>
          <p:cNvSpPr/>
          <p:nvPr/>
        </p:nvSpPr>
        <p:spPr>
          <a:xfrm>
            <a:off x="6939280" y="5202555"/>
            <a:ext cx="606425" cy="606425"/>
          </a:xfrm>
          <a:prstGeom prst="ellipse">
            <a:avLst/>
          </a:prstGeom>
          <a:solidFill>
            <a:srgbClr val="CB3416"/>
          </a:solidFill>
          <a:ln w="9525">
            <a:noFill/>
          </a:ln>
        </p:spPr>
        <p:txBody>
          <a:bodyPr anchor="t" anchorCtr="0"/>
          <a:p>
            <a:pPr>
              <a:buFont typeface="Arial" panose="020B0604020202020204" pitchFamily="34" charset="0"/>
            </a:pP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3657" name="矩形 28"/>
          <p:cNvSpPr>
            <a:spLocks noChangeArrowheads="1"/>
          </p:cNvSpPr>
          <p:nvPr/>
        </p:nvSpPr>
        <p:spPr bwMode="auto">
          <a:xfrm>
            <a:off x="7661275" y="2055813"/>
            <a:ext cx="206375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56A4A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Trello</a:t>
            </a:r>
            <a:endParaRPr kumimoji="0" lang="fr-FR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F56A4A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  <p:sp>
        <p:nvSpPr>
          <p:cNvPr id="23658" name="矩形 191"/>
          <p:cNvSpPr>
            <a:spLocks noChangeArrowheads="1"/>
          </p:cNvSpPr>
          <p:nvPr/>
        </p:nvSpPr>
        <p:spPr bwMode="auto">
          <a:xfrm>
            <a:off x="7661275" y="3383280"/>
            <a:ext cx="40690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Streamlit: créer et  partager des données  </a:t>
            </a:r>
            <a:endParaRPr kumimoji="0" lang="fr-FR" sz="12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Spacy:  Traitement Données</a:t>
            </a:r>
            <a:endParaRPr kumimoji="0" lang="fr-FR" sz="12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PyPDF: Traitement PDF file</a:t>
            </a:r>
            <a:endParaRPr kumimoji="0" lang="fr-FR" sz="12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  <p:sp>
        <p:nvSpPr>
          <p:cNvPr id="23659" name="矩形 28"/>
          <p:cNvSpPr>
            <a:spLocks noChangeArrowheads="1"/>
          </p:cNvSpPr>
          <p:nvPr/>
        </p:nvSpPr>
        <p:spPr bwMode="auto">
          <a:xfrm>
            <a:off x="7661275" y="3089275"/>
            <a:ext cx="206375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8865DB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Python</a:t>
            </a:r>
            <a:endParaRPr kumimoji="0" lang="fr-FR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8865DB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  <p:sp>
        <p:nvSpPr>
          <p:cNvPr id="23660" name="矩形 193"/>
          <p:cNvSpPr>
            <a:spLocks noChangeArrowheads="1"/>
          </p:cNvSpPr>
          <p:nvPr/>
        </p:nvSpPr>
        <p:spPr bwMode="auto">
          <a:xfrm>
            <a:off x="7661275" y="4362450"/>
            <a:ext cx="3719513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travailler ensemble sur le projet</a:t>
            </a:r>
            <a:endParaRPr kumimoji="0" lang="fr-FR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  <p:sp>
        <p:nvSpPr>
          <p:cNvPr id="23661" name="矩形 28"/>
          <p:cNvSpPr>
            <a:spLocks noChangeArrowheads="1"/>
          </p:cNvSpPr>
          <p:nvPr/>
        </p:nvSpPr>
        <p:spPr bwMode="auto">
          <a:xfrm>
            <a:off x="7661275" y="4067175"/>
            <a:ext cx="206375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Github</a:t>
            </a:r>
            <a:endParaRPr kumimoji="0" lang="fr-FR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  <p:sp>
        <p:nvSpPr>
          <p:cNvPr id="23662" name="矩形 195"/>
          <p:cNvSpPr>
            <a:spLocks noChangeArrowheads="1"/>
          </p:cNvSpPr>
          <p:nvPr/>
        </p:nvSpPr>
        <p:spPr bwMode="auto">
          <a:xfrm>
            <a:off x="7661275" y="5394325"/>
            <a:ext cx="3719513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communication </a:t>
            </a:r>
            <a:endParaRPr kumimoji="0" lang="fr-FR" sz="12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  <p:sp>
        <p:nvSpPr>
          <p:cNvPr id="23663" name="矩形 28"/>
          <p:cNvSpPr>
            <a:spLocks noChangeArrowheads="1"/>
          </p:cNvSpPr>
          <p:nvPr/>
        </p:nvSpPr>
        <p:spPr bwMode="auto">
          <a:xfrm>
            <a:off x="7661275" y="5100638"/>
            <a:ext cx="206375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CB3416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Discord</a:t>
            </a:r>
            <a:endParaRPr kumimoji="0" lang="fr-FR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CB3416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  <p:pic>
        <p:nvPicPr>
          <p:cNvPr id="110" name="Image 109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矩形 191"/>
          <p:cNvSpPr>
            <a:spLocks noChangeArrowheads="1"/>
          </p:cNvSpPr>
          <p:nvPr/>
        </p:nvSpPr>
        <p:spPr bwMode="auto">
          <a:xfrm>
            <a:off x="7696835" y="2443163"/>
            <a:ext cx="3719513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Suivi d’avancement de projet </a:t>
            </a:r>
            <a:endParaRPr kumimoji="0" lang="fr-FR" sz="12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  <p:pic>
        <p:nvPicPr>
          <p:cNvPr id="114" name="Espace réservé pour une image 113"/>
          <p:cNvPicPr>
            <a:picLocks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7035165" y="3271520"/>
            <a:ext cx="423545" cy="4235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5" name="Espace réservé pour une image 114"/>
          <p:cNvPicPr>
            <a:picLocks noChangeAspect="1"/>
          </p:cNvPicPr>
          <p:nvPr>
            <p:ph type="pic" sz="quarter" idx="14"/>
          </p:nvPr>
        </p:nvPicPr>
        <p:blipFill>
          <a:blip r:embed="rId3"/>
          <a:stretch>
            <a:fillRect/>
          </a:stretch>
        </p:blipFill>
        <p:spPr>
          <a:xfrm>
            <a:off x="6990080" y="2242185"/>
            <a:ext cx="490855" cy="4908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6" name="Espace réservé pour une image 115"/>
          <p:cNvPicPr>
            <a:picLocks noChangeAspect="1"/>
          </p:cNvPicPr>
          <p:nvPr>
            <p:ph type="pic" sz="quarter" idx="15"/>
          </p:nvPr>
        </p:nvPicPr>
        <p:blipFill>
          <a:blip r:embed="rId4"/>
          <a:stretch>
            <a:fillRect/>
          </a:stretch>
        </p:blipFill>
        <p:spPr>
          <a:xfrm>
            <a:off x="7045960" y="4275455"/>
            <a:ext cx="423545" cy="4235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8" name="Espace réservé pour une image 117"/>
          <p:cNvPicPr>
            <a:picLocks noChangeAspect="1"/>
          </p:cNvPicPr>
          <p:nvPr>
            <p:ph type="pic" sz="quarter" idx="16"/>
          </p:nvPr>
        </p:nvPicPr>
        <p:blipFill>
          <a:blip r:embed="rId5"/>
          <a:stretch>
            <a:fillRect/>
          </a:stretch>
        </p:blipFill>
        <p:spPr>
          <a:xfrm>
            <a:off x="6998970" y="5248910"/>
            <a:ext cx="480060" cy="4800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altLang="en-US" sz="6000" b="1" noProof="0" dirty="0" smtClean="0">
                <a:ln>
                  <a:noFill/>
                </a:ln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/>
                <a:uLnTx/>
                <a:uFillTx/>
                <a:latin typeface="+mj-ea"/>
                <a:sym typeface="+mn-ea"/>
              </a:rPr>
              <a:t>CONTRAINTES</a:t>
            </a:r>
            <a:endParaRPr kumimoji="0" lang="fr-FR" altLang="en-US" sz="40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973070" y="2239645"/>
            <a:ext cx="685800" cy="6858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325110" y="3884295"/>
            <a:ext cx="685800" cy="685800"/>
          </a:xfrm>
          <a:prstGeom prst="ellipse">
            <a:avLst/>
          </a:prstGeom>
          <a:solidFill>
            <a:srgbClr val="886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45" name="矩形 22"/>
          <p:cNvSpPr>
            <a:spLocks noChangeArrowheads="1"/>
          </p:cNvSpPr>
          <p:nvPr/>
        </p:nvSpPr>
        <p:spPr bwMode="auto">
          <a:xfrm>
            <a:off x="6365875" y="3796030"/>
            <a:ext cx="475107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compétence sur l’utilisation des librairie Python </a:t>
            </a:r>
            <a:endParaRPr kumimoji="0" lang="fr-FR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  <p:sp>
        <p:nvSpPr>
          <p:cNvPr id="3" name="矩形 22"/>
          <p:cNvSpPr>
            <a:spLocks noChangeArrowheads="1"/>
          </p:cNvSpPr>
          <p:nvPr/>
        </p:nvSpPr>
        <p:spPr bwMode="auto">
          <a:xfrm>
            <a:off x="4013518" y="2502853"/>
            <a:ext cx="34401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Durée </a:t>
            </a:r>
            <a:r>
              <a:rPr kumimoji="0" lang="fr-FR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de Projet</a:t>
            </a:r>
            <a:endParaRPr kumimoji="0" lang="fr-FR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  <p:pic>
        <p:nvPicPr>
          <p:cNvPr id="119" name="Espace réservé pour une image 118"/>
          <p:cNvPicPr>
            <a:picLocks noChangeAspect="1"/>
          </p:cNvPicPr>
          <p:nvPr>
            <p:ph type="pic" sz="quarter" idx="15"/>
          </p:nvPr>
        </p:nvPicPr>
        <p:blipFill>
          <a:blip r:embed="rId1"/>
          <a:stretch>
            <a:fillRect/>
          </a:stretch>
        </p:blipFill>
        <p:spPr>
          <a:xfrm>
            <a:off x="718185" y="1814830"/>
            <a:ext cx="1899920" cy="21202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0" name="Espace réservé pour une image 119"/>
          <p:cNvPicPr>
            <a:picLocks noChangeAspect="1"/>
          </p:cNvPicPr>
          <p:nvPr>
            <p:ph type="pic" sz="quarter" idx="16"/>
          </p:nvPr>
        </p:nvPicPr>
        <p:blipFill>
          <a:blip r:embed="rId2"/>
          <a:stretch>
            <a:fillRect/>
          </a:stretch>
        </p:blipFill>
        <p:spPr>
          <a:xfrm>
            <a:off x="2973070" y="3474085"/>
            <a:ext cx="1997075" cy="20466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350" y="365125"/>
            <a:ext cx="11600815" cy="1174115"/>
          </a:xfrm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altLang="en-US" sz="4800" b="1" noProof="0" dirty="0" smtClean="0">
                <a:ln>
                  <a:noFill/>
                </a:ln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/>
                <a:uLnTx/>
                <a:uFillTx/>
                <a:latin typeface="+mj-ea"/>
                <a:sym typeface="+mn-ea"/>
              </a:rPr>
              <a:t>AMELIORATION DE LA SOLUTION</a:t>
            </a:r>
            <a:endParaRPr kumimoji="0" lang="fr-FR" altLang="en-US" sz="4800" b="1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effectLst/>
              <a:uLnTx/>
              <a:uFillTx/>
              <a:latin typeface="+mj-ea"/>
              <a:ea typeface="+mj-ea"/>
              <a:cs typeface="+mj-cs"/>
              <a:sym typeface="+mn-ea"/>
            </a:endParaRPr>
          </a:p>
        </p:txBody>
      </p:sp>
      <p:grpSp>
        <p:nvGrpSpPr>
          <p:cNvPr id="26626" name="组合 2"/>
          <p:cNvGrpSpPr/>
          <p:nvPr/>
        </p:nvGrpSpPr>
        <p:grpSpPr>
          <a:xfrm>
            <a:off x="1479550" y="1927225"/>
            <a:ext cx="2528888" cy="4273550"/>
            <a:chOff x="839788" y="1445125"/>
            <a:chExt cx="2880000" cy="4865645"/>
          </a:xfrm>
        </p:grpSpPr>
        <p:sp>
          <p:nvSpPr>
            <p:cNvPr id="4" name="椭圆 3"/>
            <p:cNvSpPr>
              <a:spLocks noChangeAspect="1"/>
            </p:cNvSpPr>
            <p:nvPr/>
          </p:nvSpPr>
          <p:spPr>
            <a:xfrm>
              <a:off x="839788" y="1445125"/>
              <a:ext cx="2880000" cy="2879262"/>
            </a:xfrm>
            <a:prstGeom prst="ellipse">
              <a:avLst/>
            </a:prstGeom>
            <a:solidFill>
              <a:srgbClr val="8865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033121" y="3243351"/>
              <a:ext cx="400847" cy="3067419"/>
              <a:chOff x="2033121" y="3243351"/>
              <a:chExt cx="400847" cy="3067419"/>
            </a:xfrm>
            <a:solidFill>
              <a:srgbClr val="2A3C50"/>
            </a:solidFill>
          </p:grpSpPr>
          <p:sp>
            <p:nvSpPr>
              <p:cNvPr id="7" name="等腰三角形 6"/>
              <p:cNvSpPr/>
              <p:nvPr/>
            </p:nvSpPr>
            <p:spPr>
              <a:xfrm>
                <a:off x="2073835" y="3243351"/>
                <a:ext cx="350452" cy="306741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rot="19518462">
                <a:off x="2033121" y="3760501"/>
                <a:ext cx="79822" cy="59477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" name="等腰三角形 8"/>
              <p:cNvSpPr/>
              <p:nvPr/>
            </p:nvSpPr>
            <p:spPr>
              <a:xfrm rot="1632164">
                <a:off x="2335913" y="3601883"/>
                <a:ext cx="98055" cy="59536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629" name="组合 9"/>
          <p:cNvGrpSpPr/>
          <p:nvPr/>
        </p:nvGrpSpPr>
        <p:grpSpPr>
          <a:xfrm>
            <a:off x="3783013" y="3011488"/>
            <a:ext cx="2212975" cy="3189287"/>
            <a:chOff x="3462093" y="2680062"/>
            <a:chExt cx="2520000" cy="3630708"/>
          </a:xfrm>
        </p:grpSpPr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3462093" y="2680062"/>
              <a:ext cx="2520000" cy="2519267"/>
            </a:xfrm>
            <a:prstGeom prst="ellipse">
              <a:avLst/>
            </a:prstGeom>
            <a:solidFill>
              <a:srgbClr val="F56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4551439" y="4371974"/>
              <a:ext cx="351922" cy="1938796"/>
              <a:chOff x="4551439" y="4371974"/>
              <a:chExt cx="351922" cy="1938796"/>
            </a:xfrm>
            <a:solidFill>
              <a:srgbClr val="2A3C50"/>
            </a:solidFill>
          </p:grpSpPr>
          <p:sp>
            <p:nvSpPr>
              <p:cNvPr id="13" name="等腰三角形 12"/>
              <p:cNvSpPr/>
              <p:nvPr/>
            </p:nvSpPr>
            <p:spPr>
              <a:xfrm>
                <a:off x="4552909" y="4371974"/>
                <a:ext cx="350452" cy="193879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rot="19518462">
                <a:off x="4551439" y="4729595"/>
                <a:ext cx="105103" cy="42075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632164">
                <a:off x="4789602" y="4610224"/>
                <a:ext cx="98055" cy="59536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632" name="组合 15"/>
          <p:cNvGrpSpPr/>
          <p:nvPr/>
        </p:nvGrpSpPr>
        <p:grpSpPr>
          <a:xfrm>
            <a:off x="5900738" y="2298700"/>
            <a:ext cx="2466975" cy="3902075"/>
            <a:chOff x="5874093" y="1868216"/>
            <a:chExt cx="2808000" cy="4442554"/>
          </a:xfrm>
        </p:grpSpPr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5874093" y="1868216"/>
              <a:ext cx="2808000" cy="280867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7050232" y="3708854"/>
              <a:ext cx="408969" cy="2601916"/>
              <a:chOff x="7050232" y="3708854"/>
              <a:chExt cx="408969" cy="2601916"/>
            </a:xfrm>
            <a:solidFill>
              <a:srgbClr val="2A3C50"/>
            </a:solidFill>
          </p:grpSpPr>
          <p:sp>
            <p:nvSpPr>
              <p:cNvPr id="19" name="等腰三角形 18"/>
              <p:cNvSpPr/>
              <p:nvPr/>
            </p:nvSpPr>
            <p:spPr>
              <a:xfrm>
                <a:off x="7090143" y="3708854"/>
                <a:ext cx="350452" cy="260191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19518462">
                <a:off x="7050232" y="4212436"/>
                <a:ext cx="79822" cy="59477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 rot="1632164">
                <a:off x="7361146" y="4026783"/>
                <a:ext cx="98055" cy="59536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635" name="组合 21"/>
          <p:cNvGrpSpPr/>
          <p:nvPr/>
        </p:nvGrpSpPr>
        <p:grpSpPr>
          <a:xfrm>
            <a:off x="8340725" y="2568575"/>
            <a:ext cx="2371725" cy="3632200"/>
            <a:chOff x="8652213" y="2176590"/>
            <a:chExt cx="2700000" cy="4134180"/>
          </a:xfrm>
        </p:grpSpPr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8652213" y="2176590"/>
              <a:ext cx="2700000" cy="2699504"/>
            </a:xfrm>
            <a:prstGeom prst="ellipse">
              <a:avLst/>
            </a:prstGeom>
            <a:solidFill>
              <a:srgbClr val="2F7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9854841" y="4037296"/>
              <a:ext cx="351922" cy="2273474"/>
              <a:chOff x="9854841" y="4037296"/>
              <a:chExt cx="351922" cy="2273474"/>
            </a:xfrm>
            <a:solidFill>
              <a:srgbClr val="2A3C50"/>
            </a:solidFill>
          </p:grpSpPr>
          <p:sp>
            <p:nvSpPr>
              <p:cNvPr id="25" name="等腰三角形 24"/>
              <p:cNvSpPr/>
              <p:nvPr/>
            </p:nvSpPr>
            <p:spPr>
              <a:xfrm>
                <a:off x="9856311" y="4037296"/>
                <a:ext cx="350452" cy="227347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等腰三角形 25"/>
              <p:cNvSpPr/>
              <p:nvPr/>
            </p:nvSpPr>
            <p:spPr>
              <a:xfrm rot="19518462">
                <a:off x="9854841" y="4544327"/>
                <a:ext cx="105103" cy="42075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等腰三角形 26"/>
              <p:cNvSpPr/>
              <p:nvPr/>
            </p:nvSpPr>
            <p:spPr>
              <a:xfrm rot="1632164">
                <a:off x="10093004" y="4424956"/>
                <a:ext cx="98055" cy="59536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6638" name="矩形 27"/>
          <p:cNvSpPr/>
          <p:nvPr/>
        </p:nvSpPr>
        <p:spPr>
          <a:xfrm>
            <a:off x="1816100" y="2568575"/>
            <a:ext cx="1809750" cy="11988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buFont typeface="Arial" panose="020B0604020202020204" pitchFamily="34" charset="0"/>
            </a:pPr>
            <a:r>
              <a:rPr lang="fr-FR" altLang="zh-CN" sz="2400" b="1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CREATION TEMPLATE CV</a:t>
            </a:r>
            <a:endParaRPr lang="fr-FR" altLang="zh-CN" sz="2400" b="1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6640" name="矩形 29"/>
          <p:cNvSpPr/>
          <p:nvPr/>
        </p:nvSpPr>
        <p:spPr>
          <a:xfrm>
            <a:off x="3987800" y="3329305"/>
            <a:ext cx="1809750" cy="1568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buFont typeface="Arial" panose="020B0604020202020204" pitchFamily="34" charset="0"/>
            </a:pPr>
            <a:r>
              <a:rPr lang="fr-FR" altLang="zh-CN" sz="2400" b="1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BASE DE DONNEE POUR STOCKER CV</a:t>
            </a:r>
            <a:endParaRPr lang="fr-FR" altLang="zh-CN" sz="2400" b="1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6642" name="矩形 31"/>
          <p:cNvSpPr/>
          <p:nvPr/>
        </p:nvSpPr>
        <p:spPr>
          <a:xfrm>
            <a:off x="6163945" y="3089910"/>
            <a:ext cx="201549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buFont typeface="Arial" panose="020B0604020202020204" pitchFamily="34" charset="0"/>
            </a:pPr>
            <a:r>
              <a:rPr lang="fr-FR" altLang="zh-CN" sz="2400" b="1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UNIFORMISER FORMAT</a:t>
            </a:r>
            <a:endParaRPr lang="fr-FR" altLang="zh-CN" sz="2400" b="1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6644" name="矩形 33"/>
          <p:cNvSpPr/>
          <p:nvPr/>
        </p:nvSpPr>
        <p:spPr>
          <a:xfrm>
            <a:off x="8545830" y="2899410"/>
            <a:ext cx="1811338" cy="1568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buFont typeface="Arial" panose="020B0604020202020204" pitchFamily="34" charset="0"/>
            </a:pPr>
            <a:r>
              <a:rPr lang="fr-FR" altLang="zh-CN" sz="2400" b="1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CREATION CODE UNIQUE POUR CV</a:t>
            </a:r>
            <a:endParaRPr lang="fr-FR" altLang="zh-CN" sz="2400" b="1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4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317875" y="-6350"/>
            <a:ext cx="5629275" cy="2833688"/>
          </a:xfrm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alt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196A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DEMO</a:t>
            </a:r>
            <a:endParaRPr kumimoji="0" lang="fr-FR" altLang="en-US" sz="7200" b="0" i="0" u="none" strike="noStrike" kern="1200" cap="none" spc="0" normalizeH="0" baseline="0" noProof="0" dirty="0" smtClean="0">
              <a:ln>
                <a:noFill/>
              </a:ln>
              <a:solidFill>
                <a:srgbClr val="3196A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122" name="Image 121"/>
          <p:cNvPicPr/>
          <p:nvPr/>
        </p:nvPicPr>
        <p:blipFill>
          <a:blip r:embed="rId1"/>
          <a:stretch>
            <a:fillRect/>
          </a:stretch>
        </p:blipFill>
        <p:spPr>
          <a:xfrm>
            <a:off x="5106670" y="4276090"/>
            <a:ext cx="2820670" cy="23279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882</Words>
  <Application>WPS Presentation</Application>
  <PresentationFormat>宽屏</PresentationFormat>
  <Paragraphs>82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SimSun</vt:lpstr>
      <vt:lpstr>Wingdings</vt:lpstr>
      <vt:lpstr>Calibri</vt:lpstr>
      <vt:lpstr>Microsoft YaHei</vt:lpstr>
      <vt:lpstr>Calibri Light</vt:lpstr>
      <vt:lpstr>等线</vt:lpstr>
      <vt:lpstr>Noto Sans CJK SC Medium</vt:lpstr>
      <vt:lpstr>Segoe Print</vt:lpstr>
      <vt:lpstr>Noto Sans</vt:lpstr>
      <vt:lpstr>Noto Sans CJK SC Regular</vt:lpstr>
      <vt:lpstr>Noto Sans CJK SC Medium</vt:lpstr>
      <vt:lpstr>Arial Unicode MS</vt:lpstr>
      <vt:lpstr>Arial Unicode MS</vt:lpstr>
      <vt:lpstr>Wingdings</vt:lpstr>
      <vt:lpstr>Office Theme</vt:lpstr>
      <vt:lpstr>PowerPoint 演示文稿</vt:lpstr>
      <vt:lpstr>Haroun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AnnJo</dc:creator>
  <cp:lastModifiedBy>sadat</cp:lastModifiedBy>
  <cp:revision>71</cp:revision>
  <dcterms:created xsi:type="dcterms:W3CDTF">2014-12-20T13:05:45Z</dcterms:created>
  <dcterms:modified xsi:type="dcterms:W3CDTF">2022-04-28T18:35:32Z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1036-11.2.0.11074</vt:lpwstr>
  </property>
  <property fmtid="{D5CDD505-2E9C-101B-9397-08002B2CF9AE}" pid="3" name="ICV">
    <vt:lpwstr>B4508984B11F4731BC12A5080E0C56AE</vt:lpwstr>
  </property>
</Properties>
</file>