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56" r:id="rId4"/>
    <p:sldId id="257" r:id="rId5"/>
    <p:sldId id="260" r:id="rId6"/>
    <p:sldId id="286" r:id="rId7"/>
    <p:sldId id="287" r:id="rId8"/>
    <p:sldId id="261" r:id="rId9"/>
    <p:sldId id="262" r:id="rId10"/>
    <p:sldId id="283" r:id="rId11"/>
    <p:sldId id="267" r:id="rId12"/>
    <p:sldId id="268" r:id="rId13"/>
    <p:sldId id="269" r:id="rId14"/>
    <p:sldId id="293" r:id="rId15"/>
    <p:sldId id="270" r:id="rId16"/>
    <p:sldId id="271" r:id="rId17"/>
    <p:sldId id="272" r:id="rId18"/>
    <p:sldId id="273" r:id="rId19"/>
    <p:sldId id="274" r:id="rId20"/>
    <p:sldId id="284" r:id="rId21"/>
    <p:sldId id="292" r:id="rId22"/>
    <p:sldId id="291" r:id="rId23"/>
    <p:sldId id="275" r:id="rId24"/>
    <p:sldId id="282" r:id="rId25"/>
    <p:sldId id="285" r:id="rId26"/>
    <p:sldId id="296" r:id="rId27"/>
    <p:sldId id="297" r:id="rId28"/>
    <p:sldId id="27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은식 신" initials="은신" lastIdx="1" clrIdx="0">
    <p:extLst>
      <p:ext uri="{19B8F6BF-5375-455C-9EA6-DF929625EA0E}">
        <p15:presenceInfo xmlns:p15="http://schemas.microsoft.com/office/powerpoint/2012/main" userId="844c087e33d55a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05B27-55F9-4AAE-B70B-0ADC511A5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C62BE0-7AE5-40D5-9642-83CAEFDAE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CAE2E-D51D-4F38-8E4D-D30905DE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24C1-6E63-4B82-9168-C370A5BDD9E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F861A-225E-4F0A-82F2-9D3C221F2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924B0-A5F6-4929-8710-81BFA367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6F7-E57E-4982-8C5A-9497673A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53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8807A-FBD2-45DB-BCE3-87456F89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5EE709-4553-4384-8880-4DCBE4B54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11870-D4EA-4F0C-BD8B-19F3D2BD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24C1-6E63-4B82-9168-C370A5BDD9E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06532-1169-42B1-89C4-58F99830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AFA4C3-9244-406E-8918-5851FC76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6F7-E57E-4982-8C5A-9497673A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DE439-8ECD-4360-BF49-24E8396DD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FD9F28-0670-41A1-AE28-2EB174EC2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1AA35-74D2-49E6-815D-B0C20BA2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24C1-6E63-4B82-9168-C370A5BDD9E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C6C04-1884-4585-ACBF-9DAA8269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6B993-EC40-4C53-89F8-949CD8A2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6F7-E57E-4982-8C5A-9497673A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2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CD700-7416-4584-BF17-9352BAAB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2F456-12F4-44CB-8A5C-C1814012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C93B3-3999-4640-8F43-CA9BB12E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24C1-6E63-4B82-9168-C370A5BDD9E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6CD09-7A15-4BD4-8AA6-3DD631AB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34843-B326-4F55-A9CD-2E9E7EB7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6F7-E57E-4982-8C5A-9497673A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27992-6026-49E2-9148-C222D6F0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212530-5934-45E0-B5C9-FB4D9A80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BD2AA-D6B5-4F3F-BFB5-AEC7CCBF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24C1-6E63-4B82-9168-C370A5BDD9E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E195F-2088-44AF-B6C3-769A32FD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A4D67-6DDA-42C1-AF1D-63A96F9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6F7-E57E-4982-8C5A-9497673A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63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0EE1-416B-4146-9043-F96E97C6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0A8F9-FD2F-4B0D-B8A9-7AD47107F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BE0A14-EF79-4D67-9F3E-BA9836965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012C1-D15E-4FFC-B47A-5A9C1E8C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24C1-6E63-4B82-9168-C370A5BDD9E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9EA36-506C-4117-BFCA-CDEDF650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8F9248-7E80-4244-A9F0-90FBDEA6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6F7-E57E-4982-8C5A-9497673A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01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F7A8-EA2E-4720-9A69-41F09C5D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87A88-F086-497B-9913-EECB26E9B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889993-C709-4B4D-8B8B-5D86F1E63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6ABE2F-8D96-469A-87C1-2B8A1842C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0661BA-6B42-4B0D-8BB2-0E0D0721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0EB966-06D2-40D4-8F8A-2F55479DC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24C1-6E63-4B82-9168-C370A5BDD9E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552DF2-9650-4EF0-8F36-74E555B7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D46B0E-5D1C-45BC-BF29-C7E0DE96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6F7-E57E-4982-8C5A-9497673A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4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BF36A-1F2D-4543-BBAA-5870FC35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81CCAB-6A8B-4FC6-B970-D40935C1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24C1-6E63-4B82-9168-C370A5BDD9E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DDE1A9-C943-41C4-8019-BD986084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BE786F-7BF4-4B5D-AFCB-747C555A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6F7-E57E-4982-8C5A-9497673A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5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4BCAD9-8978-4BFA-9EF8-9014A813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24C1-6E63-4B82-9168-C370A5BDD9E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ABF98B-2620-4E1D-8652-2ADF81EA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893C1-DDBC-4D44-AE47-94B9348F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6F7-E57E-4982-8C5A-9497673A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7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B4A17-9BE7-40CC-BEFD-0395E939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C7E0C-0451-44C6-9FDD-A4AD5F4A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AAA3D-5CE6-4355-A8F1-FCC62693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BDCF0-75B9-4CA4-AF02-A82EDE8E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24C1-6E63-4B82-9168-C370A5BDD9E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F8474C-AD13-47C6-9147-BD63919B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1EDED-8D16-496B-BBFC-C50F0A03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6F7-E57E-4982-8C5A-9497673A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7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6C503-87A2-47FD-9E70-6E5EEF82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70ED961-0E1B-4D74-B51E-16D42126A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C2588-0D50-446D-B86E-8907185D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D1CB40-0A08-43F1-9B9E-26B10927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124C1-6E63-4B82-9168-C370A5BDD9E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7E92C2-292E-4795-891B-BC44E542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D7AE7-4503-459E-8BDE-95AC3A60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16F7-E57E-4982-8C5A-9497673A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66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BCE1B1-51BA-4A3B-BE4F-4C206E34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FD967-4EA4-4986-B42A-39A24DD57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D01FB-7C84-49D1-8EBC-D2551C834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24C1-6E63-4B82-9168-C370A5BDD9E0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BA5DF7-D98D-4EB1-BE6F-CFEA78812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7C9FF-50D9-45F6-A553-AC1EA09E3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16F7-E57E-4982-8C5A-9497673AA7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9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5F174-CA64-627A-A821-E64184063A99}"/>
              </a:ext>
            </a:extLst>
          </p:cNvPr>
          <p:cNvSpPr txBox="1"/>
          <p:nvPr/>
        </p:nvSpPr>
        <p:spPr>
          <a:xfrm>
            <a:off x="934880" y="1259715"/>
            <a:ext cx="81000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젠킨스에서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git hub</a:t>
            </a:r>
            <a:r>
              <a:rPr lang="ko-KR" altLang="en-US" sz="1800" b="1" dirty="0"/>
              <a:t> 프로젝트 가져와서 파이프라인 실행</a:t>
            </a:r>
            <a:endParaRPr lang="en-US" altLang="ko-KR" b="1" dirty="0"/>
          </a:p>
          <a:p>
            <a:r>
              <a:rPr lang="en-US" altLang="ko-KR" b="1" dirty="0"/>
              <a:t>	-</a:t>
            </a:r>
            <a:r>
              <a:rPr lang="ko-KR" altLang="en-US" sz="1800" b="1" dirty="0" err="1"/>
              <a:t>젠킨스</a:t>
            </a:r>
            <a:r>
              <a:rPr lang="ko-KR" altLang="en-US" b="1" dirty="0" err="1"/>
              <a:t>에서</a:t>
            </a:r>
            <a:r>
              <a:rPr lang="ko-KR" altLang="en-US" b="1" dirty="0"/>
              <a:t> 실행하기 전에 반드시 </a:t>
            </a:r>
            <a:r>
              <a:rPr lang="en-US" altLang="ko-KR" b="1" dirty="0"/>
              <a:t>git push </a:t>
            </a:r>
            <a:r>
              <a:rPr lang="ko-KR" altLang="en-US" b="1" dirty="0"/>
              <a:t>진행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2.</a:t>
            </a:r>
            <a:r>
              <a:rPr lang="ko-KR" altLang="en-US" sz="1800" b="1" dirty="0"/>
              <a:t> 로컬에서 바로 파이프라인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96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C9D3A-778A-9807-5FCD-12E466C2A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C45C91-5991-4008-ABFC-7583F812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1" y="571922"/>
            <a:ext cx="10623259" cy="534371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AF6E84-0137-4398-A03E-E672667747A9}"/>
              </a:ext>
            </a:extLst>
          </p:cNvPr>
          <p:cNvSpPr/>
          <p:nvPr/>
        </p:nvSpPr>
        <p:spPr>
          <a:xfrm>
            <a:off x="2744598" y="3658998"/>
            <a:ext cx="7741641" cy="12821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F2415-5916-4727-85AF-CE8A38B47D0D}"/>
              </a:ext>
            </a:extLst>
          </p:cNvPr>
          <p:cNvSpPr txBox="1"/>
          <p:nvPr/>
        </p:nvSpPr>
        <p:spPr>
          <a:xfrm>
            <a:off x="2744597" y="6101412"/>
            <a:ext cx="368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일단 </a:t>
            </a:r>
            <a:r>
              <a:rPr lang="en-US" altLang="ko-KR" dirty="0"/>
              <a:t>git </a:t>
            </a:r>
            <a:r>
              <a:rPr lang="ko-KR" altLang="en-US" dirty="0"/>
              <a:t>주소만 입력하고 </a:t>
            </a:r>
            <a:r>
              <a:rPr lang="en-US" altLang="ko-KR" dirty="0"/>
              <a:t>save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69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F69632-CAAE-4AD3-9B61-8FB95E2A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150"/>
            <a:ext cx="12192000" cy="50396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6BFDCD-7C10-4710-B180-A4A00BB8A5BB}"/>
              </a:ext>
            </a:extLst>
          </p:cNvPr>
          <p:cNvSpPr/>
          <p:nvPr/>
        </p:nvSpPr>
        <p:spPr>
          <a:xfrm>
            <a:off x="10645630" y="1023458"/>
            <a:ext cx="864065" cy="461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9ADC86-AA31-4354-BEAB-AEC28775D20F}"/>
              </a:ext>
            </a:extLst>
          </p:cNvPr>
          <p:cNvSpPr/>
          <p:nvPr/>
        </p:nvSpPr>
        <p:spPr>
          <a:xfrm>
            <a:off x="9950742" y="3024759"/>
            <a:ext cx="963335" cy="3140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AC8E4-025F-47B5-AC0A-28B436F73851}"/>
              </a:ext>
            </a:extLst>
          </p:cNvPr>
          <p:cNvSpPr txBox="1"/>
          <p:nvPr/>
        </p:nvSpPr>
        <p:spPr>
          <a:xfrm>
            <a:off x="205737" y="91717"/>
            <a:ext cx="98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 hub  </a:t>
            </a:r>
            <a:r>
              <a:rPr lang="ko-KR" altLang="en-US" b="1" dirty="0"/>
              <a:t>프로젝트를 </a:t>
            </a:r>
            <a:r>
              <a:rPr lang="ko-KR" altLang="en-US" b="1" dirty="0" err="1"/>
              <a:t>젠킨스로</a:t>
            </a:r>
            <a:r>
              <a:rPr lang="ko-KR" altLang="en-US" b="1" dirty="0"/>
              <a:t> 가져오기 위한 자격 정보</a:t>
            </a:r>
            <a:r>
              <a:rPr lang="en-US" altLang="ko-KR" b="1" dirty="0"/>
              <a:t>(credential)</a:t>
            </a:r>
            <a:r>
              <a:rPr lang="ko-KR" altLang="en-US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76776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6C52EB-BA05-2DD7-C39C-33C44F480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350" y="941293"/>
            <a:ext cx="11439649" cy="53256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F13B22E-D13F-467F-AA7B-940586FD08DB}"/>
              </a:ext>
            </a:extLst>
          </p:cNvPr>
          <p:cNvSpPr/>
          <p:nvPr/>
        </p:nvSpPr>
        <p:spPr>
          <a:xfrm>
            <a:off x="4043494" y="4144162"/>
            <a:ext cx="2265027" cy="10905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FB0009-3819-4A9F-B688-AFF0B96DF932}"/>
              </a:ext>
            </a:extLst>
          </p:cNvPr>
          <p:cNvSpPr/>
          <p:nvPr/>
        </p:nvSpPr>
        <p:spPr>
          <a:xfrm>
            <a:off x="1595307" y="3734500"/>
            <a:ext cx="1676399" cy="4096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22331-F4B3-4F78-B16A-E45A32917CC5}"/>
              </a:ext>
            </a:extLst>
          </p:cNvPr>
          <p:cNvSpPr txBox="1"/>
          <p:nvPr/>
        </p:nvSpPr>
        <p:spPr>
          <a:xfrm>
            <a:off x="205737" y="91717"/>
            <a:ext cx="98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 hub  </a:t>
            </a:r>
            <a:r>
              <a:rPr lang="ko-KR" altLang="en-US" b="1" dirty="0"/>
              <a:t>프로젝트를 </a:t>
            </a:r>
            <a:r>
              <a:rPr lang="ko-KR" altLang="en-US" b="1" dirty="0" err="1"/>
              <a:t>젠킨스로</a:t>
            </a:r>
            <a:r>
              <a:rPr lang="ko-KR" altLang="en-US" b="1" dirty="0"/>
              <a:t> 가져오기 위한 자격 정보</a:t>
            </a:r>
            <a:r>
              <a:rPr lang="en-US" altLang="ko-KR" b="1" dirty="0"/>
              <a:t>(credential)</a:t>
            </a:r>
            <a:r>
              <a:rPr lang="ko-KR" altLang="en-US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13801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AAE73E-F565-43A9-A23D-04DD81EC9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37" y="878357"/>
            <a:ext cx="11487325" cy="43622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F5E210-AF38-44A7-8EA9-E304BBE21F6F}"/>
              </a:ext>
            </a:extLst>
          </p:cNvPr>
          <p:cNvSpPr/>
          <p:nvPr/>
        </p:nvSpPr>
        <p:spPr>
          <a:xfrm>
            <a:off x="9622173" y="1677799"/>
            <a:ext cx="1249960" cy="419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2026A-9023-4B79-B644-5B6E1BB5BE66}"/>
              </a:ext>
            </a:extLst>
          </p:cNvPr>
          <p:cNvSpPr txBox="1"/>
          <p:nvPr/>
        </p:nvSpPr>
        <p:spPr>
          <a:xfrm>
            <a:off x="205737" y="91717"/>
            <a:ext cx="98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 hub  </a:t>
            </a:r>
            <a:r>
              <a:rPr lang="ko-KR" altLang="en-US" b="1" dirty="0"/>
              <a:t>프로젝트를 </a:t>
            </a:r>
            <a:r>
              <a:rPr lang="ko-KR" altLang="en-US" b="1" dirty="0" err="1"/>
              <a:t>젠킨스로</a:t>
            </a:r>
            <a:r>
              <a:rPr lang="ko-KR" altLang="en-US" b="1" dirty="0"/>
              <a:t> 가져오기 위한 자격 정보</a:t>
            </a:r>
            <a:r>
              <a:rPr lang="en-US" altLang="ko-KR" b="1" dirty="0"/>
              <a:t>(credential)</a:t>
            </a:r>
            <a:r>
              <a:rPr lang="ko-KR" altLang="en-US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620168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033390-00D7-4EA0-9A5B-7E4156BF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577"/>
            <a:ext cx="12192000" cy="558084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5F5E210-AF38-44A7-8EA9-E304BBE21F6F}"/>
              </a:ext>
            </a:extLst>
          </p:cNvPr>
          <p:cNvSpPr/>
          <p:nvPr/>
        </p:nvSpPr>
        <p:spPr>
          <a:xfrm>
            <a:off x="838899" y="1828801"/>
            <a:ext cx="1602297" cy="7969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2026A-9023-4B79-B644-5B6E1BB5BE66}"/>
              </a:ext>
            </a:extLst>
          </p:cNvPr>
          <p:cNvSpPr txBox="1"/>
          <p:nvPr/>
        </p:nvSpPr>
        <p:spPr>
          <a:xfrm>
            <a:off x="205737" y="91717"/>
            <a:ext cx="98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 hub  </a:t>
            </a:r>
            <a:r>
              <a:rPr lang="ko-KR" altLang="en-US" b="1" dirty="0"/>
              <a:t>프로젝트를 </a:t>
            </a:r>
            <a:r>
              <a:rPr lang="ko-KR" altLang="en-US" b="1" dirty="0" err="1"/>
              <a:t>젠킨스로</a:t>
            </a:r>
            <a:r>
              <a:rPr lang="ko-KR" altLang="en-US" b="1" dirty="0"/>
              <a:t> 가져오기 위한 자격 정보</a:t>
            </a:r>
            <a:r>
              <a:rPr lang="en-US" altLang="ko-KR" b="1" dirty="0"/>
              <a:t>(credential)</a:t>
            </a:r>
            <a:r>
              <a:rPr lang="ko-KR" altLang="en-US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93203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128474-A660-A5E8-B12B-8D41C9CFC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59" y="546048"/>
            <a:ext cx="10139082" cy="502657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F76B510-C182-4555-BDF7-D895A27F95D0}"/>
              </a:ext>
            </a:extLst>
          </p:cNvPr>
          <p:cNvSpPr/>
          <p:nvPr/>
        </p:nvSpPr>
        <p:spPr>
          <a:xfrm>
            <a:off x="8758107" y="3892493"/>
            <a:ext cx="2407434" cy="3271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7163D9-5F86-461C-A962-F5BDDE625C66}"/>
              </a:ext>
            </a:extLst>
          </p:cNvPr>
          <p:cNvSpPr txBox="1"/>
          <p:nvPr/>
        </p:nvSpPr>
        <p:spPr>
          <a:xfrm>
            <a:off x="1026459" y="5769666"/>
            <a:ext cx="553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 hub </a:t>
            </a:r>
            <a:r>
              <a:rPr lang="ko-KR" altLang="en-US" b="1" dirty="0"/>
              <a:t>토큰 발행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84D4A-0438-4AB6-8D74-F88AAB3D1E9A}"/>
              </a:ext>
            </a:extLst>
          </p:cNvPr>
          <p:cNvSpPr txBox="1"/>
          <p:nvPr/>
        </p:nvSpPr>
        <p:spPr>
          <a:xfrm>
            <a:off x="205737" y="91717"/>
            <a:ext cx="98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 hub  </a:t>
            </a:r>
            <a:r>
              <a:rPr lang="ko-KR" altLang="en-US" b="1" dirty="0"/>
              <a:t>프로젝트를 </a:t>
            </a:r>
            <a:r>
              <a:rPr lang="ko-KR" altLang="en-US" b="1" dirty="0" err="1"/>
              <a:t>젠킨스로</a:t>
            </a:r>
            <a:r>
              <a:rPr lang="ko-KR" altLang="en-US" b="1" dirty="0"/>
              <a:t> 가져오기 위한 자격 정보</a:t>
            </a:r>
            <a:r>
              <a:rPr lang="en-US" altLang="ko-KR" b="1" dirty="0"/>
              <a:t>(credential)</a:t>
            </a:r>
            <a:r>
              <a:rPr lang="ko-KR" altLang="en-US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91926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85881A-FEB9-BBE5-65C8-8EEC0CE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246" y="414434"/>
            <a:ext cx="8065478" cy="63518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B434D1D-05CB-43F3-AFD2-859452AA3531}"/>
              </a:ext>
            </a:extLst>
          </p:cNvPr>
          <p:cNvSpPr/>
          <p:nvPr/>
        </p:nvSpPr>
        <p:spPr>
          <a:xfrm>
            <a:off x="4311942" y="6086621"/>
            <a:ext cx="1828799" cy="430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56FB-8365-43B0-A68E-EEC22119C750}"/>
              </a:ext>
            </a:extLst>
          </p:cNvPr>
          <p:cNvSpPr txBox="1"/>
          <p:nvPr/>
        </p:nvSpPr>
        <p:spPr>
          <a:xfrm>
            <a:off x="205737" y="91717"/>
            <a:ext cx="98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 hub  </a:t>
            </a:r>
            <a:r>
              <a:rPr lang="ko-KR" altLang="en-US" b="1" dirty="0"/>
              <a:t>프로젝트를 </a:t>
            </a:r>
            <a:r>
              <a:rPr lang="ko-KR" altLang="en-US" b="1" dirty="0" err="1"/>
              <a:t>젠킨스로</a:t>
            </a:r>
            <a:r>
              <a:rPr lang="ko-KR" altLang="en-US" b="1" dirty="0"/>
              <a:t> 가져오기 위한 자격 정보</a:t>
            </a:r>
            <a:r>
              <a:rPr lang="en-US" altLang="ko-KR" b="1" dirty="0"/>
              <a:t>(credential)</a:t>
            </a:r>
            <a:r>
              <a:rPr lang="ko-KR" altLang="en-US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072730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BB0012-C44D-2CEE-0CF6-1684DCCD1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11" y="1457050"/>
            <a:ext cx="5925377" cy="39439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E08E40B-B5D5-4373-A8D8-212B0D02D307}"/>
              </a:ext>
            </a:extLst>
          </p:cNvPr>
          <p:cNvSpPr/>
          <p:nvPr/>
        </p:nvSpPr>
        <p:spPr>
          <a:xfrm>
            <a:off x="4353886" y="3640824"/>
            <a:ext cx="3791823" cy="5201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C66701-E1DA-4D7B-AD43-3950468C97F5}"/>
              </a:ext>
            </a:extLst>
          </p:cNvPr>
          <p:cNvSpPr/>
          <p:nvPr/>
        </p:nvSpPr>
        <p:spPr>
          <a:xfrm>
            <a:off x="4531454" y="4518470"/>
            <a:ext cx="1936458" cy="3271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55CBE-A3B5-4FF8-A03F-A0EF6CD3D6E7}"/>
              </a:ext>
            </a:extLst>
          </p:cNvPr>
          <p:cNvSpPr txBox="1"/>
          <p:nvPr/>
        </p:nvSpPr>
        <p:spPr>
          <a:xfrm>
            <a:off x="205737" y="91717"/>
            <a:ext cx="98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 hub  </a:t>
            </a:r>
            <a:r>
              <a:rPr lang="ko-KR" altLang="en-US" b="1" dirty="0"/>
              <a:t>프로젝트를 </a:t>
            </a:r>
            <a:r>
              <a:rPr lang="ko-KR" altLang="en-US" b="1" dirty="0" err="1"/>
              <a:t>젠킨스로</a:t>
            </a:r>
            <a:r>
              <a:rPr lang="ko-KR" altLang="en-US" b="1" dirty="0"/>
              <a:t> 가져오기 위한 자격 정보</a:t>
            </a:r>
            <a:r>
              <a:rPr lang="en-US" altLang="ko-KR" b="1" dirty="0"/>
              <a:t>(credential)</a:t>
            </a:r>
            <a:r>
              <a:rPr lang="ko-KR" altLang="en-US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87852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417D63-ED89-F040-8E19-D35E381D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949"/>
            <a:ext cx="12192000" cy="425810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6293828-6CA7-478D-A2F5-9177FEB6BFE2}"/>
              </a:ext>
            </a:extLst>
          </p:cNvPr>
          <p:cNvSpPr/>
          <p:nvPr/>
        </p:nvSpPr>
        <p:spPr>
          <a:xfrm>
            <a:off x="9538283" y="2466365"/>
            <a:ext cx="1543574" cy="369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327616-ECA0-437D-A674-D9186EE2FD29}"/>
              </a:ext>
            </a:extLst>
          </p:cNvPr>
          <p:cNvSpPr/>
          <p:nvPr/>
        </p:nvSpPr>
        <p:spPr>
          <a:xfrm>
            <a:off x="8088592" y="3265415"/>
            <a:ext cx="3051988" cy="6522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E1ACD-0796-4DCA-AF8B-D888F889F478}"/>
              </a:ext>
            </a:extLst>
          </p:cNvPr>
          <p:cNvSpPr txBox="1"/>
          <p:nvPr/>
        </p:nvSpPr>
        <p:spPr>
          <a:xfrm>
            <a:off x="205737" y="91717"/>
            <a:ext cx="98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 hub  </a:t>
            </a:r>
            <a:r>
              <a:rPr lang="ko-KR" altLang="en-US" b="1" dirty="0"/>
              <a:t>프로젝트를 </a:t>
            </a:r>
            <a:r>
              <a:rPr lang="ko-KR" altLang="en-US" b="1" dirty="0" err="1"/>
              <a:t>젠킨스로</a:t>
            </a:r>
            <a:r>
              <a:rPr lang="ko-KR" altLang="en-US" b="1" dirty="0"/>
              <a:t> 가져오기 위한 자격 정보</a:t>
            </a:r>
            <a:r>
              <a:rPr lang="en-US" altLang="ko-KR" b="1" dirty="0"/>
              <a:t>(credential)</a:t>
            </a:r>
            <a:r>
              <a:rPr lang="ko-KR" altLang="en-US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694668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AEC40F-809A-EDA5-AD56-ABEA9E5C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419"/>
            <a:ext cx="12192000" cy="56371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A09898-EC78-4239-9B0B-80FA1F0E473D}"/>
              </a:ext>
            </a:extLst>
          </p:cNvPr>
          <p:cNvSpPr/>
          <p:nvPr/>
        </p:nvSpPr>
        <p:spPr>
          <a:xfrm>
            <a:off x="1178858" y="2492930"/>
            <a:ext cx="10339226" cy="33374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32ADD-85E3-46BB-8D4F-D4404D69B20C}"/>
              </a:ext>
            </a:extLst>
          </p:cNvPr>
          <p:cNvSpPr txBox="1"/>
          <p:nvPr/>
        </p:nvSpPr>
        <p:spPr>
          <a:xfrm>
            <a:off x="2997872" y="2573460"/>
            <a:ext cx="232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 hub  username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A9740-77C1-4845-B9D6-A2EE79560645}"/>
              </a:ext>
            </a:extLst>
          </p:cNvPr>
          <p:cNvSpPr txBox="1"/>
          <p:nvPr/>
        </p:nvSpPr>
        <p:spPr>
          <a:xfrm>
            <a:off x="3702547" y="3792307"/>
            <a:ext cx="232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 hub  token</a:t>
            </a:r>
            <a:endParaRPr lang="ko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872F7-C77F-4401-ADCE-BF1FDF5A0985}"/>
              </a:ext>
            </a:extLst>
          </p:cNvPr>
          <p:cNvSpPr txBox="1"/>
          <p:nvPr/>
        </p:nvSpPr>
        <p:spPr>
          <a:xfrm>
            <a:off x="4158246" y="4473232"/>
            <a:ext cx="398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생성하려는 </a:t>
            </a:r>
            <a:r>
              <a:rPr lang="en-US" altLang="ko-KR" b="1" dirty="0"/>
              <a:t>credential</a:t>
            </a:r>
            <a:r>
              <a:rPr lang="ko-KR" altLang="en-US" b="1" dirty="0"/>
              <a:t>을 식별할 </a:t>
            </a:r>
            <a:r>
              <a:rPr lang="en-US" altLang="ko-KR" b="1" dirty="0"/>
              <a:t>ID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FCBD3-A034-4384-8970-ADAE2D633FFC}"/>
              </a:ext>
            </a:extLst>
          </p:cNvPr>
          <p:cNvSpPr txBox="1"/>
          <p:nvPr/>
        </p:nvSpPr>
        <p:spPr>
          <a:xfrm>
            <a:off x="4653196" y="5091684"/>
            <a:ext cx="398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비고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4FCC6B-867E-4EA9-98B4-8E65178D3A32}"/>
              </a:ext>
            </a:extLst>
          </p:cNvPr>
          <p:cNvSpPr txBox="1"/>
          <p:nvPr/>
        </p:nvSpPr>
        <p:spPr>
          <a:xfrm>
            <a:off x="205737" y="91717"/>
            <a:ext cx="9894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 hub  </a:t>
            </a:r>
            <a:r>
              <a:rPr lang="ko-KR" altLang="en-US" b="1" dirty="0"/>
              <a:t>프로젝트를 </a:t>
            </a:r>
            <a:r>
              <a:rPr lang="ko-KR" altLang="en-US" b="1" dirty="0" err="1"/>
              <a:t>젠킨스로</a:t>
            </a:r>
            <a:r>
              <a:rPr lang="ko-KR" altLang="en-US" b="1" dirty="0"/>
              <a:t> 가져오기 위한 자격 정보</a:t>
            </a:r>
            <a:r>
              <a:rPr lang="en-US" altLang="ko-KR" b="1" dirty="0"/>
              <a:t>(credential)</a:t>
            </a:r>
            <a:r>
              <a:rPr lang="ko-KR" altLang="en-US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23996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5F174-CA64-627A-A821-E64184063A99}"/>
              </a:ext>
            </a:extLst>
          </p:cNvPr>
          <p:cNvSpPr txBox="1"/>
          <p:nvPr/>
        </p:nvSpPr>
        <p:spPr>
          <a:xfrm>
            <a:off x="2290194" y="2937513"/>
            <a:ext cx="861549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/>
              <a:t>1.</a:t>
            </a:r>
            <a:r>
              <a:rPr lang="ko-KR" altLang="en-US" sz="2500" b="1" dirty="0" err="1"/>
              <a:t>젠킨스에서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git hub</a:t>
            </a:r>
            <a:r>
              <a:rPr lang="ko-KR" altLang="en-US" sz="2500" b="1" dirty="0"/>
              <a:t> 프로젝트 가져와서 파이프라인 실행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175826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43106-5633-DC52-589F-8F87A0FF6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BFA4FFA-66B2-4E24-A0DD-CF3EA9426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5" y="353753"/>
            <a:ext cx="11524779" cy="534237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36787C9-896F-424B-A2DD-BFCB0FCCD01A}"/>
              </a:ext>
            </a:extLst>
          </p:cNvPr>
          <p:cNvSpPr/>
          <p:nvPr/>
        </p:nvSpPr>
        <p:spPr>
          <a:xfrm>
            <a:off x="327170" y="788566"/>
            <a:ext cx="1057013" cy="3733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CEF406-5117-4840-9AC2-428D8FB2F681}"/>
              </a:ext>
            </a:extLst>
          </p:cNvPr>
          <p:cNvSpPr/>
          <p:nvPr/>
        </p:nvSpPr>
        <p:spPr>
          <a:xfrm>
            <a:off x="3625441" y="2299982"/>
            <a:ext cx="1057013" cy="3733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65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43106-5633-DC52-589F-8F87A0FF6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1CE261-FBFC-4AD6-9D06-C332E5067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022"/>
            <a:ext cx="12192000" cy="464395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6B50B5-28B4-42B6-973A-EAC9FC8BAE1A}"/>
              </a:ext>
            </a:extLst>
          </p:cNvPr>
          <p:cNvSpPr/>
          <p:nvPr/>
        </p:nvSpPr>
        <p:spPr>
          <a:xfrm>
            <a:off x="93677" y="2937545"/>
            <a:ext cx="720056" cy="3173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095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43106-5633-DC52-589F-8F87A0FF6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B01462-606B-D8E5-8A45-66E72910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6" y="969515"/>
            <a:ext cx="11949953" cy="50206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0862507-1C22-4743-90E0-510739AFBA1E}"/>
              </a:ext>
            </a:extLst>
          </p:cNvPr>
          <p:cNvSpPr/>
          <p:nvPr/>
        </p:nvSpPr>
        <p:spPr>
          <a:xfrm>
            <a:off x="2978092" y="1812022"/>
            <a:ext cx="8674216" cy="12331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722B24-19E0-4775-AC91-00A85BE108D7}"/>
              </a:ext>
            </a:extLst>
          </p:cNvPr>
          <p:cNvSpPr/>
          <p:nvPr/>
        </p:nvSpPr>
        <p:spPr>
          <a:xfrm>
            <a:off x="3517783" y="3284509"/>
            <a:ext cx="1322665" cy="7589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00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AD1FE3-D031-7C28-6123-E57FB4A9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743914"/>
            <a:ext cx="10632141" cy="53701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DE9114-ABD5-447C-86C7-34E5CD7F3115}"/>
              </a:ext>
            </a:extLst>
          </p:cNvPr>
          <p:cNvSpPr/>
          <p:nvPr/>
        </p:nvSpPr>
        <p:spPr>
          <a:xfrm>
            <a:off x="5422190" y="3170804"/>
            <a:ext cx="2798864" cy="9482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83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C6081-D37C-C0C1-71B4-F4E8372DE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85486D-ADF4-C868-35BF-394C6E8D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8" y="346298"/>
            <a:ext cx="9134582" cy="378643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0273EF-5A2E-D7FA-38F7-42D940B51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82" y="4409751"/>
            <a:ext cx="7071459" cy="23171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00AA50-D930-4CA7-B069-BFC492FD6BEF}"/>
              </a:ext>
            </a:extLst>
          </p:cNvPr>
          <p:cNvSpPr/>
          <p:nvPr/>
        </p:nvSpPr>
        <p:spPr>
          <a:xfrm>
            <a:off x="3131916" y="1897480"/>
            <a:ext cx="5858260" cy="11960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3AE34E-7462-45D4-87EA-708C84BF4248}"/>
              </a:ext>
            </a:extLst>
          </p:cNvPr>
          <p:cNvSpPr/>
          <p:nvPr/>
        </p:nvSpPr>
        <p:spPr>
          <a:xfrm>
            <a:off x="2916847" y="5315604"/>
            <a:ext cx="5782772" cy="10082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2839C-622B-417B-B677-F01BBB744743}"/>
              </a:ext>
            </a:extLst>
          </p:cNvPr>
          <p:cNvSpPr txBox="1"/>
          <p:nvPr/>
        </p:nvSpPr>
        <p:spPr>
          <a:xfrm>
            <a:off x="358420" y="5478261"/>
            <a:ext cx="1093862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main?</a:t>
            </a:r>
          </a:p>
          <a:p>
            <a:r>
              <a:rPr lang="en-US" altLang="ko-KR" dirty="0"/>
              <a:t>master?</a:t>
            </a:r>
            <a:endParaRPr lang="ko-KR" altLang="en-US" dirty="0"/>
          </a:p>
        </p:txBody>
      </p: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66ECACF7-D26B-4EEE-B2AC-E02100FD8CC1}"/>
              </a:ext>
            </a:extLst>
          </p:cNvPr>
          <p:cNvSpPr/>
          <p:nvPr/>
        </p:nvSpPr>
        <p:spPr>
          <a:xfrm rot="10800000">
            <a:off x="1861719" y="2697061"/>
            <a:ext cx="1100481" cy="2097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0834D-0086-4B13-BE75-416D98EA5536}"/>
              </a:ext>
            </a:extLst>
          </p:cNvPr>
          <p:cNvSpPr txBox="1"/>
          <p:nvPr/>
        </p:nvSpPr>
        <p:spPr>
          <a:xfrm>
            <a:off x="358420" y="2311375"/>
            <a:ext cx="150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credential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757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866F2-D55A-845E-74ED-E64CF1F73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B39B8FA-B777-403C-B3E3-83EDCA592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722821"/>
            <a:ext cx="2699158" cy="178921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270307F-7A5B-4EEE-A18E-AEC0793AF854}"/>
              </a:ext>
            </a:extLst>
          </p:cNvPr>
          <p:cNvSpPr/>
          <p:nvPr/>
        </p:nvSpPr>
        <p:spPr>
          <a:xfrm>
            <a:off x="116541" y="719710"/>
            <a:ext cx="2190823" cy="3381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BAF50C-5D9E-4AEC-AC69-9F8C9782597B}"/>
              </a:ext>
            </a:extLst>
          </p:cNvPr>
          <p:cNvSpPr/>
          <p:nvPr/>
        </p:nvSpPr>
        <p:spPr>
          <a:xfrm>
            <a:off x="340033" y="1461972"/>
            <a:ext cx="884741" cy="274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80AAF2-1598-426B-80F9-C0886E754304}"/>
              </a:ext>
            </a:extLst>
          </p:cNvPr>
          <p:cNvSpPr/>
          <p:nvPr/>
        </p:nvSpPr>
        <p:spPr>
          <a:xfrm>
            <a:off x="584294" y="1718335"/>
            <a:ext cx="1091265" cy="274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82E664-C7AE-48DA-9EA6-4E6DFF84C16A}"/>
              </a:ext>
            </a:extLst>
          </p:cNvPr>
          <p:cNvSpPr/>
          <p:nvPr/>
        </p:nvSpPr>
        <p:spPr>
          <a:xfrm>
            <a:off x="782403" y="1974698"/>
            <a:ext cx="1091265" cy="274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D37DF8-108E-45E5-B976-4518649F8653}"/>
              </a:ext>
            </a:extLst>
          </p:cNvPr>
          <p:cNvSpPr txBox="1"/>
          <p:nvPr/>
        </p:nvSpPr>
        <p:spPr>
          <a:xfrm>
            <a:off x="4178894" y="350378"/>
            <a:ext cx="553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 폴더를 기준으로 </a:t>
            </a:r>
            <a:r>
              <a:rPr lang="en-US" altLang="ko-KR" dirty="0" err="1"/>
              <a:t>jenkinsfile</a:t>
            </a:r>
            <a:r>
              <a:rPr lang="ko-KR" altLang="en-US" dirty="0"/>
              <a:t>의 절대 경로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7F663-E469-4180-B507-1AACC0BF1143}"/>
              </a:ext>
            </a:extLst>
          </p:cNvPr>
          <p:cNvSpPr txBox="1"/>
          <p:nvPr/>
        </p:nvSpPr>
        <p:spPr>
          <a:xfrm>
            <a:off x="116541" y="363652"/>
            <a:ext cx="187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프로젝트 폴더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034423-EDA3-4A4B-A66F-084EB5CD7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269" y="1546005"/>
            <a:ext cx="8013106" cy="44426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FA8438-5936-4073-844B-D490F2BE51E2}"/>
              </a:ext>
            </a:extLst>
          </p:cNvPr>
          <p:cNvSpPr/>
          <p:nvPr/>
        </p:nvSpPr>
        <p:spPr>
          <a:xfrm>
            <a:off x="5853489" y="3482949"/>
            <a:ext cx="6338511" cy="5687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F5EDF8-DB2B-4AD8-86BE-4E6C381698D8}"/>
              </a:ext>
            </a:extLst>
          </p:cNvPr>
          <p:cNvSpPr/>
          <p:nvPr/>
        </p:nvSpPr>
        <p:spPr>
          <a:xfrm>
            <a:off x="1129926" y="2210645"/>
            <a:ext cx="1091265" cy="274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0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B5F174-CA64-627A-A821-E64184063A99}"/>
              </a:ext>
            </a:extLst>
          </p:cNvPr>
          <p:cNvSpPr txBox="1"/>
          <p:nvPr/>
        </p:nvSpPr>
        <p:spPr>
          <a:xfrm>
            <a:off x="3377967" y="3105293"/>
            <a:ext cx="543606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/>
              <a:t>2.</a:t>
            </a:r>
            <a:r>
              <a:rPr lang="ko-KR" altLang="en-US" sz="2500" b="1" dirty="0"/>
              <a:t>로컬에서 바로 파이프라인 실행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011664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167EF8-1B01-4E56-AAF1-2BE6D35F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9" y="900991"/>
            <a:ext cx="11093042" cy="46994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19A579-6AC1-4F90-A9AF-7F977880E363}"/>
              </a:ext>
            </a:extLst>
          </p:cNvPr>
          <p:cNvSpPr/>
          <p:nvPr/>
        </p:nvSpPr>
        <p:spPr>
          <a:xfrm>
            <a:off x="549479" y="1686187"/>
            <a:ext cx="1077739" cy="31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17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69C63C-10A8-40ED-AC44-3918E6EB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9" y="573767"/>
            <a:ext cx="10438701" cy="541134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AA63C21-58A9-48CB-BA44-24B7838B7598}"/>
              </a:ext>
            </a:extLst>
          </p:cNvPr>
          <p:cNvSpPr/>
          <p:nvPr/>
        </p:nvSpPr>
        <p:spPr>
          <a:xfrm>
            <a:off x="2822895" y="1308683"/>
            <a:ext cx="7629788" cy="4362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C188BB-F84C-41B3-8BE5-CAF21D6C29B1}"/>
              </a:ext>
            </a:extLst>
          </p:cNvPr>
          <p:cNvSpPr/>
          <p:nvPr/>
        </p:nvSpPr>
        <p:spPr>
          <a:xfrm>
            <a:off x="3101130" y="1914089"/>
            <a:ext cx="7485776" cy="2708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04782-8AA6-44A4-A4DF-C356E36CC283}"/>
              </a:ext>
            </a:extLst>
          </p:cNvPr>
          <p:cNvSpPr txBox="1"/>
          <p:nvPr/>
        </p:nvSpPr>
        <p:spPr>
          <a:xfrm>
            <a:off x="433431" y="6242976"/>
            <a:ext cx="877768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/>
              <a:t>로컬에서 실행할 파이프라인 스크립트 복 </a:t>
            </a:r>
            <a:r>
              <a:rPr lang="ko-KR" altLang="en-US" sz="2500" b="1" dirty="0" err="1"/>
              <a:t>붙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58392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DC7C1F-273C-4D4F-9AE8-AD9E57BA9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0" y="107427"/>
            <a:ext cx="4891624" cy="39177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8163BD-A996-422C-A8E6-8C7634790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80372"/>
            <a:ext cx="11504423" cy="7895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B5F174-CA64-627A-A821-E64184063A99}"/>
              </a:ext>
            </a:extLst>
          </p:cNvPr>
          <p:cNvSpPr txBox="1"/>
          <p:nvPr/>
        </p:nvSpPr>
        <p:spPr>
          <a:xfrm>
            <a:off x="188260" y="4221028"/>
            <a:ext cx="11504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 err="1"/>
              <a:t>젠킨스</a:t>
            </a:r>
            <a:r>
              <a:rPr lang="ko-KR" altLang="en-US" b="1" dirty="0"/>
              <a:t> 초기 비밀번호 추출 </a:t>
            </a:r>
            <a:r>
              <a:rPr lang="en-US" altLang="ko-KR" b="1" dirty="0"/>
              <a:t>(Jenkins </a:t>
            </a:r>
            <a:r>
              <a:rPr lang="ko-KR" altLang="en-US" b="1" dirty="0"/>
              <a:t>컨테이너가 실행되고 있으면 아래 명령어로 비밀번호 추출</a:t>
            </a:r>
            <a:r>
              <a:rPr lang="en-US" altLang="ko-KR" b="1" dirty="0"/>
              <a:t>)</a:t>
            </a:r>
            <a:r>
              <a:rPr lang="ko-KR" altLang="en-US" b="1" dirty="0"/>
              <a:t>  </a:t>
            </a:r>
          </a:p>
          <a:p>
            <a:r>
              <a:rPr lang="ko-KR" altLang="en-US" dirty="0" err="1"/>
              <a:t>docker</a:t>
            </a:r>
            <a:r>
              <a:rPr lang="ko-KR" altLang="en-US" dirty="0"/>
              <a:t> </a:t>
            </a:r>
            <a:r>
              <a:rPr lang="ko-KR" altLang="en-US" dirty="0" err="1"/>
              <a:t>exec</a:t>
            </a:r>
            <a:r>
              <a:rPr lang="ko-KR" altLang="en-US" dirty="0"/>
              <a:t> -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  <a:r>
              <a:rPr lang="ko-KR" altLang="en-US" dirty="0" err="1"/>
              <a:t>jenkins</a:t>
            </a:r>
            <a:r>
              <a:rPr lang="ko-KR" altLang="en-US" dirty="0"/>
              <a:t> </a:t>
            </a:r>
            <a:r>
              <a:rPr lang="ko-KR" altLang="en-US" dirty="0" err="1"/>
              <a:t>cat</a:t>
            </a:r>
            <a:r>
              <a:rPr lang="ko-KR" altLang="en-US" dirty="0"/>
              <a:t> /</a:t>
            </a:r>
            <a:r>
              <a:rPr lang="ko-KR" altLang="en-US" dirty="0" err="1"/>
              <a:t>var</a:t>
            </a:r>
            <a:r>
              <a:rPr lang="ko-KR" altLang="en-US" dirty="0"/>
              <a:t>/</a:t>
            </a:r>
            <a:r>
              <a:rPr lang="ko-KR" altLang="en-US" dirty="0" err="1"/>
              <a:t>jenkins_home</a:t>
            </a:r>
            <a:r>
              <a:rPr lang="ko-KR" altLang="en-US" dirty="0"/>
              <a:t>/</a:t>
            </a:r>
            <a:r>
              <a:rPr lang="ko-KR" altLang="en-US" dirty="0" err="1"/>
              <a:t>secrets</a:t>
            </a:r>
            <a:r>
              <a:rPr lang="ko-KR" altLang="en-US" dirty="0"/>
              <a:t>/</a:t>
            </a:r>
            <a:r>
              <a:rPr lang="ko-KR" altLang="en-US" dirty="0" err="1"/>
              <a:t>initialAdminPassword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78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A8B2B7-0CAB-4151-B56B-E3361EA61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9" y="517509"/>
            <a:ext cx="7716555" cy="619143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43C8935-E67B-E4B0-8CF5-B905ACAA0C11}"/>
              </a:ext>
            </a:extLst>
          </p:cNvPr>
          <p:cNvSpPr/>
          <p:nvPr/>
        </p:nvSpPr>
        <p:spPr>
          <a:xfrm>
            <a:off x="1219200" y="2160494"/>
            <a:ext cx="2761130" cy="18915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E8728-354F-A0DA-8A19-FD90217DEF44}"/>
              </a:ext>
            </a:extLst>
          </p:cNvPr>
          <p:cNvSpPr txBox="1"/>
          <p:nvPr/>
        </p:nvSpPr>
        <p:spPr>
          <a:xfrm>
            <a:off x="815787" y="4087906"/>
            <a:ext cx="38458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/>
              <a:t>젠킨스에서</a:t>
            </a:r>
            <a:r>
              <a:rPr lang="ko-KR" altLang="en-US" sz="1500" dirty="0"/>
              <a:t> 자주 사용하는 </a:t>
            </a:r>
            <a:endParaRPr lang="en-US" altLang="ko-KR" sz="1500" dirty="0"/>
          </a:p>
          <a:p>
            <a:r>
              <a:rPr lang="ko-KR" altLang="en-US" sz="1500" dirty="0"/>
              <a:t>플러그인을 자동으로 설치</a:t>
            </a:r>
            <a:endParaRPr lang="en-US" altLang="ko-KR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12843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FE4E4A-9229-4D7D-BA40-970B77EB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91" y="251986"/>
            <a:ext cx="8486018" cy="635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6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6E436D-31B7-4D2B-ACB0-58329EE5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34" y="218583"/>
            <a:ext cx="8588975" cy="65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0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131202-3847-4BDA-8398-E9461D67B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14" y="265210"/>
            <a:ext cx="8437594" cy="659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9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167EF8-1B01-4E56-AAF1-2BE6D35F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79" y="900991"/>
            <a:ext cx="11093042" cy="46994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619A579-6AC1-4F90-A9AF-7F977880E363}"/>
              </a:ext>
            </a:extLst>
          </p:cNvPr>
          <p:cNvSpPr/>
          <p:nvPr/>
        </p:nvSpPr>
        <p:spPr>
          <a:xfrm>
            <a:off x="549479" y="1686187"/>
            <a:ext cx="1077739" cy="310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76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A54093-3B3E-46CC-852F-509287317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568" y="653733"/>
            <a:ext cx="9798341" cy="496923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F988B96-3631-4C33-9000-993D2A72CD64}"/>
              </a:ext>
            </a:extLst>
          </p:cNvPr>
          <p:cNvSpPr/>
          <p:nvPr/>
        </p:nvSpPr>
        <p:spPr>
          <a:xfrm>
            <a:off x="3481431" y="2936147"/>
            <a:ext cx="5511567" cy="755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F27875-E8E5-4144-B220-E9CC6F9320CE}"/>
              </a:ext>
            </a:extLst>
          </p:cNvPr>
          <p:cNvSpPr/>
          <p:nvPr/>
        </p:nvSpPr>
        <p:spPr>
          <a:xfrm>
            <a:off x="3600275" y="5245464"/>
            <a:ext cx="753611" cy="3775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DB2AA81-CBDD-4A31-8206-4EC7FC275B7C}"/>
              </a:ext>
            </a:extLst>
          </p:cNvPr>
          <p:cNvSpPr/>
          <p:nvPr/>
        </p:nvSpPr>
        <p:spPr>
          <a:xfrm>
            <a:off x="1392573" y="1870746"/>
            <a:ext cx="1979801" cy="159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0EEDAB-CE64-425B-91C4-D861D0951776}"/>
              </a:ext>
            </a:extLst>
          </p:cNvPr>
          <p:cNvSpPr/>
          <p:nvPr/>
        </p:nvSpPr>
        <p:spPr>
          <a:xfrm>
            <a:off x="3481432" y="1673604"/>
            <a:ext cx="2894202" cy="5662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14236-E5D2-44C6-BBF0-E7B6B8552B93}"/>
              </a:ext>
            </a:extLst>
          </p:cNvPr>
          <p:cNvSpPr txBox="1"/>
          <p:nvPr/>
        </p:nvSpPr>
        <p:spPr>
          <a:xfrm>
            <a:off x="1283515" y="2030136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공백없이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86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226</Words>
  <Application>Microsoft Office PowerPoint</Application>
  <PresentationFormat>와이드스크린</PresentationFormat>
  <Paragraphs>33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은식</dc:creator>
  <cp:lastModifiedBy>신 은식</cp:lastModifiedBy>
  <cp:revision>54</cp:revision>
  <dcterms:created xsi:type="dcterms:W3CDTF">2025-06-18T13:01:55Z</dcterms:created>
  <dcterms:modified xsi:type="dcterms:W3CDTF">2025-06-19T16:17:29Z</dcterms:modified>
</cp:coreProperties>
</file>