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4" r:id="rId2"/>
    <p:sldId id="256" r:id="rId3"/>
    <p:sldId id="263" r:id="rId4"/>
    <p:sldId id="264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131" autoAdjust="0"/>
  </p:normalViewPr>
  <p:slideViewPr>
    <p:cSldViewPr snapToGrid="0">
      <p:cViewPr varScale="1">
        <p:scale>
          <a:sx n="82" d="100"/>
          <a:sy n="82" d="100"/>
        </p:scale>
        <p:origin x="17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33740-943F-44A9-89D8-0D125274E07F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A2159-8A3C-479F-9F9A-61C10057B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00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9CA19-E623-438A-9ACA-F430D1B54AA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A2159-8A3C-479F-9F9A-61C10057B08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4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6EC51-EEC9-1C6E-738C-E53646494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72A941-675A-72F6-DE87-30BD50485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5B9D8-EF2F-2EBD-66C6-DE64428B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4A2-AF47-4729-9811-B824B1E5E311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F92D19-7A6D-E79A-A9F9-52163AF8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4AA79-75A9-6806-63E7-889DEEA1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8D8-41B3-4785-B9C9-77AA8D069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9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BE566-9042-7AA6-6F8D-B1E97CA6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F82C1E-914B-C520-522A-034D32434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A948B-DA98-7763-1FB3-EA18DE42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4A2-AF47-4729-9811-B824B1E5E311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9B5BC-6985-1F4B-6E84-3953AD95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37755-4054-AF1E-457A-499E29A3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8D8-41B3-4785-B9C9-77AA8D069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7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9C9E79-946B-524B-6B44-3911BE7EA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08CB62-2D08-5DB9-7270-9A2DC8C8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B6F16-545F-12EC-D256-E9D331F7A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4A2-AF47-4729-9811-B824B1E5E311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79BA-120C-9661-2EEB-289C5787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AD988-DF3C-4528-1E2F-CB0F1B0F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8D8-41B3-4785-B9C9-77AA8D069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10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EE9343-08C8-539C-DF87-1DC757F8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FCD6D-C579-A78A-8B6A-A7CE72355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EDAAE-9805-5F9E-9203-6998B3FE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4A2-AF47-4729-9811-B824B1E5E311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5B94D-F02E-1173-DE5D-CA33C903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A9F6C-3591-E1E2-B7FF-8F42AE32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8D8-41B3-4785-B9C9-77AA8D069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A741D-6216-F6AA-A331-11CE1974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B53413-F88C-500B-9227-6057FF879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88BE6-DAD9-5C61-B1F9-FCDCF696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4A2-AF47-4729-9811-B824B1E5E311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7EF6C-F799-A063-D0EB-12B3FEEA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69655-3F8E-5141-6BD1-D6F375B6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8D8-41B3-4785-B9C9-77AA8D069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5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F199A-6A15-80E8-E9B0-216243A2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CDDA84-4830-7A41-54D0-B9A2D306C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3EB536-9F54-E5BA-D215-18E3E0B8B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0F51FA-95B7-BA4F-518F-3BFFFCEB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4A2-AF47-4729-9811-B824B1E5E311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AD744-DA9C-029B-55DD-5098EB04A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FEAC71-DA94-A3F3-B218-3E7D86EA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8D8-41B3-4785-B9C9-77AA8D069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63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DCC10-9435-88DE-1464-C4CBD89C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0ED2AD-F6F1-613B-EB0E-A64EA94F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742870-409E-BFE7-6E6D-EB185AFA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637152-9130-0CC2-7EEC-AE92CF9678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B986A0-A8A4-E85E-F6D7-2CF77FEF7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8CBDA9-465C-DAC6-90AD-A34D4DA2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4A2-AF47-4729-9811-B824B1E5E311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145F63-41FB-10A9-28EA-D9D665B0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3DB160-221A-7868-E97A-1390C063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8D8-41B3-4785-B9C9-77AA8D069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18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F658E-1C7C-B7D3-01A7-435BA59F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77BB2-52B3-E65B-3A34-E095AE3A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4A2-AF47-4729-9811-B824B1E5E311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B78653-AE76-9DE4-AFB5-D12F17AB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2F988F-77C8-41CF-759F-12154E2B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8D8-41B3-4785-B9C9-77AA8D069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314550-B24E-C3C1-3D3A-2F9E71B1B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4A2-AF47-4729-9811-B824B1E5E311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D4460C-8801-46BD-26EE-168016B1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6CAB6-BB59-3A62-0603-273CB56F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8D8-41B3-4785-B9C9-77AA8D069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68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4C680-A4AE-08E4-A330-470A7CB1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C6F21-F323-129F-029A-43A90EDB3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DD0FA-082F-C25A-7815-9195C352C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7057E1-1B54-4DE3-8099-C92D9B2D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4A2-AF47-4729-9811-B824B1E5E311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17B9A-9A9F-DFD4-65DF-3EA66FA8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035C20-79BD-47B6-84F1-E7781CB4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8D8-41B3-4785-B9C9-77AA8D069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37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A3F46-BA2B-D140-002C-A832BE03E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452443-A5BC-6F20-0A0D-7D700F257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8D5BC9-3F02-896E-1835-FC877BFFD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78498C-968E-0C9F-9C99-9BA66290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6C4A2-AF47-4729-9811-B824B1E5E311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4463C6-E859-AAB9-5FE0-2011FDFD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C1E576-7C21-1F3D-F411-72A225E5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538D8-41B3-4785-B9C9-77AA8D069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1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1B2A70-4E36-133E-EE3E-012A92A0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1AE553-1D04-3F94-ED48-9C0D68238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A353E-787A-0D17-C40A-9790B303C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6C4A2-AF47-4729-9811-B824B1E5E311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19C3C8-A968-4212-72C2-95BFC517B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9DB12-8A9B-A378-C456-5A45F4280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538D8-41B3-4785-B9C9-77AA8D0696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96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latform.openai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38297-91A3-895E-8D0A-02F004240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774DE-9E2B-91CC-F660-A7DE1C5BF618}"/>
              </a:ext>
            </a:extLst>
          </p:cNvPr>
          <p:cNvSpPr txBox="1"/>
          <p:nvPr/>
        </p:nvSpPr>
        <p:spPr>
          <a:xfrm>
            <a:off x="247116" y="890289"/>
            <a:ext cx="660342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/>
              <a:t>WebSocket</a:t>
            </a:r>
            <a:r>
              <a:rPr lang="ko-KR" altLang="en-US" sz="2500" b="1" dirty="0"/>
              <a:t>을 활용한 </a:t>
            </a:r>
            <a:r>
              <a:rPr lang="en-US" altLang="ko-KR" sz="2500" b="1" dirty="0"/>
              <a:t>GPT AI </a:t>
            </a:r>
            <a:r>
              <a:rPr lang="ko-KR" altLang="en-US" sz="2500" b="1" dirty="0" err="1"/>
              <a:t>챗봇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만들기</a:t>
            </a:r>
            <a:endParaRPr lang="en-US" altLang="ko-KR" sz="25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E0338A-9688-42CB-8A5E-92E37A991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18" y="2998440"/>
            <a:ext cx="1308742" cy="24166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B1A21F-B819-4160-A189-E1BC4E309DF2}"/>
              </a:ext>
            </a:extLst>
          </p:cNvPr>
          <p:cNvSpPr txBox="1"/>
          <p:nvPr/>
        </p:nvSpPr>
        <p:spPr>
          <a:xfrm>
            <a:off x="247116" y="5342865"/>
            <a:ext cx="13087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Client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9872E54-144C-472C-BA06-5DC9A6BE29C3}"/>
              </a:ext>
            </a:extLst>
          </p:cNvPr>
          <p:cNvGrpSpPr/>
          <p:nvPr/>
        </p:nvGrpSpPr>
        <p:grpSpPr>
          <a:xfrm>
            <a:off x="4270467" y="3481875"/>
            <a:ext cx="2145373" cy="1046595"/>
            <a:chOff x="7211691" y="1638125"/>
            <a:chExt cx="2145373" cy="1046595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62A32B-5F68-47D9-9728-7BF1F39894B9}"/>
                </a:ext>
              </a:extLst>
            </p:cNvPr>
            <p:cNvSpPr/>
            <p:nvPr/>
          </p:nvSpPr>
          <p:spPr>
            <a:xfrm>
              <a:off x="7211691" y="1638125"/>
              <a:ext cx="2145373" cy="104659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15213FB-D92B-446F-B25A-DAA90D62F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0788" y="1817128"/>
              <a:ext cx="1710015" cy="72504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981DBC-667C-46E6-B65C-212F040D9CF4}"/>
                </a:ext>
              </a:extLst>
            </p:cNvPr>
            <p:cNvSpPr txBox="1"/>
            <p:nvPr/>
          </p:nvSpPr>
          <p:spPr>
            <a:xfrm>
              <a:off x="8246726" y="2244115"/>
              <a:ext cx="834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서버</a:t>
              </a:r>
            </a:p>
          </p:txBody>
        </p:sp>
      </p:grp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72F931E-26E2-4633-9D0F-C149028B3C87}"/>
              </a:ext>
            </a:extLst>
          </p:cNvPr>
          <p:cNvSpPr/>
          <p:nvPr/>
        </p:nvSpPr>
        <p:spPr>
          <a:xfrm>
            <a:off x="1815280" y="4834156"/>
            <a:ext cx="2160590" cy="28050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D223D8-B959-44A3-987C-ABBE8FFA62E1}"/>
              </a:ext>
            </a:extLst>
          </p:cNvPr>
          <p:cNvSpPr txBox="1"/>
          <p:nvPr/>
        </p:nvSpPr>
        <p:spPr>
          <a:xfrm>
            <a:off x="1780998" y="4470965"/>
            <a:ext cx="20435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WebSocket </a:t>
            </a:r>
            <a:r>
              <a:rPr lang="ko-KR" altLang="en-US" sz="1000" b="1" dirty="0"/>
              <a:t>통신으로</a:t>
            </a:r>
            <a:r>
              <a:rPr lang="en-US" altLang="ko-KR" sz="1000" b="1" dirty="0"/>
              <a:t> </a:t>
            </a:r>
          </a:p>
          <a:p>
            <a:r>
              <a:rPr lang="ko-KR" altLang="en-US" sz="1000" b="1" dirty="0"/>
              <a:t>메시지 전송</a:t>
            </a:r>
            <a:endParaRPr lang="en-US" altLang="ko-KR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C3974A-74A1-458B-AB96-D2BBE3C3205C}"/>
              </a:ext>
            </a:extLst>
          </p:cNvPr>
          <p:cNvSpPr txBox="1"/>
          <p:nvPr/>
        </p:nvSpPr>
        <p:spPr>
          <a:xfrm>
            <a:off x="6663619" y="5610511"/>
            <a:ext cx="216059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/>
              <a:t>{</a:t>
            </a:r>
          </a:p>
          <a:p>
            <a:r>
              <a:rPr lang="en-US" altLang="ko-KR" sz="1300" b="1" dirty="0"/>
              <a:t>  “model”:”ChatGPT4.1”,</a:t>
            </a:r>
          </a:p>
          <a:p>
            <a:r>
              <a:rPr lang="en-US" altLang="ko-KR" sz="1300" b="1" dirty="0"/>
              <a:t>  “input”:”</a:t>
            </a:r>
            <a:r>
              <a:rPr lang="en-US" altLang="ko-KR" sz="1300" b="1" dirty="0" err="1"/>
              <a:t>gpt</a:t>
            </a:r>
            <a:r>
              <a:rPr lang="ko-KR" altLang="en-US" sz="1300" b="1" dirty="0"/>
              <a:t>야 </a:t>
            </a:r>
            <a:r>
              <a:rPr lang="ko-KR" altLang="en-US" sz="1300" b="1" dirty="0" err="1"/>
              <a:t>머하노</a:t>
            </a:r>
            <a:r>
              <a:rPr lang="en-US" altLang="ko-KR" sz="1300" b="1" dirty="0"/>
              <a:t>”</a:t>
            </a:r>
          </a:p>
          <a:p>
            <a:r>
              <a:rPr lang="en-US" altLang="ko-KR" sz="1300" b="1" dirty="0"/>
              <a:t>}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2B2C1A8-FEA9-4EFB-A15F-12ECB84E1E22}"/>
              </a:ext>
            </a:extLst>
          </p:cNvPr>
          <p:cNvSpPr/>
          <p:nvPr/>
        </p:nvSpPr>
        <p:spPr>
          <a:xfrm>
            <a:off x="6627914" y="4834156"/>
            <a:ext cx="3187838" cy="28050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04C50D-07E9-4FC6-A8AA-8E0AE614E564}"/>
              </a:ext>
            </a:extLst>
          </p:cNvPr>
          <p:cNvSpPr txBox="1"/>
          <p:nvPr/>
        </p:nvSpPr>
        <p:spPr>
          <a:xfrm>
            <a:off x="6402450" y="3778037"/>
            <a:ext cx="24516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/>
              <a:t>서버가 클라이언트에게 받은 메시지를 </a:t>
            </a:r>
            <a:endParaRPr lang="en-US" altLang="ko-KR" sz="1000" b="1" dirty="0"/>
          </a:p>
          <a:p>
            <a:r>
              <a:rPr lang="en-US" altLang="ko-KR" sz="1000" b="1" dirty="0" err="1"/>
              <a:t>gpt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API</a:t>
            </a:r>
            <a:r>
              <a:rPr lang="ko-KR" altLang="en-US" sz="1000" b="1" dirty="0"/>
              <a:t>로 </a:t>
            </a:r>
            <a:r>
              <a:rPr lang="en-US" altLang="ko-KR" sz="1000" b="1" dirty="0"/>
              <a:t>HTTP </a:t>
            </a:r>
            <a:r>
              <a:rPr lang="ko-KR" altLang="en-US" sz="1000" b="1" dirty="0"/>
              <a:t>요청</a:t>
            </a:r>
            <a:endParaRPr lang="en-US" altLang="ko-KR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CAC55F-C415-444C-B5A9-7976C97B40C3}"/>
              </a:ext>
            </a:extLst>
          </p:cNvPr>
          <p:cNvSpPr txBox="1"/>
          <p:nvPr/>
        </p:nvSpPr>
        <p:spPr>
          <a:xfrm>
            <a:off x="1683254" y="5114658"/>
            <a:ext cx="238419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/>
              <a:t>{</a:t>
            </a:r>
          </a:p>
          <a:p>
            <a:r>
              <a:rPr lang="en-US" altLang="ko-KR" sz="1300" b="1" dirty="0"/>
              <a:t>  “message”:”</a:t>
            </a:r>
            <a:r>
              <a:rPr lang="en-US" altLang="ko-KR" sz="1300" b="1" dirty="0" err="1"/>
              <a:t>gpt</a:t>
            </a:r>
            <a:r>
              <a:rPr lang="ko-KR" altLang="en-US" sz="1300" b="1" dirty="0"/>
              <a:t>야 </a:t>
            </a:r>
            <a:r>
              <a:rPr lang="ko-KR" altLang="en-US" sz="1300" b="1" dirty="0" err="1"/>
              <a:t>머하노</a:t>
            </a:r>
            <a:r>
              <a:rPr lang="en-US" altLang="ko-KR" sz="1300" b="1" dirty="0"/>
              <a:t>”</a:t>
            </a:r>
          </a:p>
          <a:p>
            <a:r>
              <a:rPr lang="en-US" altLang="ko-KR" sz="1300" b="1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ECB802-BBBA-4555-8D83-7E6C46EF6FB7}"/>
              </a:ext>
            </a:extLst>
          </p:cNvPr>
          <p:cNvSpPr txBox="1"/>
          <p:nvPr/>
        </p:nvSpPr>
        <p:spPr>
          <a:xfrm>
            <a:off x="6599813" y="5245421"/>
            <a:ext cx="391998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https://api.openai.com/v1/responses</a:t>
            </a:r>
            <a:endParaRPr kumimoji="0" lang="ko-KR" altLang="ko-KR" sz="15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2D5A75-EA43-4FE0-AA65-8B8B9CE092BB}"/>
              </a:ext>
            </a:extLst>
          </p:cNvPr>
          <p:cNvSpPr txBox="1"/>
          <p:nvPr/>
        </p:nvSpPr>
        <p:spPr>
          <a:xfrm>
            <a:off x="6599011" y="5038549"/>
            <a:ext cx="9489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/>
              <a:t>요청</a:t>
            </a:r>
            <a:endParaRPr lang="en-US" altLang="ko-KR" sz="15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8E2338-573C-404B-B0C8-D4351C0B2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6872" y="3153881"/>
            <a:ext cx="1797478" cy="186796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44CB608-F73E-4134-9F79-8F40D4A1EA09}"/>
              </a:ext>
            </a:extLst>
          </p:cNvPr>
          <p:cNvSpPr txBox="1"/>
          <p:nvPr/>
        </p:nvSpPr>
        <p:spPr>
          <a:xfrm>
            <a:off x="6613881" y="1719436"/>
            <a:ext cx="216059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/>
              <a:t>{</a:t>
            </a:r>
          </a:p>
          <a:p>
            <a:r>
              <a:rPr lang="en-US" altLang="ko-KR" sz="1300" b="1" dirty="0"/>
              <a:t>  “id”:” resp_6.. …..”,</a:t>
            </a:r>
          </a:p>
          <a:p>
            <a:r>
              <a:rPr lang="en-US" altLang="ko-KR" sz="1300" b="1" dirty="0"/>
              <a:t>  “model”:”gpt4.1”,</a:t>
            </a:r>
          </a:p>
          <a:p>
            <a:r>
              <a:rPr lang="en-US" altLang="ko-KR" sz="1300" b="1" dirty="0"/>
              <a:t>  “text”:”</a:t>
            </a:r>
            <a:r>
              <a:rPr lang="ko-KR" altLang="en-US" sz="1300" b="1" dirty="0"/>
              <a:t>안녕하세요</a:t>
            </a:r>
            <a:r>
              <a:rPr lang="en-US" altLang="ko-KR" sz="1300" b="1" dirty="0"/>
              <a:t>!!”</a:t>
            </a:r>
          </a:p>
          <a:p>
            <a:r>
              <a:rPr lang="en-US" altLang="ko-KR" sz="1300" b="1" dirty="0"/>
              <a:t>}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6671A79-8F0B-4EE6-BA1E-C05B61337F33}"/>
              </a:ext>
            </a:extLst>
          </p:cNvPr>
          <p:cNvSpPr/>
          <p:nvPr/>
        </p:nvSpPr>
        <p:spPr>
          <a:xfrm rot="10800000">
            <a:off x="6613881" y="3072711"/>
            <a:ext cx="3187838" cy="28050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F38F08-9D70-4502-9947-9739B9ED78AB}"/>
              </a:ext>
            </a:extLst>
          </p:cNvPr>
          <p:cNvSpPr txBox="1"/>
          <p:nvPr/>
        </p:nvSpPr>
        <p:spPr>
          <a:xfrm>
            <a:off x="6531385" y="2787209"/>
            <a:ext cx="9489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/>
              <a:t>응답</a:t>
            </a:r>
            <a:endParaRPr lang="en-US" altLang="ko-KR" sz="1500" b="1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9018F36-7B87-4EDB-9092-10498CF1FA51}"/>
              </a:ext>
            </a:extLst>
          </p:cNvPr>
          <p:cNvSpPr/>
          <p:nvPr/>
        </p:nvSpPr>
        <p:spPr>
          <a:xfrm rot="10800000">
            <a:off x="1833268" y="3066953"/>
            <a:ext cx="2160590" cy="28050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B4D531-3FB7-4045-BF3E-9FC8408D0A06}"/>
              </a:ext>
            </a:extLst>
          </p:cNvPr>
          <p:cNvSpPr txBox="1"/>
          <p:nvPr/>
        </p:nvSpPr>
        <p:spPr>
          <a:xfrm>
            <a:off x="1833267" y="2305943"/>
            <a:ext cx="238419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/>
              <a:t>{</a:t>
            </a:r>
          </a:p>
          <a:p>
            <a:r>
              <a:rPr lang="en-US" altLang="ko-KR" sz="1300" b="1" dirty="0"/>
              <a:t>  “message”:”</a:t>
            </a:r>
            <a:r>
              <a:rPr lang="ko-KR" altLang="en-US" sz="1300" b="1" dirty="0"/>
              <a:t>안녕하세요</a:t>
            </a:r>
            <a:r>
              <a:rPr lang="en-US" altLang="ko-KR" sz="1300" b="1" dirty="0"/>
              <a:t>!!”</a:t>
            </a:r>
          </a:p>
          <a:p>
            <a:r>
              <a:rPr lang="en-US" altLang="ko-KR" sz="1300" b="1" dirty="0"/>
              <a:t>}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F01D7DA-F914-4CDA-9A87-7C0E585BA98F}"/>
              </a:ext>
            </a:extLst>
          </p:cNvPr>
          <p:cNvSpPr/>
          <p:nvPr/>
        </p:nvSpPr>
        <p:spPr>
          <a:xfrm>
            <a:off x="3818229" y="4484079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F42F7F1-A430-4EBA-9CCC-5965CB431728}"/>
              </a:ext>
            </a:extLst>
          </p:cNvPr>
          <p:cNvSpPr/>
          <p:nvPr/>
        </p:nvSpPr>
        <p:spPr>
          <a:xfrm>
            <a:off x="9264979" y="4484080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D6D640-1D53-4259-94AF-1C43F05DFD38}"/>
              </a:ext>
            </a:extLst>
          </p:cNvPr>
          <p:cNvSpPr/>
          <p:nvPr/>
        </p:nvSpPr>
        <p:spPr>
          <a:xfrm>
            <a:off x="7229469" y="2666318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4A990A2-EAEB-4464-B4C6-DAF8E08BE88C}"/>
              </a:ext>
            </a:extLst>
          </p:cNvPr>
          <p:cNvSpPr/>
          <p:nvPr/>
        </p:nvSpPr>
        <p:spPr>
          <a:xfrm>
            <a:off x="2211249" y="2107814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0AE892-F7D8-4DC7-9BB3-8E9EF5CCDA49}"/>
              </a:ext>
            </a:extLst>
          </p:cNvPr>
          <p:cNvSpPr txBox="1"/>
          <p:nvPr/>
        </p:nvSpPr>
        <p:spPr>
          <a:xfrm>
            <a:off x="2105958" y="3300813"/>
            <a:ext cx="216059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/>
              <a:t>서버가 </a:t>
            </a:r>
            <a:r>
              <a:rPr lang="en-US" altLang="ko-KR" sz="1000" b="1" dirty="0" err="1"/>
              <a:t>gpt</a:t>
            </a:r>
            <a:r>
              <a:rPr lang="en-US" altLang="ko-KR" sz="1000" b="1" dirty="0"/>
              <a:t>  API </a:t>
            </a:r>
            <a:r>
              <a:rPr lang="ko-KR" altLang="en-US" sz="1000" b="1" dirty="0"/>
              <a:t>응답으로 받은 </a:t>
            </a:r>
            <a:endParaRPr lang="en-US" altLang="ko-KR" sz="1000" b="1" dirty="0"/>
          </a:p>
          <a:p>
            <a:r>
              <a:rPr lang="ko-KR" altLang="en-US" sz="1000" b="1" dirty="0"/>
              <a:t>메시지를 </a:t>
            </a:r>
            <a:r>
              <a:rPr lang="en-US" altLang="ko-KR" sz="1000" b="1" dirty="0"/>
              <a:t>WebSocket </a:t>
            </a:r>
            <a:r>
              <a:rPr lang="ko-KR" altLang="en-US" sz="1000" b="1" dirty="0"/>
              <a:t>통신으로 </a:t>
            </a:r>
            <a:endParaRPr lang="en-US" altLang="ko-KR" sz="1000" b="1" dirty="0"/>
          </a:p>
          <a:p>
            <a:r>
              <a:rPr lang="ko-KR" altLang="en-US" sz="1000" b="1" dirty="0"/>
              <a:t>클라이언트에게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메시지 전송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83514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160179-AFB6-35D4-0E7E-44C194584023}"/>
              </a:ext>
            </a:extLst>
          </p:cNvPr>
          <p:cNvSpPr txBox="1"/>
          <p:nvPr/>
        </p:nvSpPr>
        <p:spPr>
          <a:xfrm>
            <a:off x="476250" y="381000"/>
            <a:ext cx="76009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https://platform.openai.com/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Docs -&gt; </a:t>
            </a:r>
            <a:r>
              <a:rPr lang="en-US" altLang="ko-KR" dirty="0" err="1"/>
              <a:t>Quickstart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CB5531-AB34-4871-9C2C-E99D8E95B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67" y="1942855"/>
            <a:ext cx="7363853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29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C034E16-9345-480A-AAE8-4BDA72F7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61" y="228627"/>
            <a:ext cx="7251336" cy="54453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822144-FD7A-4726-9E48-144ED31EEF88}"/>
              </a:ext>
            </a:extLst>
          </p:cNvPr>
          <p:cNvSpPr/>
          <p:nvPr/>
        </p:nvSpPr>
        <p:spPr>
          <a:xfrm>
            <a:off x="2532183" y="3298283"/>
            <a:ext cx="2028093" cy="406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E970BF-C592-4DBA-98F1-A056E2329208}"/>
              </a:ext>
            </a:extLst>
          </p:cNvPr>
          <p:cNvSpPr/>
          <p:nvPr/>
        </p:nvSpPr>
        <p:spPr>
          <a:xfrm>
            <a:off x="2426676" y="1154142"/>
            <a:ext cx="1441940" cy="569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4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970EC4C-2AEB-4B08-8D53-11357F7E1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85" y="226838"/>
            <a:ext cx="11316780" cy="309341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BC1C654-DD67-46E7-8C53-F612EE2C76F6}"/>
              </a:ext>
            </a:extLst>
          </p:cNvPr>
          <p:cNvSpPr/>
          <p:nvPr/>
        </p:nvSpPr>
        <p:spPr>
          <a:xfrm>
            <a:off x="10839635" y="226838"/>
            <a:ext cx="328474" cy="261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EA7DEE-0328-41A5-8242-FF1AC6310D07}"/>
              </a:ext>
            </a:extLst>
          </p:cNvPr>
          <p:cNvSpPr/>
          <p:nvPr/>
        </p:nvSpPr>
        <p:spPr>
          <a:xfrm>
            <a:off x="0" y="1391293"/>
            <a:ext cx="1447060" cy="261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EB0415-CAAB-4EC3-B08C-FAF42542DF2F}"/>
              </a:ext>
            </a:extLst>
          </p:cNvPr>
          <p:cNvSpPr/>
          <p:nvPr/>
        </p:nvSpPr>
        <p:spPr>
          <a:xfrm>
            <a:off x="10005305" y="593783"/>
            <a:ext cx="1447060" cy="261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001624-C147-4F69-A7A3-40DD68D5B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432" y="2677509"/>
            <a:ext cx="4000984" cy="405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0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48DA2-CA97-5DF2-3919-696596A60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95191EE-EB31-766F-5CCC-EC32BBB0B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52" y="619124"/>
            <a:ext cx="7527916" cy="45243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6E03C7-67A0-9350-2EEB-F467652EB3A0}"/>
              </a:ext>
            </a:extLst>
          </p:cNvPr>
          <p:cNvSpPr txBox="1"/>
          <p:nvPr/>
        </p:nvSpPr>
        <p:spPr>
          <a:xfrm>
            <a:off x="7902819" y="619124"/>
            <a:ext cx="399610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Temperature</a:t>
            </a:r>
          </a:p>
          <a:p>
            <a:r>
              <a:rPr lang="en-US" altLang="ko-KR" sz="1500" b="1" dirty="0"/>
              <a:t>-</a:t>
            </a:r>
            <a:r>
              <a:rPr lang="ko-KR" altLang="en-US" sz="1500" b="1" dirty="0"/>
              <a:t>모델의 창의성 조절</a:t>
            </a:r>
            <a:endParaRPr lang="en-US" altLang="ko-KR" sz="1500" b="1" dirty="0"/>
          </a:p>
          <a:p>
            <a:r>
              <a:rPr lang="ko-KR" altLang="en-US" sz="1500" b="1" dirty="0"/>
              <a:t>높을수록 창의적</a:t>
            </a:r>
            <a:r>
              <a:rPr lang="en-US" altLang="ko-KR" sz="1500" b="1" dirty="0"/>
              <a:t>/</a:t>
            </a:r>
            <a:r>
              <a:rPr lang="ko-KR" altLang="en-US" sz="1500" b="1" dirty="0" err="1"/>
              <a:t>무작위적인</a:t>
            </a:r>
            <a:r>
              <a:rPr lang="ko-KR" altLang="en-US" sz="1500" b="1" dirty="0"/>
              <a:t> 결과</a:t>
            </a:r>
            <a:endParaRPr lang="en-US" altLang="ko-KR" sz="1500" b="1" dirty="0"/>
          </a:p>
          <a:p>
            <a:r>
              <a:rPr lang="ko-KR" altLang="en-US" sz="1500" b="1" dirty="0"/>
              <a:t>낮을수록 일관적이고 예측 가능한 결과</a:t>
            </a:r>
            <a:endParaRPr lang="en-US" altLang="ko-KR" sz="1500" b="1" dirty="0"/>
          </a:p>
          <a:p>
            <a:endParaRPr lang="en-US" altLang="ko-KR" sz="1500" b="1" dirty="0"/>
          </a:p>
          <a:p>
            <a:r>
              <a:rPr lang="ko-KR" altLang="en-US" sz="2000" b="1" dirty="0"/>
              <a:t>예</a:t>
            </a:r>
            <a:endParaRPr lang="en-US" altLang="ko-KR" sz="2000" b="1" dirty="0"/>
          </a:p>
          <a:p>
            <a:r>
              <a:rPr lang="en-US" altLang="ko-KR" sz="1500" b="1" dirty="0"/>
              <a:t>0.2-&gt;</a:t>
            </a:r>
            <a:r>
              <a:rPr lang="ko-KR" altLang="en-US" sz="1500" b="1" dirty="0"/>
              <a:t>정답에 가까운 답변</a:t>
            </a:r>
            <a:endParaRPr lang="en-US" altLang="ko-KR" sz="1500" b="1" dirty="0"/>
          </a:p>
          <a:p>
            <a:r>
              <a:rPr lang="en-US" altLang="ko-KR" sz="1500" b="1" dirty="0"/>
              <a:t>1.0-&gt;</a:t>
            </a:r>
            <a:r>
              <a:rPr lang="ko-KR" altLang="en-US" sz="1500" b="1" dirty="0"/>
              <a:t>적당히 창의적</a:t>
            </a:r>
            <a:endParaRPr lang="en-US" altLang="ko-KR" sz="1500" b="1" dirty="0"/>
          </a:p>
          <a:p>
            <a:r>
              <a:rPr lang="en-US" altLang="ko-KR" sz="1500" b="1" dirty="0"/>
              <a:t>1.5-&gt;</a:t>
            </a:r>
            <a:r>
              <a:rPr lang="ko-KR" altLang="en-US" sz="1500" b="1" dirty="0"/>
              <a:t>아주 창의적</a:t>
            </a:r>
            <a:r>
              <a:rPr lang="en-US" altLang="ko-KR" sz="1500" b="1" dirty="0"/>
              <a:t>,</a:t>
            </a:r>
            <a:r>
              <a:rPr lang="ko-KR" altLang="en-US" sz="1500" b="1" dirty="0"/>
              <a:t>예측 불가능한 답변</a:t>
            </a:r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r>
              <a:rPr lang="en-US" altLang="ko-KR" sz="2000" b="1" dirty="0"/>
              <a:t>Max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Token</a:t>
            </a:r>
          </a:p>
          <a:p>
            <a:r>
              <a:rPr lang="en-US" altLang="ko-KR" sz="1500" b="1" dirty="0"/>
              <a:t>-</a:t>
            </a:r>
            <a:r>
              <a:rPr lang="ko-KR" altLang="en-US" sz="1500" b="1" dirty="0"/>
              <a:t>답변 최대 길이</a:t>
            </a:r>
            <a:endParaRPr lang="en-US" altLang="ko-KR" sz="1500" b="1" dirty="0"/>
          </a:p>
          <a:p>
            <a:r>
              <a:rPr lang="en-US" altLang="ko-KR" sz="1500" b="1" dirty="0"/>
              <a:t>2048</a:t>
            </a:r>
            <a:r>
              <a:rPr lang="ko-KR" altLang="en-US" sz="1500" b="1" dirty="0"/>
              <a:t>토큰이면 한글 기분 </a:t>
            </a:r>
            <a:r>
              <a:rPr lang="en-US" altLang="ko-KR" sz="1500" b="1" dirty="0"/>
              <a:t>1000</a:t>
            </a:r>
            <a:r>
              <a:rPr lang="ko-KR" altLang="en-US" sz="1500" b="1" dirty="0"/>
              <a:t>자  </a:t>
            </a:r>
            <a:endParaRPr lang="en-US" altLang="ko-KR" sz="1500" b="1" dirty="0"/>
          </a:p>
          <a:p>
            <a:r>
              <a:rPr lang="ko-KR" altLang="en-US" sz="1500" b="1" dirty="0"/>
              <a:t>영어기준으로 </a:t>
            </a:r>
            <a:r>
              <a:rPr lang="en-US" altLang="ko-KR" sz="1500" b="1" dirty="0"/>
              <a:t>1500 </a:t>
            </a:r>
            <a:r>
              <a:rPr lang="ko-KR" altLang="en-US" sz="1500" b="1" dirty="0"/>
              <a:t>단어</a:t>
            </a:r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r>
              <a:rPr lang="en-US" altLang="ko-KR" sz="2000" b="1" dirty="0"/>
              <a:t>Top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</a:t>
            </a:r>
          </a:p>
          <a:p>
            <a:r>
              <a:rPr lang="ko-KR" altLang="en-US" sz="1500" b="1" dirty="0"/>
              <a:t>답변에 들어갈 다음 단어를 뽑을 때</a:t>
            </a:r>
            <a:endParaRPr lang="en-US" altLang="ko-KR" sz="1500" b="1" dirty="0"/>
          </a:p>
          <a:p>
            <a:r>
              <a:rPr lang="ko-KR" altLang="en-US" sz="1500" b="1" dirty="0"/>
              <a:t>그 단어가 나올 확률의 누적 합이 특정 값이 되도록 후보를 제한하는 옵션</a:t>
            </a:r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</p:txBody>
      </p:sp>
    </p:spTree>
    <p:extLst>
      <p:ext uri="{BB962C8B-B14F-4D97-AF65-F5344CB8AC3E}">
        <p14:creationId xmlns:p14="http://schemas.microsoft.com/office/powerpoint/2010/main" val="3762785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584FE-BC34-2ECF-3839-DCCF61C01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30CE1B-E979-81F2-469B-01FD330AC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999" y="0"/>
            <a:ext cx="7904415" cy="65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8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33A9E-3BC0-CB68-83E0-2B30A70A6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5B8445-BA08-F59D-1E1A-6735F3B02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381" y="354650"/>
            <a:ext cx="7939942" cy="636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1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188</Words>
  <Application>Microsoft Office PowerPoint</Application>
  <PresentationFormat>와이드스크린</PresentationFormat>
  <Paragraphs>69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은식 신</dc:creator>
  <cp:lastModifiedBy>신 은식</cp:lastModifiedBy>
  <cp:revision>17</cp:revision>
  <dcterms:created xsi:type="dcterms:W3CDTF">2025-05-28T00:03:10Z</dcterms:created>
  <dcterms:modified xsi:type="dcterms:W3CDTF">2025-06-19T16:41:15Z</dcterms:modified>
</cp:coreProperties>
</file>