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395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949-283F-4A76-B4D2-DC72F6D59FFC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AFC3-BED0-4B8F-AEF4-18CD75C98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1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AFC3-BED0-4B8F-AEF4-18CD75C98C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0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2E2BE-FA2E-683E-4D83-D82C0BFB8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B7ACC6-4DAF-62A8-0880-B7B25D020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7C9C0-78EA-C121-21B7-B0A9D33D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AB731-A227-96C7-9898-5B2DF44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48327-A486-FA04-BCD8-E95309F7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8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14E1-1B62-2810-AD5E-30D64455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8E19D-D1D8-15D2-A8FB-C176B0D5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B6D90-B8B1-4603-1851-37271839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87D0-7CD2-E8C9-31AB-86221B10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7E2B8-151A-8AD4-9BB0-831C405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F2632E-1176-B9BD-44DB-F63BBEC0B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3F72A-4C6C-60A3-1CD9-7B32F0A34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85AC1-7F80-1402-4F5C-B4FE6846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5526A-8D8F-CEDF-39E4-DDA63D6B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D8AD7-CEE3-B416-DBF3-32783977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6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35D83-10F7-B15A-FD63-3863B064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E4649-D31A-3C8A-50DC-A9619310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C2974-0DE6-55A5-F71A-DE0B9D36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6CF9A-C4C4-B939-87B2-1EC5D6C0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B437D-73B8-53D7-4521-FDF1E594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0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9CF8-D44F-3E02-F3CB-D9DD0FE2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E70A4-0E2A-6466-4AB5-B8E0AE9B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37085-1791-315F-F8D3-105D79A5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2C9E9-22EB-6871-B37D-D13803DA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E2145-CE44-3BB5-4D28-38F61DED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FE74-E3D0-95E8-2073-BADC4912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CF555-36F5-9ED1-EE04-64AB722E3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DBD08-2994-618C-DA60-A00669ED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21109-99F6-C07A-CBCB-0FF9A68F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22815-C0EE-0DE4-B229-1ED84341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0A178-02A7-768E-EAF6-B96243FD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6042-F816-73D9-902F-140BB5EC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FE517-9111-D617-D1FC-ACC1A301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92C1C-B78F-1715-AFE5-0A1E90F0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5F0573-BCCE-4C81-3794-71C84921E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28045F-AF1B-5219-C852-3F8E3EF3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04858-8262-A541-9C9C-A68C7621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1B3E94-20F5-23D3-6918-5F83689C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0341EC-E902-9A69-CABB-44D8D4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3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DC4B9-4E3A-9F62-AAEB-4900632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1235-8F46-12A4-7221-52876030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D7D92-C2B0-25F0-042D-653A1E38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22233-B4D7-76C6-E997-888F396B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0435A-0ABB-F58A-470A-0E55522C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CA696-83B4-1E3C-85C3-92C7189B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5CBB8-7E71-C0B0-EA7F-D775D1E0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3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2CC68-2517-3C4A-7B19-E81D9C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3844-3D02-9250-214C-55B0F685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1A2DE-1EAA-2B5D-0C80-7E455B0BF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DFCD0-CA4F-C9B9-AED5-EC00048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99869-7900-7CD3-29ED-D3F2348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5DBDF-275F-E125-AF68-ABB5E250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4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59DB-455F-D27C-1C07-C91E4C50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D0374-6E8E-A943-6C1F-616090289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3127B-EFAB-9DC2-A1E1-6A015942D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88FE8-A018-A0AC-C9F5-D94769EF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BC0D8-3584-EA4A-09BC-704472FD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869C9-B501-83B9-3DE5-758E19E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6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7A401-82AE-11E7-0F74-78CAE88D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EFF97-5B4F-1253-C728-CD973F89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7851-FE21-DD5A-AEF8-F7153DCEE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7672-C661-431B-B280-9AC7B861A24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C6D36-ABD3-09B9-8367-D3EAC9172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6D6B7-7E2F-B1FB-6EF7-79A41AD25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890-C6DB-486F-B823-B8BBBC74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03583CF-D5EA-455F-9D1A-C86622FB67BF}"/>
              </a:ext>
            </a:extLst>
          </p:cNvPr>
          <p:cNvGrpSpPr/>
          <p:nvPr/>
        </p:nvGrpSpPr>
        <p:grpSpPr>
          <a:xfrm>
            <a:off x="2809445" y="1005744"/>
            <a:ext cx="2276861" cy="1267213"/>
            <a:chOff x="3271332" y="1748900"/>
            <a:chExt cx="2276861" cy="126721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501EE7F-067A-4B0F-A83F-907C86AEE921}"/>
                </a:ext>
              </a:extLst>
            </p:cNvPr>
            <p:cNvSpPr/>
            <p:nvPr/>
          </p:nvSpPr>
          <p:spPr>
            <a:xfrm>
              <a:off x="3346882" y="1748900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6583B1B-539E-4636-8F62-2A551B36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7799" y="1810485"/>
              <a:ext cx="368159" cy="32584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61FC7C-EB67-4982-B307-571F7060C1E0}"/>
                </a:ext>
              </a:extLst>
            </p:cNvPr>
            <p:cNvSpPr txBox="1"/>
            <p:nvPr/>
          </p:nvSpPr>
          <p:spPr>
            <a:xfrm>
              <a:off x="3271332" y="2739114"/>
              <a:ext cx="2276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API &amp; WebSocket Server 1</a:t>
              </a:r>
              <a:endParaRPr lang="ko-KR" altLang="en-US" sz="12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F9F168-84E8-4A8C-9BC7-DB15BC36C910}"/>
              </a:ext>
            </a:extLst>
          </p:cNvPr>
          <p:cNvSpPr/>
          <p:nvPr/>
        </p:nvSpPr>
        <p:spPr>
          <a:xfrm>
            <a:off x="2884995" y="3079514"/>
            <a:ext cx="1429304" cy="994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84DAA91-E181-4F99-AF0E-D156872B901D}"/>
              </a:ext>
            </a:extLst>
          </p:cNvPr>
          <p:cNvSpPr/>
          <p:nvPr/>
        </p:nvSpPr>
        <p:spPr>
          <a:xfrm>
            <a:off x="2884941" y="5314146"/>
            <a:ext cx="1429304" cy="994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32F6A5-4EDC-4312-B44B-411E5F4D40AC}"/>
              </a:ext>
            </a:extLst>
          </p:cNvPr>
          <p:cNvGrpSpPr/>
          <p:nvPr/>
        </p:nvGrpSpPr>
        <p:grpSpPr>
          <a:xfrm>
            <a:off x="6840100" y="570650"/>
            <a:ext cx="1429304" cy="994299"/>
            <a:chOff x="5264460" y="3752165"/>
            <a:chExt cx="1429304" cy="9942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56190CE-8F73-4CCF-BB8C-8242E7D4A3D6}"/>
                </a:ext>
              </a:extLst>
            </p:cNvPr>
            <p:cNvSpPr/>
            <p:nvPr/>
          </p:nvSpPr>
          <p:spPr>
            <a:xfrm>
              <a:off x="5264460" y="3752165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F12D0EA-857D-41A8-ABF6-D3A0EB0B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2376" y="4076398"/>
              <a:ext cx="643736" cy="559034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74AA4EE-F2CD-4619-89A1-03E7B5312D8E}"/>
              </a:ext>
            </a:extLst>
          </p:cNvPr>
          <p:cNvGrpSpPr/>
          <p:nvPr/>
        </p:nvGrpSpPr>
        <p:grpSpPr>
          <a:xfrm>
            <a:off x="8567343" y="5494855"/>
            <a:ext cx="1429304" cy="994299"/>
            <a:chOff x="10178147" y="5000109"/>
            <a:chExt cx="1429304" cy="99429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8BEE4F8-5AA4-4A29-9117-E9A29F07739A}"/>
                </a:ext>
              </a:extLst>
            </p:cNvPr>
            <p:cNvSpPr/>
            <p:nvPr/>
          </p:nvSpPr>
          <p:spPr>
            <a:xfrm>
              <a:off x="10178147" y="5000109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2B9C760-AC8F-4EDE-9163-6344C5BD0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33370" y="5283359"/>
              <a:ext cx="514389" cy="575626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28BCB8A-DEF9-4CB7-BDE0-28C20AE8D9BA}"/>
              </a:ext>
            </a:extLst>
          </p:cNvPr>
          <p:cNvGrpSpPr/>
          <p:nvPr/>
        </p:nvGrpSpPr>
        <p:grpSpPr>
          <a:xfrm>
            <a:off x="10312235" y="3771693"/>
            <a:ext cx="1429304" cy="994299"/>
            <a:chOff x="692352" y="5745046"/>
            <a:chExt cx="1429304" cy="994299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1A52A6C-241F-4674-9885-D788906F7EA7}"/>
                </a:ext>
              </a:extLst>
            </p:cNvPr>
            <p:cNvSpPr/>
            <p:nvPr/>
          </p:nvSpPr>
          <p:spPr>
            <a:xfrm>
              <a:off x="692352" y="5745046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83DCA6E-719F-49AB-87A6-429DDF85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9196" y="5994408"/>
              <a:ext cx="662727" cy="609709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9A91DC6-1AB4-4CE4-B0CB-340497B59E6E}"/>
              </a:ext>
            </a:extLst>
          </p:cNvPr>
          <p:cNvGrpSpPr/>
          <p:nvPr/>
        </p:nvGrpSpPr>
        <p:grpSpPr>
          <a:xfrm>
            <a:off x="8549586" y="3771693"/>
            <a:ext cx="1429304" cy="994299"/>
            <a:chOff x="713170" y="3255015"/>
            <a:chExt cx="1429304" cy="99429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FBAB974-B90B-41E8-87C6-6343B2F78E6D}"/>
                </a:ext>
              </a:extLst>
            </p:cNvPr>
            <p:cNvSpPr/>
            <p:nvPr/>
          </p:nvSpPr>
          <p:spPr>
            <a:xfrm>
              <a:off x="713170" y="3255015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03E65A39-3390-4276-BC8E-782772FF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9400" y="3716991"/>
              <a:ext cx="780702" cy="455813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D17D9DA-8491-4ED7-8D28-C178643CA280}"/>
              </a:ext>
            </a:extLst>
          </p:cNvPr>
          <p:cNvGrpSpPr/>
          <p:nvPr/>
        </p:nvGrpSpPr>
        <p:grpSpPr>
          <a:xfrm>
            <a:off x="6769183" y="3775022"/>
            <a:ext cx="1429304" cy="994299"/>
            <a:chOff x="692351" y="4536236"/>
            <a:chExt cx="1429304" cy="99429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76F745-36F5-41E5-97F8-6CCA34876A0B}"/>
                </a:ext>
              </a:extLst>
            </p:cNvPr>
            <p:cNvSpPr/>
            <p:nvPr/>
          </p:nvSpPr>
          <p:spPr>
            <a:xfrm>
              <a:off x="692351" y="4536236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A2580FA-B6E9-4401-880B-8BFB57546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9195" y="4982038"/>
              <a:ext cx="662728" cy="468370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9BC1EC1-2119-4F79-8973-8EED2ACF56F0}"/>
              </a:ext>
            </a:extLst>
          </p:cNvPr>
          <p:cNvGrpSpPr/>
          <p:nvPr/>
        </p:nvGrpSpPr>
        <p:grpSpPr>
          <a:xfrm>
            <a:off x="6769183" y="5497941"/>
            <a:ext cx="1429304" cy="994299"/>
            <a:chOff x="10178251" y="3752165"/>
            <a:chExt cx="1429304" cy="99429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2D7BA7E-B700-4539-8084-EDA180AD9486}"/>
                </a:ext>
              </a:extLst>
            </p:cNvPr>
            <p:cNvSpPr/>
            <p:nvPr/>
          </p:nvSpPr>
          <p:spPr>
            <a:xfrm>
              <a:off x="10178251" y="3752165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D7BDBAD-A831-4883-994D-C2154086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90708" y="4062038"/>
              <a:ext cx="735575" cy="61298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E27839E-E4D1-45CA-9BD9-3E452C5E2287}"/>
              </a:ext>
            </a:extLst>
          </p:cNvPr>
          <p:cNvGrpSpPr/>
          <p:nvPr/>
        </p:nvGrpSpPr>
        <p:grpSpPr>
          <a:xfrm>
            <a:off x="657136" y="3076361"/>
            <a:ext cx="1429304" cy="994299"/>
            <a:chOff x="5264460" y="580099"/>
            <a:chExt cx="1429304" cy="99429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289EED4-848D-4A40-8253-AA2CF02D1507}"/>
                </a:ext>
              </a:extLst>
            </p:cNvPr>
            <p:cNvSpPr/>
            <p:nvPr/>
          </p:nvSpPr>
          <p:spPr>
            <a:xfrm>
              <a:off x="5264460" y="580099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B1B1724-5311-4B24-8F44-82EECA9C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21753" y="1132446"/>
              <a:ext cx="787627" cy="327971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4581FA3-4B8B-40E3-97C9-34FA04050DFF}"/>
              </a:ext>
            </a:extLst>
          </p:cNvPr>
          <p:cNvGrpSpPr/>
          <p:nvPr/>
        </p:nvGrpSpPr>
        <p:grpSpPr>
          <a:xfrm>
            <a:off x="6798971" y="2174287"/>
            <a:ext cx="1429304" cy="994299"/>
            <a:chOff x="8532922" y="487162"/>
            <a:chExt cx="1429304" cy="99429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4DC4BE7-3E3F-44F1-ADEB-84A9D8616534}"/>
                </a:ext>
              </a:extLst>
            </p:cNvPr>
            <p:cNvSpPr/>
            <p:nvPr/>
          </p:nvSpPr>
          <p:spPr>
            <a:xfrm>
              <a:off x="8532922" y="487162"/>
              <a:ext cx="1429304" cy="9942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428E406-A1AA-4640-9ABE-57C1DF1A7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18849" y="880700"/>
              <a:ext cx="766698" cy="518486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03D596B-1133-48F1-BCB3-2B25A2AB94B9}"/>
              </a:ext>
            </a:extLst>
          </p:cNvPr>
          <p:cNvSpPr txBox="1"/>
          <p:nvPr/>
        </p:nvSpPr>
        <p:spPr>
          <a:xfrm>
            <a:off x="6723233" y="5126282"/>
            <a:ext cx="2021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서버 성능 모니터링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D11546-BA0F-4AB8-B2B1-DEBAF6EF17CD}"/>
              </a:ext>
            </a:extLst>
          </p:cNvPr>
          <p:cNvSpPr txBox="1"/>
          <p:nvPr/>
        </p:nvSpPr>
        <p:spPr>
          <a:xfrm>
            <a:off x="6723233" y="3473771"/>
            <a:ext cx="3877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r>
              <a:rPr lang="ko-KR" altLang="en-US" sz="1500" b="1" dirty="0"/>
              <a:t>로그 수집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시각화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   </a:t>
            </a:r>
            <a:r>
              <a:rPr lang="en-US" altLang="ko-KR" sz="1500" b="1" dirty="0"/>
              <a:t>2.</a:t>
            </a:r>
            <a:r>
              <a:rPr lang="ko-KR" altLang="en-US" sz="1500" b="1" dirty="0"/>
              <a:t>검색 엔진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7F88D8-4FFC-44B8-91B9-CBECEF54A340}"/>
              </a:ext>
            </a:extLst>
          </p:cNvPr>
          <p:cNvSpPr txBox="1"/>
          <p:nvPr/>
        </p:nvSpPr>
        <p:spPr>
          <a:xfrm>
            <a:off x="632798" y="2779830"/>
            <a:ext cx="1369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로드 </a:t>
            </a:r>
            <a:r>
              <a:rPr lang="ko-KR" altLang="en-US" sz="1500" b="1" dirty="0" err="1"/>
              <a:t>밸런싱</a:t>
            </a:r>
            <a:endParaRPr lang="ko-KR" altLang="en-US" sz="1500" b="1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94F569-A1D0-4785-97CB-7E4A153A2996}"/>
              </a:ext>
            </a:extLst>
          </p:cNvPr>
          <p:cNvGrpSpPr/>
          <p:nvPr/>
        </p:nvGrpSpPr>
        <p:grpSpPr>
          <a:xfrm>
            <a:off x="2187581" y="1453917"/>
            <a:ext cx="610965" cy="4427729"/>
            <a:chOff x="2124081" y="2015532"/>
            <a:chExt cx="610965" cy="4427729"/>
          </a:xfrm>
        </p:grpSpPr>
        <p:sp>
          <p:nvSpPr>
            <p:cNvPr id="77" name="화살표: 위로 굽음 76">
              <a:extLst>
                <a:ext uri="{FF2B5EF4-FFF2-40B4-BE49-F238E27FC236}">
                  <a16:creationId xmlns:a16="http://schemas.microsoft.com/office/drawing/2014/main" id="{20450B96-F908-4D63-8175-629515F515DA}"/>
                </a:ext>
              </a:extLst>
            </p:cNvPr>
            <p:cNvSpPr/>
            <p:nvPr/>
          </p:nvSpPr>
          <p:spPr>
            <a:xfrm rot="16200000" flipV="1">
              <a:off x="1570714" y="2834221"/>
              <a:ext cx="1965939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화살표: 위로 굽음 77">
              <a:extLst>
                <a:ext uri="{FF2B5EF4-FFF2-40B4-BE49-F238E27FC236}">
                  <a16:creationId xmlns:a16="http://schemas.microsoft.com/office/drawing/2014/main" id="{288581A5-52A8-4AE5-94D6-FE9640EEAB19}"/>
                </a:ext>
              </a:extLst>
            </p:cNvPr>
            <p:cNvSpPr/>
            <p:nvPr/>
          </p:nvSpPr>
          <p:spPr>
            <a:xfrm rot="16200000" flipH="1" flipV="1">
              <a:off x="944927" y="4669423"/>
              <a:ext cx="3219115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4BCBC535-3E5E-4F80-A921-9678C31731AF}"/>
                </a:ext>
              </a:extLst>
            </p:cNvPr>
            <p:cNvSpPr/>
            <p:nvPr/>
          </p:nvSpPr>
          <p:spPr>
            <a:xfrm>
              <a:off x="2124081" y="4082745"/>
              <a:ext cx="610965" cy="16158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20D92CD-D2C3-4894-AD2D-A3E7C2EA7681}"/>
              </a:ext>
            </a:extLst>
          </p:cNvPr>
          <p:cNvSpPr txBox="1"/>
          <p:nvPr/>
        </p:nvSpPr>
        <p:spPr>
          <a:xfrm>
            <a:off x="6757660" y="1845576"/>
            <a:ext cx="29814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데이터베이스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회원가입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게시판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F2F3FD-C84B-4E62-8F02-45E9DEDD712D}"/>
              </a:ext>
            </a:extLst>
          </p:cNvPr>
          <p:cNvSpPr txBox="1"/>
          <p:nvPr/>
        </p:nvSpPr>
        <p:spPr>
          <a:xfrm>
            <a:off x="6799297" y="226794"/>
            <a:ext cx="4635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OAuth2 </a:t>
            </a:r>
            <a:r>
              <a:rPr lang="ko-KR" altLang="en-US" sz="1500" b="1" dirty="0"/>
              <a:t>세션공유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웹 소켓 메시지 브로드 캐스트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7C75447-A180-47E6-9A25-0257ADB053FF}"/>
              </a:ext>
            </a:extLst>
          </p:cNvPr>
          <p:cNvGrpSpPr/>
          <p:nvPr/>
        </p:nvGrpSpPr>
        <p:grpSpPr>
          <a:xfrm>
            <a:off x="4376530" y="1458678"/>
            <a:ext cx="679596" cy="4403759"/>
            <a:chOff x="4313030" y="2004122"/>
            <a:chExt cx="679596" cy="440375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C4353F-D802-4379-AF23-2FB8475D1E5C}"/>
                </a:ext>
              </a:extLst>
            </p:cNvPr>
            <p:cNvSpPr/>
            <p:nvPr/>
          </p:nvSpPr>
          <p:spPr>
            <a:xfrm>
              <a:off x="4315078" y="4121183"/>
              <a:ext cx="674703" cy="881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B5568E7-2EB2-4BBE-A2F5-318298348C1D}"/>
                </a:ext>
              </a:extLst>
            </p:cNvPr>
            <p:cNvSpPr/>
            <p:nvPr/>
          </p:nvSpPr>
          <p:spPr>
            <a:xfrm>
              <a:off x="4314745" y="6319686"/>
              <a:ext cx="674703" cy="881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F0340C6-E543-433C-A74C-E83D1AB83C08}"/>
                </a:ext>
              </a:extLst>
            </p:cNvPr>
            <p:cNvSpPr/>
            <p:nvPr/>
          </p:nvSpPr>
          <p:spPr>
            <a:xfrm>
              <a:off x="4313030" y="2004159"/>
              <a:ext cx="674703" cy="881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FE7B518-3D0F-4D6D-B144-28838E193CFA}"/>
                </a:ext>
              </a:extLst>
            </p:cNvPr>
            <p:cNvSpPr/>
            <p:nvPr/>
          </p:nvSpPr>
          <p:spPr>
            <a:xfrm rot="16200000">
              <a:off x="2746219" y="4161473"/>
              <a:ext cx="4403758" cy="890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F4B93DEF-68E5-47E7-9540-3F1D5B774630}"/>
              </a:ext>
            </a:extLst>
          </p:cNvPr>
          <p:cNvSpPr/>
          <p:nvPr/>
        </p:nvSpPr>
        <p:spPr>
          <a:xfrm>
            <a:off x="8246188" y="4211268"/>
            <a:ext cx="267940" cy="15564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0670EDC5-485A-406E-A17F-E2BBBF7B3632}"/>
              </a:ext>
            </a:extLst>
          </p:cNvPr>
          <p:cNvSpPr/>
          <p:nvPr/>
        </p:nvSpPr>
        <p:spPr>
          <a:xfrm>
            <a:off x="10023830" y="4207134"/>
            <a:ext cx="267940" cy="15564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129ED0E0-3929-4D8E-A566-05FAD3D1B2C6}"/>
              </a:ext>
            </a:extLst>
          </p:cNvPr>
          <p:cNvSpPr/>
          <p:nvPr/>
        </p:nvSpPr>
        <p:spPr>
          <a:xfrm>
            <a:off x="8246188" y="5934430"/>
            <a:ext cx="267940" cy="15564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3ACFDFF-7425-4565-9F39-3038F5529B49}"/>
              </a:ext>
            </a:extLst>
          </p:cNvPr>
          <p:cNvSpPr txBox="1"/>
          <p:nvPr/>
        </p:nvSpPr>
        <p:spPr>
          <a:xfrm>
            <a:off x="7110689" y="4753493"/>
            <a:ext cx="7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 수집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896FB6-01E9-4BB0-BB74-B7F6833C649E}"/>
              </a:ext>
            </a:extLst>
          </p:cNvPr>
          <p:cNvSpPr txBox="1"/>
          <p:nvPr/>
        </p:nvSpPr>
        <p:spPr>
          <a:xfrm>
            <a:off x="8869251" y="4743641"/>
            <a:ext cx="941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데이터 저장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365068-C59C-4024-90AE-84EE43B993F3}"/>
              </a:ext>
            </a:extLst>
          </p:cNvPr>
          <p:cNvSpPr txBox="1"/>
          <p:nvPr/>
        </p:nvSpPr>
        <p:spPr>
          <a:xfrm>
            <a:off x="10733131" y="4753493"/>
            <a:ext cx="941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시각화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9AEFD1-D887-4B81-B3BE-DD98DB3C1ED4}"/>
              </a:ext>
            </a:extLst>
          </p:cNvPr>
          <p:cNvSpPr txBox="1"/>
          <p:nvPr/>
        </p:nvSpPr>
        <p:spPr>
          <a:xfrm>
            <a:off x="6984281" y="6478798"/>
            <a:ext cx="1058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서버 성능 수집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03AF64-ACEC-444C-9164-04C8D5FBC4A3}"/>
              </a:ext>
            </a:extLst>
          </p:cNvPr>
          <p:cNvSpPr txBox="1"/>
          <p:nvPr/>
        </p:nvSpPr>
        <p:spPr>
          <a:xfrm>
            <a:off x="9017773" y="6466765"/>
            <a:ext cx="609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시각화</a:t>
            </a: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22748CEF-C53D-4CDA-8356-7181B8165B57}"/>
              </a:ext>
            </a:extLst>
          </p:cNvPr>
          <p:cNvSpPr/>
          <p:nvPr/>
        </p:nvSpPr>
        <p:spPr>
          <a:xfrm rot="734453">
            <a:off x="4966936" y="5704464"/>
            <a:ext cx="1799204" cy="19166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A1E03188-93E2-49ED-881A-E8D05D962003}"/>
              </a:ext>
            </a:extLst>
          </p:cNvPr>
          <p:cNvSpPr/>
          <p:nvPr/>
        </p:nvSpPr>
        <p:spPr>
          <a:xfrm>
            <a:off x="4991099" y="4174223"/>
            <a:ext cx="1746561" cy="18189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왼쪽/오른쪽 120">
            <a:extLst>
              <a:ext uri="{FF2B5EF4-FFF2-40B4-BE49-F238E27FC236}">
                <a16:creationId xmlns:a16="http://schemas.microsoft.com/office/drawing/2014/main" id="{78C6006F-05EF-4C40-9F3C-BBFBA302B5E8}"/>
              </a:ext>
            </a:extLst>
          </p:cNvPr>
          <p:cNvSpPr/>
          <p:nvPr/>
        </p:nvSpPr>
        <p:spPr>
          <a:xfrm rot="20549662">
            <a:off x="5087945" y="1214887"/>
            <a:ext cx="1745558" cy="188885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왼쪽/오른쪽 121">
            <a:extLst>
              <a:ext uri="{FF2B5EF4-FFF2-40B4-BE49-F238E27FC236}">
                <a16:creationId xmlns:a16="http://schemas.microsoft.com/office/drawing/2014/main" id="{880ECA4A-F9D8-4588-8460-FE375369EB80}"/>
              </a:ext>
            </a:extLst>
          </p:cNvPr>
          <p:cNvSpPr/>
          <p:nvPr/>
        </p:nvSpPr>
        <p:spPr>
          <a:xfrm>
            <a:off x="5099958" y="2583333"/>
            <a:ext cx="1667398" cy="176424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745EF22-D847-4EDD-90B9-392F2D0C9F36}"/>
              </a:ext>
            </a:extLst>
          </p:cNvPr>
          <p:cNvSpPr txBox="1"/>
          <p:nvPr/>
        </p:nvSpPr>
        <p:spPr>
          <a:xfrm>
            <a:off x="2813790" y="4042475"/>
            <a:ext cx="21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API &amp; WebSocket Server 2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AAB6E5-1A72-4356-A290-38F4A62755B2}"/>
              </a:ext>
            </a:extLst>
          </p:cNvPr>
          <p:cNvSpPr txBox="1"/>
          <p:nvPr/>
        </p:nvSpPr>
        <p:spPr>
          <a:xfrm>
            <a:off x="2828405" y="6290934"/>
            <a:ext cx="227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API &amp; WebSocket Server 3</a:t>
            </a:r>
            <a:endParaRPr lang="ko-KR" altLang="en-US" sz="1200" b="1" dirty="0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8B42AF5B-EA34-4042-BAA3-71DBA88F4E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1071" y="1348524"/>
            <a:ext cx="611651" cy="523067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39459165-66B5-4339-B95B-9639003A3A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1941" y="3424590"/>
            <a:ext cx="611651" cy="523067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D8565587-09B1-427C-AA86-1E5B7F1FEA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5457" y="5661016"/>
            <a:ext cx="611651" cy="523067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4BF84EC-8BC9-4362-8BDE-40F7EDDB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84" y="3140335"/>
            <a:ext cx="368159" cy="325842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0B819C3-1DB7-4DDE-AAB6-5CFA6D3F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83" y="5377372"/>
            <a:ext cx="368159" cy="325842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6ADBF4BC-B780-4EED-A56B-0786147E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66" y="3151572"/>
            <a:ext cx="368159" cy="325842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97FCBB78-F458-4E45-9EF9-964EA709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09" y="649055"/>
            <a:ext cx="368159" cy="325842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0BD72569-C938-4D13-9629-546418A9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14" y="2239769"/>
            <a:ext cx="368159" cy="325842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ECAA57AF-A5E9-4703-9809-A49DD23D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50" y="3842195"/>
            <a:ext cx="368159" cy="325842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B550F55D-BD79-4053-BF46-495706AF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43" y="5573583"/>
            <a:ext cx="368159" cy="325842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D956B51D-780C-4692-B6F3-0E644146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753" y="3845446"/>
            <a:ext cx="368159" cy="325842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481B4CB0-AF1F-4A9C-B496-14782FFE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972" y="3845091"/>
            <a:ext cx="368159" cy="325842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4950B670-41C9-468F-8E69-3F5C9C61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188" y="5555804"/>
            <a:ext cx="368159" cy="32584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E822F1F-C44C-4545-B9E3-3F9763262DBE}"/>
              </a:ext>
            </a:extLst>
          </p:cNvPr>
          <p:cNvSpPr txBox="1"/>
          <p:nvPr/>
        </p:nvSpPr>
        <p:spPr>
          <a:xfrm>
            <a:off x="140534" y="108586"/>
            <a:ext cx="317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게시판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채팅 서비스</a:t>
            </a:r>
          </a:p>
        </p:txBody>
      </p:sp>
    </p:spTree>
    <p:extLst>
      <p:ext uri="{BB962C8B-B14F-4D97-AF65-F5344CB8AC3E}">
        <p14:creationId xmlns:p14="http://schemas.microsoft.com/office/powerpoint/2010/main" val="354957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59</Words>
  <Application>Microsoft Office PowerPoint</Application>
  <PresentationFormat>와이드스크린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은식 신</dc:creator>
  <cp:lastModifiedBy>은식 신</cp:lastModifiedBy>
  <cp:revision>112</cp:revision>
  <dcterms:created xsi:type="dcterms:W3CDTF">2025-05-30T05:14:57Z</dcterms:created>
  <dcterms:modified xsi:type="dcterms:W3CDTF">2025-06-17T09:00:35Z</dcterms:modified>
</cp:coreProperties>
</file>