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5e4253cf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5e4253cf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5e4253cf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5e4253cf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5e4253cf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5e4253cf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5e4253cf_0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5e4253cf_0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5e4253cf_0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5e4253cf_0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5e4253cf_0_1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5e4253cf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5e4253cf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5e4253cf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5e4253cf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5e4253cf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d5e4253cf_0_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d5e4253cf_0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-183175" y="-812700"/>
            <a:ext cx="9144000" cy="30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Dokumentacija Baze Podataka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49700" y="3304250"/>
            <a:ext cx="87255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Aleks Barać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75" y="176325"/>
            <a:ext cx="3384000" cy="47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Cilj?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08525" y="1152450"/>
            <a:ext cx="697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" sz="2400"/>
              <a:t>Prikazati ER dijagram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" sz="2400"/>
              <a:t>Opisati sadržaj baze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" sz="2400"/>
              <a:t>Predstaviti korisničko sučelje programa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" sz="2400"/>
              <a:t>Opisati funkcionalnosti i mogućnosti programa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40250" y="6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ER Dijagram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75" y="642675"/>
            <a:ext cx="5787752" cy="419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Relacije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/>
              <a:t>Format 1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 sz="2400"/>
              <a:t> 	Naziv Tablice - Kratki opis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 sz="2400"/>
              <a:t>			Popis atributa: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/>
              <a:t>Format 2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 sz="2400"/>
              <a:t>	Naziv tablice - kratki opis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 sz="2400"/>
              <a:t>Atribut 1  - opis, detalji…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 sz="2400"/>
              <a:t>Atribut 2 - opis, detalji...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Primjer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r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Zivotinja – vodi evidenciju životinja na kojima se vrše usluge postaje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hr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    	Atributi : ZivotinjaID, Zivotinja_Tip_ID, ime, opi</a:t>
            </a:r>
            <a:r>
              <a:rPr lang="hr" sz="14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Podjela na korisnike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Opis korisničkog sučelja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Pojedini opis sučelja za svakog korisnika*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Ispis tablice*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Struktura programa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5271825" y="445025"/>
            <a:ext cx="323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Ukratko opisana uloga tog korisnika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Navedene mogućnosti koje nudi izbornik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51" y="149275"/>
            <a:ext cx="4596675" cy="47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5898450" y="1152475"/>
            <a:ext cx="29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r"/>
              <a:t>Izgled i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03" y="79728"/>
            <a:ext cx="8713474" cy="41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