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328b371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328b371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328b37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328b37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328b371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328b371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328b3713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328b371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328b371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d328b371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328b3713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328b3713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328b371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328b371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328b3713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328b371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328b371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328b371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Quality assurance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Marko Tomišić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Hvala na pažnji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Izvješće prvog sastanka 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gramatička točnost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ispravak gramatičkih grešaka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konzultacije s timom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vizualna poboljšanja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predaja na Discord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Sažetak projekta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692250" y="1542825"/>
            <a:ext cx="69918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h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gramatička točnost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h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ispravak gramatičkih grešaka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h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prijedlog promjene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h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vizualna poboljšanja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h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predaja na Discord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Prezentacije članova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gramatička točnost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ispravak gramatičkih grešaka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prijedlog promjena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vizualna poboljšanja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Program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ideje o interakciji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user experience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testiranje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prijedlozi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Sugestije - program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58275" y="1554400"/>
            <a:ext cx="394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opis interakcije korisnika sa programom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imena stavaka izbornika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user experience </a:t>
            </a:r>
            <a:endParaRPr sz="20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175" y="401399"/>
            <a:ext cx="3854475" cy="43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Korekcije - program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793400" y="1939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testiranje upita i rezultata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ispravak gramatičkih grešaka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prijedlog promjena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prijedlozi vizualnog poboljšanja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Dokumentacija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751325" y="176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gramatička točnost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ispravak gramatičkih grešaka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sugrerirane promjene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vizualna poboljšanja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Zaključak</a:t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sprječavanja grešaka ili nedostataka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gramatička točnost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ispravak grešaka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prijedlog promjena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vizualna poboljšanja</a:t>
            </a:r>
            <a:endParaRPr sz="2000"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