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B47687-6443-4143-B77F-75752C494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0BD64C-6C20-4A1A-B830-1189458E4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A687B4-C456-42AE-BB63-2D6589A0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1B56-0F81-414D-BFFA-3D8C310A8400}" type="datetimeFigureOut">
              <a:rPr lang="fr-FR" smtClean="0"/>
              <a:t>13/03/2022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001B1B-7164-4209-A6CF-ABAC4F4E1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D5D873-0B52-40ED-9A70-89D45AB1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AF5-5FA4-45FD-B5F1-6A9D8E6FC5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53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CEEA19-F280-4F9F-9094-4BBC3D03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641E42D-7E12-4558-8FC9-D9A86955D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E7D349-6D9C-4A7C-BBDE-7416931C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1B56-0F81-414D-BFFA-3D8C310A8400}" type="datetimeFigureOut">
              <a:rPr lang="fr-FR" smtClean="0"/>
              <a:t>13/03/2022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C4A307-AD22-44E3-8240-B5314A3B4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7A4CC9-303D-44B1-8094-2D992EED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AF5-5FA4-45FD-B5F1-6A9D8E6FC5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093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F17BD94-B696-43FC-B93A-815D50000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9CA6A1-F89E-4726-B0CD-C62E30A8E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A90E8B-75D7-4DF0-B89B-5BC57776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1B56-0F81-414D-BFFA-3D8C310A8400}" type="datetimeFigureOut">
              <a:rPr lang="fr-FR" smtClean="0"/>
              <a:t>13/03/2022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F8D5DF-15E3-4675-8BC6-8682B7CDF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00F7AA-26B4-4D4B-8D87-10814A0E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AF5-5FA4-45FD-B5F1-6A9D8E6FC5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92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4A8C2-348D-4F1B-B551-305E87EA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266284-2FD5-458B-A57C-B555528A8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1FCFFF-CA22-426C-98CE-BB39C1901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1B56-0F81-414D-BFFA-3D8C310A8400}" type="datetimeFigureOut">
              <a:rPr lang="fr-FR" smtClean="0"/>
              <a:t>13/03/2022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429DE9-2F31-413C-8D02-474138527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CBFC47-5A82-4A51-88A2-86B45010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AF5-5FA4-45FD-B5F1-6A9D8E6FC5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38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79CB6E-ABB1-4DDF-9560-7DDB57413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B5D3E6-5253-4408-B55A-80276AAE9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47ED43-4EEE-4774-B986-C3B8FC5F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1B56-0F81-414D-BFFA-3D8C310A8400}" type="datetimeFigureOut">
              <a:rPr lang="fr-FR" smtClean="0"/>
              <a:t>13/03/2022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964D2D-B735-4C3D-97C2-F3D4F334B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01F00D-23B1-4C4F-9F4D-4D6276EC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AF5-5FA4-45FD-B5F1-6A9D8E6FC5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2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640400-D261-4967-8280-6F7E81670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372C09-DB60-4117-8D8E-FADAD4F57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2E760D-148A-44D4-800B-487FF361E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60F950-E8D5-4E65-92A8-53759BCA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1B56-0F81-414D-BFFA-3D8C310A8400}" type="datetimeFigureOut">
              <a:rPr lang="fr-FR" smtClean="0"/>
              <a:t>13/03/2022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7D5FA3-CC55-40B6-9951-8BABCB453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DE448A-B46D-4967-88C4-BD855675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AF5-5FA4-45FD-B5F1-6A9D8E6FC5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31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CC5C86-A2EB-46EF-ACBC-6F6C26A10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A731DB-DCA4-4F44-8503-7234C3D55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57354F-8F29-4BB2-82EF-DD632E822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ED9CA7A-1D5B-4E77-B63E-9E579C953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9A7385E-ADE1-4346-BEB2-50CED9E8C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93B403C-F791-4B8F-95E8-A210BCFE5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1B56-0F81-414D-BFFA-3D8C310A8400}" type="datetimeFigureOut">
              <a:rPr lang="fr-FR" smtClean="0"/>
              <a:t>13/03/2022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D687A97-DEDA-4F2E-A5A1-35BB1A97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2C616D7-0C94-41A0-9692-8E8B0A00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AF5-5FA4-45FD-B5F1-6A9D8E6FC5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65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9EE686-50B7-4073-A24F-0DC1F0F27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9DE5D8D-BE1F-4563-8313-5B5795BEF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1B56-0F81-414D-BFFA-3D8C310A8400}" type="datetimeFigureOut">
              <a:rPr lang="fr-FR" smtClean="0"/>
              <a:t>13/03/2022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15E69BF-E98C-4C5C-8B4B-14ECA503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04F81A-7A95-4767-8BF7-7B1CD828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AF5-5FA4-45FD-B5F1-6A9D8E6FC5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68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A0D83EC-7DAD-4889-991B-5316BBAC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1B56-0F81-414D-BFFA-3D8C310A8400}" type="datetimeFigureOut">
              <a:rPr lang="fr-FR" smtClean="0"/>
              <a:t>13/03/2022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C01DDF-2F48-49CE-9863-3DB22B3C2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6F53FB-9B8C-4A7E-B601-61AB346A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AF5-5FA4-45FD-B5F1-6A9D8E6FC5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07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89761-CDC7-442D-AF12-71FC40D3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E43846-B62D-4457-B421-5C426020E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F8682F-72D5-4EAC-9699-57BF50BCE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8641ED-13E7-474C-B144-752700C4F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1B56-0F81-414D-BFFA-3D8C310A8400}" type="datetimeFigureOut">
              <a:rPr lang="fr-FR" smtClean="0"/>
              <a:t>13/03/2022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FE95B9-946F-415E-89B7-3FF63692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3051B1-E8E4-4FAB-8314-5A2C4406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AF5-5FA4-45FD-B5F1-6A9D8E6FC5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50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446C9-034F-4877-AA50-3D7C4528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8E36CF0-823B-4ABB-A0BE-EFFE05EA0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BBB48B-D54F-4956-AC6B-55E02A455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31E73A-506A-42CA-B522-2783AE2E1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1B56-0F81-414D-BFFA-3D8C310A8400}" type="datetimeFigureOut">
              <a:rPr lang="fr-FR" smtClean="0"/>
              <a:t>13/03/2022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2A2B05-00C4-4742-9986-2ED8343B7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368480-1E0B-4A46-8EF8-AB816F87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8AF5-5FA4-45FD-B5F1-6A9D8E6FC5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17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1775D58-0113-4E12-8F73-48E894DA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2EEAB1-9FDD-4FB3-8EDF-A43936CE0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91BC75-4680-46DB-9666-F75E26C04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11B56-0F81-414D-BFFA-3D8C310A8400}" type="datetimeFigureOut">
              <a:rPr lang="fr-FR" smtClean="0"/>
              <a:t>13/03/2022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512E44-45A9-4309-8EA0-E49CEB221B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66C56-686B-467C-B21F-9FAA6FE46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48AF5-5FA4-45FD-B5F1-6A9D8E6FC5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30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BA8B4-6F4D-46A9-8253-EE26CAF9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2FD1E8-D2C9-400B-B2FD-E8B72234D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AE06B28-97A1-4783-B8DE-801BFC588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3110"/>
            <a:ext cx="12192000" cy="5771779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902B0AD-C75B-44C6-BFA4-B28688D1A59F}"/>
              </a:ext>
            </a:extLst>
          </p:cNvPr>
          <p:cNvCxnSpPr/>
          <p:nvPr/>
        </p:nvCxnSpPr>
        <p:spPr>
          <a:xfrm flipH="1">
            <a:off x="10538691" y="3805382"/>
            <a:ext cx="665018" cy="4895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405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7DF626-0B72-4553-970A-23708182F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CH" b="1" dirty="0" err="1">
                <a:solidFill>
                  <a:srgbClr val="FF0000"/>
                </a:solidFill>
              </a:rPr>
              <a:t>Other</a:t>
            </a:r>
            <a:r>
              <a:rPr lang="fr-CH" b="1" dirty="0">
                <a:solidFill>
                  <a:srgbClr val="FF0000"/>
                </a:solidFill>
              </a:rPr>
              <a:t> </a:t>
            </a:r>
            <a:r>
              <a:rPr lang="fr-CH" b="1" dirty="0" err="1">
                <a:solidFill>
                  <a:srgbClr val="FF0000"/>
                </a:solidFill>
              </a:rPr>
              <a:t>String’s</a:t>
            </a:r>
            <a:r>
              <a:rPr lang="fr-CH" b="1" dirty="0">
                <a:solidFill>
                  <a:srgbClr val="FF0000"/>
                </a:solidFill>
              </a:rPr>
              <a:t> </a:t>
            </a:r>
            <a:r>
              <a:rPr lang="fr-CH" b="1" dirty="0" err="1">
                <a:solidFill>
                  <a:srgbClr val="FF0000"/>
                </a:solidFill>
              </a:rPr>
              <a:t>rule</a:t>
            </a:r>
            <a:r>
              <a:rPr lang="fr-CH" b="1" dirty="0">
                <a:solidFill>
                  <a:srgbClr val="FF0000"/>
                </a:solidFill>
              </a:rPr>
              <a:t> </a:t>
            </a:r>
            <a:r>
              <a:rPr lang="fr-CH" b="1" dirty="0" err="1">
                <a:solidFill>
                  <a:srgbClr val="FF0000"/>
                </a:solidFill>
              </a:rPr>
              <a:t>chosen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783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E7AAD98-03BA-4AB2-8FE8-7CA0F7D5E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2450"/>
            <a:ext cx="12192000" cy="5753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40A4C4-F0C6-4867-992F-ACB8BCC15257}"/>
              </a:ext>
            </a:extLst>
          </p:cNvPr>
          <p:cNvSpPr/>
          <p:nvPr/>
        </p:nvSpPr>
        <p:spPr>
          <a:xfrm>
            <a:off x="3781425" y="1304925"/>
            <a:ext cx="4648200" cy="230505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8112434-4F1A-48F1-ABF5-A8A73C6BDEAD}"/>
              </a:ext>
            </a:extLst>
          </p:cNvPr>
          <p:cNvSpPr/>
          <p:nvPr/>
        </p:nvSpPr>
        <p:spPr>
          <a:xfrm>
            <a:off x="5717309" y="1219200"/>
            <a:ext cx="905164" cy="304800"/>
          </a:xfrm>
          <a:prstGeom prst="roundRect">
            <a:avLst/>
          </a:prstGeom>
          <a:solidFill>
            <a:srgbClr val="EEEEE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1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388558D-CA2C-4655-9EB6-A5C2A2F04747}"/>
              </a:ext>
            </a:extLst>
          </p:cNvPr>
          <p:cNvSpPr txBox="1"/>
          <p:nvPr/>
        </p:nvSpPr>
        <p:spPr>
          <a:xfrm>
            <a:off x="4738256" y="1186934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QID :</a:t>
            </a:r>
            <a:endParaRPr lang="fr-FR" dirty="0"/>
          </a:p>
        </p:txBody>
      </p:sp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FFF25D83-7237-442A-BB90-030520CD2DE4}"/>
              </a:ext>
            </a:extLst>
          </p:cNvPr>
          <p:cNvSpPr/>
          <p:nvPr/>
        </p:nvSpPr>
        <p:spPr>
          <a:xfrm rot="16200000">
            <a:off x="5418716" y="1300163"/>
            <a:ext cx="258618" cy="13363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91E34220-3E1B-40F3-9D23-1843105D7FE0}"/>
              </a:ext>
            </a:extLst>
          </p:cNvPr>
          <p:cNvSpPr/>
          <p:nvPr/>
        </p:nvSpPr>
        <p:spPr>
          <a:xfrm rot="5400000">
            <a:off x="6662449" y="1295545"/>
            <a:ext cx="258618" cy="13363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F8CFC81-DC67-4F3C-A0C1-3141EE26A198}"/>
              </a:ext>
            </a:extLst>
          </p:cNvPr>
          <p:cNvSpPr/>
          <p:nvPr/>
        </p:nvSpPr>
        <p:spPr>
          <a:xfrm>
            <a:off x="5056909" y="1867479"/>
            <a:ext cx="2225964" cy="304800"/>
          </a:xfrm>
          <a:prstGeom prst="roundRect">
            <a:avLst/>
          </a:prstGeom>
          <a:solidFill>
            <a:srgbClr val="EEEEE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>
                <a:solidFill>
                  <a:schemeClr val="tx1"/>
                </a:solidFill>
              </a:rPr>
              <a:t>Values : {39, 50, 58, …}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967FDE9-7265-41D4-90E6-FE84D5839DCC}"/>
              </a:ext>
            </a:extLst>
          </p:cNvPr>
          <p:cNvSpPr/>
          <p:nvPr/>
        </p:nvSpPr>
        <p:spPr>
          <a:xfrm>
            <a:off x="5431198" y="2619954"/>
            <a:ext cx="1329604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>
                <a:solidFill>
                  <a:schemeClr val="tx1"/>
                </a:solidFill>
              </a:rPr>
              <a:t>Add</a:t>
            </a:r>
            <a:r>
              <a:rPr lang="fr-CH" dirty="0">
                <a:solidFill>
                  <a:schemeClr val="tx1"/>
                </a:solidFill>
              </a:rPr>
              <a:t> a </a:t>
            </a:r>
            <a:r>
              <a:rPr lang="fr-CH" dirty="0" err="1">
                <a:solidFill>
                  <a:schemeClr val="tx1"/>
                </a:solidFill>
              </a:rPr>
              <a:t>level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ED4AC50-228C-44EE-9685-2AFB31CB9320}"/>
              </a:ext>
            </a:extLst>
          </p:cNvPr>
          <p:cNvCxnSpPr>
            <a:cxnSpLocks/>
          </p:cNvCxnSpPr>
          <p:nvPr/>
        </p:nvCxnSpPr>
        <p:spPr>
          <a:xfrm flipH="1" flipV="1">
            <a:off x="6724938" y="2885786"/>
            <a:ext cx="340880" cy="4866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C590A243-E044-4280-93AA-BA6D8D5FDA52}"/>
              </a:ext>
            </a:extLst>
          </p:cNvPr>
          <p:cNvSpPr/>
          <p:nvPr/>
        </p:nvSpPr>
        <p:spPr>
          <a:xfrm>
            <a:off x="2530764" y="1662545"/>
            <a:ext cx="6705600" cy="3583710"/>
          </a:xfrm>
          <a:prstGeom prst="roundRect">
            <a:avLst/>
          </a:prstGeom>
          <a:solidFill>
            <a:srgbClr val="EEEEE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922784C-8FF3-4AAD-AC75-02C1CEFE46C0}"/>
              </a:ext>
            </a:extLst>
          </p:cNvPr>
          <p:cNvSpPr txBox="1"/>
          <p:nvPr/>
        </p:nvSpPr>
        <p:spPr>
          <a:xfrm>
            <a:off x="2999797" y="1786208"/>
            <a:ext cx="193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Rule : </a:t>
            </a:r>
            <a:r>
              <a:rPr lang="fr-CH" dirty="0" err="1"/>
              <a:t>Dictionnary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6D71AB-358A-4146-B935-F92C61C71B34}"/>
              </a:ext>
            </a:extLst>
          </p:cNvPr>
          <p:cNvSpPr/>
          <p:nvPr/>
        </p:nvSpPr>
        <p:spPr>
          <a:xfrm>
            <a:off x="8549694" y="1823152"/>
            <a:ext cx="335684" cy="304800"/>
          </a:xfrm>
          <a:prstGeom prst="rect">
            <a:avLst/>
          </a:prstGeom>
          <a:solidFill>
            <a:srgbClr val="EEEEE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259C230-1CD4-471E-B52E-C45662011562}"/>
              </a:ext>
            </a:extLst>
          </p:cNvPr>
          <p:cNvCxnSpPr/>
          <p:nvPr/>
        </p:nvCxnSpPr>
        <p:spPr>
          <a:xfrm>
            <a:off x="8549694" y="1823152"/>
            <a:ext cx="335684" cy="3048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87FA53EE-E501-4768-94A8-1CC60C8FDCA4}"/>
              </a:ext>
            </a:extLst>
          </p:cNvPr>
          <p:cNvCxnSpPr>
            <a:cxnSpLocks/>
          </p:cNvCxnSpPr>
          <p:nvPr/>
        </p:nvCxnSpPr>
        <p:spPr>
          <a:xfrm flipV="1">
            <a:off x="8549694" y="1823152"/>
            <a:ext cx="335684" cy="2760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EDA51008-CAE4-4582-8D81-CA2B2D7E232A}"/>
              </a:ext>
            </a:extLst>
          </p:cNvPr>
          <p:cNvSpPr/>
          <p:nvPr/>
        </p:nvSpPr>
        <p:spPr>
          <a:xfrm>
            <a:off x="5010547" y="4842736"/>
            <a:ext cx="1512093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>
                <a:solidFill>
                  <a:schemeClr val="tx1"/>
                </a:solidFill>
              </a:rPr>
              <a:t>Confirm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373CE4FA-9017-4792-B7F0-6E3A35D524BC}"/>
              </a:ext>
            </a:extLst>
          </p:cNvPr>
          <p:cNvSpPr/>
          <p:nvPr/>
        </p:nvSpPr>
        <p:spPr>
          <a:xfrm>
            <a:off x="5007442" y="4434457"/>
            <a:ext cx="1512093" cy="3048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Back</a:t>
            </a:r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18" name="Tableau 18">
            <a:extLst>
              <a:ext uri="{FF2B5EF4-FFF2-40B4-BE49-F238E27FC236}">
                <a16:creationId xmlns:a16="http://schemas.microsoft.com/office/drawing/2014/main" id="{ABAE52A6-1347-4407-A2F4-32E1E5D74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415176"/>
              </p:ext>
            </p:extLst>
          </p:nvPr>
        </p:nvGraphicFramePr>
        <p:xfrm>
          <a:off x="2752438" y="2550854"/>
          <a:ext cx="6317668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58834">
                  <a:extLst>
                    <a:ext uri="{9D8B030D-6E8A-4147-A177-3AD203B41FA5}">
                      <a16:colId xmlns:a16="http://schemas.microsoft.com/office/drawing/2014/main" val="874594520"/>
                    </a:ext>
                  </a:extLst>
                </a:gridCol>
                <a:gridCol w="3158834">
                  <a:extLst>
                    <a:ext uri="{9D8B030D-6E8A-4147-A177-3AD203B41FA5}">
                      <a16:colId xmlns:a16="http://schemas.microsoft.com/office/drawing/2014/main" val="3486842181"/>
                    </a:ext>
                  </a:extLst>
                </a:gridCol>
              </a:tblGrid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Distinct Values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New value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912509"/>
                  </a:ext>
                </a:extLst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State-</a:t>
                      </a:r>
                      <a:r>
                        <a:rPr lang="fr-CH" dirty="0" err="1"/>
                        <a:t>gov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756058"/>
                  </a:ext>
                </a:extLst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fr-CH" dirty="0" err="1"/>
                        <a:t>Private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92908"/>
                  </a:ext>
                </a:extLst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Self-</a:t>
                      </a:r>
                      <a:r>
                        <a:rPr lang="fr-CH" dirty="0" err="1"/>
                        <a:t>Emp</a:t>
                      </a:r>
                      <a:r>
                        <a:rPr lang="fr-CH" dirty="0"/>
                        <a:t>-not-</a:t>
                      </a:r>
                      <a:r>
                        <a:rPr lang="fr-CH" dirty="0" err="1"/>
                        <a:t>inc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95742"/>
                  </a:ext>
                </a:extLst>
              </a:tr>
            </a:tbl>
          </a:graphicData>
        </a:graphic>
      </p:graphicFrame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4CD6879B-B5A5-4F4D-8DBF-1BCC854BE72D}"/>
              </a:ext>
            </a:extLst>
          </p:cNvPr>
          <p:cNvSpPr/>
          <p:nvPr/>
        </p:nvSpPr>
        <p:spPr>
          <a:xfrm>
            <a:off x="6223970" y="2933990"/>
            <a:ext cx="2661407" cy="304800"/>
          </a:xfrm>
          <a:prstGeom prst="roundRect">
            <a:avLst/>
          </a:prstGeom>
          <a:solidFill>
            <a:srgbClr val="EEEEE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249A2DAE-B10E-4378-8023-5903F4EC4816}"/>
              </a:ext>
            </a:extLst>
          </p:cNvPr>
          <p:cNvSpPr/>
          <p:nvPr/>
        </p:nvSpPr>
        <p:spPr>
          <a:xfrm>
            <a:off x="6223970" y="3308350"/>
            <a:ext cx="2661407" cy="304800"/>
          </a:xfrm>
          <a:prstGeom prst="roundRect">
            <a:avLst/>
          </a:prstGeom>
          <a:solidFill>
            <a:srgbClr val="EEEEE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84262440-11A5-4FB9-AE0E-7AA018246268}"/>
              </a:ext>
            </a:extLst>
          </p:cNvPr>
          <p:cNvSpPr/>
          <p:nvPr/>
        </p:nvSpPr>
        <p:spPr>
          <a:xfrm>
            <a:off x="6223970" y="3673186"/>
            <a:ext cx="2661407" cy="304800"/>
          </a:xfrm>
          <a:prstGeom prst="roundRect">
            <a:avLst/>
          </a:prstGeom>
          <a:solidFill>
            <a:srgbClr val="EEEEE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5D01ACCB-0736-4540-A1E7-70A1916BFC1D}"/>
              </a:ext>
            </a:extLst>
          </p:cNvPr>
          <p:cNvCxnSpPr>
            <a:cxnSpLocks/>
          </p:cNvCxnSpPr>
          <p:nvPr/>
        </p:nvCxnSpPr>
        <p:spPr>
          <a:xfrm flipH="1" flipV="1">
            <a:off x="6419922" y="5032952"/>
            <a:ext cx="340880" cy="4866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605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E7AAD98-03BA-4AB2-8FE8-7CA0F7D5E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2450"/>
            <a:ext cx="12192000" cy="5753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40A4C4-F0C6-4867-992F-ACB8BCC15257}"/>
              </a:ext>
            </a:extLst>
          </p:cNvPr>
          <p:cNvSpPr/>
          <p:nvPr/>
        </p:nvSpPr>
        <p:spPr>
          <a:xfrm>
            <a:off x="3781425" y="1304925"/>
            <a:ext cx="4648200" cy="230505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8112434-4F1A-48F1-ABF5-A8A73C6BDEAD}"/>
              </a:ext>
            </a:extLst>
          </p:cNvPr>
          <p:cNvSpPr/>
          <p:nvPr/>
        </p:nvSpPr>
        <p:spPr>
          <a:xfrm>
            <a:off x="5717309" y="1219200"/>
            <a:ext cx="905164" cy="304800"/>
          </a:xfrm>
          <a:prstGeom prst="roundRect">
            <a:avLst/>
          </a:prstGeom>
          <a:solidFill>
            <a:srgbClr val="EEEEE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388558D-CA2C-4655-9EB6-A5C2A2F04747}"/>
              </a:ext>
            </a:extLst>
          </p:cNvPr>
          <p:cNvSpPr txBox="1"/>
          <p:nvPr/>
        </p:nvSpPr>
        <p:spPr>
          <a:xfrm>
            <a:off x="4738256" y="1186934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QID :</a:t>
            </a:r>
            <a:endParaRPr lang="fr-FR" dirty="0"/>
          </a:p>
        </p:txBody>
      </p:sp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FFF25D83-7237-442A-BB90-030520CD2DE4}"/>
              </a:ext>
            </a:extLst>
          </p:cNvPr>
          <p:cNvSpPr/>
          <p:nvPr/>
        </p:nvSpPr>
        <p:spPr>
          <a:xfrm rot="16200000">
            <a:off x="5418716" y="1300163"/>
            <a:ext cx="258618" cy="13363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91E34220-3E1B-40F3-9D23-1843105D7FE0}"/>
              </a:ext>
            </a:extLst>
          </p:cNvPr>
          <p:cNvSpPr/>
          <p:nvPr/>
        </p:nvSpPr>
        <p:spPr>
          <a:xfrm rot="5400000">
            <a:off x="6662449" y="1295545"/>
            <a:ext cx="258618" cy="13363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F8CFC81-DC67-4F3C-A0C1-3141EE26A198}"/>
              </a:ext>
            </a:extLst>
          </p:cNvPr>
          <p:cNvSpPr/>
          <p:nvPr/>
        </p:nvSpPr>
        <p:spPr>
          <a:xfrm>
            <a:off x="5056909" y="1867479"/>
            <a:ext cx="2225964" cy="304800"/>
          </a:xfrm>
          <a:prstGeom prst="roundRect">
            <a:avLst/>
          </a:prstGeom>
          <a:solidFill>
            <a:srgbClr val="EEEEE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>
                <a:solidFill>
                  <a:schemeClr val="tx1"/>
                </a:solidFill>
              </a:rPr>
              <a:t>Values : {State-</a:t>
            </a:r>
            <a:r>
              <a:rPr lang="fr-CH" sz="1600" dirty="0" err="1">
                <a:solidFill>
                  <a:schemeClr val="tx1"/>
                </a:solidFill>
              </a:rPr>
              <a:t>gov</a:t>
            </a:r>
            <a:r>
              <a:rPr lang="fr-CH" sz="1600" dirty="0">
                <a:solidFill>
                  <a:schemeClr val="tx1"/>
                </a:solidFill>
              </a:rPr>
              <a:t>, …}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967FDE9-7265-41D4-90E6-FE84D5839DCC}"/>
              </a:ext>
            </a:extLst>
          </p:cNvPr>
          <p:cNvSpPr/>
          <p:nvPr/>
        </p:nvSpPr>
        <p:spPr>
          <a:xfrm>
            <a:off x="5431198" y="4236311"/>
            <a:ext cx="1329604" cy="304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>
                <a:solidFill>
                  <a:schemeClr val="tx1"/>
                </a:solidFill>
              </a:rPr>
              <a:t>Add</a:t>
            </a:r>
            <a:r>
              <a:rPr lang="fr-CH" dirty="0">
                <a:solidFill>
                  <a:schemeClr val="tx1"/>
                </a:solidFill>
              </a:rPr>
              <a:t> a </a:t>
            </a:r>
            <a:r>
              <a:rPr lang="fr-CH" dirty="0" err="1">
                <a:solidFill>
                  <a:schemeClr val="tx1"/>
                </a:solidFill>
              </a:rPr>
              <a:t>level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2D443164-45C6-4D34-95C7-F5C7A370C7C2}"/>
              </a:ext>
            </a:extLst>
          </p:cNvPr>
          <p:cNvSpPr/>
          <p:nvPr/>
        </p:nvSpPr>
        <p:spPr>
          <a:xfrm>
            <a:off x="5431198" y="5248275"/>
            <a:ext cx="1329604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>
                <a:solidFill>
                  <a:schemeClr val="tx1"/>
                </a:solidFill>
              </a:rPr>
              <a:t>Confirm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7CD5FD92-7CA9-463A-8C5E-FD714E4035C3}"/>
              </a:ext>
            </a:extLst>
          </p:cNvPr>
          <p:cNvSpPr/>
          <p:nvPr/>
        </p:nvSpPr>
        <p:spPr>
          <a:xfrm>
            <a:off x="5056909" y="2879443"/>
            <a:ext cx="2225964" cy="477110"/>
          </a:xfrm>
          <a:prstGeom prst="roundRect">
            <a:avLst/>
          </a:prstGeom>
          <a:solidFill>
            <a:srgbClr val="EEEEE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>
                <a:solidFill>
                  <a:schemeClr val="tx1"/>
                </a:solidFill>
              </a:rPr>
              <a:t>Dictionnary</a:t>
            </a:r>
            <a:endParaRPr lang="fr-CH" sz="1600" b="1" dirty="0">
              <a:solidFill>
                <a:schemeClr val="tx1"/>
              </a:solidFill>
            </a:endParaRPr>
          </a:p>
          <a:p>
            <a:pPr algn="ctr"/>
            <a:r>
              <a:rPr lang="fr-CH" sz="1600" dirty="0">
                <a:solidFill>
                  <a:schemeClr val="tx1"/>
                </a:solidFill>
              </a:rPr>
              <a:t>Values : {newval1, …}</a:t>
            </a:r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41705AD1-3521-47A6-B1A8-A54BB98415F1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6169891" y="2172279"/>
            <a:ext cx="0" cy="707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45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E7AAD98-03BA-4AB2-8FE8-7CA0F7D5E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2450"/>
            <a:ext cx="12192000" cy="5753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40A4C4-F0C6-4867-992F-ACB8BCC15257}"/>
              </a:ext>
            </a:extLst>
          </p:cNvPr>
          <p:cNvSpPr/>
          <p:nvPr/>
        </p:nvSpPr>
        <p:spPr>
          <a:xfrm>
            <a:off x="3781425" y="1304925"/>
            <a:ext cx="4648200" cy="230505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8112434-4F1A-48F1-ABF5-A8A73C6BDEAD}"/>
              </a:ext>
            </a:extLst>
          </p:cNvPr>
          <p:cNvSpPr/>
          <p:nvPr/>
        </p:nvSpPr>
        <p:spPr>
          <a:xfrm>
            <a:off x="5717309" y="1219200"/>
            <a:ext cx="905164" cy="304800"/>
          </a:xfrm>
          <a:prstGeom prst="roundRect">
            <a:avLst/>
          </a:prstGeom>
          <a:solidFill>
            <a:srgbClr val="EEEEE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1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388558D-CA2C-4655-9EB6-A5C2A2F04747}"/>
              </a:ext>
            </a:extLst>
          </p:cNvPr>
          <p:cNvSpPr txBox="1"/>
          <p:nvPr/>
        </p:nvSpPr>
        <p:spPr>
          <a:xfrm>
            <a:off x="4738256" y="1186934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QID :</a:t>
            </a:r>
            <a:endParaRPr lang="fr-FR" dirty="0"/>
          </a:p>
        </p:txBody>
      </p:sp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FFF25D83-7237-442A-BB90-030520CD2DE4}"/>
              </a:ext>
            </a:extLst>
          </p:cNvPr>
          <p:cNvSpPr/>
          <p:nvPr/>
        </p:nvSpPr>
        <p:spPr>
          <a:xfrm rot="16200000">
            <a:off x="5418716" y="1300163"/>
            <a:ext cx="258618" cy="13363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91E34220-3E1B-40F3-9D23-1843105D7FE0}"/>
              </a:ext>
            </a:extLst>
          </p:cNvPr>
          <p:cNvSpPr/>
          <p:nvPr/>
        </p:nvSpPr>
        <p:spPr>
          <a:xfrm rot="5400000">
            <a:off x="6662449" y="1295545"/>
            <a:ext cx="258618" cy="13363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F8CFC81-DC67-4F3C-A0C1-3141EE26A198}"/>
              </a:ext>
            </a:extLst>
          </p:cNvPr>
          <p:cNvSpPr/>
          <p:nvPr/>
        </p:nvSpPr>
        <p:spPr>
          <a:xfrm>
            <a:off x="5056909" y="1867479"/>
            <a:ext cx="2225964" cy="304800"/>
          </a:xfrm>
          <a:prstGeom prst="roundRect">
            <a:avLst/>
          </a:prstGeom>
          <a:solidFill>
            <a:srgbClr val="EEEEE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>
                <a:solidFill>
                  <a:schemeClr val="tx1"/>
                </a:solidFill>
              </a:rPr>
              <a:t>Values : {39, 50, 58, …}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967FDE9-7265-41D4-90E6-FE84D5839DCC}"/>
              </a:ext>
            </a:extLst>
          </p:cNvPr>
          <p:cNvSpPr/>
          <p:nvPr/>
        </p:nvSpPr>
        <p:spPr>
          <a:xfrm>
            <a:off x="5431198" y="2619954"/>
            <a:ext cx="1329604" cy="304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>
                <a:solidFill>
                  <a:schemeClr val="tx1"/>
                </a:solidFill>
              </a:rPr>
              <a:t>Add</a:t>
            </a:r>
            <a:r>
              <a:rPr lang="fr-CH" dirty="0">
                <a:solidFill>
                  <a:schemeClr val="tx1"/>
                </a:solidFill>
              </a:rPr>
              <a:t> a </a:t>
            </a:r>
            <a:r>
              <a:rPr lang="fr-CH" dirty="0" err="1">
                <a:solidFill>
                  <a:schemeClr val="tx1"/>
                </a:solidFill>
              </a:rPr>
              <a:t>level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ED4AC50-228C-44EE-9685-2AFB31CB9320}"/>
              </a:ext>
            </a:extLst>
          </p:cNvPr>
          <p:cNvCxnSpPr>
            <a:cxnSpLocks/>
          </p:cNvCxnSpPr>
          <p:nvPr/>
        </p:nvCxnSpPr>
        <p:spPr>
          <a:xfrm flipH="1" flipV="1">
            <a:off x="6724938" y="2885786"/>
            <a:ext cx="340880" cy="4866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2D443164-45C6-4D34-95C7-F5C7A370C7C2}"/>
              </a:ext>
            </a:extLst>
          </p:cNvPr>
          <p:cNvSpPr/>
          <p:nvPr/>
        </p:nvSpPr>
        <p:spPr>
          <a:xfrm>
            <a:off x="5565774" y="5248275"/>
            <a:ext cx="1329604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>
                <a:solidFill>
                  <a:schemeClr val="tx1"/>
                </a:solidFill>
              </a:rPr>
              <a:t>Confirm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64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E7AAD98-03BA-4AB2-8FE8-7CA0F7D5E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2450"/>
            <a:ext cx="12192000" cy="5753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40A4C4-F0C6-4867-992F-ACB8BCC15257}"/>
              </a:ext>
            </a:extLst>
          </p:cNvPr>
          <p:cNvSpPr/>
          <p:nvPr/>
        </p:nvSpPr>
        <p:spPr>
          <a:xfrm>
            <a:off x="3781425" y="1304925"/>
            <a:ext cx="4648200" cy="230505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8112434-4F1A-48F1-ABF5-A8A73C6BDEAD}"/>
              </a:ext>
            </a:extLst>
          </p:cNvPr>
          <p:cNvSpPr/>
          <p:nvPr/>
        </p:nvSpPr>
        <p:spPr>
          <a:xfrm>
            <a:off x="5717309" y="1219200"/>
            <a:ext cx="905164" cy="304800"/>
          </a:xfrm>
          <a:prstGeom prst="roundRect">
            <a:avLst/>
          </a:prstGeom>
          <a:solidFill>
            <a:srgbClr val="EEEEE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1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388558D-CA2C-4655-9EB6-A5C2A2F04747}"/>
              </a:ext>
            </a:extLst>
          </p:cNvPr>
          <p:cNvSpPr txBox="1"/>
          <p:nvPr/>
        </p:nvSpPr>
        <p:spPr>
          <a:xfrm>
            <a:off x="4738256" y="1186934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QID :</a:t>
            </a:r>
            <a:endParaRPr lang="fr-FR" dirty="0"/>
          </a:p>
        </p:txBody>
      </p:sp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FFF25D83-7237-442A-BB90-030520CD2DE4}"/>
              </a:ext>
            </a:extLst>
          </p:cNvPr>
          <p:cNvSpPr/>
          <p:nvPr/>
        </p:nvSpPr>
        <p:spPr>
          <a:xfrm rot="16200000">
            <a:off x="5418716" y="1300163"/>
            <a:ext cx="258618" cy="13363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91E34220-3E1B-40F3-9D23-1843105D7FE0}"/>
              </a:ext>
            </a:extLst>
          </p:cNvPr>
          <p:cNvSpPr/>
          <p:nvPr/>
        </p:nvSpPr>
        <p:spPr>
          <a:xfrm rot="5400000">
            <a:off x="6662449" y="1295545"/>
            <a:ext cx="258618" cy="13363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F8CFC81-DC67-4F3C-A0C1-3141EE26A198}"/>
              </a:ext>
            </a:extLst>
          </p:cNvPr>
          <p:cNvSpPr/>
          <p:nvPr/>
        </p:nvSpPr>
        <p:spPr>
          <a:xfrm>
            <a:off x="5056909" y="1867479"/>
            <a:ext cx="2225964" cy="304800"/>
          </a:xfrm>
          <a:prstGeom prst="roundRect">
            <a:avLst/>
          </a:prstGeom>
          <a:solidFill>
            <a:srgbClr val="EEEEE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>
                <a:solidFill>
                  <a:schemeClr val="tx1"/>
                </a:solidFill>
              </a:rPr>
              <a:t>Values : {39, 50, 58, …}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967FDE9-7265-41D4-90E6-FE84D5839DCC}"/>
              </a:ext>
            </a:extLst>
          </p:cNvPr>
          <p:cNvSpPr/>
          <p:nvPr/>
        </p:nvSpPr>
        <p:spPr>
          <a:xfrm>
            <a:off x="5431198" y="2619954"/>
            <a:ext cx="1329604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>
                <a:solidFill>
                  <a:schemeClr val="tx1"/>
                </a:solidFill>
              </a:rPr>
              <a:t>Add</a:t>
            </a:r>
            <a:r>
              <a:rPr lang="fr-CH" dirty="0">
                <a:solidFill>
                  <a:schemeClr val="tx1"/>
                </a:solidFill>
              </a:rPr>
              <a:t> a </a:t>
            </a:r>
            <a:r>
              <a:rPr lang="fr-CH" dirty="0" err="1">
                <a:solidFill>
                  <a:schemeClr val="tx1"/>
                </a:solidFill>
              </a:rPr>
              <a:t>level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ED4AC50-228C-44EE-9685-2AFB31CB9320}"/>
              </a:ext>
            </a:extLst>
          </p:cNvPr>
          <p:cNvCxnSpPr>
            <a:cxnSpLocks/>
          </p:cNvCxnSpPr>
          <p:nvPr/>
        </p:nvCxnSpPr>
        <p:spPr>
          <a:xfrm flipH="1" flipV="1">
            <a:off x="6724938" y="2885786"/>
            <a:ext cx="340880" cy="4866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C590A243-E044-4280-93AA-BA6D8D5FDA52}"/>
              </a:ext>
            </a:extLst>
          </p:cNvPr>
          <p:cNvSpPr/>
          <p:nvPr/>
        </p:nvSpPr>
        <p:spPr>
          <a:xfrm>
            <a:off x="2530764" y="1662545"/>
            <a:ext cx="6705600" cy="3583710"/>
          </a:xfrm>
          <a:prstGeom prst="roundRect">
            <a:avLst/>
          </a:prstGeom>
          <a:solidFill>
            <a:srgbClr val="EEEEE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922784C-8FF3-4AAD-AC75-02C1CEFE46C0}"/>
              </a:ext>
            </a:extLst>
          </p:cNvPr>
          <p:cNvSpPr txBox="1"/>
          <p:nvPr/>
        </p:nvSpPr>
        <p:spPr>
          <a:xfrm>
            <a:off x="2999797" y="1786208"/>
            <a:ext cx="95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Pop-up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FE53180-24DE-4000-B1B5-6436AF141D2F}"/>
              </a:ext>
            </a:extLst>
          </p:cNvPr>
          <p:cNvSpPr txBox="1"/>
          <p:nvPr/>
        </p:nvSpPr>
        <p:spPr>
          <a:xfrm>
            <a:off x="2999797" y="2374369"/>
            <a:ext cx="205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Initial set of values :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566038E-23A9-428B-AE82-907002261CEE}"/>
              </a:ext>
            </a:extLst>
          </p:cNvPr>
          <p:cNvSpPr txBox="1"/>
          <p:nvPr/>
        </p:nvSpPr>
        <p:spPr>
          <a:xfrm>
            <a:off x="2955636" y="2967772"/>
            <a:ext cx="99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Range :</a:t>
            </a:r>
            <a:endParaRPr lang="fr-FR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E5B4EAB-5266-4462-B255-E1008F45ACA6}"/>
              </a:ext>
            </a:extLst>
          </p:cNvPr>
          <p:cNvSpPr/>
          <p:nvPr/>
        </p:nvSpPr>
        <p:spPr>
          <a:xfrm>
            <a:off x="5194588" y="2408559"/>
            <a:ext cx="1512094" cy="304800"/>
          </a:xfrm>
          <a:prstGeom prst="roundRect">
            <a:avLst/>
          </a:prstGeom>
          <a:solidFill>
            <a:srgbClr val="EEEEEE"/>
          </a:solidFill>
          <a:ln w="19050"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>
                <a:solidFill>
                  <a:schemeClr val="tx1"/>
                </a:solidFill>
              </a:rPr>
              <a:t>{39, 50, 58, …}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5CBD2B06-813E-40F9-B876-E3CAB5B681D3}"/>
              </a:ext>
            </a:extLst>
          </p:cNvPr>
          <p:cNvSpPr/>
          <p:nvPr/>
        </p:nvSpPr>
        <p:spPr>
          <a:xfrm>
            <a:off x="5088694" y="2993539"/>
            <a:ext cx="1512094" cy="304800"/>
          </a:xfrm>
          <a:prstGeom prst="roundRect">
            <a:avLst/>
          </a:prstGeom>
          <a:solidFill>
            <a:srgbClr val="EEEEE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>
                <a:solidFill>
                  <a:schemeClr val="tx1"/>
                </a:solidFill>
              </a:rPr>
              <a:t>[min , max]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733B052A-B7A0-4561-B484-9C48C6CD5E30}"/>
              </a:ext>
            </a:extLst>
          </p:cNvPr>
          <p:cNvSpPr/>
          <p:nvPr/>
        </p:nvSpPr>
        <p:spPr>
          <a:xfrm>
            <a:off x="5089238" y="3677314"/>
            <a:ext cx="1512093" cy="304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>
                <a:solidFill>
                  <a:schemeClr val="tx1"/>
                </a:solidFill>
              </a:rPr>
              <a:t>Add</a:t>
            </a:r>
            <a:r>
              <a:rPr lang="fr-CH" dirty="0">
                <a:solidFill>
                  <a:schemeClr val="tx1"/>
                </a:solidFill>
              </a:rPr>
              <a:t> a Range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B7E71B6-46FC-497B-8F1A-CF5BE2D8E1CC}"/>
              </a:ext>
            </a:extLst>
          </p:cNvPr>
          <p:cNvCxnSpPr>
            <a:cxnSpLocks/>
          </p:cNvCxnSpPr>
          <p:nvPr/>
        </p:nvCxnSpPr>
        <p:spPr>
          <a:xfrm flipH="1" flipV="1">
            <a:off x="6621318" y="3774696"/>
            <a:ext cx="340880" cy="4866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C6D71AB-358A-4146-B935-F92C61C71B34}"/>
              </a:ext>
            </a:extLst>
          </p:cNvPr>
          <p:cNvSpPr/>
          <p:nvPr/>
        </p:nvSpPr>
        <p:spPr>
          <a:xfrm>
            <a:off x="8549694" y="1823152"/>
            <a:ext cx="335684" cy="304800"/>
          </a:xfrm>
          <a:prstGeom prst="rect">
            <a:avLst/>
          </a:prstGeom>
          <a:solidFill>
            <a:srgbClr val="EEEEE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259C230-1CD4-471E-B52E-C45662011562}"/>
              </a:ext>
            </a:extLst>
          </p:cNvPr>
          <p:cNvCxnSpPr/>
          <p:nvPr/>
        </p:nvCxnSpPr>
        <p:spPr>
          <a:xfrm>
            <a:off x="8549694" y="1823152"/>
            <a:ext cx="335684" cy="3048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87FA53EE-E501-4768-94A8-1CC60C8FDCA4}"/>
              </a:ext>
            </a:extLst>
          </p:cNvPr>
          <p:cNvCxnSpPr>
            <a:cxnSpLocks/>
          </p:cNvCxnSpPr>
          <p:nvPr/>
        </p:nvCxnSpPr>
        <p:spPr>
          <a:xfrm flipV="1">
            <a:off x="8549694" y="1823152"/>
            <a:ext cx="335684" cy="2760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EDA51008-CAE4-4582-8D81-CA2B2D7E232A}"/>
              </a:ext>
            </a:extLst>
          </p:cNvPr>
          <p:cNvSpPr/>
          <p:nvPr/>
        </p:nvSpPr>
        <p:spPr>
          <a:xfrm>
            <a:off x="5089238" y="4567670"/>
            <a:ext cx="1512093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>
                <a:solidFill>
                  <a:schemeClr val="tx1"/>
                </a:solidFill>
              </a:rPr>
              <a:t>Confirm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609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E7AAD98-03BA-4AB2-8FE8-7CA0F7D5E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2450"/>
            <a:ext cx="12192000" cy="5753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40A4C4-F0C6-4867-992F-ACB8BCC15257}"/>
              </a:ext>
            </a:extLst>
          </p:cNvPr>
          <p:cNvSpPr/>
          <p:nvPr/>
        </p:nvSpPr>
        <p:spPr>
          <a:xfrm>
            <a:off x="3781425" y="1304925"/>
            <a:ext cx="4648200" cy="230505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8112434-4F1A-48F1-ABF5-A8A73C6BDEAD}"/>
              </a:ext>
            </a:extLst>
          </p:cNvPr>
          <p:cNvSpPr/>
          <p:nvPr/>
        </p:nvSpPr>
        <p:spPr>
          <a:xfrm>
            <a:off x="5717309" y="1219200"/>
            <a:ext cx="905164" cy="304800"/>
          </a:xfrm>
          <a:prstGeom prst="roundRect">
            <a:avLst/>
          </a:prstGeom>
          <a:solidFill>
            <a:srgbClr val="EEEEE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1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388558D-CA2C-4655-9EB6-A5C2A2F04747}"/>
              </a:ext>
            </a:extLst>
          </p:cNvPr>
          <p:cNvSpPr txBox="1"/>
          <p:nvPr/>
        </p:nvSpPr>
        <p:spPr>
          <a:xfrm>
            <a:off x="4738256" y="1186934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QID :</a:t>
            </a:r>
            <a:endParaRPr lang="fr-FR" dirty="0"/>
          </a:p>
        </p:txBody>
      </p:sp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FFF25D83-7237-442A-BB90-030520CD2DE4}"/>
              </a:ext>
            </a:extLst>
          </p:cNvPr>
          <p:cNvSpPr/>
          <p:nvPr/>
        </p:nvSpPr>
        <p:spPr>
          <a:xfrm rot="16200000">
            <a:off x="5418716" y="1300163"/>
            <a:ext cx="258618" cy="13363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91E34220-3E1B-40F3-9D23-1843105D7FE0}"/>
              </a:ext>
            </a:extLst>
          </p:cNvPr>
          <p:cNvSpPr/>
          <p:nvPr/>
        </p:nvSpPr>
        <p:spPr>
          <a:xfrm rot="5400000">
            <a:off x="6662449" y="1295545"/>
            <a:ext cx="258618" cy="13363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F8CFC81-DC67-4F3C-A0C1-3141EE26A198}"/>
              </a:ext>
            </a:extLst>
          </p:cNvPr>
          <p:cNvSpPr/>
          <p:nvPr/>
        </p:nvSpPr>
        <p:spPr>
          <a:xfrm>
            <a:off x="5056909" y="1867479"/>
            <a:ext cx="2225964" cy="304800"/>
          </a:xfrm>
          <a:prstGeom prst="roundRect">
            <a:avLst/>
          </a:prstGeom>
          <a:solidFill>
            <a:srgbClr val="EEEEE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>
                <a:solidFill>
                  <a:schemeClr val="tx1"/>
                </a:solidFill>
              </a:rPr>
              <a:t>Values : {39, 50, 58, …}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967FDE9-7265-41D4-90E6-FE84D5839DCC}"/>
              </a:ext>
            </a:extLst>
          </p:cNvPr>
          <p:cNvSpPr/>
          <p:nvPr/>
        </p:nvSpPr>
        <p:spPr>
          <a:xfrm>
            <a:off x="5431198" y="2619954"/>
            <a:ext cx="1329604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>
                <a:solidFill>
                  <a:schemeClr val="tx1"/>
                </a:solidFill>
              </a:rPr>
              <a:t>Add</a:t>
            </a:r>
            <a:r>
              <a:rPr lang="fr-CH" dirty="0">
                <a:solidFill>
                  <a:schemeClr val="tx1"/>
                </a:solidFill>
              </a:rPr>
              <a:t> a </a:t>
            </a:r>
            <a:r>
              <a:rPr lang="fr-CH" dirty="0" err="1">
                <a:solidFill>
                  <a:schemeClr val="tx1"/>
                </a:solidFill>
              </a:rPr>
              <a:t>level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ED4AC50-228C-44EE-9685-2AFB31CB9320}"/>
              </a:ext>
            </a:extLst>
          </p:cNvPr>
          <p:cNvCxnSpPr>
            <a:cxnSpLocks/>
          </p:cNvCxnSpPr>
          <p:nvPr/>
        </p:nvCxnSpPr>
        <p:spPr>
          <a:xfrm flipH="1" flipV="1">
            <a:off x="6724938" y="2885786"/>
            <a:ext cx="340880" cy="4866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C590A243-E044-4280-93AA-BA6D8D5FDA52}"/>
              </a:ext>
            </a:extLst>
          </p:cNvPr>
          <p:cNvSpPr/>
          <p:nvPr/>
        </p:nvSpPr>
        <p:spPr>
          <a:xfrm>
            <a:off x="2530764" y="1662545"/>
            <a:ext cx="6705600" cy="3583710"/>
          </a:xfrm>
          <a:prstGeom prst="roundRect">
            <a:avLst/>
          </a:prstGeom>
          <a:solidFill>
            <a:srgbClr val="EEEEE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922784C-8FF3-4AAD-AC75-02C1CEFE46C0}"/>
              </a:ext>
            </a:extLst>
          </p:cNvPr>
          <p:cNvSpPr txBox="1"/>
          <p:nvPr/>
        </p:nvSpPr>
        <p:spPr>
          <a:xfrm>
            <a:off x="2999797" y="1786208"/>
            <a:ext cx="95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Pop-up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FE53180-24DE-4000-B1B5-6436AF141D2F}"/>
              </a:ext>
            </a:extLst>
          </p:cNvPr>
          <p:cNvSpPr txBox="1"/>
          <p:nvPr/>
        </p:nvSpPr>
        <p:spPr>
          <a:xfrm>
            <a:off x="2999797" y="2374369"/>
            <a:ext cx="205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Initial set of values :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566038E-23A9-428B-AE82-907002261CEE}"/>
              </a:ext>
            </a:extLst>
          </p:cNvPr>
          <p:cNvSpPr txBox="1"/>
          <p:nvPr/>
        </p:nvSpPr>
        <p:spPr>
          <a:xfrm>
            <a:off x="2955636" y="2967772"/>
            <a:ext cx="99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Range :</a:t>
            </a:r>
            <a:endParaRPr lang="fr-FR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E5B4EAB-5266-4462-B255-E1008F45ACA6}"/>
              </a:ext>
            </a:extLst>
          </p:cNvPr>
          <p:cNvSpPr/>
          <p:nvPr/>
        </p:nvSpPr>
        <p:spPr>
          <a:xfrm>
            <a:off x="5194588" y="2408559"/>
            <a:ext cx="1512094" cy="304800"/>
          </a:xfrm>
          <a:prstGeom prst="roundRect">
            <a:avLst/>
          </a:prstGeom>
          <a:solidFill>
            <a:srgbClr val="EEEEEE"/>
          </a:solidFill>
          <a:ln w="19050"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>
                <a:solidFill>
                  <a:schemeClr val="tx1"/>
                </a:solidFill>
              </a:rPr>
              <a:t>{39, 50, 58, …}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5CBD2B06-813E-40F9-B876-E3CAB5B681D3}"/>
              </a:ext>
            </a:extLst>
          </p:cNvPr>
          <p:cNvSpPr/>
          <p:nvPr/>
        </p:nvSpPr>
        <p:spPr>
          <a:xfrm>
            <a:off x="5204979" y="2993281"/>
            <a:ext cx="1512094" cy="304800"/>
          </a:xfrm>
          <a:prstGeom prst="roundRect">
            <a:avLst/>
          </a:prstGeom>
          <a:solidFill>
            <a:srgbClr val="EEEEE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>
                <a:solidFill>
                  <a:schemeClr val="tx1"/>
                </a:solidFill>
              </a:rPr>
              <a:t>[min , 50]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733B052A-B7A0-4561-B484-9C48C6CD5E30}"/>
              </a:ext>
            </a:extLst>
          </p:cNvPr>
          <p:cNvSpPr/>
          <p:nvPr/>
        </p:nvSpPr>
        <p:spPr>
          <a:xfrm>
            <a:off x="5204979" y="4185225"/>
            <a:ext cx="1512093" cy="304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>
                <a:solidFill>
                  <a:schemeClr val="tx1"/>
                </a:solidFill>
              </a:rPr>
              <a:t>Add</a:t>
            </a:r>
            <a:r>
              <a:rPr lang="fr-CH" dirty="0">
                <a:solidFill>
                  <a:schemeClr val="tx1"/>
                </a:solidFill>
              </a:rPr>
              <a:t> a Range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5F5C24-2778-49B7-8ED0-3C0D1C488413}"/>
              </a:ext>
            </a:extLst>
          </p:cNvPr>
          <p:cNvSpPr/>
          <p:nvPr/>
        </p:nvSpPr>
        <p:spPr>
          <a:xfrm>
            <a:off x="8549694" y="1823152"/>
            <a:ext cx="335684" cy="304800"/>
          </a:xfrm>
          <a:prstGeom prst="rect">
            <a:avLst/>
          </a:prstGeom>
          <a:solidFill>
            <a:srgbClr val="EEEEE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932D9B3F-01C2-4F93-9466-E026716DB17C}"/>
              </a:ext>
            </a:extLst>
          </p:cNvPr>
          <p:cNvCxnSpPr/>
          <p:nvPr/>
        </p:nvCxnSpPr>
        <p:spPr>
          <a:xfrm>
            <a:off x="8549694" y="1823152"/>
            <a:ext cx="335684" cy="3048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4BCE6AC-0A56-481E-98D1-E3A6824745B0}"/>
              </a:ext>
            </a:extLst>
          </p:cNvPr>
          <p:cNvCxnSpPr>
            <a:cxnSpLocks/>
          </p:cNvCxnSpPr>
          <p:nvPr/>
        </p:nvCxnSpPr>
        <p:spPr>
          <a:xfrm flipV="1">
            <a:off x="8549694" y="1823152"/>
            <a:ext cx="335684" cy="2760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B40790C1-28E0-432E-B5D2-48EDAE388226}"/>
              </a:ext>
            </a:extLst>
          </p:cNvPr>
          <p:cNvSpPr/>
          <p:nvPr/>
        </p:nvSpPr>
        <p:spPr>
          <a:xfrm>
            <a:off x="5194588" y="3563854"/>
            <a:ext cx="1512094" cy="304800"/>
          </a:xfrm>
          <a:prstGeom prst="roundRect">
            <a:avLst/>
          </a:prstGeom>
          <a:solidFill>
            <a:srgbClr val="EEEEE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>
                <a:solidFill>
                  <a:schemeClr val="tx1"/>
                </a:solidFill>
              </a:rPr>
              <a:t>[50 , max]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79806832-A049-4D40-B9D8-AD15D0A8A1DA}"/>
              </a:ext>
            </a:extLst>
          </p:cNvPr>
          <p:cNvSpPr/>
          <p:nvPr/>
        </p:nvSpPr>
        <p:spPr>
          <a:xfrm>
            <a:off x="5194588" y="4760475"/>
            <a:ext cx="1512093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>
                <a:solidFill>
                  <a:schemeClr val="tx1"/>
                </a:solidFill>
              </a:rPr>
              <a:t>Confirm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43EB0765-B315-47A7-9A04-331B5258BCFD}"/>
              </a:ext>
            </a:extLst>
          </p:cNvPr>
          <p:cNvCxnSpPr>
            <a:cxnSpLocks/>
          </p:cNvCxnSpPr>
          <p:nvPr/>
        </p:nvCxnSpPr>
        <p:spPr>
          <a:xfrm flipH="1" flipV="1">
            <a:off x="6621318" y="4995892"/>
            <a:ext cx="340880" cy="4866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91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E7AAD98-03BA-4AB2-8FE8-7CA0F7D5E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2450"/>
            <a:ext cx="12192000" cy="5753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40A4C4-F0C6-4867-992F-ACB8BCC15257}"/>
              </a:ext>
            </a:extLst>
          </p:cNvPr>
          <p:cNvSpPr/>
          <p:nvPr/>
        </p:nvSpPr>
        <p:spPr>
          <a:xfrm>
            <a:off x="3781425" y="1304925"/>
            <a:ext cx="4648200" cy="230505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8112434-4F1A-48F1-ABF5-A8A73C6BDEAD}"/>
              </a:ext>
            </a:extLst>
          </p:cNvPr>
          <p:cNvSpPr/>
          <p:nvPr/>
        </p:nvSpPr>
        <p:spPr>
          <a:xfrm>
            <a:off x="5717309" y="1219200"/>
            <a:ext cx="905164" cy="304800"/>
          </a:xfrm>
          <a:prstGeom prst="roundRect">
            <a:avLst/>
          </a:prstGeom>
          <a:solidFill>
            <a:srgbClr val="EEEEE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1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388558D-CA2C-4655-9EB6-A5C2A2F04747}"/>
              </a:ext>
            </a:extLst>
          </p:cNvPr>
          <p:cNvSpPr txBox="1"/>
          <p:nvPr/>
        </p:nvSpPr>
        <p:spPr>
          <a:xfrm>
            <a:off x="4738256" y="1186934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QID :</a:t>
            </a:r>
            <a:endParaRPr lang="fr-FR" dirty="0"/>
          </a:p>
        </p:txBody>
      </p:sp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FFF25D83-7237-442A-BB90-030520CD2DE4}"/>
              </a:ext>
            </a:extLst>
          </p:cNvPr>
          <p:cNvSpPr/>
          <p:nvPr/>
        </p:nvSpPr>
        <p:spPr>
          <a:xfrm rot="16200000">
            <a:off x="5418716" y="1300163"/>
            <a:ext cx="258618" cy="13363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91E34220-3E1B-40F3-9D23-1843105D7FE0}"/>
              </a:ext>
            </a:extLst>
          </p:cNvPr>
          <p:cNvSpPr/>
          <p:nvPr/>
        </p:nvSpPr>
        <p:spPr>
          <a:xfrm rot="5400000">
            <a:off x="6662449" y="1295545"/>
            <a:ext cx="258618" cy="13363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F8CFC81-DC67-4F3C-A0C1-3141EE26A198}"/>
              </a:ext>
            </a:extLst>
          </p:cNvPr>
          <p:cNvSpPr/>
          <p:nvPr/>
        </p:nvSpPr>
        <p:spPr>
          <a:xfrm>
            <a:off x="5056909" y="1867479"/>
            <a:ext cx="2225964" cy="304800"/>
          </a:xfrm>
          <a:prstGeom prst="roundRect">
            <a:avLst/>
          </a:prstGeom>
          <a:solidFill>
            <a:srgbClr val="EEEEE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>
                <a:solidFill>
                  <a:schemeClr val="tx1"/>
                </a:solidFill>
              </a:rPr>
              <a:t>Values : {39, 50, 58, …}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967FDE9-7265-41D4-90E6-FE84D5839DCC}"/>
              </a:ext>
            </a:extLst>
          </p:cNvPr>
          <p:cNvSpPr/>
          <p:nvPr/>
        </p:nvSpPr>
        <p:spPr>
          <a:xfrm>
            <a:off x="5431198" y="3321920"/>
            <a:ext cx="1329604" cy="304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>
                <a:solidFill>
                  <a:schemeClr val="tx1"/>
                </a:solidFill>
              </a:rPr>
              <a:t>Add</a:t>
            </a:r>
            <a:r>
              <a:rPr lang="fr-CH" dirty="0">
                <a:solidFill>
                  <a:schemeClr val="tx1"/>
                </a:solidFill>
              </a:rPr>
              <a:t> a </a:t>
            </a:r>
            <a:r>
              <a:rPr lang="fr-CH" dirty="0" err="1">
                <a:solidFill>
                  <a:schemeClr val="tx1"/>
                </a:solidFill>
              </a:rPr>
              <a:t>level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540EF50E-21D3-4D56-ACE3-E6856F280126}"/>
              </a:ext>
            </a:extLst>
          </p:cNvPr>
          <p:cNvSpPr/>
          <p:nvPr/>
        </p:nvSpPr>
        <p:spPr>
          <a:xfrm>
            <a:off x="7490691" y="2733386"/>
            <a:ext cx="2225964" cy="304800"/>
          </a:xfrm>
          <a:prstGeom prst="roundRect">
            <a:avLst/>
          </a:prstGeom>
          <a:solidFill>
            <a:srgbClr val="EEEEE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>
                <a:solidFill>
                  <a:schemeClr val="tx1"/>
                </a:solidFill>
              </a:rPr>
              <a:t>Range : [50, max]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8A7E8BC3-C7BB-4E0D-B482-3427649BCCE1}"/>
              </a:ext>
            </a:extLst>
          </p:cNvPr>
          <p:cNvSpPr/>
          <p:nvPr/>
        </p:nvSpPr>
        <p:spPr>
          <a:xfrm>
            <a:off x="2784763" y="2733386"/>
            <a:ext cx="2225964" cy="304800"/>
          </a:xfrm>
          <a:prstGeom prst="roundRect">
            <a:avLst/>
          </a:prstGeom>
          <a:solidFill>
            <a:srgbClr val="EEEEE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>
                <a:solidFill>
                  <a:schemeClr val="tx1"/>
                </a:solidFill>
              </a:rPr>
              <a:t>Range : [min, 50]</a:t>
            </a:r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4AD1629B-7C4F-4CD4-8ECB-196540D27E04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 flipH="1">
            <a:off x="3897745" y="2172279"/>
            <a:ext cx="2272146" cy="561107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0EF2E9F-E1F3-4199-B54B-6348476208BF}"/>
              </a:ext>
            </a:extLst>
          </p:cNvPr>
          <p:cNvCxnSpPr>
            <a:endCxn id="13" idx="0"/>
          </p:cNvCxnSpPr>
          <p:nvPr/>
        </p:nvCxnSpPr>
        <p:spPr>
          <a:xfrm>
            <a:off x="6169891" y="2181515"/>
            <a:ext cx="2433782" cy="55187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41A6A5A3-CABA-4DC6-9976-D9FC5E1F4AB8}"/>
              </a:ext>
            </a:extLst>
          </p:cNvPr>
          <p:cNvSpPr/>
          <p:nvPr/>
        </p:nvSpPr>
        <p:spPr>
          <a:xfrm>
            <a:off x="5565774" y="5248275"/>
            <a:ext cx="1329604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>
                <a:solidFill>
                  <a:schemeClr val="tx1"/>
                </a:solidFill>
              </a:rPr>
              <a:t>Confirm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78488FAC-1B39-45DF-869D-D6DAE8F48B83}"/>
              </a:ext>
            </a:extLst>
          </p:cNvPr>
          <p:cNvCxnSpPr>
            <a:cxnSpLocks/>
          </p:cNvCxnSpPr>
          <p:nvPr/>
        </p:nvCxnSpPr>
        <p:spPr>
          <a:xfrm flipH="1" flipV="1">
            <a:off x="6789376" y="1366343"/>
            <a:ext cx="340880" cy="4866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7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E7AAD98-03BA-4AB2-8FE8-7CA0F7D5E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2450"/>
            <a:ext cx="12192000" cy="5753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40A4C4-F0C6-4867-992F-ACB8BCC15257}"/>
              </a:ext>
            </a:extLst>
          </p:cNvPr>
          <p:cNvSpPr/>
          <p:nvPr/>
        </p:nvSpPr>
        <p:spPr>
          <a:xfrm>
            <a:off x="3781425" y="1304925"/>
            <a:ext cx="4648200" cy="230505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8112434-4F1A-48F1-ABF5-A8A73C6BDEAD}"/>
              </a:ext>
            </a:extLst>
          </p:cNvPr>
          <p:cNvSpPr/>
          <p:nvPr/>
        </p:nvSpPr>
        <p:spPr>
          <a:xfrm>
            <a:off x="5717309" y="1219200"/>
            <a:ext cx="905164" cy="304800"/>
          </a:xfrm>
          <a:prstGeom prst="roundRect">
            <a:avLst/>
          </a:prstGeom>
          <a:solidFill>
            <a:srgbClr val="EEEEE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388558D-CA2C-4655-9EB6-A5C2A2F04747}"/>
              </a:ext>
            </a:extLst>
          </p:cNvPr>
          <p:cNvSpPr txBox="1"/>
          <p:nvPr/>
        </p:nvSpPr>
        <p:spPr>
          <a:xfrm>
            <a:off x="4738256" y="1186934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QID :</a:t>
            </a:r>
            <a:endParaRPr lang="fr-FR" dirty="0"/>
          </a:p>
        </p:txBody>
      </p:sp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FFF25D83-7237-442A-BB90-030520CD2DE4}"/>
              </a:ext>
            </a:extLst>
          </p:cNvPr>
          <p:cNvSpPr/>
          <p:nvPr/>
        </p:nvSpPr>
        <p:spPr>
          <a:xfrm rot="16200000">
            <a:off x="5418716" y="1300163"/>
            <a:ext cx="258618" cy="13363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91E34220-3E1B-40F3-9D23-1843105D7FE0}"/>
              </a:ext>
            </a:extLst>
          </p:cNvPr>
          <p:cNvSpPr/>
          <p:nvPr/>
        </p:nvSpPr>
        <p:spPr>
          <a:xfrm rot="5400000">
            <a:off x="6662449" y="1295545"/>
            <a:ext cx="258618" cy="13363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F8CFC81-DC67-4F3C-A0C1-3141EE26A198}"/>
              </a:ext>
            </a:extLst>
          </p:cNvPr>
          <p:cNvSpPr/>
          <p:nvPr/>
        </p:nvSpPr>
        <p:spPr>
          <a:xfrm>
            <a:off x="5056909" y="1867479"/>
            <a:ext cx="2225964" cy="304800"/>
          </a:xfrm>
          <a:prstGeom prst="roundRect">
            <a:avLst/>
          </a:prstGeom>
          <a:solidFill>
            <a:srgbClr val="EEEEE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>
                <a:solidFill>
                  <a:schemeClr val="tx1"/>
                </a:solidFill>
              </a:rPr>
              <a:t>Values : {State-</a:t>
            </a:r>
            <a:r>
              <a:rPr lang="fr-CH" sz="1600" dirty="0" err="1">
                <a:solidFill>
                  <a:schemeClr val="tx1"/>
                </a:solidFill>
              </a:rPr>
              <a:t>gov</a:t>
            </a:r>
            <a:r>
              <a:rPr lang="fr-CH" sz="1600" dirty="0">
                <a:solidFill>
                  <a:schemeClr val="tx1"/>
                </a:solidFill>
              </a:rPr>
              <a:t>, …}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967FDE9-7265-41D4-90E6-FE84D5839DCC}"/>
              </a:ext>
            </a:extLst>
          </p:cNvPr>
          <p:cNvSpPr/>
          <p:nvPr/>
        </p:nvSpPr>
        <p:spPr>
          <a:xfrm>
            <a:off x="5431198" y="2619954"/>
            <a:ext cx="1329604" cy="304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>
                <a:solidFill>
                  <a:schemeClr val="tx1"/>
                </a:solidFill>
              </a:rPr>
              <a:t>Add</a:t>
            </a:r>
            <a:r>
              <a:rPr lang="fr-CH" dirty="0">
                <a:solidFill>
                  <a:schemeClr val="tx1"/>
                </a:solidFill>
              </a:rPr>
              <a:t> a </a:t>
            </a:r>
            <a:r>
              <a:rPr lang="fr-CH" dirty="0" err="1">
                <a:solidFill>
                  <a:schemeClr val="tx1"/>
                </a:solidFill>
              </a:rPr>
              <a:t>level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ED4AC50-228C-44EE-9685-2AFB31CB9320}"/>
              </a:ext>
            </a:extLst>
          </p:cNvPr>
          <p:cNvCxnSpPr>
            <a:cxnSpLocks/>
          </p:cNvCxnSpPr>
          <p:nvPr/>
        </p:nvCxnSpPr>
        <p:spPr>
          <a:xfrm flipH="1" flipV="1">
            <a:off x="6724938" y="2885786"/>
            <a:ext cx="340880" cy="4866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2D443164-45C6-4D34-95C7-F5C7A370C7C2}"/>
              </a:ext>
            </a:extLst>
          </p:cNvPr>
          <p:cNvSpPr/>
          <p:nvPr/>
        </p:nvSpPr>
        <p:spPr>
          <a:xfrm>
            <a:off x="5431198" y="5248275"/>
            <a:ext cx="1329604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>
                <a:solidFill>
                  <a:schemeClr val="tx1"/>
                </a:solidFill>
              </a:rPr>
              <a:t>Confirm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466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E7AAD98-03BA-4AB2-8FE8-7CA0F7D5E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2450"/>
            <a:ext cx="12192000" cy="5753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40A4C4-F0C6-4867-992F-ACB8BCC15257}"/>
              </a:ext>
            </a:extLst>
          </p:cNvPr>
          <p:cNvSpPr/>
          <p:nvPr/>
        </p:nvSpPr>
        <p:spPr>
          <a:xfrm>
            <a:off x="3781425" y="1304925"/>
            <a:ext cx="4648200" cy="230505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8112434-4F1A-48F1-ABF5-A8A73C6BDEAD}"/>
              </a:ext>
            </a:extLst>
          </p:cNvPr>
          <p:cNvSpPr/>
          <p:nvPr/>
        </p:nvSpPr>
        <p:spPr>
          <a:xfrm>
            <a:off x="5717309" y="1219200"/>
            <a:ext cx="905164" cy="304800"/>
          </a:xfrm>
          <a:prstGeom prst="roundRect">
            <a:avLst/>
          </a:prstGeom>
          <a:solidFill>
            <a:srgbClr val="EEEEE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1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388558D-CA2C-4655-9EB6-A5C2A2F04747}"/>
              </a:ext>
            </a:extLst>
          </p:cNvPr>
          <p:cNvSpPr txBox="1"/>
          <p:nvPr/>
        </p:nvSpPr>
        <p:spPr>
          <a:xfrm>
            <a:off x="4738256" y="1186934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QID :</a:t>
            </a:r>
            <a:endParaRPr lang="fr-FR" dirty="0"/>
          </a:p>
        </p:txBody>
      </p:sp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FFF25D83-7237-442A-BB90-030520CD2DE4}"/>
              </a:ext>
            </a:extLst>
          </p:cNvPr>
          <p:cNvSpPr/>
          <p:nvPr/>
        </p:nvSpPr>
        <p:spPr>
          <a:xfrm rot="16200000">
            <a:off x="5418716" y="1300163"/>
            <a:ext cx="258618" cy="13363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91E34220-3E1B-40F3-9D23-1843105D7FE0}"/>
              </a:ext>
            </a:extLst>
          </p:cNvPr>
          <p:cNvSpPr/>
          <p:nvPr/>
        </p:nvSpPr>
        <p:spPr>
          <a:xfrm rot="5400000">
            <a:off x="6662449" y="1295545"/>
            <a:ext cx="258618" cy="13363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F8CFC81-DC67-4F3C-A0C1-3141EE26A198}"/>
              </a:ext>
            </a:extLst>
          </p:cNvPr>
          <p:cNvSpPr/>
          <p:nvPr/>
        </p:nvSpPr>
        <p:spPr>
          <a:xfrm>
            <a:off x="5056909" y="1867479"/>
            <a:ext cx="2225964" cy="304800"/>
          </a:xfrm>
          <a:prstGeom prst="roundRect">
            <a:avLst/>
          </a:prstGeom>
          <a:solidFill>
            <a:srgbClr val="EEEEE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>
                <a:solidFill>
                  <a:schemeClr val="tx1"/>
                </a:solidFill>
              </a:rPr>
              <a:t>Values : {39, 50, 58, …}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967FDE9-7265-41D4-90E6-FE84D5839DCC}"/>
              </a:ext>
            </a:extLst>
          </p:cNvPr>
          <p:cNvSpPr/>
          <p:nvPr/>
        </p:nvSpPr>
        <p:spPr>
          <a:xfrm>
            <a:off x="5431198" y="2619954"/>
            <a:ext cx="1329604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>
                <a:solidFill>
                  <a:schemeClr val="tx1"/>
                </a:solidFill>
              </a:rPr>
              <a:t>Add</a:t>
            </a:r>
            <a:r>
              <a:rPr lang="fr-CH" dirty="0">
                <a:solidFill>
                  <a:schemeClr val="tx1"/>
                </a:solidFill>
              </a:rPr>
              <a:t> a </a:t>
            </a:r>
            <a:r>
              <a:rPr lang="fr-CH" dirty="0" err="1">
                <a:solidFill>
                  <a:schemeClr val="tx1"/>
                </a:solidFill>
              </a:rPr>
              <a:t>level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ED4AC50-228C-44EE-9685-2AFB31CB9320}"/>
              </a:ext>
            </a:extLst>
          </p:cNvPr>
          <p:cNvCxnSpPr>
            <a:cxnSpLocks/>
          </p:cNvCxnSpPr>
          <p:nvPr/>
        </p:nvCxnSpPr>
        <p:spPr>
          <a:xfrm flipH="1" flipV="1">
            <a:off x="6724938" y="2885786"/>
            <a:ext cx="340880" cy="4866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C590A243-E044-4280-93AA-BA6D8D5FDA52}"/>
              </a:ext>
            </a:extLst>
          </p:cNvPr>
          <p:cNvSpPr/>
          <p:nvPr/>
        </p:nvSpPr>
        <p:spPr>
          <a:xfrm>
            <a:off x="2530764" y="1662545"/>
            <a:ext cx="6705600" cy="3583710"/>
          </a:xfrm>
          <a:prstGeom prst="roundRect">
            <a:avLst/>
          </a:prstGeom>
          <a:solidFill>
            <a:srgbClr val="EEEEE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922784C-8FF3-4AAD-AC75-02C1CEFE46C0}"/>
              </a:ext>
            </a:extLst>
          </p:cNvPr>
          <p:cNvSpPr txBox="1"/>
          <p:nvPr/>
        </p:nvSpPr>
        <p:spPr>
          <a:xfrm>
            <a:off x="2999797" y="1786208"/>
            <a:ext cx="95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Pop-up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FE53180-24DE-4000-B1B5-6436AF141D2F}"/>
              </a:ext>
            </a:extLst>
          </p:cNvPr>
          <p:cNvSpPr txBox="1"/>
          <p:nvPr/>
        </p:nvSpPr>
        <p:spPr>
          <a:xfrm>
            <a:off x="2999797" y="2374369"/>
            <a:ext cx="205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Initial set of values :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566038E-23A9-428B-AE82-907002261CEE}"/>
              </a:ext>
            </a:extLst>
          </p:cNvPr>
          <p:cNvSpPr txBox="1"/>
          <p:nvPr/>
        </p:nvSpPr>
        <p:spPr>
          <a:xfrm>
            <a:off x="2955636" y="2967772"/>
            <a:ext cx="213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Generalization</a:t>
            </a:r>
            <a:r>
              <a:rPr lang="fr-CH" dirty="0"/>
              <a:t> </a:t>
            </a:r>
            <a:r>
              <a:rPr lang="fr-CH" dirty="0" err="1"/>
              <a:t>rule</a:t>
            </a:r>
            <a:r>
              <a:rPr lang="fr-CH" dirty="0"/>
              <a:t> :</a:t>
            </a:r>
            <a:endParaRPr lang="fr-FR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E5B4EAB-5266-4462-B255-E1008F45ACA6}"/>
              </a:ext>
            </a:extLst>
          </p:cNvPr>
          <p:cNvSpPr/>
          <p:nvPr/>
        </p:nvSpPr>
        <p:spPr>
          <a:xfrm>
            <a:off x="5194588" y="2408559"/>
            <a:ext cx="1512094" cy="304800"/>
          </a:xfrm>
          <a:prstGeom prst="roundRect">
            <a:avLst/>
          </a:prstGeom>
          <a:solidFill>
            <a:srgbClr val="EEEEEE"/>
          </a:solidFill>
          <a:ln w="19050"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>
                <a:solidFill>
                  <a:schemeClr val="tx1"/>
                </a:solidFill>
              </a:rPr>
              <a:t>{State-</a:t>
            </a:r>
            <a:r>
              <a:rPr lang="fr-CH" sz="1600" dirty="0" err="1">
                <a:solidFill>
                  <a:schemeClr val="tx1"/>
                </a:solidFill>
              </a:rPr>
              <a:t>gov</a:t>
            </a:r>
            <a:r>
              <a:rPr lang="fr-CH" sz="1600" dirty="0">
                <a:solidFill>
                  <a:schemeClr val="tx1"/>
                </a:solidFill>
              </a:rPr>
              <a:t>, …}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5CBD2B06-813E-40F9-B876-E3CAB5B681D3}"/>
              </a:ext>
            </a:extLst>
          </p:cNvPr>
          <p:cNvSpPr/>
          <p:nvPr/>
        </p:nvSpPr>
        <p:spPr>
          <a:xfrm>
            <a:off x="5056910" y="3039806"/>
            <a:ext cx="1582702" cy="304800"/>
          </a:xfrm>
          <a:prstGeom prst="roundRect">
            <a:avLst/>
          </a:prstGeom>
          <a:solidFill>
            <a:srgbClr val="EEEEE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1600" dirty="0" err="1">
                <a:solidFill>
                  <a:schemeClr val="tx1"/>
                </a:solidFill>
              </a:rPr>
              <a:t>Remove</a:t>
            </a:r>
            <a:r>
              <a:rPr lang="fr-CH" sz="1600" dirty="0">
                <a:solidFill>
                  <a:schemeClr val="tx1"/>
                </a:solidFill>
              </a:rPr>
              <a:t> char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6D71AB-358A-4146-B935-F92C61C71B34}"/>
              </a:ext>
            </a:extLst>
          </p:cNvPr>
          <p:cNvSpPr/>
          <p:nvPr/>
        </p:nvSpPr>
        <p:spPr>
          <a:xfrm>
            <a:off x="8549694" y="1823152"/>
            <a:ext cx="335684" cy="304800"/>
          </a:xfrm>
          <a:prstGeom prst="rect">
            <a:avLst/>
          </a:prstGeom>
          <a:solidFill>
            <a:srgbClr val="EEEEE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259C230-1CD4-471E-B52E-C45662011562}"/>
              </a:ext>
            </a:extLst>
          </p:cNvPr>
          <p:cNvCxnSpPr/>
          <p:nvPr/>
        </p:nvCxnSpPr>
        <p:spPr>
          <a:xfrm>
            <a:off x="8549694" y="1823152"/>
            <a:ext cx="335684" cy="3048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87FA53EE-E501-4768-94A8-1CC60C8FDCA4}"/>
              </a:ext>
            </a:extLst>
          </p:cNvPr>
          <p:cNvCxnSpPr>
            <a:cxnSpLocks/>
          </p:cNvCxnSpPr>
          <p:nvPr/>
        </p:nvCxnSpPr>
        <p:spPr>
          <a:xfrm flipV="1">
            <a:off x="8549694" y="1823152"/>
            <a:ext cx="335684" cy="2760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EDA51008-CAE4-4582-8D81-CA2B2D7E232A}"/>
              </a:ext>
            </a:extLst>
          </p:cNvPr>
          <p:cNvSpPr/>
          <p:nvPr/>
        </p:nvSpPr>
        <p:spPr>
          <a:xfrm>
            <a:off x="5038616" y="3976202"/>
            <a:ext cx="1512093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Custom Rule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A20077-6E00-4A23-A7F0-C24556599694}"/>
              </a:ext>
            </a:extLst>
          </p:cNvPr>
          <p:cNvSpPr/>
          <p:nvPr/>
        </p:nvSpPr>
        <p:spPr>
          <a:xfrm>
            <a:off x="6317203" y="3039806"/>
            <a:ext cx="322587" cy="297298"/>
          </a:xfrm>
          <a:prstGeom prst="rect">
            <a:avLst/>
          </a:prstGeom>
          <a:solidFill>
            <a:srgbClr val="EEEEE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>
            <a:extLst>
              <a:ext uri="{FF2B5EF4-FFF2-40B4-BE49-F238E27FC236}">
                <a16:creationId xmlns:a16="http://schemas.microsoft.com/office/drawing/2014/main" id="{EF4322E1-5ECD-4C82-8B83-6B5A0F2DF508}"/>
              </a:ext>
            </a:extLst>
          </p:cNvPr>
          <p:cNvSpPr/>
          <p:nvPr/>
        </p:nvSpPr>
        <p:spPr>
          <a:xfrm rot="10800000">
            <a:off x="6400800" y="3140364"/>
            <a:ext cx="157019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C2902003-84A9-44D9-A439-CA7A9D8F862E}"/>
              </a:ext>
            </a:extLst>
          </p:cNvPr>
          <p:cNvSpPr/>
          <p:nvPr/>
        </p:nvSpPr>
        <p:spPr>
          <a:xfrm>
            <a:off x="5038616" y="3358459"/>
            <a:ext cx="1582702" cy="304800"/>
          </a:xfrm>
          <a:prstGeom prst="roundRect">
            <a:avLst/>
          </a:prstGeom>
          <a:solidFill>
            <a:srgbClr val="EEEEE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1600" dirty="0" err="1">
                <a:solidFill>
                  <a:schemeClr val="tx1"/>
                </a:solidFill>
              </a:rPr>
              <a:t>Dictionnary</a:t>
            </a:r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B7E71B6-46FC-497B-8F1A-CF5BE2D8E1CC}"/>
              </a:ext>
            </a:extLst>
          </p:cNvPr>
          <p:cNvCxnSpPr>
            <a:cxnSpLocks/>
          </p:cNvCxnSpPr>
          <p:nvPr/>
        </p:nvCxnSpPr>
        <p:spPr>
          <a:xfrm flipH="1" flipV="1">
            <a:off x="6450878" y="4176225"/>
            <a:ext cx="340880" cy="4866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047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E7AAD98-03BA-4AB2-8FE8-7CA0F7D5E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2450"/>
            <a:ext cx="12192000" cy="5753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40A4C4-F0C6-4867-992F-ACB8BCC15257}"/>
              </a:ext>
            </a:extLst>
          </p:cNvPr>
          <p:cNvSpPr/>
          <p:nvPr/>
        </p:nvSpPr>
        <p:spPr>
          <a:xfrm>
            <a:off x="3781425" y="1304925"/>
            <a:ext cx="4648200" cy="230505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8112434-4F1A-48F1-ABF5-A8A73C6BDEAD}"/>
              </a:ext>
            </a:extLst>
          </p:cNvPr>
          <p:cNvSpPr/>
          <p:nvPr/>
        </p:nvSpPr>
        <p:spPr>
          <a:xfrm>
            <a:off x="5717309" y="1219200"/>
            <a:ext cx="905164" cy="304800"/>
          </a:xfrm>
          <a:prstGeom prst="roundRect">
            <a:avLst/>
          </a:prstGeom>
          <a:solidFill>
            <a:srgbClr val="EEEEE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1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388558D-CA2C-4655-9EB6-A5C2A2F04747}"/>
              </a:ext>
            </a:extLst>
          </p:cNvPr>
          <p:cNvSpPr txBox="1"/>
          <p:nvPr/>
        </p:nvSpPr>
        <p:spPr>
          <a:xfrm>
            <a:off x="4738256" y="1186934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QID :</a:t>
            </a:r>
            <a:endParaRPr lang="fr-FR" dirty="0"/>
          </a:p>
        </p:txBody>
      </p:sp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FFF25D83-7237-442A-BB90-030520CD2DE4}"/>
              </a:ext>
            </a:extLst>
          </p:cNvPr>
          <p:cNvSpPr/>
          <p:nvPr/>
        </p:nvSpPr>
        <p:spPr>
          <a:xfrm rot="16200000">
            <a:off x="5418716" y="1300163"/>
            <a:ext cx="258618" cy="13363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91E34220-3E1B-40F3-9D23-1843105D7FE0}"/>
              </a:ext>
            </a:extLst>
          </p:cNvPr>
          <p:cNvSpPr/>
          <p:nvPr/>
        </p:nvSpPr>
        <p:spPr>
          <a:xfrm rot="5400000">
            <a:off x="6662449" y="1295545"/>
            <a:ext cx="258618" cy="13363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F8CFC81-DC67-4F3C-A0C1-3141EE26A198}"/>
              </a:ext>
            </a:extLst>
          </p:cNvPr>
          <p:cNvSpPr/>
          <p:nvPr/>
        </p:nvSpPr>
        <p:spPr>
          <a:xfrm>
            <a:off x="5056909" y="1867479"/>
            <a:ext cx="2225964" cy="304800"/>
          </a:xfrm>
          <a:prstGeom prst="roundRect">
            <a:avLst/>
          </a:prstGeom>
          <a:solidFill>
            <a:srgbClr val="EEEEE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>
                <a:solidFill>
                  <a:schemeClr val="tx1"/>
                </a:solidFill>
              </a:rPr>
              <a:t>Values : {39, 50, 58, …}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967FDE9-7265-41D4-90E6-FE84D5839DCC}"/>
              </a:ext>
            </a:extLst>
          </p:cNvPr>
          <p:cNvSpPr/>
          <p:nvPr/>
        </p:nvSpPr>
        <p:spPr>
          <a:xfrm>
            <a:off x="5431198" y="2619954"/>
            <a:ext cx="1329604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>
                <a:solidFill>
                  <a:schemeClr val="tx1"/>
                </a:solidFill>
              </a:rPr>
              <a:t>Add</a:t>
            </a:r>
            <a:r>
              <a:rPr lang="fr-CH" dirty="0">
                <a:solidFill>
                  <a:schemeClr val="tx1"/>
                </a:solidFill>
              </a:rPr>
              <a:t> a </a:t>
            </a:r>
            <a:r>
              <a:rPr lang="fr-CH" dirty="0" err="1">
                <a:solidFill>
                  <a:schemeClr val="tx1"/>
                </a:solidFill>
              </a:rPr>
              <a:t>level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ED4AC50-228C-44EE-9685-2AFB31CB9320}"/>
              </a:ext>
            </a:extLst>
          </p:cNvPr>
          <p:cNvCxnSpPr>
            <a:cxnSpLocks/>
          </p:cNvCxnSpPr>
          <p:nvPr/>
        </p:nvCxnSpPr>
        <p:spPr>
          <a:xfrm flipH="1" flipV="1">
            <a:off x="6724938" y="2885786"/>
            <a:ext cx="340880" cy="4866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C590A243-E044-4280-93AA-BA6D8D5FDA52}"/>
              </a:ext>
            </a:extLst>
          </p:cNvPr>
          <p:cNvSpPr/>
          <p:nvPr/>
        </p:nvSpPr>
        <p:spPr>
          <a:xfrm>
            <a:off x="2530764" y="1662545"/>
            <a:ext cx="6705600" cy="3583710"/>
          </a:xfrm>
          <a:prstGeom prst="roundRect">
            <a:avLst/>
          </a:prstGeom>
          <a:solidFill>
            <a:srgbClr val="EEEEE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922784C-8FF3-4AAD-AC75-02C1CEFE46C0}"/>
              </a:ext>
            </a:extLst>
          </p:cNvPr>
          <p:cNvSpPr txBox="1"/>
          <p:nvPr/>
        </p:nvSpPr>
        <p:spPr>
          <a:xfrm>
            <a:off x="2999797" y="1786208"/>
            <a:ext cx="193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Rule : </a:t>
            </a:r>
            <a:r>
              <a:rPr lang="fr-CH" dirty="0" err="1"/>
              <a:t>Delete</a:t>
            </a:r>
            <a:r>
              <a:rPr lang="fr-CH" dirty="0"/>
              <a:t> Char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FE53180-24DE-4000-B1B5-6436AF141D2F}"/>
              </a:ext>
            </a:extLst>
          </p:cNvPr>
          <p:cNvSpPr txBox="1"/>
          <p:nvPr/>
        </p:nvSpPr>
        <p:spPr>
          <a:xfrm>
            <a:off x="2999797" y="2374369"/>
            <a:ext cx="205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Initial set of values :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566038E-23A9-428B-AE82-907002261CEE}"/>
              </a:ext>
            </a:extLst>
          </p:cNvPr>
          <p:cNvSpPr txBox="1"/>
          <p:nvPr/>
        </p:nvSpPr>
        <p:spPr>
          <a:xfrm>
            <a:off x="2955636" y="2967772"/>
            <a:ext cx="110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Deletion</a:t>
            </a:r>
            <a:r>
              <a:rPr lang="fr-CH" dirty="0"/>
              <a:t> :</a:t>
            </a:r>
            <a:endParaRPr lang="fr-FR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E5B4EAB-5266-4462-B255-E1008F45ACA6}"/>
              </a:ext>
            </a:extLst>
          </p:cNvPr>
          <p:cNvSpPr/>
          <p:nvPr/>
        </p:nvSpPr>
        <p:spPr>
          <a:xfrm>
            <a:off x="5194588" y="2408559"/>
            <a:ext cx="1512094" cy="304800"/>
          </a:xfrm>
          <a:prstGeom prst="roundRect">
            <a:avLst/>
          </a:prstGeom>
          <a:solidFill>
            <a:srgbClr val="EEEEEE"/>
          </a:solidFill>
          <a:ln w="19050"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>
                <a:solidFill>
                  <a:schemeClr val="tx1"/>
                </a:solidFill>
              </a:rPr>
              <a:t>{State-</a:t>
            </a:r>
            <a:r>
              <a:rPr lang="fr-CH" sz="1600" dirty="0" err="1">
                <a:solidFill>
                  <a:schemeClr val="tx1"/>
                </a:solidFill>
              </a:rPr>
              <a:t>gov</a:t>
            </a:r>
            <a:r>
              <a:rPr lang="fr-CH" sz="1600" dirty="0">
                <a:solidFill>
                  <a:schemeClr val="tx1"/>
                </a:solidFill>
              </a:rPr>
              <a:t>, …}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6D71AB-358A-4146-B935-F92C61C71B34}"/>
              </a:ext>
            </a:extLst>
          </p:cNvPr>
          <p:cNvSpPr/>
          <p:nvPr/>
        </p:nvSpPr>
        <p:spPr>
          <a:xfrm>
            <a:off x="8549694" y="1823152"/>
            <a:ext cx="335684" cy="304800"/>
          </a:xfrm>
          <a:prstGeom prst="rect">
            <a:avLst/>
          </a:prstGeom>
          <a:solidFill>
            <a:srgbClr val="EEEEE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259C230-1CD4-471E-B52E-C45662011562}"/>
              </a:ext>
            </a:extLst>
          </p:cNvPr>
          <p:cNvCxnSpPr/>
          <p:nvPr/>
        </p:nvCxnSpPr>
        <p:spPr>
          <a:xfrm>
            <a:off x="8549694" y="1823152"/>
            <a:ext cx="335684" cy="3048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87FA53EE-E501-4768-94A8-1CC60C8FDCA4}"/>
              </a:ext>
            </a:extLst>
          </p:cNvPr>
          <p:cNvCxnSpPr>
            <a:cxnSpLocks/>
          </p:cNvCxnSpPr>
          <p:nvPr/>
        </p:nvCxnSpPr>
        <p:spPr>
          <a:xfrm flipV="1">
            <a:off x="8549694" y="1823152"/>
            <a:ext cx="335684" cy="2760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EDA51008-CAE4-4582-8D81-CA2B2D7E232A}"/>
              </a:ext>
            </a:extLst>
          </p:cNvPr>
          <p:cNvSpPr/>
          <p:nvPr/>
        </p:nvSpPr>
        <p:spPr>
          <a:xfrm>
            <a:off x="5010547" y="4731899"/>
            <a:ext cx="1512093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>
                <a:solidFill>
                  <a:schemeClr val="tx1"/>
                </a:solidFill>
              </a:rPr>
              <a:t>Confirm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5A28115-B6A0-4F0C-99E8-44FEB0FF0798}"/>
              </a:ext>
            </a:extLst>
          </p:cNvPr>
          <p:cNvSpPr txBox="1"/>
          <p:nvPr/>
        </p:nvSpPr>
        <p:spPr>
          <a:xfrm>
            <a:off x="4004434" y="2970842"/>
            <a:ext cx="1481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 err="1"/>
              <a:t>Delete</a:t>
            </a:r>
            <a:r>
              <a:rPr lang="fr-CH" sz="1600" dirty="0"/>
              <a:t> char n°</a:t>
            </a:r>
            <a:endParaRPr lang="fr-FR" sz="1600" dirty="0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EB506597-305D-4D5B-875B-132DE782B8F9}"/>
              </a:ext>
            </a:extLst>
          </p:cNvPr>
          <p:cNvSpPr/>
          <p:nvPr/>
        </p:nvSpPr>
        <p:spPr>
          <a:xfrm>
            <a:off x="5391011" y="3004596"/>
            <a:ext cx="252013" cy="304800"/>
          </a:xfrm>
          <a:prstGeom prst="roundRect">
            <a:avLst/>
          </a:prstGeom>
          <a:solidFill>
            <a:srgbClr val="EEEEE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1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B51BECE-DBEA-45FF-9191-2C6949A26395}"/>
              </a:ext>
            </a:extLst>
          </p:cNvPr>
          <p:cNvSpPr txBox="1"/>
          <p:nvPr/>
        </p:nvSpPr>
        <p:spPr>
          <a:xfrm>
            <a:off x="6503645" y="2975361"/>
            <a:ext cx="940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 err="1"/>
              <a:t>from</a:t>
            </a:r>
            <a:r>
              <a:rPr lang="fr-CH" sz="1600" dirty="0"/>
              <a:t> the </a:t>
            </a:r>
            <a:endParaRPr lang="fr-FR" sz="1600" dirty="0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6DC0D8C0-7EF7-4936-B4DC-1F8A0609E0F9}"/>
              </a:ext>
            </a:extLst>
          </p:cNvPr>
          <p:cNvSpPr/>
          <p:nvPr/>
        </p:nvSpPr>
        <p:spPr>
          <a:xfrm>
            <a:off x="7449877" y="3004596"/>
            <a:ext cx="1582702" cy="304800"/>
          </a:xfrm>
          <a:prstGeom prst="roundRect">
            <a:avLst/>
          </a:prstGeom>
          <a:solidFill>
            <a:srgbClr val="EEEEE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1600" dirty="0" err="1">
                <a:solidFill>
                  <a:schemeClr val="tx1"/>
                </a:solidFill>
              </a:rPr>
              <a:t>Beginning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2C04E2-1067-4BD1-BFF1-38E90976ED18}"/>
              </a:ext>
            </a:extLst>
          </p:cNvPr>
          <p:cNvSpPr/>
          <p:nvPr/>
        </p:nvSpPr>
        <p:spPr>
          <a:xfrm>
            <a:off x="8710170" y="3004596"/>
            <a:ext cx="322587" cy="297298"/>
          </a:xfrm>
          <a:prstGeom prst="rect">
            <a:avLst/>
          </a:prstGeom>
          <a:solidFill>
            <a:srgbClr val="EEEEE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C7716090-3D2B-4FC6-8ADD-1527C28556FF}"/>
              </a:ext>
            </a:extLst>
          </p:cNvPr>
          <p:cNvSpPr/>
          <p:nvPr/>
        </p:nvSpPr>
        <p:spPr>
          <a:xfrm rot="10800000">
            <a:off x="8793767" y="3105154"/>
            <a:ext cx="157019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1BD9DCF8-2779-4AC4-9340-0A5874889835}"/>
              </a:ext>
            </a:extLst>
          </p:cNvPr>
          <p:cNvSpPr/>
          <p:nvPr/>
        </p:nvSpPr>
        <p:spPr>
          <a:xfrm>
            <a:off x="7431583" y="3323249"/>
            <a:ext cx="1582702" cy="304800"/>
          </a:xfrm>
          <a:prstGeom prst="roundRect">
            <a:avLst/>
          </a:prstGeom>
          <a:solidFill>
            <a:srgbClr val="EEEEE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1600" dirty="0">
                <a:solidFill>
                  <a:schemeClr val="tx1"/>
                </a:solidFill>
              </a:rPr>
              <a:t>End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373CE4FA-9017-4792-B7F0-6E3A35D524BC}"/>
              </a:ext>
            </a:extLst>
          </p:cNvPr>
          <p:cNvSpPr/>
          <p:nvPr/>
        </p:nvSpPr>
        <p:spPr>
          <a:xfrm>
            <a:off x="5007442" y="4305152"/>
            <a:ext cx="1512093" cy="3048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Back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AAEA2D9-64CA-4B80-9E24-FE7DCBDD738E}"/>
              </a:ext>
            </a:extLst>
          </p:cNvPr>
          <p:cNvSpPr txBox="1"/>
          <p:nvPr/>
        </p:nvSpPr>
        <p:spPr>
          <a:xfrm>
            <a:off x="5677951" y="2966872"/>
            <a:ext cx="36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/>
              <a:t>to</a:t>
            </a:r>
            <a:endParaRPr lang="fr-FR" sz="1600" dirty="0"/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78B4C575-0FD3-4F0C-AEF1-AD0375FDEC3F}"/>
              </a:ext>
            </a:extLst>
          </p:cNvPr>
          <p:cNvSpPr/>
          <p:nvPr/>
        </p:nvSpPr>
        <p:spPr>
          <a:xfrm>
            <a:off x="6114104" y="3000038"/>
            <a:ext cx="252013" cy="304800"/>
          </a:xfrm>
          <a:prstGeom prst="roundRect">
            <a:avLst/>
          </a:prstGeom>
          <a:solidFill>
            <a:srgbClr val="EEEEE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4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AD47F49-B0D1-46DB-879F-974B1ADC211A}"/>
              </a:ext>
            </a:extLst>
          </p:cNvPr>
          <p:cNvSpPr txBox="1"/>
          <p:nvPr/>
        </p:nvSpPr>
        <p:spPr>
          <a:xfrm>
            <a:off x="3005895" y="3812065"/>
            <a:ext cx="110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Example :</a:t>
            </a:r>
            <a:endParaRPr lang="fr-FR" dirty="0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52020838-9920-4BA7-9CC1-D3CEAA784943}"/>
              </a:ext>
            </a:extLst>
          </p:cNvPr>
          <p:cNvSpPr/>
          <p:nvPr/>
        </p:nvSpPr>
        <p:spPr>
          <a:xfrm>
            <a:off x="4431993" y="3833657"/>
            <a:ext cx="2903141" cy="304800"/>
          </a:xfrm>
          <a:prstGeom prst="roundRect">
            <a:avLst/>
          </a:prstGeom>
          <a:solidFill>
            <a:srgbClr val="EEEEEE"/>
          </a:solidFill>
          <a:ln w="19050"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>
                <a:solidFill>
                  <a:schemeClr val="tx1"/>
                </a:solidFill>
              </a:rPr>
              <a:t>{State-</a:t>
            </a:r>
            <a:r>
              <a:rPr lang="fr-CH" sz="1600" dirty="0" err="1">
                <a:solidFill>
                  <a:schemeClr val="tx1"/>
                </a:solidFill>
              </a:rPr>
              <a:t>gov</a:t>
            </a:r>
            <a:r>
              <a:rPr lang="fr-CH" sz="1600" dirty="0">
                <a:solidFill>
                  <a:schemeClr val="tx1"/>
                </a:solidFill>
              </a:rPr>
              <a:t>} </a:t>
            </a:r>
            <a:r>
              <a:rPr lang="fr-CH" sz="1600" dirty="0">
                <a:solidFill>
                  <a:schemeClr val="tx1"/>
                </a:solidFill>
                <a:sym typeface="Wingdings" panose="05000000000000000000" pitchFamily="2" charset="2"/>
              </a:rPr>
              <a:t> {State****}</a:t>
            </a:r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9A98D7A-1688-43BC-AE24-77AE0BF6DBA7}"/>
              </a:ext>
            </a:extLst>
          </p:cNvPr>
          <p:cNvCxnSpPr>
            <a:cxnSpLocks/>
          </p:cNvCxnSpPr>
          <p:nvPr/>
        </p:nvCxnSpPr>
        <p:spPr>
          <a:xfrm flipH="1" flipV="1">
            <a:off x="6419922" y="5002933"/>
            <a:ext cx="340880" cy="4866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97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E7AAD98-03BA-4AB2-8FE8-7CA0F7D5E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2450"/>
            <a:ext cx="12192000" cy="5753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40A4C4-F0C6-4867-992F-ACB8BCC15257}"/>
              </a:ext>
            </a:extLst>
          </p:cNvPr>
          <p:cNvSpPr/>
          <p:nvPr/>
        </p:nvSpPr>
        <p:spPr>
          <a:xfrm>
            <a:off x="3781425" y="1304925"/>
            <a:ext cx="4648200" cy="230505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8112434-4F1A-48F1-ABF5-A8A73C6BDEAD}"/>
              </a:ext>
            </a:extLst>
          </p:cNvPr>
          <p:cNvSpPr/>
          <p:nvPr/>
        </p:nvSpPr>
        <p:spPr>
          <a:xfrm>
            <a:off x="5717309" y="1219200"/>
            <a:ext cx="905164" cy="304800"/>
          </a:xfrm>
          <a:prstGeom prst="roundRect">
            <a:avLst/>
          </a:prstGeom>
          <a:solidFill>
            <a:srgbClr val="EEEEE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388558D-CA2C-4655-9EB6-A5C2A2F04747}"/>
              </a:ext>
            </a:extLst>
          </p:cNvPr>
          <p:cNvSpPr txBox="1"/>
          <p:nvPr/>
        </p:nvSpPr>
        <p:spPr>
          <a:xfrm>
            <a:off x="4738256" y="1186934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QID :</a:t>
            </a:r>
            <a:endParaRPr lang="fr-FR" dirty="0"/>
          </a:p>
        </p:txBody>
      </p:sp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FFF25D83-7237-442A-BB90-030520CD2DE4}"/>
              </a:ext>
            </a:extLst>
          </p:cNvPr>
          <p:cNvSpPr/>
          <p:nvPr/>
        </p:nvSpPr>
        <p:spPr>
          <a:xfrm rot="16200000">
            <a:off x="5418716" y="1300163"/>
            <a:ext cx="258618" cy="13363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91E34220-3E1B-40F3-9D23-1843105D7FE0}"/>
              </a:ext>
            </a:extLst>
          </p:cNvPr>
          <p:cNvSpPr/>
          <p:nvPr/>
        </p:nvSpPr>
        <p:spPr>
          <a:xfrm rot="5400000">
            <a:off x="6662449" y="1295545"/>
            <a:ext cx="258618" cy="13363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F8CFC81-DC67-4F3C-A0C1-3141EE26A198}"/>
              </a:ext>
            </a:extLst>
          </p:cNvPr>
          <p:cNvSpPr/>
          <p:nvPr/>
        </p:nvSpPr>
        <p:spPr>
          <a:xfrm>
            <a:off x="5056909" y="1867479"/>
            <a:ext cx="2225964" cy="304800"/>
          </a:xfrm>
          <a:prstGeom prst="roundRect">
            <a:avLst/>
          </a:prstGeom>
          <a:solidFill>
            <a:srgbClr val="EEEEE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>
                <a:solidFill>
                  <a:schemeClr val="tx1"/>
                </a:solidFill>
              </a:rPr>
              <a:t>Values : {State-</a:t>
            </a:r>
            <a:r>
              <a:rPr lang="fr-CH" sz="1600" dirty="0" err="1">
                <a:solidFill>
                  <a:schemeClr val="tx1"/>
                </a:solidFill>
              </a:rPr>
              <a:t>gov</a:t>
            </a:r>
            <a:r>
              <a:rPr lang="fr-CH" sz="1600" dirty="0">
                <a:solidFill>
                  <a:schemeClr val="tx1"/>
                </a:solidFill>
              </a:rPr>
              <a:t>, …}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967FDE9-7265-41D4-90E6-FE84D5839DCC}"/>
              </a:ext>
            </a:extLst>
          </p:cNvPr>
          <p:cNvSpPr/>
          <p:nvPr/>
        </p:nvSpPr>
        <p:spPr>
          <a:xfrm>
            <a:off x="5431198" y="4236311"/>
            <a:ext cx="1329604" cy="304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>
                <a:solidFill>
                  <a:schemeClr val="tx1"/>
                </a:solidFill>
              </a:rPr>
              <a:t>Add</a:t>
            </a:r>
            <a:r>
              <a:rPr lang="fr-CH" dirty="0">
                <a:solidFill>
                  <a:schemeClr val="tx1"/>
                </a:solidFill>
              </a:rPr>
              <a:t> a </a:t>
            </a:r>
            <a:r>
              <a:rPr lang="fr-CH" dirty="0" err="1">
                <a:solidFill>
                  <a:schemeClr val="tx1"/>
                </a:solidFill>
              </a:rPr>
              <a:t>level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2D443164-45C6-4D34-95C7-F5C7A370C7C2}"/>
              </a:ext>
            </a:extLst>
          </p:cNvPr>
          <p:cNvSpPr/>
          <p:nvPr/>
        </p:nvSpPr>
        <p:spPr>
          <a:xfrm>
            <a:off x="5431198" y="5248275"/>
            <a:ext cx="1329604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>
                <a:solidFill>
                  <a:schemeClr val="tx1"/>
                </a:solidFill>
              </a:rPr>
              <a:t>Confirm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7CD5FD92-7CA9-463A-8C5E-FD714E4035C3}"/>
              </a:ext>
            </a:extLst>
          </p:cNvPr>
          <p:cNvSpPr/>
          <p:nvPr/>
        </p:nvSpPr>
        <p:spPr>
          <a:xfrm>
            <a:off x="5056909" y="2879443"/>
            <a:ext cx="2225964" cy="477110"/>
          </a:xfrm>
          <a:prstGeom prst="roundRect">
            <a:avLst/>
          </a:prstGeom>
          <a:solidFill>
            <a:srgbClr val="EEEEE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>
                <a:solidFill>
                  <a:schemeClr val="tx1"/>
                </a:solidFill>
              </a:rPr>
              <a:t>Deletion</a:t>
            </a:r>
            <a:endParaRPr lang="fr-CH" sz="1600" b="1" dirty="0">
              <a:solidFill>
                <a:schemeClr val="tx1"/>
              </a:solidFill>
            </a:endParaRPr>
          </a:p>
          <a:p>
            <a:pPr algn="ctr"/>
            <a:r>
              <a:rPr lang="fr-CH" sz="1600" dirty="0">
                <a:solidFill>
                  <a:schemeClr val="tx1"/>
                </a:solidFill>
              </a:rPr>
              <a:t>Values : {State****, …}</a:t>
            </a:r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41705AD1-3521-47A6-B1A8-A54BB98415F1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6169891" y="2172279"/>
            <a:ext cx="0" cy="707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6386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307</Words>
  <Application>Microsoft Office PowerPoint</Application>
  <PresentationFormat>Grand écran</PresentationFormat>
  <Paragraphs>97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Other String’s rule chosen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Tochon</dc:creator>
  <cp:lastModifiedBy>Louis Tochon</cp:lastModifiedBy>
  <cp:revision>6</cp:revision>
  <dcterms:created xsi:type="dcterms:W3CDTF">2022-03-13T09:17:16Z</dcterms:created>
  <dcterms:modified xsi:type="dcterms:W3CDTF">2022-03-13T09:56:31Z</dcterms:modified>
</cp:coreProperties>
</file>