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8" r:id="rId5"/>
    <p:sldId id="257" r:id="rId6"/>
    <p:sldId id="269" r:id="rId7"/>
    <p:sldId id="258" r:id="rId8"/>
    <p:sldId id="267" r:id="rId9"/>
    <p:sldId id="259" r:id="rId10"/>
    <p:sldId id="270" r:id="rId11"/>
    <p:sldId id="260" r:id="rId12"/>
    <p:sldId id="27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eb_Speech_AP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768-BBE0-41F9-9329-2481A2A69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Break 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3EB0B-29B2-44D6-B117-E8030570D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116242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12D3-86B0-4DD9-ABC3-1FD479C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Tracking – Second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5C56-6FDD-466F-8AB5-AD26BE0A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Tracking is done by usage of handtrack.js.</a:t>
            </a:r>
          </a:p>
          <a:p>
            <a:pPr lvl="1"/>
            <a:r>
              <a:rPr lang="en-IE" i="1" dirty="0"/>
              <a:t>‘Handtrack.js is a library for prototyping </a:t>
            </a:r>
            <a:r>
              <a:rPr lang="en-IE" i="1" dirty="0" err="1"/>
              <a:t>realtime</a:t>
            </a:r>
            <a:r>
              <a:rPr lang="en-IE" i="1" dirty="0"/>
              <a:t> hand detection (bounding box), directly in the browser. Underneath, it uses a trained convolutional neural network that provides bounding box predictions for the location of hands in an image. ’ – </a:t>
            </a:r>
            <a:r>
              <a:rPr lang="en-IE" b="1" dirty="0" err="1"/>
              <a:t>victordibia</a:t>
            </a:r>
            <a:r>
              <a:rPr lang="en-IE" i="1" dirty="0"/>
              <a:t>.</a:t>
            </a:r>
          </a:p>
          <a:p>
            <a:r>
              <a:rPr lang="en-IE" dirty="0"/>
              <a:t>User will need to allow access to the webcam.</a:t>
            </a:r>
          </a:p>
          <a:p>
            <a:pPr lvl="1"/>
            <a:r>
              <a:rPr lang="en-IE" dirty="0"/>
              <a:t>To avail hand tracking.</a:t>
            </a:r>
          </a:p>
          <a:p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27994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12D3-86B0-4DD9-ABC3-1FD479C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Colour Picker – First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5C56-6FDD-466F-8AB5-AD26BE0A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Colour picker will be stored on a mobile device.</a:t>
            </a:r>
          </a:p>
          <a:p>
            <a:pPr lvl="1"/>
            <a:r>
              <a:rPr lang="en-IE" dirty="0"/>
              <a:t>This will be done using PhoneGap</a:t>
            </a:r>
          </a:p>
          <a:p>
            <a:pPr lvl="1"/>
            <a:r>
              <a:rPr lang="en-IE" dirty="0"/>
              <a:t>PhoneGap – </a:t>
            </a:r>
            <a:r>
              <a:rPr lang="en-IE" i="1" dirty="0"/>
              <a:t>‘Easily create apps using the web technologies you know and love: HTML, CSS, and JavaScript.’ - </a:t>
            </a:r>
            <a:r>
              <a:rPr lang="en-IE" b="1" dirty="0"/>
              <a:t>phonegap.com</a:t>
            </a:r>
          </a:p>
          <a:p>
            <a:r>
              <a:rPr lang="en-IE" dirty="0"/>
              <a:t>Mobile device will serve as a gesture controller</a:t>
            </a:r>
          </a:p>
          <a:p>
            <a:pPr lvl="1"/>
            <a:r>
              <a:rPr lang="en-IE" dirty="0"/>
              <a:t>User will pick colour.</a:t>
            </a:r>
          </a:p>
          <a:p>
            <a:pPr lvl="1"/>
            <a:r>
              <a:rPr lang="en-IE" dirty="0"/>
              <a:t>Each colour will serve different action.</a:t>
            </a:r>
          </a:p>
          <a:p>
            <a:pPr lvl="2"/>
            <a:r>
              <a:rPr lang="en-IE" dirty="0"/>
              <a:t>For example: Blue will move the paddle.</a:t>
            </a:r>
          </a:p>
          <a:p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16593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FEA2-20C6-4419-97AA-DF33952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Voice Recognition – Second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5443-716C-4185-BCF4-1A815CF4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Voice recognition is done by usage of Web Speech API.</a:t>
            </a:r>
          </a:p>
          <a:p>
            <a:pPr lvl="1"/>
            <a:r>
              <a:rPr lang="en-IE" i="1" dirty="0"/>
              <a:t>‘The Web Speech API enables you to incorporate voice data into web apps. The Web Speech API has two parts: </a:t>
            </a:r>
            <a:r>
              <a:rPr lang="en-IE" i="1" dirty="0" err="1"/>
              <a:t>SpeechSynthesis</a:t>
            </a:r>
            <a:r>
              <a:rPr lang="en-IE" i="1" dirty="0"/>
              <a:t> (Text-to-Speech), and </a:t>
            </a:r>
            <a:r>
              <a:rPr lang="en-IE" i="1" dirty="0" err="1"/>
              <a:t>SpeechRecognition</a:t>
            </a:r>
            <a:r>
              <a:rPr lang="en-IE" i="1" dirty="0"/>
              <a:t> (Asynchronous Speech Recognition.)’ - </a:t>
            </a:r>
            <a:r>
              <a:rPr lang="en-IE" b="1" dirty="0">
                <a:hlinkClick r:id="rId2"/>
              </a:rPr>
              <a:t>https://developer.mozilla.org/en-US/docs/Web/API/Web_Speech_API</a:t>
            </a:r>
            <a:r>
              <a:rPr lang="en-IE" b="1" dirty="0"/>
              <a:t>.</a:t>
            </a:r>
          </a:p>
          <a:p>
            <a:pPr lvl="2"/>
            <a:r>
              <a:rPr lang="en-IE" dirty="0"/>
              <a:t>…where I’m only focused on </a:t>
            </a:r>
            <a:r>
              <a:rPr lang="en-IE" dirty="0" err="1"/>
              <a:t>SpeechRecognition</a:t>
            </a:r>
            <a:r>
              <a:rPr lang="en-IE" dirty="0"/>
              <a:t>.</a:t>
            </a:r>
          </a:p>
          <a:p>
            <a:r>
              <a:rPr lang="en-IE" dirty="0"/>
              <a:t>Menu aspects of the game will be controlled with voice control.</a:t>
            </a:r>
          </a:p>
          <a:p>
            <a:pPr lvl="1"/>
            <a:r>
              <a:rPr lang="en-IE" dirty="0"/>
              <a:t>Upon recognising the correct phrase (from collection of phrases) program will transition player from one part of the game to the other: </a:t>
            </a:r>
          </a:p>
          <a:p>
            <a:pPr lvl="2"/>
            <a:r>
              <a:rPr lang="en-IE" dirty="0"/>
              <a:t>Menu to the game.</a:t>
            </a:r>
          </a:p>
          <a:p>
            <a:pPr lvl="2"/>
            <a:r>
              <a:rPr lang="en-IE" dirty="0"/>
              <a:t>Pause to Play.</a:t>
            </a:r>
          </a:p>
          <a:p>
            <a:pPr lvl="2"/>
            <a:r>
              <a:rPr lang="en-IE" dirty="0"/>
              <a:t>Play to Pause, etc.</a:t>
            </a:r>
          </a:p>
        </p:txBody>
      </p:sp>
    </p:spTree>
    <p:extLst>
      <p:ext uri="{BB962C8B-B14F-4D97-AF65-F5344CB8AC3E}">
        <p14:creationId xmlns:p14="http://schemas.microsoft.com/office/powerpoint/2010/main" val="206882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680F-5872-45CF-B793-375F9C1A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63701"/>
            <a:ext cx="8825658" cy="1530598"/>
          </a:xfrm>
        </p:spPr>
        <p:txBody>
          <a:bodyPr/>
          <a:lstStyle/>
          <a:p>
            <a:pPr algn="ctr"/>
            <a:r>
              <a:rPr lang="en-IE" sz="10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205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893C-5F2F-41AF-BBDE-A94D63B2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C8BE-0EFB-48C4-9B97-7515D780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Project Idea</a:t>
            </a:r>
          </a:p>
          <a:p>
            <a:r>
              <a:rPr lang="en-IE" dirty="0"/>
              <a:t>Project Structure</a:t>
            </a:r>
          </a:p>
          <a:p>
            <a:r>
              <a:rPr lang="en-IE" dirty="0"/>
              <a:t>Game</a:t>
            </a:r>
          </a:p>
          <a:p>
            <a:r>
              <a:rPr lang="en-IE" dirty="0"/>
              <a:t>Game Progression</a:t>
            </a:r>
          </a:p>
          <a:p>
            <a:r>
              <a:rPr lang="en-IE" dirty="0"/>
              <a:t>Tracking</a:t>
            </a:r>
          </a:p>
          <a:p>
            <a:r>
              <a:rPr lang="en-IE" dirty="0"/>
              <a:t>Colour Picker</a:t>
            </a:r>
          </a:p>
          <a:p>
            <a:r>
              <a:rPr lang="en-IE" dirty="0"/>
              <a:t>Voice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91744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01CB-83C7-45DB-914F-52115D70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AA25-0EA3-45D4-8CB7-DDDD5C4B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project is based on an old game called Break Bricks which is a game of strategy not a test of speed or quick thinking. The object of Brick Break is to remove all colour bricks from the game field to proceed to next level.</a:t>
            </a:r>
          </a:p>
          <a:p>
            <a:r>
              <a:rPr lang="en-IE" dirty="0"/>
              <a:t>My idea was to develop my own version of that game and add gesture colour tracking (at the beginning) to: </a:t>
            </a:r>
          </a:p>
          <a:p>
            <a:pPr lvl="1"/>
            <a:r>
              <a:rPr lang="en-IE" dirty="0"/>
              <a:t>To control the paddle.</a:t>
            </a:r>
          </a:p>
          <a:p>
            <a:pPr lvl="1"/>
            <a:r>
              <a:rPr lang="en-IE" dirty="0"/>
              <a:t>Pick level.</a:t>
            </a:r>
          </a:p>
          <a:p>
            <a:pPr lvl="1"/>
            <a:r>
              <a:rPr lang="en-IE" dirty="0"/>
              <a:t>Start &amp; pause the game.</a:t>
            </a:r>
          </a:p>
          <a:p>
            <a:r>
              <a:rPr lang="en-IE" dirty="0"/>
              <a:t>However…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915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A078-5F9F-482F-971C-D6C4C9EF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Idea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48CA-2028-401B-B4B0-D63DCD9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During the development of the project colour recognition seemed a little too simplistic and did not give much satisfaction of gesture a-like controls.</a:t>
            </a:r>
          </a:p>
          <a:p>
            <a:r>
              <a:rPr lang="en-IE" dirty="0"/>
              <a:t>Instead, I decided to:</a:t>
            </a:r>
          </a:p>
          <a:p>
            <a:pPr lvl="1"/>
            <a:r>
              <a:rPr lang="en-IE" dirty="0"/>
              <a:t> Use hand tracking for paddle movement.</a:t>
            </a:r>
          </a:p>
          <a:p>
            <a:pPr lvl="1"/>
            <a:r>
              <a:rPr lang="en-IE" dirty="0"/>
              <a:t>Voice recognition to control the menu aspects of the game.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742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61FE-C8AC-4E60-9823-CD26FE41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Structure – First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05AA-2270-46EE-8ABA-4F6AD851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Game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53570-146C-4BE5-B29C-01F8CAA98EC8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IE" dirty="0"/>
              <a:t>Game is made using HTML Canvas feature.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0B7E0-6384-4E79-AAC1-8E4AE6ADB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b="1" dirty="0"/>
              <a:t>Tracking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57551-7738-40FA-B0F4-72B6B433F344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IE" dirty="0"/>
              <a:t>Tracking is done by using tracking.js library.</a:t>
            </a:r>
            <a:endParaRPr lang="en-IE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D26A9A-F1EE-4229-959B-F15E50D4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b="1" dirty="0"/>
              <a:t>Colour Picker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7653E45-A8E0-4FE1-87CF-99ED31863863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IE" dirty="0"/>
              <a:t>Colour picker will be developed using PhoneGap.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C2808B-297F-4B80-9493-BCC798AD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7" y="2079640"/>
            <a:ext cx="2932245" cy="1958787"/>
          </a:xfrm>
          <a:prstGeom prst="rect">
            <a:avLst/>
          </a:prstGeom>
        </p:spPr>
      </p:pic>
      <p:pic>
        <p:nvPicPr>
          <p:cNvPr id="23" name="Picture 2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738A978-76FE-4DA7-8333-28719E5D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97" y="2106148"/>
            <a:ext cx="2858655" cy="1905770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25972AA7-86C9-47DD-A923-43649433A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006" y="2106533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61FE-C8AC-4E60-9823-CD26FE41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Structure – Second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05AA-2270-46EE-8ABA-4F6AD851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Game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53570-146C-4BE5-B29C-01F8CAA98EC8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IE" dirty="0"/>
              <a:t>Game is made using HTML Canvas feature.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0B7E0-6384-4E79-AAC1-8E4AE6ADB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b="1" dirty="0"/>
              <a:t>Tracking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57551-7738-40FA-B0F4-72B6B433F344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IE" dirty="0"/>
              <a:t>Tracking is done by usage handtrack.js library.</a:t>
            </a:r>
            <a:endParaRPr lang="en-IE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D26A9A-F1EE-4229-959B-F15E50D4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b="1" dirty="0"/>
              <a:t>Voice Recognition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7653E45-A8E0-4FE1-87CF-99ED31863863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IE" dirty="0"/>
              <a:t>Voice recognition is done by usage of Web Speech API.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C2808B-297F-4B80-9493-BCC798AD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7" y="2079640"/>
            <a:ext cx="2932245" cy="1958787"/>
          </a:xfrm>
          <a:prstGeom prst="rect">
            <a:avLst/>
          </a:prstGeom>
        </p:spPr>
      </p:pic>
      <p:pic>
        <p:nvPicPr>
          <p:cNvPr id="7" name="Picture 6" descr="A picture containing person, man, indoor, wall&#10;&#10;Description automatically generated">
            <a:extLst>
              <a:ext uri="{FF2B5EF4-FFF2-40B4-BE49-F238E27FC236}">
                <a16:creationId xmlns:a16="http://schemas.microsoft.com/office/drawing/2014/main" id="{1ABF4E14-B9B2-4A43-9D20-0620C318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275" y="2079640"/>
            <a:ext cx="2857899" cy="1905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223D57-7058-436D-B61F-DE7AE1F1F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737" y="2565548"/>
            <a:ext cx="34099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3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12D3-86B0-4DD9-ABC3-1FD479C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5C56-6FDD-466F-8AB5-AD26BE0A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Game will be basic replication of the original.</a:t>
            </a:r>
          </a:p>
          <a:p>
            <a:r>
              <a:rPr lang="en-IE" dirty="0"/>
              <a:t>Game will have three stages:</a:t>
            </a:r>
          </a:p>
          <a:p>
            <a:pPr lvl="1"/>
            <a:r>
              <a:rPr lang="en-IE" dirty="0"/>
              <a:t>Play.</a:t>
            </a:r>
          </a:p>
          <a:p>
            <a:pPr lvl="1"/>
            <a:r>
              <a:rPr lang="en-IE" dirty="0"/>
              <a:t>Pause.</a:t>
            </a:r>
          </a:p>
          <a:p>
            <a:pPr lvl="1"/>
            <a:r>
              <a:rPr lang="en-IE" dirty="0"/>
              <a:t>Quit.</a:t>
            </a:r>
          </a:p>
          <a:p>
            <a:r>
              <a:rPr lang="en-IE" dirty="0"/>
              <a:t>At the top of the screen there will be two statistics present:</a:t>
            </a:r>
          </a:p>
          <a:p>
            <a:pPr lvl="1"/>
            <a:r>
              <a:rPr lang="en-IE" dirty="0"/>
              <a:t>Lives.</a:t>
            </a:r>
          </a:p>
          <a:p>
            <a:pPr lvl="1"/>
            <a:r>
              <a:rPr lang="en-IE" dirty="0"/>
              <a:t>Score.</a:t>
            </a:r>
          </a:p>
        </p:txBody>
      </p:sp>
    </p:spTree>
    <p:extLst>
      <p:ext uri="{BB962C8B-B14F-4D97-AF65-F5344CB8AC3E}">
        <p14:creationId xmlns:p14="http://schemas.microsoft.com/office/powerpoint/2010/main" val="235498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2A2-1288-4024-A319-6C7CB721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E6D4-3687-46E6-AB63-3D6C61EC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Player will have three lives.</a:t>
            </a:r>
          </a:p>
          <a:p>
            <a:pPr lvl="1"/>
            <a:r>
              <a:rPr lang="en-IE" dirty="0"/>
              <a:t>Once used up, the game is over.</a:t>
            </a:r>
          </a:p>
          <a:p>
            <a:r>
              <a:rPr lang="en-IE" dirty="0"/>
              <a:t>Upon passing the level, start screen will be present again.</a:t>
            </a:r>
          </a:p>
          <a:p>
            <a:pPr lvl="1"/>
            <a:r>
              <a:rPr lang="en-IE" dirty="0"/>
              <a:t>Where user will be able to repeat the level or choose a different one.</a:t>
            </a:r>
          </a:p>
          <a:p>
            <a:r>
              <a:rPr lang="en-IE" dirty="0"/>
              <a:t>Upon win or lose scenario </a:t>
            </a:r>
          </a:p>
          <a:p>
            <a:pPr lvl="1"/>
            <a:r>
              <a:rPr lang="en-IE" dirty="0"/>
              <a:t>Score will be present to the user.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130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12D3-86B0-4DD9-ABC3-1FD479C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Tracking – First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5C56-6FDD-466F-8AB5-AD26BE0A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Tracking is done by usage of tracking.js.</a:t>
            </a:r>
          </a:p>
          <a:p>
            <a:pPr lvl="1"/>
            <a:r>
              <a:rPr lang="en-IE" i="1" dirty="0"/>
              <a:t>‘The tracking.js library brings different computer vision algorithms and techniques into the browser environment. By using modern HTML5 specifications, we enable you to do real-time </a:t>
            </a:r>
            <a:r>
              <a:rPr lang="en-IE" i="1" dirty="0" err="1"/>
              <a:t>color</a:t>
            </a:r>
            <a:r>
              <a:rPr lang="en-IE" i="1" dirty="0"/>
              <a:t> tracking, face detection and much more — all that with a lightweight core (~7 KB) and intuitive interface.’ - </a:t>
            </a:r>
            <a:r>
              <a:rPr lang="en-IE" b="1" dirty="0"/>
              <a:t>trackingjs.com</a:t>
            </a:r>
          </a:p>
          <a:p>
            <a:pPr lvl="1"/>
            <a:r>
              <a:rPr lang="en-IE" dirty="0"/>
              <a:t>A modern approach for Computer Vision on the web.</a:t>
            </a:r>
          </a:p>
          <a:p>
            <a:r>
              <a:rPr lang="en-IE" dirty="0"/>
              <a:t>User will need to allow access to the webcam.</a:t>
            </a:r>
          </a:p>
          <a:p>
            <a:pPr lvl="1"/>
            <a:r>
              <a:rPr lang="en-IE" dirty="0"/>
              <a:t>To avail colour detection.</a:t>
            </a:r>
          </a:p>
          <a:p>
            <a:r>
              <a:rPr lang="en-IE" dirty="0"/>
              <a:t>Considered using hand tracking instead of colour tracking.</a:t>
            </a:r>
          </a:p>
          <a:p>
            <a:pPr lvl="1"/>
            <a:r>
              <a:rPr lang="en-IE" dirty="0"/>
              <a:t>Still considering this as an option.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413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627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Break Bricks</vt:lpstr>
      <vt:lpstr>Presentation Overview</vt:lpstr>
      <vt:lpstr>Project Idea</vt:lpstr>
      <vt:lpstr>Project Idea Continued…</vt:lpstr>
      <vt:lpstr>Project Structure – First Idea</vt:lpstr>
      <vt:lpstr>Project Structure – Second Idea</vt:lpstr>
      <vt:lpstr>Game</vt:lpstr>
      <vt:lpstr>Game Progression</vt:lpstr>
      <vt:lpstr>Tracking – First Idea</vt:lpstr>
      <vt:lpstr>Tracking – Second Idea</vt:lpstr>
      <vt:lpstr>Colour Picker – First Idea</vt:lpstr>
      <vt:lpstr>Voice Recognition – Second Idea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Bricks</dc:title>
  <dc:creator>Maciej Majchrzak</dc:creator>
  <cp:lastModifiedBy>Maciej Majchrzak</cp:lastModifiedBy>
  <cp:revision>73</cp:revision>
  <dcterms:created xsi:type="dcterms:W3CDTF">2019-04-01T21:17:41Z</dcterms:created>
  <dcterms:modified xsi:type="dcterms:W3CDTF">2019-04-05T07:00:01Z</dcterms:modified>
</cp:coreProperties>
</file>