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2" r:id="rId4"/>
    <p:sldId id="263" r:id="rId5"/>
    <p:sldId id="259" r:id="rId6"/>
    <p:sldId id="260" r:id="rId7"/>
    <p:sldId id="265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55B25B-A2D6-48AC-82E8-2EAD6D8878C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17A4ED4-AB48-4EE1-8AFB-908CDCB31819}">
      <dgm:prSet/>
      <dgm:spPr/>
      <dgm:t>
        <a:bodyPr/>
        <a:lstStyle/>
        <a:p>
          <a:r>
            <a:rPr lang="en-US"/>
            <a:t>Project Overview.</a:t>
          </a:r>
        </a:p>
      </dgm:t>
    </dgm:pt>
    <dgm:pt modelId="{B520FA2A-B99F-45E9-8047-43B01F9F7548}" type="parTrans" cxnId="{B8280B27-2544-4DAD-82C8-9536105F4126}">
      <dgm:prSet/>
      <dgm:spPr/>
      <dgm:t>
        <a:bodyPr/>
        <a:lstStyle/>
        <a:p>
          <a:endParaRPr lang="en-US"/>
        </a:p>
      </dgm:t>
    </dgm:pt>
    <dgm:pt modelId="{B5CE4A58-FBB6-47FE-A7A9-1DA13A3200FD}" type="sibTrans" cxnId="{B8280B27-2544-4DAD-82C8-9536105F4126}">
      <dgm:prSet/>
      <dgm:spPr/>
      <dgm:t>
        <a:bodyPr/>
        <a:lstStyle/>
        <a:p>
          <a:endParaRPr lang="en-US"/>
        </a:p>
      </dgm:t>
    </dgm:pt>
    <dgm:pt modelId="{1EDEED25-DFFD-4204-945C-331D54DF6D49}">
      <dgm:prSet/>
      <dgm:spPr/>
      <dgm:t>
        <a:bodyPr/>
        <a:lstStyle/>
        <a:p>
          <a:r>
            <a:rPr lang="en-US"/>
            <a:t>System Design.</a:t>
          </a:r>
        </a:p>
      </dgm:t>
    </dgm:pt>
    <dgm:pt modelId="{700AA082-490C-41E5-885A-A1F3037543D0}" type="parTrans" cxnId="{B3AD44FD-ED40-492A-B02D-83E9AF7131BC}">
      <dgm:prSet/>
      <dgm:spPr/>
      <dgm:t>
        <a:bodyPr/>
        <a:lstStyle/>
        <a:p>
          <a:endParaRPr lang="en-US"/>
        </a:p>
      </dgm:t>
    </dgm:pt>
    <dgm:pt modelId="{34A554BB-0793-45FE-B7FE-5C4DC0C3C05B}" type="sibTrans" cxnId="{B3AD44FD-ED40-492A-B02D-83E9AF7131BC}">
      <dgm:prSet/>
      <dgm:spPr/>
      <dgm:t>
        <a:bodyPr/>
        <a:lstStyle/>
        <a:p>
          <a:endParaRPr lang="en-US"/>
        </a:p>
      </dgm:t>
    </dgm:pt>
    <dgm:pt modelId="{CFBEA0E4-779E-493A-BD1F-D641C64F9ACC}">
      <dgm:prSet/>
      <dgm:spPr/>
      <dgm:t>
        <a:bodyPr/>
        <a:lstStyle/>
        <a:p>
          <a:r>
            <a:rPr lang="en-US"/>
            <a:t>System Evaluation / Testing.</a:t>
          </a:r>
        </a:p>
      </dgm:t>
    </dgm:pt>
    <dgm:pt modelId="{7CE15815-E89A-49E7-B0FD-D900D4C2D353}" type="parTrans" cxnId="{B08A956B-F003-47AD-859D-2551C10E76CC}">
      <dgm:prSet/>
      <dgm:spPr/>
      <dgm:t>
        <a:bodyPr/>
        <a:lstStyle/>
        <a:p>
          <a:endParaRPr lang="en-US"/>
        </a:p>
      </dgm:t>
    </dgm:pt>
    <dgm:pt modelId="{8E4323D8-7716-4F20-B6D5-67A50DB7AFC8}" type="sibTrans" cxnId="{B08A956B-F003-47AD-859D-2551C10E76CC}">
      <dgm:prSet/>
      <dgm:spPr/>
      <dgm:t>
        <a:bodyPr/>
        <a:lstStyle/>
        <a:p>
          <a:endParaRPr lang="en-US"/>
        </a:p>
      </dgm:t>
    </dgm:pt>
    <dgm:pt modelId="{FB02DD6E-8A14-44BC-A15E-3F86128D6202}">
      <dgm:prSet/>
      <dgm:spPr/>
      <dgm:t>
        <a:bodyPr/>
        <a:lstStyle/>
        <a:p>
          <a:r>
            <a:rPr lang="en-US"/>
            <a:t>Conclusion.</a:t>
          </a:r>
        </a:p>
      </dgm:t>
    </dgm:pt>
    <dgm:pt modelId="{24BD782C-0170-4CF5-B35B-9B311A28C06D}" type="parTrans" cxnId="{C0C2FE6D-4BF9-4143-BA27-F835C43343DA}">
      <dgm:prSet/>
      <dgm:spPr/>
      <dgm:t>
        <a:bodyPr/>
        <a:lstStyle/>
        <a:p>
          <a:endParaRPr lang="en-US"/>
        </a:p>
      </dgm:t>
    </dgm:pt>
    <dgm:pt modelId="{0FBB99AD-C119-4D5D-920C-F7D8E7B4782D}" type="sibTrans" cxnId="{C0C2FE6D-4BF9-4143-BA27-F835C43343DA}">
      <dgm:prSet/>
      <dgm:spPr/>
      <dgm:t>
        <a:bodyPr/>
        <a:lstStyle/>
        <a:p>
          <a:endParaRPr lang="en-US"/>
        </a:p>
      </dgm:t>
    </dgm:pt>
    <dgm:pt modelId="{AAC79728-7105-4422-BD06-7D7E48F116A8}" type="pres">
      <dgm:prSet presAssocID="{0055B25B-A2D6-48AC-82E8-2EAD6D8878CD}" presName="outerComposite" presStyleCnt="0">
        <dgm:presLayoutVars>
          <dgm:chMax val="5"/>
          <dgm:dir/>
          <dgm:resizeHandles val="exact"/>
        </dgm:presLayoutVars>
      </dgm:prSet>
      <dgm:spPr/>
    </dgm:pt>
    <dgm:pt modelId="{90FA0028-DE52-4D95-A24D-F271C1F86979}" type="pres">
      <dgm:prSet presAssocID="{0055B25B-A2D6-48AC-82E8-2EAD6D8878CD}" presName="dummyMaxCanvas" presStyleCnt="0">
        <dgm:presLayoutVars/>
      </dgm:prSet>
      <dgm:spPr/>
    </dgm:pt>
    <dgm:pt modelId="{2D61962D-89AE-437E-A185-31FF3E380360}" type="pres">
      <dgm:prSet presAssocID="{0055B25B-A2D6-48AC-82E8-2EAD6D8878CD}" presName="FourNodes_1" presStyleLbl="node1" presStyleIdx="0" presStyleCnt="4">
        <dgm:presLayoutVars>
          <dgm:bulletEnabled val="1"/>
        </dgm:presLayoutVars>
      </dgm:prSet>
      <dgm:spPr/>
    </dgm:pt>
    <dgm:pt modelId="{C4954E6C-3199-4ECE-A847-E3C3B40CF724}" type="pres">
      <dgm:prSet presAssocID="{0055B25B-A2D6-48AC-82E8-2EAD6D8878CD}" presName="FourNodes_2" presStyleLbl="node1" presStyleIdx="1" presStyleCnt="4">
        <dgm:presLayoutVars>
          <dgm:bulletEnabled val="1"/>
        </dgm:presLayoutVars>
      </dgm:prSet>
      <dgm:spPr/>
    </dgm:pt>
    <dgm:pt modelId="{08EEAE6C-38DB-4ED8-982B-598CD4F1542E}" type="pres">
      <dgm:prSet presAssocID="{0055B25B-A2D6-48AC-82E8-2EAD6D8878CD}" presName="FourNodes_3" presStyleLbl="node1" presStyleIdx="2" presStyleCnt="4">
        <dgm:presLayoutVars>
          <dgm:bulletEnabled val="1"/>
        </dgm:presLayoutVars>
      </dgm:prSet>
      <dgm:spPr/>
    </dgm:pt>
    <dgm:pt modelId="{C03E664F-580F-4128-8BAD-D9AB573D1BE5}" type="pres">
      <dgm:prSet presAssocID="{0055B25B-A2D6-48AC-82E8-2EAD6D8878CD}" presName="FourNodes_4" presStyleLbl="node1" presStyleIdx="3" presStyleCnt="4">
        <dgm:presLayoutVars>
          <dgm:bulletEnabled val="1"/>
        </dgm:presLayoutVars>
      </dgm:prSet>
      <dgm:spPr/>
    </dgm:pt>
    <dgm:pt modelId="{C998F698-0FA8-439E-BEA5-B8679222F16E}" type="pres">
      <dgm:prSet presAssocID="{0055B25B-A2D6-48AC-82E8-2EAD6D8878CD}" presName="FourConn_1-2" presStyleLbl="fgAccFollowNode1" presStyleIdx="0" presStyleCnt="3">
        <dgm:presLayoutVars>
          <dgm:bulletEnabled val="1"/>
        </dgm:presLayoutVars>
      </dgm:prSet>
      <dgm:spPr/>
    </dgm:pt>
    <dgm:pt modelId="{753D28D3-4843-4EAD-8763-1B631B66479B}" type="pres">
      <dgm:prSet presAssocID="{0055B25B-A2D6-48AC-82E8-2EAD6D8878CD}" presName="FourConn_2-3" presStyleLbl="fgAccFollowNode1" presStyleIdx="1" presStyleCnt="3">
        <dgm:presLayoutVars>
          <dgm:bulletEnabled val="1"/>
        </dgm:presLayoutVars>
      </dgm:prSet>
      <dgm:spPr/>
    </dgm:pt>
    <dgm:pt modelId="{A639F93B-A728-43EF-B0EF-B576A75EE27C}" type="pres">
      <dgm:prSet presAssocID="{0055B25B-A2D6-48AC-82E8-2EAD6D8878CD}" presName="FourConn_3-4" presStyleLbl="fgAccFollowNode1" presStyleIdx="2" presStyleCnt="3">
        <dgm:presLayoutVars>
          <dgm:bulletEnabled val="1"/>
        </dgm:presLayoutVars>
      </dgm:prSet>
      <dgm:spPr/>
    </dgm:pt>
    <dgm:pt modelId="{17748DDD-74F5-4099-A0D1-383121FEB4FF}" type="pres">
      <dgm:prSet presAssocID="{0055B25B-A2D6-48AC-82E8-2EAD6D8878CD}" presName="FourNodes_1_text" presStyleLbl="node1" presStyleIdx="3" presStyleCnt="4">
        <dgm:presLayoutVars>
          <dgm:bulletEnabled val="1"/>
        </dgm:presLayoutVars>
      </dgm:prSet>
      <dgm:spPr/>
    </dgm:pt>
    <dgm:pt modelId="{7E3463AD-98D5-4BBB-BA5B-6BBAA0F66D07}" type="pres">
      <dgm:prSet presAssocID="{0055B25B-A2D6-48AC-82E8-2EAD6D8878CD}" presName="FourNodes_2_text" presStyleLbl="node1" presStyleIdx="3" presStyleCnt="4">
        <dgm:presLayoutVars>
          <dgm:bulletEnabled val="1"/>
        </dgm:presLayoutVars>
      </dgm:prSet>
      <dgm:spPr/>
    </dgm:pt>
    <dgm:pt modelId="{97364E0D-EA6A-4228-8D17-E67DB7084AAB}" type="pres">
      <dgm:prSet presAssocID="{0055B25B-A2D6-48AC-82E8-2EAD6D8878CD}" presName="FourNodes_3_text" presStyleLbl="node1" presStyleIdx="3" presStyleCnt="4">
        <dgm:presLayoutVars>
          <dgm:bulletEnabled val="1"/>
        </dgm:presLayoutVars>
      </dgm:prSet>
      <dgm:spPr/>
    </dgm:pt>
    <dgm:pt modelId="{A4CE1439-8C73-4315-8B6D-C10457F9A471}" type="pres">
      <dgm:prSet presAssocID="{0055B25B-A2D6-48AC-82E8-2EAD6D8878C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67D0F19-976C-43A1-ABAD-37D97919257E}" type="presOf" srcId="{FB02DD6E-8A14-44BC-A15E-3F86128D6202}" destId="{A4CE1439-8C73-4315-8B6D-C10457F9A471}" srcOrd="1" destOrd="0" presId="urn:microsoft.com/office/officeart/2005/8/layout/vProcess5"/>
    <dgm:cxn modelId="{734C0F1B-66D5-4569-AE92-926F96F52C02}" type="presOf" srcId="{34A554BB-0793-45FE-B7FE-5C4DC0C3C05B}" destId="{753D28D3-4843-4EAD-8763-1B631B66479B}" srcOrd="0" destOrd="0" presId="urn:microsoft.com/office/officeart/2005/8/layout/vProcess5"/>
    <dgm:cxn modelId="{A645FF1B-D031-4EE7-A0AC-AA2A2E7CD788}" type="presOf" srcId="{1EDEED25-DFFD-4204-945C-331D54DF6D49}" destId="{C4954E6C-3199-4ECE-A847-E3C3B40CF724}" srcOrd="0" destOrd="0" presId="urn:microsoft.com/office/officeart/2005/8/layout/vProcess5"/>
    <dgm:cxn modelId="{B8280B27-2544-4DAD-82C8-9536105F4126}" srcId="{0055B25B-A2D6-48AC-82E8-2EAD6D8878CD}" destId="{E17A4ED4-AB48-4EE1-8AFB-908CDCB31819}" srcOrd="0" destOrd="0" parTransId="{B520FA2A-B99F-45E9-8047-43B01F9F7548}" sibTransId="{B5CE4A58-FBB6-47FE-A7A9-1DA13A3200FD}"/>
    <dgm:cxn modelId="{A91F6A35-D7F5-4BB7-B541-D93D0A1BB317}" type="presOf" srcId="{E17A4ED4-AB48-4EE1-8AFB-908CDCB31819}" destId="{2D61962D-89AE-437E-A185-31FF3E380360}" srcOrd="0" destOrd="0" presId="urn:microsoft.com/office/officeart/2005/8/layout/vProcess5"/>
    <dgm:cxn modelId="{4D06C46A-3E1A-4A55-BF81-D6BED356353F}" type="presOf" srcId="{CFBEA0E4-779E-493A-BD1F-D641C64F9ACC}" destId="{97364E0D-EA6A-4228-8D17-E67DB7084AAB}" srcOrd="1" destOrd="0" presId="urn:microsoft.com/office/officeart/2005/8/layout/vProcess5"/>
    <dgm:cxn modelId="{B08A956B-F003-47AD-859D-2551C10E76CC}" srcId="{0055B25B-A2D6-48AC-82E8-2EAD6D8878CD}" destId="{CFBEA0E4-779E-493A-BD1F-D641C64F9ACC}" srcOrd="2" destOrd="0" parTransId="{7CE15815-E89A-49E7-B0FD-D900D4C2D353}" sibTransId="{8E4323D8-7716-4F20-B6D5-67A50DB7AFC8}"/>
    <dgm:cxn modelId="{C0C2FE6D-4BF9-4143-BA27-F835C43343DA}" srcId="{0055B25B-A2D6-48AC-82E8-2EAD6D8878CD}" destId="{FB02DD6E-8A14-44BC-A15E-3F86128D6202}" srcOrd="3" destOrd="0" parTransId="{24BD782C-0170-4CF5-B35B-9B311A28C06D}" sibTransId="{0FBB99AD-C119-4D5D-920C-F7D8E7B4782D}"/>
    <dgm:cxn modelId="{95C20B51-6328-445B-83C0-1B5814ECAA55}" type="presOf" srcId="{B5CE4A58-FBB6-47FE-A7A9-1DA13A3200FD}" destId="{C998F698-0FA8-439E-BEA5-B8679222F16E}" srcOrd="0" destOrd="0" presId="urn:microsoft.com/office/officeart/2005/8/layout/vProcess5"/>
    <dgm:cxn modelId="{DFCF5458-9A7C-43A5-95B8-0DD5F33C62AB}" type="presOf" srcId="{CFBEA0E4-779E-493A-BD1F-D641C64F9ACC}" destId="{08EEAE6C-38DB-4ED8-982B-598CD4F1542E}" srcOrd="0" destOrd="0" presId="urn:microsoft.com/office/officeart/2005/8/layout/vProcess5"/>
    <dgm:cxn modelId="{AB09A79A-300D-4BC0-B1BC-5C57EE2B8F70}" type="presOf" srcId="{0055B25B-A2D6-48AC-82E8-2EAD6D8878CD}" destId="{AAC79728-7105-4422-BD06-7D7E48F116A8}" srcOrd="0" destOrd="0" presId="urn:microsoft.com/office/officeart/2005/8/layout/vProcess5"/>
    <dgm:cxn modelId="{27C9BDB6-BA4A-4625-AB0C-24961C54FB04}" type="presOf" srcId="{E17A4ED4-AB48-4EE1-8AFB-908CDCB31819}" destId="{17748DDD-74F5-4099-A0D1-383121FEB4FF}" srcOrd="1" destOrd="0" presId="urn:microsoft.com/office/officeart/2005/8/layout/vProcess5"/>
    <dgm:cxn modelId="{A1A7AEE3-B254-4305-A051-2A3DF56368A2}" type="presOf" srcId="{FB02DD6E-8A14-44BC-A15E-3F86128D6202}" destId="{C03E664F-580F-4128-8BAD-D9AB573D1BE5}" srcOrd="0" destOrd="0" presId="urn:microsoft.com/office/officeart/2005/8/layout/vProcess5"/>
    <dgm:cxn modelId="{DA9CC0EC-C601-434D-838A-4D4C15CBA88A}" type="presOf" srcId="{8E4323D8-7716-4F20-B6D5-67A50DB7AFC8}" destId="{A639F93B-A728-43EF-B0EF-B576A75EE27C}" srcOrd="0" destOrd="0" presId="urn:microsoft.com/office/officeart/2005/8/layout/vProcess5"/>
    <dgm:cxn modelId="{F35991F2-7D22-435A-B060-C61C95B45399}" type="presOf" srcId="{1EDEED25-DFFD-4204-945C-331D54DF6D49}" destId="{7E3463AD-98D5-4BBB-BA5B-6BBAA0F66D07}" srcOrd="1" destOrd="0" presId="urn:microsoft.com/office/officeart/2005/8/layout/vProcess5"/>
    <dgm:cxn modelId="{B3AD44FD-ED40-492A-B02D-83E9AF7131BC}" srcId="{0055B25B-A2D6-48AC-82E8-2EAD6D8878CD}" destId="{1EDEED25-DFFD-4204-945C-331D54DF6D49}" srcOrd="1" destOrd="0" parTransId="{700AA082-490C-41E5-885A-A1F3037543D0}" sibTransId="{34A554BB-0793-45FE-B7FE-5C4DC0C3C05B}"/>
    <dgm:cxn modelId="{CB0CBF21-1C96-4E23-AFEE-8CA01935EE59}" type="presParOf" srcId="{AAC79728-7105-4422-BD06-7D7E48F116A8}" destId="{90FA0028-DE52-4D95-A24D-F271C1F86979}" srcOrd="0" destOrd="0" presId="urn:microsoft.com/office/officeart/2005/8/layout/vProcess5"/>
    <dgm:cxn modelId="{547AEB14-660E-484C-A500-42423921A3EB}" type="presParOf" srcId="{AAC79728-7105-4422-BD06-7D7E48F116A8}" destId="{2D61962D-89AE-437E-A185-31FF3E380360}" srcOrd="1" destOrd="0" presId="urn:microsoft.com/office/officeart/2005/8/layout/vProcess5"/>
    <dgm:cxn modelId="{22583232-3426-461C-98C0-4D42A32C50F5}" type="presParOf" srcId="{AAC79728-7105-4422-BD06-7D7E48F116A8}" destId="{C4954E6C-3199-4ECE-A847-E3C3B40CF724}" srcOrd="2" destOrd="0" presId="urn:microsoft.com/office/officeart/2005/8/layout/vProcess5"/>
    <dgm:cxn modelId="{C49956B7-E226-4810-BE26-A16480C4BE2D}" type="presParOf" srcId="{AAC79728-7105-4422-BD06-7D7E48F116A8}" destId="{08EEAE6C-38DB-4ED8-982B-598CD4F1542E}" srcOrd="3" destOrd="0" presId="urn:microsoft.com/office/officeart/2005/8/layout/vProcess5"/>
    <dgm:cxn modelId="{6A99BF22-5D2A-4CE6-BF19-FD53FC85E544}" type="presParOf" srcId="{AAC79728-7105-4422-BD06-7D7E48F116A8}" destId="{C03E664F-580F-4128-8BAD-D9AB573D1BE5}" srcOrd="4" destOrd="0" presId="urn:microsoft.com/office/officeart/2005/8/layout/vProcess5"/>
    <dgm:cxn modelId="{AE163EF8-FF18-424C-AE0A-941F4B3DD293}" type="presParOf" srcId="{AAC79728-7105-4422-BD06-7D7E48F116A8}" destId="{C998F698-0FA8-439E-BEA5-B8679222F16E}" srcOrd="5" destOrd="0" presId="urn:microsoft.com/office/officeart/2005/8/layout/vProcess5"/>
    <dgm:cxn modelId="{5E4AB5D7-EF30-4AC6-ACD2-B22C01136B6D}" type="presParOf" srcId="{AAC79728-7105-4422-BD06-7D7E48F116A8}" destId="{753D28D3-4843-4EAD-8763-1B631B66479B}" srcOrd="6" destOrd="0" presId="urn:microsoft.com/office/officeart/2005/8/layout/vProcess5"/>
    <dgm:cxn modelId="{69015B42-13D5-43FC-AE3D-A0C1EFB6A367}" type="presParOf" srcId="{AAC79728-7105-4422-BD06-7D7E48F116A8}" destId="{A639F93B-A728-43EF-B0EF-B576A75EE27C}" srcOrd="7" destOrd="0" presId="urn:microsoft.com/office/officeart/2005/8/layout/vProcess5"/>
    <dgm:cxn modelId="{0388AE05-3265-423D-A0AB-9A6AC422790D}" type="presParOf" srcId="{AAC79728-7105-4422-BD06-7D7E48F116A8}" destId="{17748DDD-74F5-4099-A0D1-383121FEB4FF}" srcOrd="8" destOrd="0" presId="urn:microsoft.com/office/officeart/2005/8/layout/vProcess5"/>
    <dgm:cxn modelId="{99E6BDCF-DB4B-48B4-A7BC-0B87F0FA830F}" type="presParOf" srcId="{AAC79728-7105-4422-BD06-7D7E48F116A8}" destId="{7E3463AD-98D5-4BBB-BA5B-6BBAA0F66D07}" srcOrd="9" destOrd="0" presId="urn:microsoft.com/office/officeart/2005/8/layout/vProcess5"/>
    <dgm:cxn modelId="{B4B5ED9C-7136-45B8-B122-112CD52E0375}" type="presParOf" srcId="{AAC79728-7105-4422-BD06-7D7E48F116A8}" destId="{97364E0D-EA6A-4228-8D17-E67DB7084AAB}" srcOrd="10" destOrd="0" presId="urn:microsoft.com/office/officeart/2005/8/layout/vProcess5"/>
    <dgm:cxn modelId="{703DBFB3-05C7-4E8A-AAEB-AB1EF2AB564C}" type="presParOf" srcId="{AAC79728-7105-4422-BD06-7D7E48F116A8}" destId="{A4CE1439-8C73-4315-8B6D-C10457F9A47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878A70-A832-4796-967E-D023216D2E5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2F3A22-E804-42D6-A1C5-69470E33368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Background Context:</a:t>
          </a:r>
        </a:p>
      </dgm:t>
    </dgm:pt>
    <dgm:pt modelId="{0F51AEC1-E0DB-48F4-949F-4C794F21549F}" type="parTrans" cxnId="{9DD7D1B3-FE8F-4B77-8ED7-1EDDC1402441}">
      <dgm:prSet/>
      <dgm:spPr/>
      <dgm:t>
        <a:bodyPr/>
        <a:lstStyle/>
        <a:p>
          <a:endParaRPr lang="en-US"/>
        </a:p>
      </dgm:t>
    </dgm:pt>
    <dgm:pt modelId="{60BA0C05-5FC5-4DCA-B879-37818CCADAE2}" type="sibTrans" cxnId="{9DD7D1B3-FE8F-4B77-8ED7-1EDDC1402441}">
      <dgm:prSet/>
      <dgm:spPr/>
      <dgm:t>
        <a:bodyPr/>
        <a:lstStyle/>
        <a:p>
          <a:endParaRPr lang="en-US"/>
        </a:p>
      </dgm:t>
    </dgm:pt>
    <dgm:pt modelId="{504BA45D-130D-4C55-A35F-FD208A68B1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To </a:t>
          </a:r>
          <a:r>
            <a:rPr lang="en-IE" sz="2000" dirty="0"/>
            <a:t>develop chatbot which could be trained on a given data set.</a:t>
          </a:r>
          <a:endParaRPr lang="en-US" sz="2000" dirty="0"/>
        </a:p>
      </dgm:t>
    </dgm:pt>
    <dgm:pt modelId="{1F4ED1F2-5A3B-4C84-A796-9B66057CED5E}" type="parTrans" cxnId="{834D734B-75F9-4105-8D47-B0681D3EAC6C}">
      <dgm:prSet/>
      <dgm:spPr/>
      <dgm:t>
        <a:bodyPr/>
        <a:lstStyle/>
        <a:p>
          <a:endParaRPr lang="en-US"/>
        </a:p>
      </dgm:t>
    </dgm:pt>
    <dgm:pt modelId="{4A82F997-42C0-4467-BEBE-4DD982016EB9}" type="sibTrans" cxnId="{834D734B-75F9-4105-8D47-B0681D3EAC6C}">
      <dgm:prSet/>
      <dgm:spPr/>
      <dgm:t>
        <a:bodyPr/>
        <a:lstStyle/>
        <a:p>
          <a:endParaRPr lang="en-US"/>
        </a:p>
      </dgm:t>
    </dgm:pt>
    <dgm:pt modelId="{94C3BD44-3CC8-4C0B-AFD2-188094FB737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E" sz="2000" dirty="0"/>
            <a:t>Testing of smart assistants - Google AIY Kit.</a:t>
          </a:r>
          <a:endParaRPr lang="en-US" sz="2000" dirty="0"/>
        </a:p>
      </dgm:t>
    </dgm:pt>
    <dgm:pt modelId="{607FFE1B-1164-4CA1-8048-3284207EA65E}" type="parTrans" cxnId="{409B937A-A524-4037-A010-A6011E565B3E}">
      <dgm:prSet/>
      <dgm:spPr/>
      <dgm:t>
        <a:bodyPr/>
        <a:lstStyle/>
        <a:p>
          <a:endParaRPr lang="en-US"/>
        </a:p>
      </dgm:t>
    </dgm:pt>
    <dgm:pt modelId="{9814B514-6306-446D-B3C9-9E3EB3A46B38}" type="sibTrans" cxnId="{409B937A-A524-4037-A010-A6011E565B3E}">
      <dgm:prSet/>
      <dgm:spPr/>
      <dgm:t>
        <a:bodyPr/>
        <a:lstStyle/>
        <a:p>
          <a:endParaRPr lang="en-US"/>
        </a:p>
      </dgm:t>
    </dgm:pt>
    <dgm:pt modelId="{2B4B2BD2-354C-4F07-B2D7-55D41A82B0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E" sz="2000" dirty="0"/>
            <a:t>Natural Language Processing.</a:t>
          </a:r>
          <a:endParaRPr lang="en-US" sz="2000" dirty="0"/>
        </a:p>
      </dgm:t>
    </dgm:pt>
    <dgm:pt modelId="{88D2B142-70D7-4FAB-8AAC-A0254C7D27F8}" type="parTrans" cxnId="{BC56C11F-BCC2-4D1C-91E8-B9F448FCD871}">
      <dgm:prSet/>
      <dgm:spPr/>
      <dgm:t>
        <a:bodyPr/>
        <a:lstStyle/>
        <a:p>
          <a:endParaRPr lang="en-US"/>
        </a:p>
      </dgm:t>
    </dgm:pt>
    <dgm:pt modelId="{D85BFEE7-B2C1-41B5-A48C-281186AC2FFC}" type="sibTrans" cxnId="{BC56C11F-BCC2-4D1C-91E8-B9F448FCD871}">
      <dgm:prSet/>
      <dgm:spPr/>
      <dgm:t>
        <a:bodyPr/>
        <a:lstStyle/>
        <a:p>
          <a:endParaRPr lang="en-US"/>
        </a:p>
      </dgm:t>
    </dgm:pt>
    <dgm:pt modelId="{264CC70E-871B-4C22-8D15-504F8B5B717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E" dirty="0"/>
            <a:t>Goals / Objectives:</a:t>
          </a:r>
          <a:endParaRPr lang="en-US" dirty="0"/>
        </a:p>
      </dgm:t>
    </dgm:pt>
    <dgm:pt modelId="{AC9519E3-DAC4-4C20-A516-CC037BCB017E}" type="parTrans" cxnId="{82273D16-CD67-46AA-ACA5-A5384A71A229}">
      <dgm:prSet/>
      <dgm:spPr/>
      <dgm:t>
        <a:bodyPr/>
        <a:lstStyle/>
        <a:p>
          <a:endParaRPr lang="en-US"/>
        </a:p>
      </dgm:t>
    </dgm:pt>
    <dgm:pt modelId="{C16BC5E7-5C2F-4AFE-B590-D68559A62D14}" type="sibTrans" cxnId="{82273D16-CD67-46AA-ACA5-A5384A71A229}">
      <dgm:prSet/>
      <dgm:spPr/>
      <dgm:t>
        <a:bodyPr/>
        <a:lstStyle/>
        <a:p>
          <a:endParaRPr lang="en-US"/>
        </a:p>
      </dgm:t>
    </dgm:pt>
    <dgm:pt modelId="{34ABF88E-969C-44CB-85CA-2B2E81730FD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Main Goal</a:t>
          </a:r>
        </a:p>
      </dgm:t>
    </dgm:pt>
    <dgm:pt modelId="{8063D3D7-C52D-40F8-86FD-0C4254A93B17}" type="parTrans" cxnId="{0B311BB0-4D3A-4253-9487-3491478E0A03}">
      <dgm:prSet/>
      <dgm:spPr/>
      <dgm:t>
        <a:bodyPr/>
        <a:lstStyle/>
        <a:p>
          <a:endParaRPr lang="en-US"/>
        </a:p>
      </dgm:t>
    </dgm:pt>
    <dgm:pt modelId="{648F6A4B-229E-4878-82DE-C17E704B9120}" type="sibTrans" cxnId="{0B311BB0-4D3A-4253-9487-3491478E0A03}">
      <dgm:prSet/>
      <dgm:spPr/>
      <dgm:t>
        <a:bodyPr/>
        <a:lstStyle/>
        <a:p>
          <a:endParaRPr lang="en-US"/>
        </a:p>
      </dgm:t>
    </dgm:pt>
    <dgm:pt modelId="{BFA042E0-AA7F-4205-BB03-63F406DDD20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E" sz="2000" dirty="0"/>
            <a:t>To learn more about modern researched technologies such as Artificial Intelligence, Machine Learning, Natural Language Processing, Neural Networks and how they can be used to create chatbot.</a:t>
          </a:r>
          <a:endParaRPr lang="en-US" sz="2000" dirty="0"/>
        </a:p>
      </dgm:t>
    </dgm:pt>
    <dgm:pt modelId="{CF8D33FC-4DF1-4461-AD18-8F068438FD30}" type="parTrans" cxnId="{4C256F47-BB6B-41F6-A892-11CFB77AC7A1}">
      <dgm:prSet/>
      <dgm:spPr/>
      <dgm:t>
        <a:bodyPr/>
        <a:lstStyle/>
        <a:p>
          <a:endParaRPr lang="en-US"/>
        </a:p>
      </dgm:t>
    </dgm:pt>
    <dgm:pt modelId="{558CBC17-320D-457F-A360-D83D071778F6}" type="sibTrans" cxnId="{4C256F47-BB6B-41F6-A892-11CFB77AC7A1}">
      <dgm:prSet/>
      <dgm:spPr/>
      <dgm:t>
        <a:bodyPr/>
        <a:lstStyle/>
        <a:p>
          <a:endParaRPr lang="en-US"/>
        </a:p>
      </dgm:t>
    </dgm:pt>
    <dgm:pt modelId="{83764D47-D248-4DD2-AD4F-25206F0856A5}" type="pres">
      <dgm:prSet presAssocID="{2C878A70-A832-4796-967E-D023216D2E50}" presName="root" presStyleCnt="0">
        <dgm:presLayoutVars>
          <dgm:dir/>
          <dgm:resizeHandles val="exact"/>
        </dgm:presLayoutVars>
      </dgm:prSet>
      <dgm:spPr/>
    </dgm:pt>
    <dgm:pt modelId="{E9A60086-C401-4344-97DF-B585029E3ECD}" type="pres">
      <dgm:prSet presAssocID="{812F3A22-E804-42D6-A1C5-69470E333684}" presName="compNode" presStyleCnt="0"/>
      <dgm:spPr/>
    </dgm:pt>
    <dgm:pt modelId="{3A4876A2-2F59-411A-82CA-7C0A9EC59073}" type="pres">
      <dgm:prSet presAssocID="{812F3A22-E804-42D6-A1C5-69470E333684}" presName="iconRect" presStyleLbl="node1" presStyleIdx="0" presStyleCnt="2" custLinFactNeighborX="70805" custLinFactNeighborY="-6500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6F122F3-DCC6-4A11-9AAA-324C66744750}" type="pres">
      <dgm:prSet presAssocID="{812F3A22-E804-42D6-A1C5-69470E333684}" presName="iconSpace" presStyleCnt="0"/>
      <dgm:spPr/>
    </dgm:pt>
    <dgm:pt modelId="{943209F4-44A4-4282-8750-FBE108016126}" type="pres">
      <dgm:prSet presAssocID="{812F3A22-E804-42D6-A1C5-69470E333684}" presName="parTx" presStyleLbl="revTx" presStyleIdx="0" presStyleCnt="4" custLinFactY="-84917" custLinFactNeighborX="1257" custLinFactNeighborY="-100000">
        <dgm:presLayoutVars>
          <dgm:chMax val="0"/>
          <dgm:chPref val="0"/>
        </dgm:presLayoutVars>
      </dgm:prSet>
      <dgm:spPr/>
    </dgm:pt>
    <dgm:pt modelId="{0923CA79-A4BF-4168-893F-579DDBCB36F3}" type="pres">
      <dgm:prSet presAssocID="{812F3A22-E804-42D6-A1C5-69470E333684}" presName="txSpace" presStyleCnt="0"/>
      <dgm:spPr/>
    </dgm:pt>
    <dgm:pt modelId="{D6E6EF0D-B734-4049-A362-4FA44935F652}" type="pres">
      <dgm:prSet presAssocID="{812F3A22-E804-42D6-A1C5-69470E333684}" presName="desTx" presStyleLbl="revTx" presStyleIdx="1" presStyleCnt="4" custScaleY="274217">
        <dgm:presLayoutVars/>
      </dgm:prSet>
      <dgm:spPr/>
    </dgm:pt>
    <dgm:pt modelId="{86915B2E-B7EA-455C-8DC8-9596D8B1D33E}" type="pres">
      <dgm:prSet presAssocID="{60BA0C05-5FC5-4DCA-B879-37818CCADAE2}" presName="sibTrans" presStyleCnt="0"/>
      <dgm:spPr/>
    </dgm:pt>
    <dgm:pt modelId="{2AAA8322-4291-4BE0-8C4C-E6F605E7B25E}" type="pres">
      <dgm:prSet presAssocID="{264CC70E-871B-4C22-8D15-504F8B5B717F}" presName="compNode" presStyleCnt="0"/>
      <dgm:spPr/>
    </dgm:pt>
    <dgm:pt modelId="{AD425B21-0A63-4D4A-B036-F1C5BB9F05D6}" type="pres">
      <dgm:prSet presAssocID="{264CC70E-871B-4C22-8D15-504F8B5B717F}" presName="iconRect" presStyleLbl="node1" presStyleIdx="1" presStyleCnt="2" custLinFactNeighborX="75079" custLinFactNeighborY="-7646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DCA6086C-3ECA-49CA-9367-B43E08EF05E7}" type="pres">
      <dgm:prSet presAssocID="{264CC70E-871B-4C22-8D15-504F8B5B717F}" presName="iconSpace" presStyleCnt="0"/>
      <dgm:spPr/>
    </dgm:pt>
    <dgm:pt modelId="{50CC942E-4480-4D54-9E26-ADF0AE2C2285}" type="pres">
      <dgm:prSet presAssocID="{264CC70E-871B-4C22-8D15-504F8B5B717F}" presName="parTx" presStyleLbl="revTx" presStyleIdx="2" presStyleCnt="4" custLinFactY="-94649" custLinFactNeighborX="-6326" custLinFactNeighborY="-100000">
        <dgm:presLayoutVars>
          <dgm:chMax val="0"/>
          <dgm:chPref val="0"/>
        </dgm:presLayoutVars>
      </dgm:prSet>
      <dgm:spPr/>
    </dgm:pt>
    <dgm:pt modelId="{BB44CA4F-260B-4158-BAA0-62B49E7708BF}" type="pres">
      <dgm:prSet presAssocID="{264CC70E-871B-4C22-8D15-504F8B5B717F}" presName="txSpace" presStyleCnt="0"/>
      <dgm:spPr/>
    </dgm:pt>
    <dgm:pt modelId="{515450C8-760D-46C3-815E-A30190C67DE0}" type="pres">
      <dgm:prSet presAssocID="{264CC70E-871B-4C22-8D15-504F8B5B717F}" presName="desTx" presStyleLbl="revTx" presStyleIdx="3" presStyleCnt="4" custScaleY="463636" custLinFactNeighborX="-1463" custLinFactNeighborY="73981">
        <dgm:presLayoutVars/>
      </dgm:prSet>
      <dgm:spPr/>
    </dgm:pt>
  </dgm:ptLst>
  <dgm:cxnLst>
    <dgm:cxn modelId="{04E86A00-1AEF-403A-8FFD-2C9AFCAF0B0F}" type="presOf" srcId="{BFA042E0-AA7F-4205-BB03-63F406DDD20E}" destId="{515450C8-760D-46C3-815E-A30190C67DE0}" srcOrd="0" destOrd="1" presId="urn:microsoft.com/office/officeart/2018/2/layout/IconLabelDescriptionList"/>
    <dgm:cxn modelId="{82273D16-CD67-46AA-ACA5-A5384A71A229}" srcId="{2C878A70-A832-4796-967E-D023216D2E50}" destId="{264CC70E-871B-4C22-8D15-504F8B5B717F}" srcOrd="1" destOrd="0" parTransId="{AC9519E3-DAC4-4C20-A516-CC037BCB017E}" sibTransId="{C16BC5E7-5C2F-4AFE-B590-D68559A62D14}"/>
    <dgm:cxn modelId="{BC56C11F-BCC2-4D1C-91E8-B9F448FCD871}" srcId="{812F3A22-E804-42D6-A1C5-69470E333684}" destId="{2B4B2BD2-354C-4F07-B2D7-55D41A82B05E}" srcOrd="2" destOrd="0" parTransId="{88D2B142-70D7-4FAB-8AAC-A0254C7D27F8}" sibTransId="{D85BFEE7-B2C1-41B5-A48C-281186AC2FFC}"/>
    <dgm:cxn modelId="{78202F32-FAD3-4F6B-A546-05CD9E2C1C9C}" type="presOf" srcId="{2C878A70-A832-4796-967E-D023216D2E50}" destId="{83764D47-D248-4DD2-AD4F-25206F0856A5}" srcOrd="0" destOrd="0" presId="urn:microsoft.com/office/officeart/2018/2/layout/IconLabelDescriptionList"/>
    <dgm:cxn modelId="{4C256F47-BB6B-41F6-A892-11CFB77AC7A1}" srcId="{264CC70E-871B-4C22-8D15-504F8B5B717F}" destId="{BFA042E0-AA7F-4205-BB03-63F406DDD20E}" srcOrd="1" destOrd="0" parTransId="{CF8D33FC-4DF1-4461-AD18-8F068438FD30}" sibTransId="{558CBC17-320D-457F-A360-D83D071778F6}"/>
    <dgm:cxn modelId="{834D734B-75F9-4105-8D47-B0681D3EAC6C}" srcId="{812F3A22-E804-42D6-A1C5-69470E333684}" destId="{504BA45D-130D-4C55-A35F-FD208A68B192}" srcOrd="0" destOrd="0" parTransId="{1F4ED1F2-5A3B-4C84-A796-9B66057CED5E}" sibTransId="{4A82F997-42C0-4467-BEBE-4DD982016EB9}"/>
    <dgm:cxn modelId="{44D5FC6F-DF2A-4D88-A6A5-EC7AC1035916}" type="presOf" srcId="{2B4B2BD2-354C-4F07-B2D7-55D41A82B05E}" destId="{D6E6EF0D-B734-4049-A362-4FA44935F652}" srcOrd="0" destOrd="2" presId="urn:microsoft.com/office/officeart/2018/2/layout/IconLabelDescriptionList"/>
    <dgm:cxn modelId="{409B937A-A524-4037-A010-A6011E565B3E}" srcId="{812F3A22-E804-42D6-A1C5-69470E333684}" destId="{94C3BD44-3CC8-4C0B-AFD2-188094FB737B}" srcOrd="1" destOrd="0" parTransId="{607FFE1B-1164-4CA1-8048-3284207EA65E}" sibTransId="{9814B514-6306-446D-B3C9-9E3EB3A46B38}"/>
    <dgm:cxn modelId="{67E7DF90-9822-4928-9E5D-656A80BD11F6}" type="presOf" srcId="{94C3BD44-3CC8-4C0B-AFD2-188094FB737B}" destId="{D6E6EF0D-B734-4049-A362-4FA44935F652}" srcOrd="0" destOrd="1" presId="urn:microsoft.com/office/officeart/2018/2/layout/IconLabelDescriptionList"/>
    <dgm:cxn modelId="{0B311BB0-4D3A-4253-9487-3491478E0A03}" srcId="{264CC70E-871B-4C22-8D15-504F8B5B717F}" destId="{34ABF88E-969C-44CB-85CA-2B2E81730FDA}" srcOrd="0" destOrd="0" parTransId="{8063D3D7-C52D-40F8-86FD-0C4254A93B17}" sibTransId="{648F6A4B-229E-4878-82DE-C17E704B9120}"/>
    <dgm:cxn modelId="{9DD7D1B3-FE8F-4B77-8ED7-1EDDC1402441}" srcId="{2C878A70-A832-4796-967E-D023216D2E50}" destId="{812F3A22-E804-42D6-A1C5-69470E333684}" srcOrd="0" destOrd="0" parTransId="{0F51AEC1-E0DB-48F4-949F-4C794F21549F}" sibTransId="{60BA0C05-5FC5-4DCA-B879-37818CCADAE2}"/>
    <dgm:cxn modelId="{BA3C45C0-25EA-4DF1-970E-46223A2944F4}" type="presOf" srcId="{812F3A22-E804-42D6-A1C5-69470E333684}" destId="{943209F4-44A4-4282-8750-FBE108016126}" srcOrd="0" destOrd="0" presId="urn:microsoft.com/office/officeart/2018/2/layout/IconLabelDescriptionList"/>
    <dgm:cxn modelId="{C5C7EBD9-F682-4711-9311-D62E3DC1D6A0}" type="presOf" srcId="{504BA45D-130D-4C55-A35F-FD208A68B192}" destId="{D6E6EF0D-B734-4049-A362-4FA44935F652}" srcOrd="0" destOrd="0" presId="urn:microsoft.com/office/officeart/2018/2/layout/IconLabelDescriptionList"/>
    <dgm:cxn modelId="{ED3844E3-CFC2-4620-AB03-54C74DD48AA1}" type="presOf" srcId="{264CC70E-871B-4C22-8D15-504F8B5B717F}" destId="{50CC942E-4480-4D54-9E26-ADF0AE2C2285}" srcOrd="0" destOrd="0" presId="urn:microsoft.com/office/officeart/2018/2/layout/IconLabelDescriptionList"/>
    <dgm:cxn modelId="{E5BCDCEC-13B0-44D4-A3E4-9C5340762BBE}" type="presOf" srcId="{34ABF88E-969C-44CB-85CA-2B2E81730FDA}" destId="{515450C8-760D-46C3-815E-A30190C67DE0}" srcOrd="0" destOrd="0" presId="urn:microsoft.com/office/officeart/2018/2/layout/IconLabelDescriptionList"/>
    <dgm:cxn modelId="{36C5D391-93D7-4209-955A-D51F6156A92E}" type="presParOf" srcId="{83764D47-D248-4DD2-AD4F-25206F0856A5}" destId="{E9A60086-C401-4344-97DF-B585029E3ECD}" srcOrd="0" destOrd="0" presId="urn:microsoft.com/office/officeart/2018/2/layout/IconLabelDescriptionList"/>
    <dgm:cxn modelId="{B19938F1-D08B-43F7-AF7B-D7112EB1B379}" type="presParOf" srcId="{E9A60086-C401-4344-97DF-B585029E3ECD}" destId="{3A4876A2-2F59-411A-82CA-7C0A9EC59073}" srcOrd="0" destOrd="0" presId="urn:microsoft.com/office/officeart/2018/2/layout/IconLabelDescriptionList"/>
    <dgm:cxn modelId="{5A50BC7B-C26D-4FD3-846C-D53E7EE9D35A}" type="presParOf" srcId="{E9A60086-C401-4344-97DF-B585029E3ECD}" destId="{E6F122F3-DCC6-4A11-9AAA-324C66744750}" srcOrd="1" destOrd="0" presId="urn:microsoft.com/office/officeart/2018/2/layout/IconLabelDescriptionList"/>
    <dgm:cxn modelId="{D382DF3A-9669-48AC-B87C-A95CAC8FFCBF}" type="presParOf" srcId="{E9A60086-C401-4344-97DF-B585029E3ECD}" destId="{943209F4-44A4-4282-8750-FBE108016126}" srcOrd="2" destOrd="0" presId="urn:microsoft.com/office/officeart/2018/2/layout/IconLabelDescriptionList"/>
    <dgm:cxn modelId="{520125E3-A573-4E52-BF3B-E8516C95C4F2}" type="presParOf" srcId="{E9A60086-C401-4344-97DF-B585029E3ECD}" destId="{0923CA79-A4BF-4168-893F-579DDBCB36F3}" srcOrd="3" destOrd="0" presId="urn:microsoft.com/office/officeart/2018/2/layout/IconLabelDescriptionList"/>
    <dgm:cxn modelId="{908C3716-0D7E-4476-9199-758DDCAF7D4E}" type="presParOf" srcId="{E9A60086-C401-4344-97DF-B585029E3ECD}" destId="{D6E6EF0D-B734-4049-A362-4FA44935F652}" srcOrd="4" destOrd="0" presId="urn:microsoft.com/office/officeart/2018/2/layout/IconLabelDescriptionList"/>
    <dgm:cxn modelId="{CB874028-61B5-465D-8ECF-E999D9B53140}" type="presParOf" srcId="{83764D47-D248-4DD2-AD4F-25206F0856A5}" destId="{86915B2E-B7EA-455C-8DC8-9596D8B1D33E}" srcOrd="1" destOrd="0" presId="urn:microsoft.com/office/officeart/2018/2/layout/IconLabelDescriptionList"/>
    <dgm:cxn modelId="{69D7EF2F-107C-422C-9BCD-F171194AEDB6}" type="presParOf" srcId="{83764D47-D248-4DD2-AD4F-25206F0856A5}" destId="{2AAA8322-4291-4BE0-8C4C-E6F605E7B25E}" srcOrd="2" destOrd="0" presId="urn:microsoft.com/office/officeart/2018/2/layout/IconLabelDescriptionList"/>
    <dgm:cxn modelId="{741F50E9-4762-4DC8-8C94-3769120693C4}" type="presParOf" srcId="{2AAA8322-4291-4BE0-8C4C-E6F605E7B25E}" destId="{AD425B21-0A63-4D4A-B036-F1C5BB9F05D6}" srcOrd="0" destOrd="0" presId="urn:microsoft.com/office/officeart/2018/2/layout/IconLabelDescriptionList"/>
    <dgm:cxn modelId="{05A0F8C6-3D3C-4543-92F9-BD59E39AFB9C}" type="presParOf" srcId="{2AAA8322-4291-4BE0-8C4C-E6F605E7B25E}" destId="{DCA6086C-3ECA-49CA-9367-B43E08EF05E7}" srcOrd="1" destOrd="0" presId="urn:microsoft.com/office/officeart/2018/2/layout/IconLabelDescriptionList"/>
    <dgm:cxn modelId="{3F5F575B-0981-446D-8B86-965B0A9707AD}" type="presParOf" srcId="{2AAA8322-4291-4BE0-8C4C-E6F605E7B25E}" destId="{50CC942E-4480-4D54-9E26-ADF0AE2C2285}" srcOrd="2" destOrd="0" presId="urn:microsoft.com/office/officeart/2018/2/layout/IconLabelDescriptionList"/>
    <dgm:cxn modelId="{DF93BD64-D3EE-406A-B80B-F28F46110D7F}" type="presParOf" srcId="{2AAA8322-4291-4BE0-8C4C-E6F605E7B25E}" destId="{BB44CA4F-260B-4158-BAA0-62B49E7708BF}" srcOrd="3" destOrd="0" presId="urn:microsoft.com/office/officeart/2018/2/layout/IconLabelDescriptionList"/>
    <dgm:cxn modelId="{F158C9F8-991F-48A4-AE8A-CC7210ED3652}" type="presParOf" srcId="{2AAA8322-4291-4BE0-8C4C-E6F605E7B25E}" destId="{515450C8-760D-46C3-815E-A30190C67DE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AF12E2-9AB7-4FF2-AD73-8FAA7451AB8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2893A445-7D81-411A-A6B1-59BB2745CB0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E"/>
            <a:t>Black Box Testing</a:t>
          </a:r>
          <a:endParaRPr lang="en-US"/>
        </a:p>
      </dgm:t>
    </dgm:pt>
    <dgm:pt modelId="{61D6828D-28E0-4785-BDC0-63F61940DD8B}" type="parTrans" cxnId="{72C5A55B-0660-465F-A795-8B319FF1A1CC}">
      <dgm:prSet/>
      <dgm:spPr/>
      <dgm:t>
        <a:bodyPr/>
        <a:lstStyle/>
        <a:p>
          <a:endParaRPr lang="en-US"/>
        </a:p>
      </dgm:t>
    </dgm:pt>
    <dgm:pt modelId="{4A371C96-9923-4665-9D1B-B18AC21F6F7D}" type="sibTrans" cxnId="{72C5A55B-0660-465F-A795-8B319FF1A1CC}">
      <dgm:prSet/>
      <dgm:spPr/>
      <dgm:t>
        <a:bodyPr/>
        <a:lstStyle/>
        <a:p>
          <a:endParaRPr lang="en-US"/>
        </a:p>
      </dgm:t>
    </dgm:pt>
    <dgm:pt modelId="{25277990-64A1-4682-B9EB-AACB40C48F25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Getting friends and family to test out or chatbot application.</a:t>
          </a:r>
          <a:endParaRPr lang="en-US" dirty="0"/>
        </a:p>
      </dgm:t>
    </dgm:pt>
    <dgm:pt modelId="{44A62EEA-2987-4EC6-A677-837FDC777078}" type="parTrans" cxnId="{1B8FDBEC-59BF-4D85-8C04-D792D59D7ECD}">
      <dgm:prSet/>
      <dgm:spPr/>
      <dgm:t>
        <a:bodyPr/>
        <a:lstStyle/>
        <a:p>
          <a:endParaRPr lang="en-US"/>
        </a:p>
      </dgm:t>
    </dgm:pt>
    <dgm:pt modelId="{8A131C92-A2E6-4359-9975-BFE087661543}" type="sibTrans" cxnId="{1B8FDBEC-59BF-4D85-8C04-D792D59D7ECD}">
      <dgm:prSet/>
      <dgm:spPr/>
      <dgm:t>
        <a:bodyPr/>
        <a:lstStyle/>
        <a:p>
          <a:endParaRPr lang="en-US"/>
        </a:p>
      </dgm:t>
    </dgm:pt>
    <dgm:pt modelId="{DF31FD40-1F89-4A5B-8B1E-FC74D0EAFDC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E"/>
            <a:t>White Box Testing</a:t>
          </a:r>
          <a:endParaRPr lang="en-US"/>
        </a:p>
      </dgm:t>
    </dgm:pt>
    <dgm:pt modelId="{C0F60C28-F0BC-4A8C-97C1-3D200B3FA628}" type="parTrans" cxnId="{6E872A9F-66EF-47C7-8BF2-FA09CC0BBD71}">
      <dgm:prSet/>
      <dgm:spPr/>
      <dgm:t>
        <a:bodyPr/>
        <a:lstStyle/>
        <a:p>
          <a:endParaRPr lang="en-US"/>
        </a:p>
      </dgm:t>
    </dgm:pt>
    <dgm:pt modelId="{64CFFFE3-AA0E-4867-96EA-723C2E17865F}" type="sibTrans" cxnId="{6E872A9F-66EF-47C7-8BF2-FA09CC0BBD71}">
      <dgm:prSet/>
      <dgm:spPr/>
      <dgm:t>
        <a:bodyPr/>
        <a:lstStyle/>
        <a:p>
          <a:endParaRPr lang="en-US"/>
        </a:p>
      </dgm:t>
    </dgm:pt>
    <dgm:pt modelId="{DFA5BF38-6E0A-4968-A8F9-CAF421F5E73F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One would develop a feature other would test it.</a:t>
          </a:r>
          <a:endParaRPr lang="en-US"/>
        </a:p>
      </dgm:t>
    </dgm:pt>
    <dgm:pt modelId="{1BF09DE9-033F-42F9-A15E-2DC9D8062438}" type="parTrans" cxnId="{C8741EF2-03DC-4339-AD66-5CDE738DEE9F}">
      <dgm:prSet/>
      <dgm:spPr/>
      <dgm:t>
        <a:bodyPr/>
        <a:lstStyle/>
        <a:p>
          <a:endParaRPr lang="en-US"/>
        </a:p>
      </dgm:t>
    </dgm:pt>
    <dgm:pt modelId="{6A4781FF-4E8B-4290-B8C8-84754C5EDC5D}" type="sibTrans" cxnId="{C8741EF2-03DC-4339-AD66-5CDE738DEE9F}">
      <dgm:prSet/>
      <dgm:spPr/>
      <dgm:t>
        <a:bodyPr/>
        <a:lstStyle/>
        <a:p>
          <a:endParaRPr lang="en-US"/>
        </a:p>
      </dgm:t>
    </dgm:pt>
    <dgm:pt modelId="{158C10FA-3FBE-44BC-B283-FF07ACA40F16}">
      <dgm:prSet/>
      <dgm:spPr/>
      <dgm:t>
        <a:bodyPr/>
        <a:lstStyle/>
        <a:p>
          <a:r>
            <a:rPr lang="en-IE"/>
            <a:t>Example, I developed server-client connection while Kamila tested it.</a:t>
          </a:r>
          <a:endParaRPr lang="en-US"/>
        </a:p>
      </dgm:t>
    </dgm:pt>
    <dgm:pt modelId="{A84B0264-B483-411C-B007-C929DB8C990D}" type="parTrans" cxnId="{5D19FA9A-FE68-4C4F-BDF0-E3683975CA02}">
      <dgm:prSet/>
      <dgm:spPr/>
      <dgm:t>
        <a:bodyPr/>
        <a:lstStyle/>
        <a:p>
          <a:endParaRPr lang="en-US"/>
        </a:p>
      </dgm:t>
    </dgm:pt>
    <dgm:pt modelId="{C07E42B4-8294-4FD2-BE08-A6D85873EEC1}" type="sibTrans" cxnId="{5D19FA9A-FE68-4C4F-BDF0-E3683975CA02}">
      <dgm:prSet/>
      <dgm:spPr/>
      <dgm:t>
        <a:bodyPr/>
        <a:lstStyle/>
        <a:p>
          <a:endParaRPr lang="en-US"/>
        </a:p>
      </dgm:t>
    </dgm:pt>
    <dgm:pt modelId="{90889D6E-3668-4BFD-B08D-8D695DE5DCA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E"/>
            <a:t>Limitations</a:t>
          </a:r>
          <a:endParaRPr lang="en-US"/>
        </a:p>
      </dgm:t>
    </dgm:pt>
    <dgm:pt modelId="{D82BA626-B4ED-447D-9D12-864466A21F3F}" type="parTrans" cxnId="{491F000E-CA77-4458-AAAA-519714566DE9}">
      <dgm:prSet/>
      <dgm:spPr/>
      <dgm:t>
        <a:bodyPr/>
        <a:lstStyle/>
        <a:p>
          <a:endParaRPr lang="en-US"/>
        </a:p>
      </dgm:t>
    </dgm:pt>
    <dgm:pt modelId="{7C03DCA7-9BE8-4317-B524-1DD13160A4C4}" type="sibTrans" cxnId="{491F000E-CA77-4458-AAAA-519714566DE9}">
      <dgm:prSet/>
      <dgm:spPr/>
      <dgm:t>
        <a:bodyPr/>
        <a:lstStyle/>
        <a:p>
          <a:endParaRPr lang="en-US"/>
        </a:p>
      </dgm:t>
    </dgm:pt>
    <dgm:pt modelId="{8EDCD937-2053-4F79-92AF-3B7C0B974357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Chatbot is only able to respond to inputs that it was trained on.</a:t>
          </a:r>
          <a:endParaRPr lang="en-US"/>
        </a:p>
      </dgm:t>
    </dgm:pt>
    <dgm:pt modelId="{66D3AAF0-CB86-4B96-8D3C-552B1F50373A}" type="parTrans" cxnId="{443D96F1-EE11-45AD-B227-2DB145ECE299}">
      <dgm:prSet/>
      <dgm:spPr/>
      <dgm:t>
        <a:bodyPr/>
        <a:lstStyle/>
        <a:p>
          <a:endParaRPr lang="en-US"/>
        </a:p>
      </dgm:t>
    </dgm:pt>
    <dgm:pt modelId="{82C088C1-47A6-4BA9-997A-5FBB7022DF34}" type="sibTrans" cxnId="{443D96F1-EE11-45AD-B227-2DB145ECE299}">
      <dgm:prSet/>
      <dgm:spPr/>
      <dgm:t>
        <a:bodyPr/>
        <a:lstStyle/>
        <a:p>
          <a:endParaRPr lang="en-US"/>
        </a:p>
      </dgm:t>
    </dgm:pt>
    <dgm:pt modelId="{B21F2E20-E360-4DDD-BEF2-7669EE9599E7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Lack of required data for training.</a:t>
          </a:r>
          <a:endParaRPr lang="en-US"/>
        </a:p>
      </dgm:t>
    </dgm:pt>
    <dgm:pt modelId="{FC2C8EE7-AC43-497E-B9CE-3068A1EA49C8}" type="parTrans" cxnId="{A7B60B76-2F75-443B-9D6A-0C1D8879088B}">
      <dgm:prSet/>
      <dgm:spPr/>
      <dgm:t>
        <a:bodyPr/>
        <a:lstStyle/>
        <a:p>
          <a:endParaRPr lang="en-US"/>
        </a:p>
      </dgm:t>
    </dgm:pt>
    <dgm:pt modelId="{0AC91BFA-437A-4DAE-B6C6-84078B4F238E}" type="sibTrans" cxnId="{A7B60B76-2F75-443B-9D6A-0C1D8879088B}">
      <dgm:prSet/>
      <dgm:spPr/>
      <dgm:t>
        <a:bodyPr/>
        <a:lstStyle/>
        <a:p>
          <a:endParaRPr lang="en-US"/>
        </a:p>
      </dgm:t>
    </dgm:pt>
    <dgm:pt modelId="{C3FC65EA-E4D0-4891-822E-001771FEAA90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Heavy in term of memory when it comes to training.</a:t>
          </a:r>
          <a:endParaRPr lang="en-US"/>
        </a:p>
      </dgm:t>
    </dgm:pt>
    <dgm:pt modelId="{5DC18C16-1250-48C5-89F5-C0FC128317CB}" type="parTrans" cxnId="{50C75FCB-D6FD-41DB-978C-7D4650C43449}">
      <dgm:prSet/>
      <dgm:spPr/>
      <dgm:t>
        <a:bodyPr/>
        <a:lstStyle/>
        <a:p>
          <a:endParaRPr lang="en-US"/>
        </a:p>
      </dgm:t>
    </dgm:pt>
    <dgm:pt modelId="{EF3DC391-C71F-459C-969F-311EA2AC42D6}" type="sibTrans" cxnId="{50C75FCB-D6FD-41DB-978C-7D4650C43449}">
      <dgm:prSet/>
      <dgm:spPr/>
      <dgm:t>
        <a:bodyPr/>
        <a:lstStyle/>
        <a:p>
          <a:endParaRPr lang="en-US"/>
        </a:p>
      </dgm:t>
    </dgm:pt>
    <dgm:pt modelId="{D170AE87-88ED-4C63-B930-CC4C3AC7B3D9}" type="pres">
      <dgm:prSet presAssocID="{E8AF12E2-9AB7-4FF2-AD73-8FAA7451AB83}" presName="root" presStyleCnt="0">
        <dgm:presLayoutVars>
          <dgm:dir/>
          <dgm:resizeHandles val="exact"/>
        </dgm:presLayoutVars>
      </dgm:prSet>
      <dgm:spPr/>
    </dgm:pt>
    <dgm:pt modelId="{64E5A6F6-C478-4561-838C-C1DB2727DDA8}" type="pres">
      <dgm:prSet presAssocID="{2893A445-7D81-411A-A6B1-59BB2745CB07}" presName="compNode" presStyleCnt="0"/>
      <dgm:spPr/>
    </dgm:pt>
    <dgm:pt modelId="{8C84E7BA-C46E-494A-930A-8DF1EDA52F31}" type="pres">
      <dgm:prSet presAssocID="{2893A445-7D81-411A-A6B1-59BB2745CB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1BE2A2B-564B-4ADD-91B3-6FE65F14370E}" type="pres">
      <dgm:prSet presAssocID="{2893A445-7D81-411A-A6B1-59BB2745CB07}" presName="iconSpace" presStyleCnt="0"/>
      <dgm:spPr/>
    </dgm:pt>
    <dgm:pt modelId="{D7FE5DDD-3691-41E3-A7C6-A1E9EA1A700E}" type="pres">
      <dgm:prSet presAssocID="{2893A445-7D81-411A-A6B1-59BB2745CB07}" presName="parTx" presStyleLbl="revTx" presStyleIdx="0" presStyleCnt="6">
        <dgm:presLayoutVars>
          <dgm:chMax val="0"/>
          <dgm:chPref val="0"/>
        </dgm:presLayoutVars>
      </dgm:prSet>
      <dgm:spPr/>
    </dgm:pt>
    <dgm:pt modelId="{3B053A55-E759-45F7-9961-CD00BAFACC43}" type="pres">
      <dgm:prSet presAssocID="{2893A445-7D81-411A-A6B1-59BB2745CB07}" presName="txSpace" presStyleCnt="0"/>
      <dgm:spPr/>
    </dgm:pt>
    <dgm:pt modelId="{00A442BB-48A8-4B6C-A3BC-9FB004045136}" type="pres">
      <dgm:prSet presAssocID="{2893A445-7D81-411A-A6B1-59BB2745CB07}" presName="desTx" presStyleLbl="revTx" presStyleIdx="1" presStyleCnt="6">
        <dgm:presLayoutVars/>
      </dgm:prSet>
      <dgm:spPr/>
    </dgm:pt>
    <dgm:pt modelId="{E4D6F1FD-DE3F-418F-92E4-968E6165E48A}" type="pres">
      <dgm:prSet presAssocID="{4A371C96-9923-4665-9D1B-B18AC21F6F7D}" presName="sibTrans" presStyleCnt="0"/>
      <dgm:spPr/>
    </dgm:pt>
    <dgm:pt modelId="{F549BE45-86A8-4EEF-A179-CBF08A3AEE69}" type="pres">
      <dgm:prSet presAssocID="{DF31FD40-1F89-4A5B-8B1E-FC74D0EAFDCE}" presName="compNode" presStyleCnt="0"/>
      <dgm:spPr/>
    </dgm:pt>
    <dgm:pt modelId="{E2A98771-F7BB-4D12-9A73-3787E2E35A3F}" type="pres">
      <dgm:prSet presAssocID="{DF31FD40-1F89-4A5B-8B1E-FC74D0EAFD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596CFAC-6B1D-4933-B15A-2BF447A14ABC}" type="pres">
      <dgm:prSet presAssocID="{DF31FD40-1F89-4A5B-8B1E-FC74D0EAFDCE}" presName="iconSpace" presStyleCnt="0"/>
      <dgm:spPr/>
    </dgm:pt>
    <dgm:pt modelId="{7E2E6768-75DA-48E8-BCC8-C7C2E6038DCF}" type="pres">
      <dgm:prSet presAssocID="{DF31FD40-1F89-4A5B-8B1E-FC74D0EAFDCE}" presName="parTx" presStyleLbl="revTx" presStyleIdx="2" presStyleCnt="6">
        <dgm:presLayoutVars>
          <dgm:chMax val="0"/>
          <dgm:chPref val="0"/>
        </dgm:presLayoutVars>
      </dgm:prSet>
      <dgm:spPr/>
    </dgm:pt>
    <dgm:pt modelId="{AACB220B-2389-49B3-9956-D7BEF630C172}" type="pres">
      <dgm:prSet presAssocID="{DF31FD40-1F89-4A5B-8B1E-FC74D0EAFDCE}" presName="txSpace" presStyleCnt="0"/>
      <dgm:spPr/>
    </dgm:pt>
    <dgm:pt modelId="{D0B05A1C-5B94-4562-BA6A-E7D7A54EAF50}" type="pres">
      <dgm:prSet presAssocID="{DF31FD40-1F89-4A5B-8B1E-FC74D0EAFDCE}" presName="desTx" presStyleLbl="revTx" presStyleIdx="3" presStyleCnt="6">
        <dgm:presLayoutVars/>
      </dgm:prSet>
      <dgm:spPr/>
    </dgm:pt>
    <dgm:pt modelId="{C91DBE2F-26F9-47C4-BA53-A7069B4CADCE}" type="pres">
      <dgm:prSet presAssocID="{64CFFFE3-AA0E-4867-96EA-723C2E17865F}" presName="sibTrans" presStyleCnt="0"/>
      <dgm:spPr/>
    </dgm:pt>
    <dgm:pt modelId="{3946A3F9-C92D-4390-AAEC-B9EE1EF3C871}" type="pres">
      <dgm:prSet presAssocID="{90889D6E-3668-4BFD-B08D-8D695DE5DCA9}" presName="compNode" presStyleCnt="0"/>
      <dgm:spPr/>
    </dgm:pt>
    <dgm:pt modelId="{B3398A6E-6893-4301-BCA4-C334118EF5DF}" type="pres">
      <dgm:prSet presAssocID="{90889D6E-3668-4BFD-B08D-8D695DE5DC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AB8E0C-BDC7-4706-9E4D-081EE0D093A2}" type="pres">
      <dgm:prSet presAssocID="{90889D6E-3668-4BFD-B08D-8D695DE5DCA9}" presName="iconSpace" presStyleCnt="0"/>
      <dgm:spPr/>
    </dgm:pt>
    <dgm:pt modelId="{47DA5106-8C51-402F-8A17-98655408B81A}" type="pres">
      <dgm:prSet presAssocID="{90889D6E-3668-4BFD-B08D-8D695DE5DCA9}" presName="parTx" presStyleLbl="revTx" presStyleIdx="4" presStyleCnt="6">
        <dgm:presLayoutVars>
          <dgm:chMax val="0"/>
          <dgm:chPref val="0"/>
        </dgm:presLayoutVars>
      </dgm:prSet>
      <dgm:spPr/>
    </dgm:pt>
    <dgm:pt modelId="{B44E4147-6778-437F-867B-495A59FCC010}" type="pres">
      <dgm:prSet presAssocID="{90889D6E-3668-4BFD-B08D-8D695DE5DCA9}" presName="txSpace" presStyleCnt="0"/>
      <dgm:spPr/>
    </dgm:pt>
    <dgm:pt modelId="{7B3277E3-ED4A-4C00-A6EB-75F24C41C012}" type="pres">
      <dgm:prSet presAssocID="{90889D6E-3668-4BFD-B08D-8D695DE5DCA9}" presName="desTx" presStyleLbl="revTx" presStyleIdx="5" presStyleCnt="6">
        <dgm:presLayoutVars/>
      </dgm:prSet>
      <dgm:spPr/>
    </dgm:pt>
  </dgm:ptLst>
  <dgm:cxnLst>
    <dgm:cxn modelId="{491F000E-CA77-4458-AAAA-519714566DE9}" srcId="{E8AF12E2-9AB7-4FF2-AD73-8FAA7451AB83}" destId="{90889D6E-3668-4BFD-B08D-8D695DE5DCA9}" srcOrd="2" destOrd="0" parTransId="{D82BA626-B4ED-447D-9D12-864466A21F3F}" sibTransId="{7C03DCA7-9BE8-4317-B524-1DD13160A4C4}"/>
    <dgm:cxn modelId="{D832991D-8E6E-4390-BA4B-786DF49A684E}" type="presOf" srcId="{E8AF12E2-9AB7-4FF2-AD73-8FAA7451AB83}" destId="{D170AE87-88ED-4C63-B930-CC4C3AC7B3D9}" srcOrd="0" destOrd="0" presId="urn:microsoft.com/office/officeart/2018/5/layout/CenteredIconLabelDescriptionList"/>
    <dgm:cxn modelId="{23E8703F-681C-4D2D-9723-FE922BF5DCB7}" type="presOf" srcId="{C3FC65EA-E4D0-4891-822E-001771FEAA90}" destId="{7B3277E3-ED4A-4C00-A6EB-75F24C41C012}" srcOrd="0" destOrd="2" presId="urn:microsoft.com/office/officeart/2018/5/layout/CenteredIconLabelDescriptionList"/>
    <dgm:cxn modelId="{72C5A55B-0660-465F-A795-8B319FF1A1CC}" srcId="{E8AF12E2-9AB7-4FF2-AD73-8FAA7451AB83}" destId="{2893A445-7D81-411A-A6B1-59BB2745CB07}" srcOrd="0" destOrd="0" parTransId="{61D6828D-28E0-4785-BDC0-63F61940DD8B}" sibTransId="{4A371C96-9923-4665-9D1B-B18AC21F6F7D}"/>
    <dgm:cxn modelId="{8B97AD42-DD1C-4399-AB85-E7FC62D426EA}" type="presOf" srcId="{8EDCD937-2053-4F79-92AF-3B7C0B974357}" destId="{7B3277E3-ED4A-4C00-A6EB-75F24C41C012}" srcOrd="0" destOrd="0" presId="urn:microsoft.com/office/officeart/2018/5/layout/CenteredIconLabelDescriptionList"/>
    <dgm:cxn modelId="{A7B60B76-2F75-443B-9D6A-0C1D8879088B}" srcId="{90889D6E-3668-4BFD-B08D-8D695DE5DCA9}" destId="{B21F2E20-E360-4DDD-BEF2-7669EE9599E7}" srcOrd="1" destOrd="0" parTransId="{FC2C8EE7-AC43-497E-B9CE-3068A1EA49C8}" sibTransId="{0AC91BFA-437A-4DAE-B6C6-84078B4F238E}"/>
    <dgm:cxn modelId="{F975199A-1037-446C-B31A-562CFC88F564}" type="presOf" srcId="{DFA5BF38-6E0A-4968-A8F9-CAF421F5E73F}" destId="{D0B05A1C-5B94-4562-BA6A-E7D7A54EAF50}" srcOrd="0" destOrd="0" presId="urn:microsoft.com/office/officeart/2018/5/layout/CenteredIconLabelDescriptionList"/>
    <dgm:cxn modelId="{5D19FA9A-FE68-4C4F-BDF0-E3683975CA02}" srcId="{DFA5BF38-6E0A-4968-A8F9-CAF421F5E73F}" destId="{158C10FA-3FBE-44BC-B283-FF07ACA40F16}" srcOrd="0" destOrd="0" parTransId="{A84B0264-B483-411C-B007-C929DB8C990D}" sibTransId="{C07E42B4-8294-4FD2-BE08-A6D85873EEC1}"/>
    <dgm:cxn modelId="{E36D069B-DDBC-4226-8841-5996AA943003}" type="presOf" srcId="{2893A445-7D81-411A-A6B1-59BB2745CB07}" destId="{D7FE5DDD-3691-41E3-A7C6-A1E9EA1A700E}" srcOrd="0" destOrd="0" presId="urn:microsoft.com/office/officeart/2018/5/layout/CenteredIconLabelDescriptionList"/>
    <dgm:cxn modelId="{FD5BD89D-BB00-4C77-A010-ACCD631EC92E}" type="presOf" srcId="{DF31FD40-1F89-4A5B-8B1E-FC74D0EAFDCE}" destId="{7E2E6768-75DA-48E8-BCC8-C7C2E6038DCF}" srcOrd="0" destOrd="0" presId="urn:microsoft.com/office/officeart/2018/5/layout/CenteredIconLabelDescriptionList"/>
    <dgm:cxn modelId="{49BAB29E-6FAE-4E4B-9888-CFADDCE4FEAA}" type="presOf" srcId="{25277990-64A1-4682-B9EB-AACB40C48F25}" destId="{00A442BB-48A8-4B6C-A3BC-9FB004045136}" srcOrd="0" destOrd="0" presId="urn:microsoft.com/office/officeart/2018/5/layout/CenteredIconLabelDescriptionList"/>
    <dgm:cxn modelId="{6E872A9F-66EF-47C7-8BF2-FA09CC0BBD71}" srcId="{E8AF12E2-9AB7-4FF2-AD73-8FAA7451AB83}" destId="{DF31FD40-1F89-4A5B-8B1E-FC74D0EAFDCE}" srcOrd="1" destOrd="0" parTransId="{C0F60C28-F0BC-4A8C-97C1-3D200B3FA628}" sibTransId="{64CFFFE3-AA0E-4867-96EA-723C2E17865F}"/>
    <dgm:cxn modelId="{B646FFA5-C823-4612-84B1-1FA3D7649390}" type="presOf" srcId="{90889D6E-3668-4BFD-B08D-8D695DE5DCA9}" destId="{47DA5106-8C51-402F-8A17-98655408B81A}" srcOrd="0" destOrd="0" presId="urn:microsoft.com/office/officeart/2018/5/layout/CenteredIconLabelDescriptionList"/>
    <dgm:cxn modelId="{676F09C8-C369-4937-AA2F-B3AD88E276C4}" type="presOf" srcId="{B21F2E20-E360-4DDD-BEF2-7669EE9599E7}" destId="{7B3277E3-ED4A-4C00-A6EB-75F24C41C012}" srcOrd="0" destOrd="1" presId="urn:microsoft.com/office/officeart/2018/5/layout/CenteredIconLabelDescriptionList"/>
    <dgm:cxn modelId="{50C75FCB-D6FD-41DB-978C-7D4650C43449}" srcId="{90889D6E-3668-4BFD-B08D-8D695DE5DCA9}" destId="{C3FC65EA-E4D0-4891-822E-001771FEAA90}" srcOrd="2" destOrd="0" parTransId="{5DC18C16-1250-48C5-89F5-C0FC128317CB}" sibTransId="{EF3DC391-C71F-459C-969F-311EA2AC42D6}"/>
    <dgm:cxn modelId="{9819B6DA-C06B-46C4-AE47-0CCD6470BA0F}" type="presOf" srcId="{158C10FA-3FBE-44BC-B283-FF07ACA40F16}" destId="{D0B05A1C-5B94-4562-BA6A-E7D7A54EAF50}" srcOrd="0" destOrd="1" presId="urn:microsoft.com/office/officeart/2018/5/layout/CenteredIconLabelDescriptionList"/>
    <dgm:cxn modelId="{1B8FDBEC-59BF-4D85-8C04-D792D59D7ECD}" srcId="{2893A445-7D81-411A-A6B1-59BB2745CB07}" destId="{25277990-64A1-4682-B9EB-AACB40C48F25}" srcOrd="0" destOrd="0" parTransId="{44A62EEA-2987-4EC6-A677-837FDC777078}" sibTransId="{8A131C92-A2E6-4359-9975-BFE087661543}"/>
    <dgm:cxn modelId="{443D96F1-EE11-45AD-B227-2DB145ECE299}" srcId="{90889D6E-3668-4BFD-B08D-8D695DE5DCA9}" destId="{8EDCD937-2053-4F79-92AF-3B7C0B974357}" srcOrd="0" destOrd="0" parTransId="{66D3AAF0-CB86-4B96-8D3C-552B1F50373A}" sibTransId="{82C088C1-47A6-4BA9-997A-5FBB7022DF34}"/>
    <dgm:cxn modelId="{C8741EF2-03DC-4339-AD66-5CDE738DEE9F}" srcId="{DF31FD40-1F89-4A5B-8B1E-FC74D0EAFDCE}" destId="{DFA5BF38-6E0A-4968-A8F9-CAF421F5E73F}" srcOrd="0" destOrd="0" parTransId="{1BF09DE9-033F-42F9-A15E-2DC9D8062438}" sibTransId="{6A4781FF-4E8B-4290-B8C8-84754C5EDC5D}"/>
    <dgm:cxn modelId="{EA44DF1D-35FA-4AD8-87E7-03E8F2F076BA}" type="presParOf" srcId="{D170AE87-88ED-4C63-B930-CC4C3AC7B3D9}" destId="{64E5A6F6-C478-4561-838C-C1DB2727DDA8}" srcOrd="0" destOrd="0" presId="urn:microsoft.com/office/officeart/2018/5/layout/CenteredIconLabelDescriptionList"/>
    <dgm:cxn modelId="{BED89A7B-EDA9-43AE-96E9-1D22730D45DC}" type="presParOf" srcId="{64E5A6F6-C478-4561-838C-C1DB2727DDA8}" destId="{8C84E7BA-C46E-494A-930A-8DF1EDA52F31}" srcOrd="0" destOrd="0" presId="urn:microsoft.com/office/officeart/2018/5/layout/CenteredIconLabelDescriptionList"/>
    <dgm:cxn modelId="{EA5FD1CA-6ED3-46B8-8BCE-4B07BFC7F48A}" type="presParOf" srcId="{64E5A6F6-C478-4561-838C-C1DB2727DDA8}" destId="{A1BE2A2B-564B-4ADD-91B3-6FE65F14370E}" srcOrd="1" destOrd="0" presId="urn:microsoft.com/office/officeart/2018/5/layout/CenteredIconLabelDescriptionList"/>
    <dgm:cxn modelId="{C153BED3-E9D3-4B9F-B0C2-B42709FA0087}" type="presParOf" srcId="{64E5A6F6-C478-4561-838C-C1DB2727DDA8}" destId="{D7FE5DDD-3691-41E3-A7C6-A1E9EA1A700E}" srcOrd="2" destOrd="0" presId="urn:microsoft.com/office/officeart/2018/5/layout/CenteredIconLabelDescriptionList"/>
    <dgm:cxn modelId="{5B480F07-FDAC-428C-AE5F-A56DE0FADCD7}" type="presParOf" srcId="{64E5A6F6-C478-4561-838C-C1DB2727DDA8}" destId="{3B053A55-E759-45F7-9961-CD00BAFACC43}" srcOrd="3" destOrd="0" presId="urn:microsoft.com/office/officeart/2018/5/layout/CenteredIconLabelDescriptionList"/>
    <dgm:cxn modelId="{24C11142-D98D-45A7-AFB9-D62A15239B36}" type="presParOf" srcId="{64E5A6F6-C478-4561-838C-C1DB2727DDA8}" destId="{00A442BB-48A8-4B6C-A3BC-9FB004045136}" srcOrd="4" destOrd="0" presId="urn:microsoft.com/office/officeart/2018/5/layout/CenteredIconLabelDescriptionList"/>
    <dgm:cxn modelId="{6E2D14F9-4E53-45EE-9599-871C5D386BA2}" type="presParOf" srcId="{D170AE87-88ED-4C63-B930-CC4C3AC7B3D9}" destId="{E4D6F1FD-DE3F-418F-92E4-968E6165E48A}" srcOrd="1" destOrd="0" presId="urn:microsoft.com/office/officeart/2018/5/layout/CenteredIconLabelDescriptionList"/>
    <dgm:cxn modelId="{190F5F50-8C2A-46BB-87A4-B81AB1C9EDF6}" type="presParOf" srcId="{D170AE87-88ED-4C63-B930-CC4C3AC7B3D9}" destId="{F549BE45-86A8-4EEF-A179-CBF08A3AEE69}" srcOrd="2" destOrd="0" presId="urn:microsoft.com/office/officeart/2018/5/layout/CenteredIconLabelDescriptionList"/>
    <dgm:cxn modelId="{0B830C2B-6384-4247-9C42-98D1D0BA6678}" type="presParOf" srcId="{F549BE45-86A8-4EEF-A179-CBF08A3AEE69}" destId="{E2A98771-F7BB-4D12-9A73-3787E2E35A3F}" srcOrd="0" destOrd="0" presId="urn:microsoft.com/office/officeart/2018/5/layout/CenteredIconLabelDescriptionList"/>
    <dgm:cxn modelId="{5301A771-2F0F-4877-870C-15837A147E25}" type="presParOf" srcId="{F549BE45-86A8-4EEF-A179-CBF08A3AEE69}" destId="{1596CFAC-6B1D-4933-B15A-2BF447A14ABC}" srcOrd="1" destOrd="0" presId="urn:microsoft.com/office/officeart/2018/5/layout/CenteredIconLabelDescriptionList"/>
    <dgm:cxn modelId="{2469A6CD-487B-4649-A532-D1032F8FA98E}" type="presParOf" srcId="{F549BE45-86A8-4EEF-A179-CBF08A3AEE69}" destId="{7E2E6768-75DA-48E8-BCC8-C7C2E6038DCF}" srcOrd="2" destOrd="0" presId="urn:microsoft.com/office/officeart/2018/5/layout/CenteredIconLabelDescriptionList"/>
    <dgm:cxn modelId="{C40D3F07-E35A-4E65-9D01-E3E74AE4A75F}" type="presParOf" srcId="{F549BE45-86A8-4EEF-A179-CBF08A3AEE69}" destId="{AACB220B-2389-49B3-9956-D7BEF630C172}" srcOrd="3" destOrd="0" presId="urn:microsoft.com/office/officeart/2018/5/layout/CenteredIconLabelDescriptionList"/>
    <dgm:cxn modelId="{EFC3A781-BF3A-4BBA-8709-AD3A07C19CD4}" type="presParOf" srcId="{F549BE45-86A8-4EEF-A179-CBF08A3AEE69}" destId="{D0B05A1C-5B94-4562-BA6A-E7D7A54EAF50}" srcOrd="4" destOrd="0" presId="urn:microsoft.com/office/officeart/2018/5/layout/CenteredIconLabelDescriptionList"/>
    <dgm:cxn modelId="{33988E0E-EDA7-4129-94B2-17A0E6787B35}" type="presParOf" srcId="{D170AE87-88ED-4C63-B930-CC4C3AC7B3D9}" destId="{C91DBE2F-26F9-47C4-BA53-A7069B4CADCE}" srcOrd="3" destOrd="0" presId="urn:microsoft.com/office/officeart/2018/5/layout/CenteredIconLabelDescriptionList"/>
    <dgm:cxn modelId="{9B5E1DA6-65CA-443B-9800-679963194457}" type="presParOf" srcId="{D170AE87-88ED-4C63-B930-CC4C3AC7B3D9}" destId="{3946A3F9-C92D-4390-AAEC-B9EE1EF3C871}" srcOrd="4" destOrd="0" presId="urn:microsoft.com/office/officeart/2018/5/layout/CenteredIconLabelDescriptionList"/>
    <dgm:cxn modelId="{939DE71D-4746-4D8F-8B89-2A1569685584}" type="presParOf" srcId="{3946A3F9-C92D-4390-AAEC-B9EE1EF3C871}" destId="{B3398A6E-6893-4301-BCA4-C334118EF5DF}" srcOrd="0" destOrd="0" presId="urn:microsoft.com/office/officeart/2018/5/layout/CenteredIconLabelDescriptionList"/>
    <dgm:cxn modelId="{CEBEA5FB-11C5-464A-8431-DBE48355E5DB}" type="presParOf" srcId="{3946A3F9-C92D-4390-AAEC-B9EE1EF3C871}" destId="{76AB8E0C-BDC7-4706-9E4D-081EE0D093A2}" srcOrd="1" destOrd="0" presId="urn:microsoft.com/office/officeart/2018/5/layout/CenteredIconLabelDescriptionList"/>
    <dgm:cxn modelId="{6612F203-A836-4280-B553-EBFE38B6B102}" type="presParOf" srcId="{3946A3F9-C92D-4390-AAEC-B9EE1EF3C871}" destId="{47DA5106-8C51-402F-8A17-98655408B81A}" srcOrd="2" destOrd="0" presId="urn:microsoft.com/office/officeart/2018/5/layout/CenteredIconLabelDescriptionList"/>
    <dgm:cxn modelId="{0493CD97-8973-4AF5-B207-653F32D23FF2}" type="presParOf" srcId="{3946A3F9-C92D-4390-AAEC-B9EE1EF3C871}" destId="{B44E4147-6778-437F-867B-495A59FCC010}" srcOrd="3" destOrd="0" presId="urn:microsoft.com/office/officeart/2018/5/layout/CenteredIconLabelDescriptionList"/>
    <dgm:cxn modelId="{B053FE1A-0BAF-4577-840C-60AF5DCFCBC7}" type="presParOf" srcId="{3946A3F9-C92D-4390-AAEC-B9EE1EF3C871}" destId="{7B3277E3-ED4A-4C00-A6EB-75F24C41C01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59A723-D631-42FA-8EA1-7598638C2C8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3E38864-8038-41E9-902F-0A6CDF1BF3B7}">
      <dgm:prSet/>
      <dgm:spPr/>
      <dgm:t>
        <a:bodyPr/>
        <a:lstStyle/>
        <a:p>
          <a:r>
            <a:rPr lang="en-IE"/>
            <a:t>Recommendations / insights?</a:t>
          </a:r>
          <a:endParaRPr lang="en-US"/>
        </a:p>
      </dgm:t>
    </dgm:pt>
    <dgm:pt modelId="{C5E971BA-A4CF-452C-8203-D6F11BCC4BD4}" type="parTrans" cxnId="{EC8BF0BD-15D4-4690-85B5-1B52859AD396}">
      <dgm:prSet/>
      <dgm:spPr/>
      <dgm:t>
        <a:bodyPr/>
        <a:lstStyle/>
        <a:p>
          <a:endParaRPr lang="en-US"/>
        </a:p>
      </dgm:t>
    </dgm:pt>
    <dgm:pt modelId="{3F0A2599-7D10-47FB-92E8-FDEBAA8B8030}" type="sibTrans" cxnId="{EC8BF0BD-15D4-4690-85B5-1B52859AD396}">
      <dgm:prSet/>
      <dgm:spPr/>
      <dgm:t>
        <a:bodyPr/>
        <a:lstStyle/>
        <a:p>
          <a:endParaRPr lang="en-US"/>
        </a:p>
      </dgm:t>
    </dgm:pt>
    <dgm:pt modelId="{0B934AAB-8934-4EA7-91B1-241CF043635A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Lack of documentation about training chatbots with Artificial Intelligence.</a:t>
          </a:r>
          <a:endParaRPr lang="en-US"/>
        </a:p>
      </dgm:t>
    </dgm:pt>
    <dgm:pt modelId="{7086667D-18C7-4CE5-B7D5-E7C776EDB20A}" type="parTrans" cxnId="{571CF456-9521-4CFC-969E-868BB6738E51}">
      <dgm:prSet/>
      <dgm:spPr/>
      <dgm:t>
        <a:bodyPr/>
        <a:lstStyle/>
        <a:p>
          <a:endParaRPr lang="en-US"/>
        </a:p>
      </dgm:t>
    </dgm:pt>
    <dgm:pt modelId="{1FEA6108-5BCD-4C3A-AC82-B03545C60298}" type="sibTrans" cxnId="{571CF456-9521-4CFC-969E-868BB6738E51}">
      <dgm:prSet/>
      <dgm:spPr/>
      <dgm:t>
        <a:bodyPr/>
        <a:lstStyle/>
        <a:p>
          <a:endParaRPr lang="en-US"/>
        </a:p>
      </dgm:t>
    </dgm:pt>
    <dgm:pt modelId="{30BF014F-FCD0-4AEA-8798-FC8F193D50B1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Potentially usage for customer service.</a:t>
          </a:r>
          <a:endParaRPr lang="en-US"/>
        </a:p>
      </dgm:t>
    </dgm:pt>
    <dgm:pt modelId="{44FDB4DF-AC0E-4D4F-919A-82642F00A903}" type="parTrans" cxnId="{3D3CDB70-3A1B-4114-8A46-D8D9C179D2D8}">
      <dgm:prSet/>
      <dgm:spPr/>
      <dgm:t>
        <a:bodyPr/>
        <a:lstStyle/>
        <a:p>
          <a:endParaRPr lang="en-US"/>
        </a:p>
      </dgm:t>
    </dgm:pt>
    <dgm:pt modelId="{819BF67A-E624-4164-9CF2-686BD0B71442}" type="sibTrans" cxnId="{3D3CDB70-3A1B-4114-8A46-D8D9C179D2D8}">
      <dgm:prSet/>
      <dgm:spPr/>
      <dgm:t>
        <a:bodyPr/>
        <a:lstStyle/>
        <a:p>
          <a:endParaRPr lang="en-US"/>
        </a:p>
      </dgm:t>
    </dgm:pt>
    <dgm:pt modelId="{4357D244-3204-476D-B2B6-92CD8F57567D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Google AIY Kit not well documented.</a:t>
          </a:r>
          <a:endParaRPr lang="en-US"/>
        </a:p>
      </dgm:t>
    </dgm:pt>
    <dgm:pt modelId="{C289D693-3B6D-44CD-A5C0-8BE1C023A3F8}" type="parTrans" cxnId="{2DF0904E-1E0A-4A9B-8552-E43F94027F2C}">
      <dgm:prSet/>
      <dgm:spPr/>
      <dgm:t>
        <a:bodyPr/>
        <a:lstStyle/>
        <a:p>
          <a:endParaRPr lang="en-US"/>
        </a:p>
      </dgm:t>
    </dgm:pt>
    <dgm:pt modelId="{5A7AB79B-E70C-4A1C-A84D-D63B9A4D5540}" type="sibTrans" cxnId="{2DF0904E-1E0A-4A9B-8552-E43F94027F2C}">
      <dgm:prSet/>
      <dgm:spPr/>
      <dgm:t>
        <a:bodyPr/>
        <a:lstStyle/>
        <a:p>
          <a:endParaRPr lang="en-US"/>
        </a:p>
      </dgm:t>
    </dgm:pt>
    <dgm:pt modelId="{E0471F7D-3542-47FC-8D59-04AEF087FB56}">
      <dgm:prSet/>
      <dgm:spPr/>
      <dgm:t>
        <a:bodyPr/>
        <a:lstStyle/>
        <a:p>
          <a:r>
            <a:rPr lang="en-IE"/>
            <a:t>Dependencies not reliable.</a:t>
          </a:r>
          <a:endParaRPr lang="en-US"/>
        </a:p>
      </dgm:t>
    </dgm:pt>
    <dgm:pt modelId="{7E7058EF-AD07-484B-ACDD-7693C37FFCC0}" type="parTrans" cxnId="{E112A2DA-16B7-4256-8CE7-E361638AFA96}">
      <dgm:prSet/>
      <dgm:spPr/>
      <dgm:t>
        <a:bodyPr/>
        <a:lstStyle/>
        <a:p>
          <a:endParaRPr lang="en-US"/>
        </a:p>
      </dgm:t>
    </dgm:pt>
    <dgm:pt modelId="{269DF09F-A107-4381-A5E1-3D8574C7BCD4}" type="sibTrans" cxnId="{E112A2DA-16B7-4256-8CE7-E361638AFA96}">
      <dgm:prSet/>
      <dgm:spPr/>
      <dgm:t>
        <a:bodyPr/>
        <a:lstStyle/>
        <a:p>
          <a:endParaRPr lang="en-US"/>
        </a:p>
      </dgm:t>
    </dgm:pt>
    <dgm:pt modelId="{FF323A8A-A38E-4561-8540-94EE872137C0}">
      <dgm:prSet/>
      <dgm:spPr/>
      <dgm:t>
        <a:bodyPr/>
        <a:lstStyle/>
        <a:p>
          <a:r>
            <a:rPr lang="en-IE"/>
            <a:t>Meeting expected originals goals objectives?</a:t>
          </a:r>
          <a:endParaRPr lang="en-US"/>
        </a:p>
      </dgm:t>
    </dgm:pt>
    <dgm:pt modelId="{F0503BD5-B216-4574-A84D-0DEE3BB8E4D0}" type="parTrans" cxnId="{ACC58941-9354-4BA8-9142-01C3FFCF71D0}">
      <dgm:prSet/>
      <dgm:spPr/>
      <dgm:t>
        <a:bodyPr/>
        <a:lstStyle/>
        <a:p>
          <a:endParaRPr lang="en-US"/>
        </a:p>
      </dgm:t>
    </dgm:pt>
    <dgm:pt modelId="{2F2744DA-7D71-4937-AF40-B67D3C344F99}" type="sibTrans" cxnId="{ACC58941-9354-4BA8-9142-01C3FFCF71D0}">
      <dgm:prSet/>
      <dgm:spPr/>
      <dgm:t>
        <a:bodyPr/>
        <a:lstStyle/>
        <a:p>
          <a:endParaRPr lang="en-US"/>
        </a:p>
      </dgm:t>
    </dgm:pt>
    <dgm:pt modelId="{A2B19307-EB67-4794-A15C-F14A05A791BB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Issues with modification of Google AIY Kit.</a:t>
          </a:r>
          <a:endParaRPr lang="en-US"/>
        </a:p>
      </dgm:t>
    </dgm:pt>
    <dgm:pt modelId="{DABADD47-C333-45CC-A9D1-C197C090EB03}" type="parTrans" cxnId="{9AE11105-2328-4C4A-976A-573DCD63860B}">
      <dgm:prSet/>
      <dgm:spPr/>
      <dgm:t>
        <a:bodyPr/>
        <a:lstStyle/>
        <a:p>
          <a:endParaRPr lang="en-US"/>
        </a:p>
      </dgm:t>
    </dgm:pt>
    <dgm:pt modelId="{6DB1275A-6B91-4ADB-929D-191BB83A2CBA}" type="sibTrans" cxnId="{9AE11105-2328-4C4A-976A-573DCD63860B}">
      <dgm:prSet/>
      <dgm:spPr/>
      <dgm:t>
        <a:bodyPr/>
        <a:lstStyle/>
        <a:p>
          <a:endParaRPr lang="en-US"/>
        </a:p>
      </dgm:t>
    </dgm:pt>
    <dgm:pt modelId="{C288D124-5002-4C61-82C4-75DE0725D5D3}">
      <dgm:prSet/>
      <dgm:spPr/>
      <dgm:t>
        <a:bodyPr/>
        <a:lstStyle/>
        <a:p>
          <a:r>
            <a:rPr lang="en-IE"/>
            <a:t>Changed project approach.</a:t>
          </a:r>
          <a:endParaRPr lang="en-US"/>
        </a:p>
      </dgm:t>
    </dgm:pt>
    <dgm:pt modelId="{F12D6984-80AD-4CD2-9AB8-64B66998ECD5}" type="parTrans" cxnId="{3DD1754A-2C7D-438E-A8DD-7BA84C25B18E}">
      <dgm:prSet/>
      <dgm:spPr/>
      <dgm:t>
        <a:bodyPr/>
        <a:lstStyle/>
        <a:p>
          <a:endParaRPr lang="en-US"/>
        </a:p>
      </dgm:t>
    </dgm:pt>
    <dgm:pt modelId="{5DBE9711-D9CA-4FB0-AA4D-D8BFCA5AC055}" type="sibTrans" cxnId="{3DD1754A-2C7D-438E-A8DD-7BA84C25B18E}">
      <dgm:prSet/>
      <dgm:spPr/>
      <dgm:t>
        <a:bodyPr/>
        <a:lstStyle/>
        <a:p>
          <a:endParaRPr lang="en-US"/>
        </a:p>
      </dgm:t>
    </dgm:pt>
    <dgm:pt modelId="{1FA73DA5-C8BE-4E62-8484-A00D6136CA7B}" type="pres">
      <dgm:prSet presAssocID="{3859A723-D631-42FA-8EA1-7598638C2C8C}" presName="linear" presStyleCnt="0">
        <dgm:presLayoutVars>
          <dgm:animLvl val="lvl"/>
          <dgm:resizeHandles val="exact"/>
        </dgm:presLayoutVars>
      </dgm:prSet>
      <dgm:spPr/>
    </dgm:pt>
    <dgm:pt modelId="{115F9754-B817-4315-97EC-B193C376B07A}" type="pres">
      <dgm:prSet presAssocID="{23E38864-8038-41E9-902F-0A6CDF1BF3B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2D0B29-6338-4F58-B445-9F12328F04EB}" type="pres">
      <dgm:prSet presAssocID="{23E38864-8038-41E9-902F-0A6CDF1BF3B7}" presName="childText" presStyleLbl="revTx" presStyleIdx="0" presStyleCnt="2">
        <dgm:presLayoutVars>
          <dgm:bulletEnabled val="1"/>
        </dgm:presLayoutVars>
      </dgm:prSet>
      <dgm:spPr/>
    </dgm:pt>
    <dgm:pt modelId="{79ECFDDD-8C7D-45FA-8D71-9F30CC0DFC5E}" type="pres">
      <dgm:prSet presAssocID="{FF323A8A-A38E-4561-8540-94EE872137C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BFB04D9-F4EA-4600-BEF1-20EF663B840F}" type="pres">
      <dgm:prSet presAssocID="{FF323A8A-A38E-4561-8540-94EE872137C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AE11105-2328-4C4A-976A-573DCD63860B}" srcId="{FF323A8A-A38E-4561-8540-94EE872137C0}" destId="{A2B19307-EB67-4794-A15C-F14A05A791BB}" srcOrd="0" destOrd="0" parTransId="{DABADD47-C333-45CC-A9D1-C197C090EB03}" sibTransId="{6DB1275A-6B91-4ADB-929D-191BB83A2CBA}"/>
    <dgm:cxn modelId="{AB5F8926-F4BD-4CCE-9012-2CDFE63AC62B}" type="presOf" srcId="{C288D124-5002-4C61-82C4-75DE0725D5D3}" destId="{3BFB04D9-F4EA-4600-BEF1-20EF663B840F}" srcOrd="0" destOrd="1" presId="urn:microsoft.com/office/officeart/2005/8/layout/vList2"/>
    <dgm:cxn modelId="{1F97E33D-CEB5-4BA6-8E2E-B0472E116C8E}" type="presOf" srcId="{FF323A8A-A38E-4561-8540-94EE872137C0}" destId="{79ECFDDD-8C7D-45FA-8D71-9F30CC0DFC5E}" srcOrd="0" destOrd="0" presId="urn:microsoft.com/office/officeart/2005/8/layout/vList2"/>
    <dgm:cxn modelId="{BB74583F-80F0-44A9-BD2B-4ADAFB3A4902}" type="presOf" srcId="{A2B19307-EB67-4794-A15C-F14A05A791BB}" destId="{3BFB04D9-F4EA-4600-BEF1-20EF663B840F}" srcOrd="0" destOrd="0" presId="urn:microsoft.com/office/officeart/2005/8/layout/vList2"/>
    <dgm:cxn modelId="{ACC58941-9354-4BA8-9142-01C3FFCF71D0}" srcId="{3859A723-D631-42FA-8EA1-7598638C2C8C}" destId="{FF323A8A-A38E-4561-8540-94EE872137C0}" srcOrd="1" destOrd="0" parTransId="{F0503BD5-B216-4574-A84D-0DEE3BB8E4D0}" sibTransId="{2F2744DA-7D71-4937-AF40-B67D3C344F99}"/>
    <dgm:cxn modelId="{95583763-B011-46C9-AB7D-A0F66DB99119}" type="presOf" srcId="{4357D244-3204-476D-B2B6-92CD8F57567D}" destId="{382D0B29-6338-4F58-B445-9F12328F04EB}" srcOrd="0" destOrd="2" presId="urn:microsoft.com/office/officeart/2005/8/layout/vList2"/>
    <dgm:cxn modelId="{3DD1754A-2C7D-438E-A8DD-7BA84C25B18E}" srcId="{A2B19307-EB67-4794-A15C-F14A05A791BB}" destId="{C288D124-5002-4C61-82C4-75DE0725D5D3}" srcOrd="0" destOrd="0" parTransId="{F12D6984-80AD-4CD2-9AB8-64B66998ECD5}" sibTransId="{5DBE9711-D9CA-4FB0-AA4D-D8BFCA5AC055}"/>
    <dgm:cxn modelId="{2DF0904E-1E0A-4A9B-8552-E43F94027F2C}" srcId="{23E38864-8038-41E9-902F-0A6CDF1BF3B7}" destId="{4357D244-3204-476D-B2B6-92CD8F57567D}" srcOrd="2" destOrd="0" parTransId="{C289D693-3B6D-44CD-A5C0-8BE1C023A3F8}" sibTransId="{5A7AB79B-E70C-4A1C-A84D-D63B9A4D5540}"/>
    <dgm:cxn modelId="{3D3CDB70-3A1B-4114-8A46-D8D9C179D2D8}" srcId="{23E38864-8038-41E9-902F-0A6CDF1BF3B7}" destId="{30BF014F-FCD0-4AEA-8798-FC8F193D50B1}" srcOrd="1" destOrd="0" parTransId="{44FDB4DF-AC0E-4D4F-919A-82642F00A903}" sibTransId="{819BF67A-E624-4164-9CF2-686BD0B71442}"/>
    <dgm:cxn modelId="{C1AAB272-8CAD-4B2A-A2A4-D279E2936D41}" type="presOf" srcId="{E0471F7D-3542-47FC-8D59-04AEF087FB56}" destId="{382D0B29-6338-4F58-B445-9F12328F04EB}" srcOrd="0" destOrd="3" presId="urn:microsoft.com/office/officeart/2005/8/layout/vList2"/>
    <dgm:cxn modelId="{571CF456-9521-4CFC-969E-868BB6738E51}" srcId="{23E38864-8038-41E9-902F-0A6CDF1BF3B7}" destId="{0B934AAB-8934-4EA7-91B1-241CF043635A}" srcOrd="0" destOrd="0" parTransId="{7086667D-18C7-4CE5-B7D5-E7C776EDB20A}" sibTransId="{1FEA6108-5BCD-4C3A-AC82-B03545C60298}"/>
    <dgm:cxn modelId="{04D6B392-7698-469D-99E0-508917E5EA88}" type="presOf" srcId="{23E38864-8038-41E9-902F-0A6CDF1BF3B7}" destId="{115F9754-B817-4315-97EC-B193C376B07A}" srcOrd="0" destOrd="0" presId="urn:microsoft.com/office/officeart/2005/8/layout/vList2"/>
    <dgm:cxn modelId="{9DD845A7-8D46-4CA9-BC7D-D515F7ACD7A0}" type="presOf" srcId="{30BF014F-FCD0-4AEA-8798-FC8F193D50B1}" destId="{382D0B29-6338-4F58-B445-9F12328F04EB}" srcOrd="0" destOrd="1" presId="urn:microsoft.com/office/officeart/2005/8/layout/vList2"/>
    <dgm:cxn modelId="{1FD058BA-9AB2-4818-8729-507F7453DACB}" type="presOf" srcId="{0B934AAB-8934-4EA7-91B1-241CF043635A}" destId="{382D0B29-6338-4F58-B445-9F12328F04EB}" srcOrd="0" destOrd="0" presId="urn:microsoft.com/office/officeart/2005/8/layout/vList2"/>
    <dgm:cxn modelId="{EC8BF0BD-15D4-4690-85B5-1B52859AD396}" srcId="{3859A723-D631-42FA-8EA1-7598638C2C8C}" destId="{23E38864-8038-41E9-902F-0A6CDF1BF3B7}" srcOrd="0" destOrd="0" parTransId="{C5E971BA-A4CF-452C-8203-D6F11BCC4BD4}" sibTransId="{3F0A2599-7D10-47FB-92E8-FDEBAA8B8030}"/>
    <dgm:cxn modelId="{43604FC8-EFC7-4F62-AC46-ECC71C872C4B}" type="presOf" srcId="{3859A723-D631-42FA-8EA1-7598638C2C8C}" destId="{1FA73DA5-C8BE-4E62-8484-A00D6136CA7B}" srcOrd="0" destOrd="0" presId="urn:microsoft.com/office/officeart/2005/8/layout/vList2"/>
    <dgm:cxn modelId="{E112A2DA-16B7-4256-8CE7-E361638AFA96}" srcId="{4357D244-3204-476D-B2B6-92CD8F57567D}" destId="{E0471F7D-3542-47FC-8D59-04AEF087FB56}" srcOrd="0" destOrd="0" parTransId="{7E7058EF-AD07-484B-ACDD-7693C37FFCC0}" sibTransId="{269DF09F-A107-4381-A5E1-3D8574C7BCD4}"/>
    <dgm:cxn modelId="{689F5580-8988-48BB-BDEF-5946D9CFF424}" type="presParOf" srcId="{1FA73DA5-C8BE-4E62-8484-A00D6136CA7B}" destId="{115F9754-B817-4315-97EC-B193C376B07A}" srcOrd="0" destOrd="0" presId="urn:microsoft.com/office/officeart/2005/8/layout/vList2"/>
    <dgm:cxn modelId="{782B3D34-1B7D-44C3-AEB5-7DDC53297D2C}" type="presParOf" srcId="{1FA73DA5-C8BE-4E62-8484-A00D6136CA7B}" destId="{382D0B29-6338-4F58-B445-9F12328F04EB}" srcOrd="1" destOrd="0" presId="urn:microsoft.com/office/officeart/2005/8/layout/vList2"/>
    <dgm:cxn modelId="{6003A4C5-3969-4EAB-8D50-598C0AD2374B}" type="presParOf" srcId="{1FA73DA5-C8BE-4E62-8484-A00D6136CA7B}" destId="{79ECFDDD-8C7D-45FA-8D71-9F30CC0DFC5E}" srcOrd="2" destOrd="0" presId="urn:microsoft.com/office/officeart/2005/8/layout/vList2"/>
    <dgm:cxn modelId="{87094ADC-A488-4E1D-86A7-2DEF3BC2D2D9}" type="presParOf" srcId="{1FA73DA5-C8BE-4E62-8484-A00D6136CA7B}" destId="{3BFB04D9-F4EA-4600-BEF1-20EF663B840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1962D-89AE-437E-A185-31FF3E380360}">
      <dsp:nvSpPr>
        <dsp:cNvPr id="0" name=""/>
        <dsp:cNvSpPr/>
      </dsp:nvSpPr>
      <dsp:spPr>
        <a:xfrm>
          <a:off x="0" y="0"/>
          <a:ext cx="5399616" cy="11527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Project Overview.</a:t>
          </a:r>
        </a:p>
      </dsp:txBody>
      <dsp:txXfrm>
        <a:off x="33763" y="33763"/>
        <a:ext cx="4058293" cy="1085231"/>
      </dsp:txXfrm>
    </dsp:sp>
    <dsp:sp modelId="{C4954E6C-3199-4ECE-A847-E3C3B40CF724}">
      <dsp:nvSpPr>
        <dsp:cNvPr id="0" name=""/>
        <dsp:cNvSpPr/>
      </dsp:nvSpPr>
      <dsp:spPr>
        <a:xfrm>
          <a:off x="452217" y="1362350"/>
          <a:ext cx="5399616" cy="1152757"/>
        </a:xfrm>
        <a:prstGeom prst="roundRect">
          <a:avLst>
            <a:gd name="adj" fmla="val 10000"/>
          </a:avLst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System Design.</a:t>
          </a:r>
        </a:p>
      </dsp:txBody>
      <dsp:txXfrm>
        <a:off x="485980" y="1396113"/>
        <a:ext cx="4130580" cy="1085231"/>
      </dsp:txXfrm>
    </dsp:sp>
    <dsp:sp modelId="{08EEAE6C-38DB-4ED8-982B-598CD4F1542E}">
      <dsp:nvSpPr>
        <dsp:cNvPr id="0" name=""/>
        <dsp:cNvSpPr/>
      </dsp:nvSpPr>
      <dsp:spPr>
        <a:xfrm>
          <a:off x="897686" y="2724700"/>
          <a:ext cx="5399616" cy="1152757"/>
        </a:xfrm>
        <a:prstGeom prst="roundRect">
          <a:avLst>
            <a:gd name="adj" fmla="val 10000"/>
          </a:avLst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System Evaluation / Testing.</a:t>
          </a:r>
        </a:p>
      </dsp:txBody>
      <dsp:txXfrm>
        <a:off x="931449" y="2758463"/>
        <a:ext cx="4137329" cy="1085231"/>
      </dsp:txXfrm>
    </dsp:sp>
    <dsp:sp modelId="{C03E664F-580F-4128-8BAD-D9AB573D1BE5}">
      <dsp:nvSpPr>
        <dsp:cNvPr id="0" name=""/>
        <dsp:cNvSpPr/>
      </dsp:nvSpPr>
      <dsp:spPr>
        <a:xfrm>
          <a:off x="1349904" y="4087050"/>
          <a:ext cx="5399616" cy="1152757"/>
        </a:xfrm>
        <a:prstGeom prst="roundRect">
          <a:avLst>
            <a:gd name="adj" fmla="val 10000"/>
          </a:avLst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Conclusion.</a:t>
          </a:r>
        </a:p>
      </dsp:txBody>
      <dsp:txXfrm>
        <a:off x="1383667" y="4120813"/>
        <a:ext cx="4130580" cy="1085231"/>
      </dsp:txXfrm>
    </dsp:sp>
    <dsp:sp modelId="{C998F698-0FA8-439E-BEA5-B8679222F16E}">
      <dsp:nvSpPr>
        <dsp:cNvPr id="0" name=""/>
        <dsp:cNvSpPr/>
      </dsp:nvSpPr>
      <dsp:spPr>
        <a:xfrm>
          <a:off x="4650324" y="882907"/>
          <a:ext cx="749292" cy="74929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818915" y="882907"/>
        <a:ext cx="412110" cy="563842"/>
      </dsp:txXfrm>
    </dsp:sp>
    <dsp:sp modelId="{753D28D3-4843-4EAD-8763-1B631B66479B}">
      <dsp:nvSpPr>
        <dsp:cNvPr id="0" name=""/>
        <dsp:cNvSpPr/>
      </dsp:nvSpPr>
      <dsp:spPr>
        <a:xfrm>
          <a:off x="5102542" y="2245257"/>
          <a:ext cx="749292" cy="74929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262220"/>
            <a:satOff val="12987"/>
            <a:lumOff val="857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2262220"/>
              <a:satOff val="12987"/>
              <a:lumOff val="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271133" y="2245257"/>
        <a:ext cx="412110" cy="563842"/>
      </dsp:txXfrm>
    </dsp:sp>
    <dsp:sp modelId="{A639F93B-A728-43EF-B0EF-B576A75EE27C}">
      <dsp:nvSpPr>
        <dsp:cNvPr id="0" name=""/>
        <dsp:cNvSpPr/>
      </dsp:nvSpPr>
      <dsp:spPr>
        <a:xfrm>
          <a:off x="5548010" y="3607607"/>
          <a:ext cx="749292" cy="74929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716601" y="3607607"/>
        <a:ext cx="412110" cy="5638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876A2-2F59-411A-82CA-7C0A9EC59073}">
      <dsp:nvSpPr>
        <dsp:cNvPr id="0" name=""/>
        <dsp:cNvSpPr/>
      </dsp:nvSpPr>
      <dsp:spPr>
        <a:xfrm>
          <a:off x="746842" y="432636"/>
          <a:ext cx="1041891" cy="10418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209F4-44A4-4282-8750-FBE108016126}">
      <dsp:nvSpPr>
        <dsp:cNvPr id="0" name=""/>
        <dsp:cNvSpPr/>
      </dsp:nvSpPr>
      <dsp:spPr>
        <a:xfrm>
          <a:off x="46549" y="1424878"/>
          <a:ext cx="2976833" cy="446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Background Context:</a:t>
          </a:r>
        </a:p>
      </dsp:txBody>
      <dsp:txXfrm>
        <a:off x="46549" y="1424878"/>
        <a:ext cx="2976833" cy="446525"/>
      </dsp:txXfrm>
    </dsp:sp>
    <dsp:sp modelId="{D6E6EF0D-B734-4049-A362-4FA44935F652}">
      <dsp:nvSpPr>
        <dsp:cNvPr id="0" name=""/>
        <dsp:cNvSpPr/>
      </dsp:nvSpPr>
      <dsp:spPr>
        <a:xfrm>
          <a:off x="9130" y="2154877"/>
          <a:ext cx="2976833" cy="1840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 </a:t>
          </a:r>
          <a:r>
            <a:rPr lang="en-IE" sz="2000" kern="1200" dirty="0"/>
            <a:t>develop chatbot which could be trained on a given data set.</a:t>
          </a:r>
          <a:endParaRPr lang="en-US" sz="2000" kern="120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Testing of smart assistants - Google AIY Kit.</a:t>
          </a:r>
          <a:endParaRPr lang="en-US" sz="2000" kern="120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Natural Language Processing.</a:t>
          </a:r>
          <a:endParaRPr lang="en-US" sz="2000" kern="1200" dirty="0"/>
        </a:p>
      </dsp:txBody>
      <dsp:txXfrm>
        <a:off x="9130" y="2154877"/>
        <a:ext cx="2976833" cy="1840624"/>
      </dsp:txXfrm>
    </dsp:sp>
    <dsp:sp modelId="{AD425B21-0A63-4D4A-B036-F1C5BB9F05D6}">
      <dsp:nvSpPr>
        <dsp:cNvPr id="0" name=""/>
        <dsp:cNvSpPr/>
      </dsp:nvSpPr>
      <dsp:spPr>
        <a:xfrm>
          <a:off x="4289152" y="0"/>
          <a:ext cx="1041891" cy="10418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C942E-4480-4D54-9E26-ADF0AE2C2285}">
      <dsp:nvSpPr>
        <dsp:cNvPr id="0" name=""/>
        <dsp:cNvSpPr/>
      </dsp:nvSpPr>
      <dsp:spPr>
        <a:xfrm>
          <a:off x="3318595" y="1063563"/>
          <a:ext cx="2976833" cy="446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2500" kern="1200" dirty="0"/>
            <a:t>Goals / Objectives:</a:t>
          </a:r>
          <a:endParaRPr lang="en-US" sz="2500" kern="1200" dirty="0"/>
        </a:p>
      </dsp:txBody>
      <dsp:txXfrm>
        <a:off x="3318595" y="1063563"/>
        <a:ext cx="2976833" cy="446525"/>
      </dsp:txXfrm>
    </dsp:sp>
    <dsp:sp modelId="{515450C8-760D-46C3-815E-A30190C67DE0}">
      <dsp:nvSpPr>
        <dsp:cNvPr id="0" name=""/>
        <dsp:cNvSpPr/>
      </dsp:nvSpPr>
      <dsp:spPr>
        <a:xfrm>
          <a:off x="3463359" y="1697883"/>
          <a:ext cx="2976833" cy="311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Main Goal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To learn more about modern researched technologies such as Artificial Intelligence, Machine Learning, Natural Language Processing, Neural Networks and how they can be used to create chatbot.</a:t>
          </a:r>
          <a:endParaRPr lang="en-US" sz="2000" kern="1200" dirty="0"/>
        </a:p>
      </dsp:txBody>
      <dsp:txXfrm>
        <a:off x="3463359" y="1697883"/>
        <a:ext cx="2976833" cy="31120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4E7BA-C46E-494A-930A-8DF1EDA52F31}">
      <dsp:nvSpPr>
        <dsp:cNvPr id="0" name=""/>
        <dsp:cNvSpPr/>
      </dsp:nvSpPr>
      <dsp:spPr>
        <a:xfrm>
          <a:off x="954749" y="143823"/>
          <a:ext cx="1015365" cy="9219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E5DDD-3691-41E3-A7C6-A1E9EA1A700E}">
      <dsp:nvSpPr>
        <dsp:cNvPr id="0" name=""/>
        <dsp:cNvSpPr/>
      </dsp:nvSpPr>
      <dsp:spPr>
        <a:xfrm>
          <a:off x="11910" y="1186558"/>
          <a:ext cx="2901044" cy="395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2500" kern="1200"/>
            <a:t>Black Box Testing</a:t>
          </a:r>
          <a:endParaRPr lang="en-US" sz="2500" kern="1200"/>
        </a:p>
      </dsp:txBody>
      <dsp:txXfrm>
        <a:off x="11910" y="1186558"/>
        <a:ext cx="2901044" cy="395120"/>
      </dsp:txXfrm>
    </dsp:sp>
    <dsp:sp modelId="{00A442BB-48A8-4B6C-A3BC-9FB004045136}">
      <dsp:nvSpPr>
        <dsp:cNvPr id="0" name=""/>
        <dsp:cNvSpPr/>
      </dsp:nvSpPr>
      <dsp:spPr>
        <a:xfrm>
          <a:off x="11910" y="1637859"/>
          <a:ext cx="2901044" cy="131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/>
            <a:t>Getting friends and family to test out or chatbot application.</a:t>
          </a:r>
          <a:endParaRPr lang="en-US" sz="1700" kern="1200" dirty="0"/>
        </a:p>
      </dsp:txBody>
      <dsp:txXfrm>
        <a:off x="11910" y="1637859"/>
        <a:ext cx="2901044" cy="1314955"/>
      </dsp:txXfrm>
    </dsp:sp>
    <dsp:sp modelId="{E2A98771-F7BB-4D12-9A73-3787E2E35A3F}">
      <dsp:nvSpPr>
        <dsp:cNvPr id="0" name=""/>
        <dsp:cNvSpPr/>
      </dsp:nvSpPr>
      <dsp:spPr>
        <a:xfrm>
          <a:off x="4363476" y="143823"/>
          <a:ext cx="1015365" cy="9219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E6768-75DA-48E8-BCC8-C7C2E6038DCF}">
      <dsp:nvSpPr>
        <dsp:cNvPr id="0" name=""/>
        <dsp:cNvSpPr/>
      </dsp:nvSpPr>
      <dsp:spPr>
        <a:xfrm>
          <a:off x="3420637" y="1186558"/>
          <a:ext cx="2901044" cy="395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2500" kern="1200"/>
            <a:t>White Box Testing</a:t>
          </a:r>
          <a:endParaRPr lang="en-US" sz="2500" kern="1200"/>
        </a:p>
      </dsp:txBody>
      <dsp:txXfrm>
        <a:off x="3420637" y="1186558"/>
        <a:ext cx="2901044" cy="395120"/>
      </dsp:txXfrm>
    </dsp:sp>
    <dsp:sp modelId="{D0B05A1C-5B94-4562-BA6A-E7D7A54EAF50}">
      <dsp:nvSpPr>
        <dsp:cNvPr id="0" name=""/>
        <dsp:cNvSpPr/>
      </dsp:nvSpPr>
      <dsp:spPr>
        <a:xfrm>
          <a:off x="3420637" y="1637859"/>
          <a:ext cx="2901044" cy="131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/>
            <a:t>One would develop a feature other would test it.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700" kern="1200"/>
            <a:t>Example, I developed server-client connection while Kamila tested it.</a:t>
          </a:r>
          <a:endParaRPr lang="en-US" sz="1700" kern="1200"/>
        </a:p>
      </dsp:txBody>
      <dsp:txXfrm>
        <a:off x="3420637" y="1637859"/>
        <a:ext cx="2901044" cy="1314955"/>
      </dsp:txXfrm>
    </dsp:sp>
    <dsp:sp modelId="{B3398A6E-6893-4301-BCA4-C334118EF5DF}">
      <dsp:nvSpPr>
        <dsp:cNvPr id="0" name=""/>
        <dsp:cNvSpPr/>
      </dsp:nvSpPr>
      <dsp:spPr>
        <a:xfrm>
          <a:off x="7772203" y="143823"/>
          <a:ext cx="1015365" cy="9219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A5106-8C51-402F-8A17-98655408B81A}">
      <dsp:nvSpPr>
        <dsp:cNvPr id="0" name=""/>
        <dsp:cNvSpPr/>
      </dsp:nvSpPr>
      <dsp:spPr>
        <a:xfrm>
          <a:off x="6829364" y="1186558"/>
          <a:ext cx="2901044" cy="395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2500" kern="1200"/>
            <a:t>Limitations</a:t>
          </a:r>
          <a:endParaRPr lang="en-US" sz="2500" kern="1200"/>
        </a:p>
      </dsp:txBody>
      <dsp:txXfrm>
        <a:off x="6829364" y="1186558"/>
        <a:ext cx="2901044" cy="395120"/>
      </dsp:txXfrm>
    </dsp:sp>
    <dsp:sp modelId="{7B3277E3-ED4A-4C00-A6EB-75F24C41C012}">
      <dsp:nvSpPr>
        <dsp:cNvPr id="0" name=""/>
        <dsp:cNvSpPr/>
      </dsp:nvSpPr>
      <dsp:spPr>
        <a:xfrm>
          <a:off x="6829364" y="1637859"/>
          <a:ext cx="2901044" cy="131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/>
            <a:t>Chatbot is only able to respond to inputs that it was trained on.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/>
            <a:t>Lack of required data for training.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/>
            <a:t>Heavy in term of memory when it comes to training.</a:t>
          </a:r>
          <a:endParaRPr lang="en-US" sz="1700" kern="1200"/>
        </a:p>
      </dsp:txBody>
      <dsp:txXfrm>
        <a:off x="6829364" y="1637859"/>
        <a:ext cx="2901044" cy="13149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F9754-B817-4315-97EC-B193C376B07A}">
      <dsp:nvSpPr>
        <dsp:cNvPr id="0" name=""/>
        <dsp:cNvSpPr/>
      </dsp:nvSpPr>
      <dsp:spPr>
        <a:xfrm>
          <a:off x="0" y="56600"/>
          <a:ext cx="6492875" cy="11123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800" kern="1200"/>
            <a:t>Recommendations / insights?</a:t>
          </a:r>
          <a:endParaRPr lang="en-US" sz="2800" kern="1200"/>
        </a:p>
      </dsp:txBody>
      <dsp:txXfrm>
        <a:off x="54298" y="110898"/>
        <a:ext cx="6384279" cy="1003708"/>
      </dsp:txXfrm>
    </dsp:sp>
    <dsp:sp modelId="{382D0B29-6338-4F58-B445-9F12328F04EB}">
      <dsp:nvSpPr>
        <dsp:cNvPr id="0" name=""/>
        <dsp:cNvSpPr/>
      </dsp:nvSpPr>
      <dsp:spPr>
        <a:xfrm>
          <a:off x="0" y="1168905"/>
          <a:ext cx="6492875" cy="1970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2200" kern="1200"/>
            <a:t>Lack of documentation about training chatbots with Artificial Intelligence.</a:t>
          </a:r>
          <a:endParaRPr lang="en-US" sz="2200" kern="1200"/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2200" kern="1200"/>
            <a:t>Potentially usage for customer service.</a:t>
          </a:r>
          <a:endParaRPr lang="en-US" sz="2200" kern="1200"/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2200" kern="1200"/>
            <a:t>Google AIY Kit not well documented.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2200" kern="1200"/>
            <a:t>Dependencies not reliable.</a:t>
          </a:r>
          <a:endParaRPr lang="en-US" sz="2200" kern="1200"/>
        </a:p>
      </dsp:txBody>
      <dsp:txXfrm>
        <a:off x="0" y="1168905"/>
        <a:ext cx="6492875" cy="1970640"/>
      </dsp:txXfrm>
    </dsp:sp>
    <dsp:sp modelId="{79ECFDDD-8C7D-45FA-8D71-9F30CC0DFC5E}">
      <dsp:nvSpPr>
        <dsp:cNvPr id="0" name=""/>
        <dsp:cNvSpPr/>
      </dsp:nvSpPr>
      <dsp:spPr>
        <a:xfrm>
          <a:off x="0" y="3139545"/>
          <a:ext cx="6492875" cy="1112304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800" kern="1200"/>
            <a:t>Meeting expected originals goals objectives?</a:t>
          </a:r>
          <a:endParaRPr lang="en-US" sz="2800" kern="1200"/>
        </a:p>
      </dsp:txBody>
      <dsp:txXfrm>
        <a:off x="54298" y="3193843"/>
        <a:ext cx="6384279" cy="1003708"/>
      </dsp:txXfrm>
    </dsp:sp>
    <dsp:sp modelId="{3BFB04D9-F4EA-4600-BEF1-20EF663B840F}">
      <dsp:nvSpPr>
        <dsp:cNvPr id="0" name=""/>
        <dsp:cNvSpPr/>
      </dsp:nvSpPr>
      <dsp:spPr>
        <a:xfrm>
          <a:off x="0" y="4251849"/>
          <a:ext cx="6492875" cy="796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2200" kern="1200"/>
            <a:t>Issues with modification of Google AIY Kit.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2200" kern="1200"/>
            <a:t>Changed project approach.</a:t>
          </a:r>
          <a:endParaRPr lang="en-US" sz="2200" kern="1200"/>
        </a:p>
      </dsp:txBody>
      <dsp:txXfrm>
        <a:off x="0" y="4251849"/>
        <a:ext cx="6492875" cy="796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DFBC-AAD2-4C41-BFAC-89E293ED2270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6987-79DC-4A0A-BCCC-4BBBF33073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976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DFBC-AAD2-4C41-BFAC-89E293ED2270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6987-79DC-4A0A-BCCC-4BBBF33073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262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DFBC-AAD2-4C41-BFAC-89E293ED2270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6987-79DC-4A0A-BCCC-4BBBF33073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2132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DFBC-AAD2-4C41-BFAC-89E293ED2270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6987-79DC-4A0A-BCCC-4BBBF33073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4598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DFBC-AAD2-4C41-BFAC-89E293ED2270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6987-79DC-4A0A-BCCC-4BBBF33073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7224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DFBC-AAD2-4C41-BFAC-89E293ED2270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6987-79DC-4A0A-BCCC-4BBBF33073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107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DFBC-AAD2-4C41-BFAC-89E293ED2270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6987-79DC-4A0A-BCCC-4BBBF33073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0746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DFBC-AAD2-4C41-BFAC-89E293ED2270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6987-79DC-4A0A-BCCC-4BBBF33073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5955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DFBC-AAD2-4C41-BFAC-89E293ED2270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6987-79DC-4A0A-BCCC-4BBBF33073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242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DFBC-AAD2-4C41-BFAC-89E293ED2270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3046987-79DC-4A0A-BCCC-4BBBF33073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220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DFBC-AAD2-4C41-BFAC-89E293ED2270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6987-79DC-4A0A-BCCC-4BBBF33073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722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DFBC-AAD2-4C41-BFAC-89E293ED2270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6987-79DC-4A0A-BCCC-4BBBF33073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354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DFBC-AAD2-4C41-BFAC-89E293ED2270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6987-79DC-4A0A-BCCC-4BBBF33073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285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DFBC-AAD2-4C41-BFAC-89E293ED2270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6987-79DC-4A0A-BCCC-4BBBF33073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692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DFBC-AAD2-4C41-BFAC-89E293ED2270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6987-79DC-4A0A-BCCC-4BBBF33073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634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DFBC-AAD2-4C41-BFAC-89E293ED2270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6987-79DC-4A0A-BCCC-4BBBF33073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006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DFBC-AAD2-4C41-BFAC-89E293ED2270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6987-79DC-4A0A-BCCC-4BBBF33073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001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71DFBC-AAD2-4C41-BFAC-89E293ED2270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046987-79DC-4A0A-BCCC-4BBBF33073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146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1C71-6898-488A-9953-1CF2A75D5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E" sz="5000"/>
              <a:t>A Natural Language Processing</a:t>
            </a:r>
            <a:br>
              <a:rPr lang="en-IE" sz="5000"/>
            </a:br>
            <a:r>
              <a:rPr lang="en-IE" sz="5000"/>
              <a:t>Framework for Training a Neural</a:t>
            </a:r>
            <a:br>
              <a:rPr lang="en-IE" sz="5000"/>
            </a:br>
            <a:r>
              <a:rPr lang="en-IE" sz="5000"/>
              <a:t>Network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DA99A-7947-49B0-AF59-9BD92EACA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en-GB" sz="2400"/>
              <a:t>Group Members: Kamila Michel &amp; Maciej Majchrzak</a:t>
            </a:r>
          </a:p>
          <a:p>
            <a:pPr algn="ctr"/>
            <a:r>
              <a:rPr lang="en-GB" sz="2400"/>
              <a:t>Supervisor: Gerard Harrison</a:t>
            </a:r>
          </a:p>
        </p:txBody>
      </p:sp>
    </p:spTree>
    <p:extLst>
      <p:ext uri="{BB962C8B-B14F-4D97-AF65-F5344CB8AC3E}">
        <p14:creationId xmlns:p14="http://schemas.microsoft.com/office/powerpoint/2010/main" val="3150511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F8F6-E75B-45D1-BF5C-88ECD23BD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000000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0843DD-A29A-4F3E-809F-A74767289E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856182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08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F8F6-E75B-45D1-BF5C-88ECD23BD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Project Overview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798F635-3558-4803-B162-76B1827A2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14460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209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668A-5742-421A-8F47-27A4657FF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IE" dirty="0"/>
              <a:t>Project Overview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33E56-F9D1-4AC2-B788-853073D02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1700"/>
              <a:t>Goal / Objectives: </a:t>
            </a:r>
          </a:p>
          <a:p>
            <a:pPr lvl="1">
              <a:lnSpc>
                <a:spcPct val="90000"/>
              </a:lnSpc>
            </a:pPr>
            <a:r>
              <a:rPr lang="en-IE" sz="1700"/>
              <a:t>Objectives: </a:t>
            </a:r>
          </a:p>
          <a:p>
            <a:pPr lvl="2">
              <a:lnSpc>
                <a:spcPct val="90000"/>
              </a:lnSpc>
            </a:pPr>
            <a:r>
              <a:rPr lang="en-IE" sz="1700"/>
              <a:t>Research modern technologies.</a:t>
            </a:r>
          </a:p>
          <a:p>
            <a:pPr lvl="2">
              <a:lnSpc>
                <a:spcPct val="90000"/>
              </a:lnSpc>
            </a:pPr>
            <a:r>
              <a:rPr lang="en-IE" sz="1700"/>
              <a:t> Creation of  simple demo programs for each of the technologies and test how they function.</a:t>
            </a:r>
          </a:p>
          <a:p>
            <a:pPr lvl="2">
              <a:lnSpc>
                <a:spcPct val="90000"/>
              </a:lnSpc>
            </a:pPr>
            <a:r>
              <a:rPr lang="en-IE" sz="1700"/>
              <a:t> Practice and test on Natural Language Toolkit to learn about how text can be processed.</a:t>
            </a:r>
          </a:p>
          <a:p>
            <a:pPr lvl="2">
              <a:lnSpc>
                <a:spcPct val="90000"/>
              </a:lnSpc>
            </a:pPr>
            <a:r>
              <a:rPr lang="en-IE" sz="1700"/>
              <a:t>Configure and test Google AIY Kit chatbot to tailor it for our purposes.</a:t>
            </a:r>
          </a:p>
          <a:p>
            <a:pPr lvl="2">
              <a:lnSpc>
                <a:spcPct val="90000"/>
              </a:lnSpc>
            </a:pPr>
            <a:r>
              <a:rPr lang="en-IE" sz="1700"/>
              <a:t>Integrate previously created demos into chatbot.  </a:t>
            </a:r>
          </a:p>
          <a:p>
            <a:pPr lvl="2">
              <a:lnSpc>
                <a:spcPct val="90000"/>
              </a:lnSpc>
            </a:pPr>
            <a:r>
              <a:rPr lang="en-IE" sz="1700"/>
              <a:t>Make chatbot client-sever based.</a:t>
            </a:r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E69C5B4B-6F7D-4A8F-91A1-D21E602F6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38835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A3CC-C171-49AF-9DF6-04CBBC55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System Design</a:t>
            </a:r>
            <a:endParaRPr lang="en-IE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BF6A1C8-7EB2-43B1-B2F8-561A4A9F5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18" y="2667000"/>
            <a:ext cx="9947701" cy="3124200"/>
          </a:xfrm>
        </p:spPr>
      </p:pic>
    </p:spTree>
    <p:extLst>
      <p:ext uri="{BB962C8B-B14F-4D97-AF65-F5344CB8AC3E}">
        <p14:creationId xmlns:p14="http://schemas.microsoft.com/office/powerpoint/2010/main" val="318183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ACD5-7D5C-448E-85BF-4A18907A7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IE"/>
              <a:t>System Evaluation / Testing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9CA6B1BA-73B7-4DDB-AB0E-B7A8C3D8E5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64205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743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A505-E39E-43C6-AE99-28AFC2A8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System Evaluation / Testing Continued…</a:t>
            </a:r>
          </a:p>
        </p:txBody>
      </p:sp>
      <p:pic>
        <p:nvPicPr>
          <p:cNvPr id="4" name="bandicam 2019-04-24 16-03-12-369">
            <a:hlinkClick r:id="" action="ppaction://media"/>
            <a:extLst>
              <a:ext uri="{FF2B5EF4-FFF2-40B4-BE49-F238E27FC236}">
                <a16:creationId xmlns:a16="http://schemas.microsoft.com/office/drawing/2014/main" id="{DD0532BB-A82F-4D7B-A30A-70D73691AE5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38399" y="2186609"/>
            <a:ext cx="7858539" cy="3604591"/>
          </a:xfrm>
        </p:spPr>
      </p:pic>
    </p:spTree>
    <p:extLst>
      <p:ext uri="{BB962C8B-B14F-4D97-AF65-F5344CB8AC3E}">
        <p14:creationId xmlns:p14="http://schemas.microsoft.com/office/powerpoint/2010/main" val="46812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49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CF2-7666-487B-ADA7-C35A170B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IE" sz="3700">
                <a:solidFill>
                  <a:srgbClr val="FFFFFF"/>
                </a:solidFill>
              </a:rPr>
              <a:t>Conclusions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384E93-99FB-4E12-BEAD-336282DD31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12934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417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14C1-F829-492C-9DA0-92858E2F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Questions?</a:t>
            </a: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FF57DA04-A332-4446-B157-AAF074B43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5585" y="1011765"/>
            <a:ext cx="4546708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20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55</TotalTime>
  <Words>307</Words>
  <Application>Microsoft Office PowerPoint</Application>
  <PresentationFormat>Widescreen</PresentationFormat>
  <Paragraphs>47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A Natural Language Processing Framework for Training a Neural Network Chatbot</vt:lpstr>
      <vt:lpstr>Overview</vt:lpstr>
      <vt:lpstr>Project Overview</vt:lpstr>
      <vt:lpstr>Project Overview Continued…</vt:lpstr>
      <vt:lpstr>System Design</vt:lpstr>
      <vt:lpstr>System Evaluation / Testing</vt:lpstr>
      <vt:lpstr>System Evaluation / Testing Continued…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Natural Language Processing Framework for Training a Neural Network Chatbot</dc:title>
  <dc:creator>Maciej Majchrzak</dc:creator>
  <cp:lastModifiedBy>KAMILA MICHEL - Student</cp:lastModifiedBy>
  <cp:revision>38</cp:revision>
  <dcterms:created xsi:type="dcterms:W3CDTF">2019-04-24T15:14:31Z</dcterms:created>
  <dcterms:modified xsi:type="dcterms:W3CDTF">2019-04-24T19:07:45Z</dcterms:modified>
</cp:coreProperties>
</file>