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0" r:id="rId4"/>
    <p:sldId id="272" r:id="rId5"/>
    <p:sldId id="261" r:id="rId6"/>
    <p:sldId id="262" r:id="rId7"/>
    <p:sldId id="263" r:id="rId8"/>
    <p:sldId id="264" r:id="rId9"/>
    <p:sldId id="265" r:id="rId10"/>
    <p:sldId id="266" r:id="rId11"/>
    <p:sldId id="267" r:id="rId12"/>
    <p:sldId id="268" r:id="rId13"/>
    <p:sldId id="269" r:id="rId14"/>
    <p:sldId id="260" r:id="rId15"/>
    <p:sldId id="271" r:id="rId16"/>
    <p:sldId id="27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80" y="17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9D343FF2-9267-425F-B452-57708FBA74FC}" type="datetimeFigureOut">
              <a:rPr lang="zh-CN" altLang="en-US" smtClean="0"/>
              <a:t>2021/12/9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8FD562-C648-449E-84AA-15D31536B916}" type="slidenum">
              <a:rPr lang="zh-CN" altLang="en-US" smtClean="0"/>
              <a:t>‹#›</a:t>
            </a:fld>
            <a:endParaRPr lang="zh-CN" altLang="en-US"/>
          </a:p>
        </p:txBody>
      </p:sp>
    </p:spTree>
    <p:extLst>
      <p:ext uri="{BB962C8B-B14F-4D97-AF65-F5344CB8AC3E}">
        <p14:creationId xmlns:p14="http://schemas.microsoft.com/office/powerpoint/2010/main" val="99071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9D343FF2-9267-425F-B452-57708FBA74FC}" type="datetimeFigureOut">
              <a:rPr lang="zh-CN" altLang="en-US" smtClean="0"/>
              <a:t>2021/12/9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8FD562-C648-449E-84AA-15D31536B916}" type="slidenum">
              <a:rPr lang="zh-CN" altLang="en-US" smtClean="0"/>
              <a:t>‹#›</a:t>
            </a:fld>
            <a:endParaRPr lang="zh-CN" altLang="en-US"/>
          </a:p>
        </p:txBody>
      </p:sp>
    </p:spTree>
    <p:extLst>
      <p:ext uri="{BB962C8B-B14F-4D97-AF65-F5344CB8AC3E}">
        <p14:creationId xmlns:p14="http://schemas.microsoft.com/office/powerpoint/2010/main" val="2591804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9D343FF2-9267-425F-B452-57708FBA74FC}" type="datetimeFigureOut">
              <a:rPr lang="zh-CN" altLang="en-US" smtClean="0"/>
              <a:t>2021/12/9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8FD562-C648-449E-84AA-15D31536B916}" type="slidenum">
              <a:rPr lang="zh-CN" altLang="en-US" smtClean="0"/>
              <a:t>‹#›</a:t>
            </a:fld>
            <a:endParaRPr lang="zh-CN" altLang="en-US"/>
          </a:p>
        </p:txBody>
      </p:sp>
    </p:spTree>
    <p:extLst>
      <p:ext uri="{BB962C8B-B14F-4D97-AF65-F5344CB8AC3E}">
        <p14:creationId xmlns:p14="http://schemas.microsoft.com/office/powerpoint/2010/main" val="3903240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9D343FF2-9267-425F-B452-57708FBA74FC}" type="datetimeFigureOut">
              <a:rPr lang="zh-CN" altLang="en-US" smtClean="0"/>
              <a:t>2021/12/9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8FD562-C648-449E-84AA-15D31536B916}" type="slidenum">
              <a:rPr lang="zh-CN" altLang="en-US" smtClean="0"/>
              <a:t>‹#›</a:t>
            </a:fld>
            <a:endParaRPr lang="zh-CN" altLang="en-US"/>
          </a:p>
        </p:txBody>
      </p:sp>
    </p:spTree>
    <p:extLst>
      <p:ext uri="{BB962C8B-B14F-4D97-AF65-F5344CB8AC3E}">
        <p14:creationId xmlns:p14="http://schemas.microsoft.com/office/powerpoint/2010/main" val="201851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9D343FF2-9267-425F-B452-57708FBA74FC}" type="datetimeFigureOut">
              <a:rPr lang="zh-CN" altLang="en-US" smtClean="0"/>
              <a:t>2021/12/9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8FD562-C648-449E-84AA-15D31536B916}" type="slidenum">
              <a:rPr lang="zh-CN" altLang="en-US" smtClean="0"/>
              <a:t>‹#›</a:t>
            </a:fld>
            <a:endParaRPr lang="zh-CN" altLang="en-US"/>
          </a:p>
        </p:txBody>
      </p:sp>
    </p:spTree>
    <p:extLst>
      <p:ext uri="{BB962C8B-B14F-4D97-AF65-F5344CB8AC3E}">
        <p14:creationId xmlns:p14="http://schemas.microsoft.com/office/powerpoint/2010/main" val="4267118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9D343FF2-9267-425F-B452-57708FBA74FC}" type="datetimeFigureOut">
              <a:rPr lang="zh-CN" altLang="en-US" smtClean="0"/>
              <a:t>2021/12/9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8FD562-C648-449E-84AA-15D31536B916}" type="slidenum">
              <a:rPr lang="zh-CN" altLang="en-US" smtClean="0"/>
              <a:t>‹#›</a:t>
            </a:fld>
            <a:endParaRPr lang="zh-CN" altLang="en-US"/>
          </a:p>
        </p:txBody>
      </p:sp>
    </p:spTree>
    <p:extLst>
      <p:ext uri="{BB962C8B-B14F-4D97-AF65-F5344CB8AC3E}">
        <p14:creationId xmlns:p14="http://schemas.microsoft.com/office/powerpoint/2010/main" val="3587452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9D343FF2-9267-425F-B452-57708FBA74FC}" type="datetimeFigureOut">
              <a:rPr lang="zh-CN" altLang="en-US" smtClean="0"/>
              <a:t>2021/12/9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A8FD562-C648-449E-84AA-15D31536B916}" type="slidenum">
              <a:rPr lang="zh-CN" altLang="en-US" smtClean="0"/>
              <a:t>‹#›</a:t>
            </a:fld>
            <a:endParaRPr lang="zh-CN" altLang="en-US"/>
          </a:p>
        </p:txBody>
      </p:sp>
    </p:spTree>
    <p:extLst>
      <p:ext uri="{BB962C8B-B14F-4D97-AF65-F5344CB8AC3E}">
        <p14:creationId xmlns:p14="http://schemas.microsoft.com/office/powerpoint/2010/main" val="3704692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9D343FF2-9267-425F-B452-57708FBA74FC}" type="datetimeFigureOut">
              <a:rPr lang="zh-CN" altLang="en-US" smtClean="0"/>
              <a:t>2021/12/9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A8FD562-C648-449E-84AA-15D31536B916}" type="slidenum">
              <a:rPr lang="zh-CN" altLang="en-US" smtClean="0"/>
              <a:t>‹#›</a:t>
            </a:fld>
            <a:endParaRPr lang="zh-CN" altLang="en-US"/>
          </a:p>
        </p:txBody>
      </p:sp>
    </p:spTree>
    <p:extLst>
      <p:ext uri="{BB962C8B-B14F-4D97-AF65-F5344CB8AC3E}">
        <p14:creationId xmlns:p14="http://schemas.microsoft.com/office/powerpoint/2010/main" val="4130218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343FF2-9267-425F-B452-57708FBA74FC}" type="datetimeFigureOut">
              <a:rPr lang="zh-CN" altLang="en-US" smtClean="0"/>
              <a:t>2021/12/9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A8FD562-C648-449E-84AA-15D31536B916}" type="slidenum">
              <a:rPr lang="zh-CN" altLang="en-US" smtClean="0"/>
              <a:t>‹#›</a:t>
            </a:fld>
            <a:endParaRPr lang="zh-CN" altLang="en-US"/>
          </a:p>
        </p:txBody>
      </p:sp>
    </p:spTree>
    <p:extLst>
      <p:ext uri="{BB962C8B-B14F-4D97-AF65-F5344CB8AC3E}">
        <p14:creationId xmlns:p14="http://schemas.microsoft.com/office/powerpoint/2010/main" val="1975907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9D343FF2-9267-425F-B452-57708FBA74FC}" type="datetimeFigureOut">
              <a:rPr lang="zh-CN" altLang="en-US" smtClean="0"/>
              <a:t>2021/12/9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8FD562-C648-449E-84AA-15D31536B916}" type="slidenum">
              <a:rPr lang="zh-CN" altLang="en-US" smtClean="0"/>
              <a:t>‹#›</a:t>
            </a:fld>
            <a:endParaRPr lang="zh-CN" altLang="en-US"/>
          </a:p>
        </p:txBody>
      </p:sp>
    </p:spTree>
    <p:extLst>
      <p:ext uri="{BB962C8B-B14F-4D97-AF65-F5344CB8AC3E}">
        <p14:creationId xmlns:p14="http://schemas.microsoft.com/office/powerpoint/2010/main" val="113907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9D343FF2-9267-425F-B452-57708FBA74FC}" type="datetimeFigureOut">
              <a:rPr lang="zh-CN" altLang="en-US" smtClean="0"/>
              <a:t>2021/12/9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8FD562-C648-449E-84AA-15D31536B916}" type="slidenum">
              <a:rPr lang="zh-CN" altLang="en-US" smtClean="0"/>
              <a:t>‹#›</a:t>
            </a:fld>
            <a:endParaRPr lang="zh-CN" altLang="en-US"/>
          </a:p>
        </p:txBody>
      </p:sp>
    </p:spTree>
    <p:extLst>
      <p:ext uri="{BB962C8B-B14F-4D97-AF65-F5344CB8AC3E}">
        <p14:creationId xmlns:p14="http://schemas.microsoft.com/office/powerpoint/2010/main" val="357156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343FF2-9267-425F-B452-57708FBA74FC}" type="datetimeFigureOut">
              <a:rPr lang="zh-CN" altLang="en-US" smtClean="0"/>
              <a:t>2021/12/9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8FD562-C648-449E-84AA-15D31536B916}" type="slidenum">
              <a:rPr lang="zh-CN" altLang="en-US" smtClean="0"/>
              <a:t>‹#›</a:t>
            </a:fld>
            <a:endParaRPr lang="zh-CN" altLang="en-US"/>
          </a:p>
        </p:txBody>
      </p:sp>
    </p:spTree>
    <p:extLst>
      <p:ext uri="{BB962C8B-B14F-4D97-AF65-F5344CB8AC3E}">
        <p14:creationId xmlns:p14="http://schemas.microsoft.com/office/powerpoint/2010/main" val="410914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Capstone Project: </a:t>
            </a:r>
            <a:br>
              <a:rPr lang="en-US" altLang="zh-CN" dirty="0" smtClean="0"/>
            </a:br>
            <a:r>
              <a:rPr lang="en-US" altLang="zh-CN" dirty="0" smtClean="0"/>
              <a:t>Errand Service</a:t>
            </a:r>
            <a:endParaRPr lang="zh-CN" altLang="en-US" dirty="0"/>
          </a:p>
        </p:txBody>
      </p:sp>
      <p:sp>
        <p:nvSpPr>
          <p:cNvPr id="3" name="Subtitle 2"/>
          <p:cNvSpPr>
            <a:spLocks noGrp="1"/>
          </p:cNvSpPr>
          <p:nvPr>
            <p:ph type="subTitle" idx="1"/>
          </p:nvPr>
        </p:nvSpPr>
        <p:spPr/>
        <p:txBody>
          <a:bodyPr/>
          <a:lstStyle/>
          <a:p>
            <a:r>
              <a:rPr lang="en-US" altLang="zh-CN" dirty="0" smtClean="0"/>
              <a:t>Final Presentation</a:t>
            </a:r>
          </a:p>
          <a:p>
            <a:r>
              <a:rPr lang="en-US" altLang="zh-CN" dirty="0" smtClean="0"/>
              <a:t>Jichen Lu</a:t>
            </a:r>
            <a:endParaRPr lang="zh-CN" altLang="en-US" dirty="0"/>
          </a:p>
        </p:txBody>
      </p:sp>
    </p:spTree>
    <p:extLst>
      <p:ext uri="{BB962C8B-B14F-4D97-AF65-F5344CB8AC3E}">
        <p14:creationId xmlns:p14="http://schemas.microsoft.com/office/powerpoint/2010/main" val="97637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My Work</a:t>
            </a:r>
            <a:endParaRPr lang="zh-CN" altLang="en-US" dirty="0"/>
          </a:p>
        </p:txBody>
      </p:sp>
      <p:sp>
        <p:nvSpPr>
          <p:cNvPr id="3" name="Content Placeholder 2"/>
          <p:cNvSpPr>
            <a:spLocks noGrp="1"/>
          </p:cNvSpPr>
          <p:nvPr>
            <p:ph idx="1"/>
          </p:nvPr>
        </p:nvSpPr>
        <p:spPr>
          <a:xfrm>
            <a:off x="838200" y="1825625"/>
            <a:ext cx="4695497" cy="4351338"/>
          </a:xfrm>
        </p:spPr>
        <p:txBody>
          <a:bodyPr>
            <a:normAutofit/>
          </a:bodyPr>
          <a:lstStyle/>
          <a:p>
            <a:r>
              <a:rPr lang="en-US" altLang="zh-CN" dirty="0" smtClean="0"/>
              <a:t>View “</a:t>
            </a:r>
            <a:r>
              <a:rPr lang="en-US" altLang="zh-CN" dirty="0" err="1" smtClean="0"/>
              <a:t>MyWork</a:t>
            </a:r>
            <a:r>
              <a:rPr lang="en-US" altLang="zh-CN" dirty="0" smtClean="0"/>
              <a:t>” page</a:t>
            </a:r>
            <a:r>
              <a:rPr lang="en-US" altLang="zh-CN" dirty="0"/>
              <a:t> errand list: The page to show all errands received by </a:t>
            </a:r>
            <a:r>
              <a:rPr lang="en-US" altLang="zh-CN" dirty="0" smtClean="0"/>
              <a:t>users.</a:t>
            </a:r>
          </a:p>
          <a:p>
            <a:pPr lvl="1"/>
            <a:r>
              <a:rPr lang="en-US" altLang="zh-CN" dirty="0" smtClean="0"/>
              <a:t>Here </a:t>
            </a:r>
            <a:r>
              <a:rPr lang="en-US" altLang="zh-CN" dirty="0"/>
              <a:t>users can see all the errands they have selected.</a:t>
            </a:r>
          </a:p>
          <a:p>
            <a:pPr lvl="1"/>
            <a:r>
              <a:rPr lang="en-US" altLang="zh-CN" dirty="0"/>
              <a:t>For each created errands, there are buttons of "view", "drop" and "done".</a:t>
            </a:r>
          </a:p>
          <a:p>
            <a:endParaRPr lang="zh-CN" alt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33697" y="2483069"/>
            <a:ext cx="6558518" cy="2164137"/>
          </a:xfrm>
          <a:prstGeom prst="rect">
            <a:avLst/>
          </a:prstGeom>
        </p:spPr>
      </p:pic>
    </p:spTree>
    <p:extLst>
      <p:ext uri="{BB962C8B-B14F-4D97-AF65-F5344CB8AC3E}">
        <p14:creationId xmlns:p14="http://schemas.microsoft.com/office/powerpoint/2010/main" val="3805724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My Work</a:t>
            </a:r>
            <a:endParaRPr lang="zh-CN" altLang="en-US" dirty="0"/>
          </a:p>
        </p:txBody>
      </p:sp>
      <p:sp>
        <p:nvSpPr>
          <p:cNvPr id="3" name="Content Placeholder 2"/>
          <p:cNvSpPr>
            <a:spLocks noGrp="1"/>
          </p:cNvSpPr>
          <p:nvPr>
            <p:ph idx="1"/>
          </p:nvPr>
        </p:nvSpPr>
        <p:spPr>
          <a:xfrm>
            <a:off x="838200" y="1825625"/>
            <a:ext cx="4695497" cy="4351338"/>
          </a:xfrm>
        </p:spPr>
        <p:txBody>
          <a:bodyPr>
            <a:normAutofit fontScale="92500"/>
          </a:bodyPr>
          <a:lstStyle/>
          <a:p>
            <a:r>
              <a:rPr lang="en-US" altLang="zh-CN" dirty="0"/>
              <a:t>View: When click the "view", the detailed information of this errand will be shown</a:t>
            </a:r>
            <a:r>
              <a:rPr lang="en-US" altLang="zh-CN" dirty="0" smtClean="0"/>
              <a:t>.</a:t>
            </a:r>
          </a:p>
          <a:p>
            <a:r>
              <a:rPr lang="en-US" altLang="zh-CN" dirty="0"/>
              <a:t>Drop: Click the "drop" button on each item, the errand will be given up and vanish from the list.</a:t>
            </a:r>
          </a:p>
          <a:p>
            <a:r>
              <a:rPr lang="en-US" altLang="zh-CN" dirty="0"/>
              <a:t>Done: Click the "done" button on each item, the errand will be marked as done and the status will turn to "Finish".</a:t>
            </a:r>
          </a:p>
          <a:p>
            <a:endParaRPr lang="zh-CN" alt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63344" y="1690688"/>
            <a:ext cx="6728656" cy="4066573"/>
          </a:xfrm>
          <a:prstGeom prst="rect">
            <a:avLst/>
          </a:prstGeom>
        </p:spPr>
      </p:pic>
    </p:spTree>
    <p:extLst>
      <p:ext uri="{BB962C8B-B14F-4D97-AF65-F5344CB8AC3E}">
        <p14:creationId xmlns:p14="http://schemas.microsoft.com/office/powerpoint/2010/main" val="3917038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My Work</a:t>
            </a:r>
            <a:endParaRPr lang="zh-CN" altLang="en-US" dirty="0"/>
          </a:p>
        </p:txBody>
      </p:sp>
      <p:sp>
        <p:nvSpPr>
          <p:cNvPr id="3" name="Content Placeholder 2"/>
          <p:cNvSpPr>
            <a:spLocks noGrp="1"/>
          </p:cNvSpPr>
          <p:nvPr>
            <p:ph idx="1"/>
          </p:nvPr>
        </p:nvSpPr>
        <p:spPr>
          <a:xfrm>
            <a:off x="838200" y="1825625"/>
            <a:ext cx="4695497" cy="4351338"/>
          </a:xfrm>
        </p:spPr>
        <p:txBody>
          <a:bodyPr>
            <a:normAutofit/>
          </a:bodyPr>
          <a:lstStyle/>
          <a:p>
            <a:r>
              <a:rPr lang="en-US" altLang="zh-CN" dirty="0" smtClean="0"/>
              <a:t>View “Errand List” page errand list: </a:t>
            </a:r>
            <a:r>
              <a:rPr lang="en-US" altLang="zh-CN" dirty="0"/>
              <a:t>The page to show all errands on the platform</a:t>
            </a:r>
            <a:r>
              <a:rPr lang="en-US" altLang="zh-CN" dirty="0" smtClean="0"/>
              <a:t>.</a:t>
            </a:r>
          </a:p>
          <a:p>
            <a:pPr lvl="1"/>
            <a:r>
              <a:rPr lang="en-US" altLang="zh-CN" dirty="0" smtClean="0"/>
              <a:t>Here </a:t>
            </a:r>
            <a:r>
              <a:rPr lang="en-US" altLang="zh-CN" dirty="0"/>
              <a:t>users can see all the errands.</a:t>
            </a:r>
          </a:p>
          <a:p>
            <a:pPr lvl="1"/>
            <a:r>
              <a:rPr lang="en-US" altLang="zh-CN" dirty="0"/>
              <a:t>For each created errands, there are buttons of "view", "select".</a:t>
            </a:r>
          </a:p>
          <a:p>
            <a:endParaRPr lang="en-US" altLang="zh-CN" dirty="0"/>
          </a:p>
          <a:p>
            <a:endParaRPr lang="zh-CN" alt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400" y="1825625"/>
            <a:ext cx="6608486" cy="3870434"/>
          </a:xfrm>
          <a:prstGeom prst="rect">
            <a:avLst/>
          </a:prstGeom>
        </p:spPr>
      </p:pic>
    </p:spTree>
    <p:extLst>
      <p:ext uri="{BB962C8B-B14F-4D97-AF65-F5344CB8AC3E}">
        <p14:creationId xmlns:p14="http://schemas.microsoft.com/office/powerpoint/2010/main" val="1186502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My Work</a:t>
            </a:r>
            <a:endParaRPr lang="zh-CN" altLang="en-US" dirty="0"/>
          </a:p>
        </p:txBody>
      </p:sp>
      <p:sp>
        <p:nvSpPr>
          <p:cNvPr id="3" name="Content Placeholder 2"/>
          <p:cNvSpPr>
            <a:spLocks noGrp="1"/>
          </p:cNvSpPr>
          <p:nvPr>
            <p:ph idx="1"/>
          </p:nvPr>
        </p:nvSpPr>
        <p:spPr>
          <a:xfrm>
            <a:off x="838200" y="1825625"/>
            <a:ext cx="4695497" cy="4351338"/>
          </a:xfrm>
        </p:spPr>
        <p:txBody>
          <a:bodyPr>
            <a:normAutofit fontScale="77500" lnSpcReduction="20000"/>
          </a:bodyPr>
          <a:lstStyle/>
          <a:p>
            <a:r>
              <a:rPr lang="en-US" altLang="zh-CN" dirty="0"/>
              <a:t>View: When click the "view", the detailed information of this errand will be shown</a:t>
            </a:r>
            <a:r>
              <a:rPr lang="en-US" altLang="zh-CN" dirty="0" smtClean="0"/>
              <a:t>.</a:t>
            </a:r>
          </a:p>
          <a:p>
            <a:r>
              <a:rPr lang="en-US" altLang="zh-CN" dirty="0"/>
              <a:t>Select: Click the "select" button on each item, the errand will be moved to </a:t>
            </a:r>
            <a:r>
              <a:rPr lang="en-US" altLang="zh-CN" dirty="0" smtClean="0"/>
              <a:t>”</a:t>
            </a:r>
            <a:r>
              <a:rPr lang="en-US" altLang="zh-CN" dirty="0" err="1" smtClean="0"/>
              <a:t>MyWork</a:t>
            </a:r>
            <a:r>
              <a:rPr lang="en-US" altLang="zh-CN" dirty="0" smtClean="0"/>
              <a:t>”</a:t>
            </a:r>
            <a:r>
              <a:rPr lang="en-US" altLang="zh-CN" dirty="0"/>
              <a:t> and the status will turn to "On".</a:t>
            </a:r>
          </a:p>
          <a:p>
            <a:r>
              <a:rPr lang="en-US" altLang="zh-CN" dirty="0"/>
              <a:t>Order: Click the order triangles on each column and users can get ordered errand list.</a:t>
            </a:r>
          </a:p>
          <a:p>
            <a:r>
              <a:rPr lang="en-US" altLang="zh-CN" dirty="0"/>
              <a:t>Filter: Select the filter item for each of column and click the "Search", then user can get all errands fit the search conditions. And the brush icon can clear the filter conditions.</a:t>
            </a:r>
          </a:p>
          <a:p>
            <a:endParaRPr lang="en-US" altLang="zh-CN" dirty="0"/>
          </a:p>
          <a:p>
            <a:endParaRPr lang="zh-CN" alt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40213" y="1770445"/>
            <a:ext cx="6751787" cy="4204684"/>
          </a:xfrm>
          <a:prstGeom prst="rect">
            <a:avLst/>
          </a:prstGeom>
        </p:spPr>
      </p:pic>
    </p:spTree>
    <p:extLst>
      <p:ext uri="{BB962C8B-B14F-4D97-AF65-F5344CB8AC3E}">
        <p14:creationId xmlns:p14="http://schemas.microsoft.com/office/powerpoint/2010/main" val="4084010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Possible Improvements</a:t>
            </a:r>
            <a:endParaRPr lang="zh-CN" altLang="en-US" dirty="0"/>
          </a:p>
        </p:txBody>
      </p:sp>
      <p:sp>
        <p:nvSpPr>
          <p:cNvPr id="3" name="Content Placeholder 2"/>
          <p:cNvSpPr>
            <a:spLocks noGrp="1"/>
          </p:cNvSpPr>
          <p:nvPr>
            <p:ph idx="1"/>
          </p:nvPr>
        </p:nvSpPr>
        <p:spPr/>
        <p:txBody>
          <a:bodyPr>
            <a:normAutofit lnSpcReduction="10000"/>
          </a:bodyPr>
          <a:lstStyle/>
          <a:p>
            <a:r>
              <a:rPr lang="en-US" altLang="zh-CN" b="1" dirty="0"/>
              <a:t>Framework and Security</a:t>
            </a:r>
          </a:p>
          <a:p>
            <a:pPr lvl="1"/>
            <a:r>
              <a:rPr lang="en-US" altLang="zh-CN" dirty="0"/>
              <a:t>Speed: The current framework directly query the database, which may cause some speed bottleneck when access number is huge, maybe can add </a:t>
            </a:r>
            <a:r>
              <a:rPr lang="en-US" altLang="zh-CN" dirty="0" err="1"/>
              <a:t>redis</a:t>
            </a:r>
            <a:r>
              <a:rPr lang="en-US" altLang="zh-CN" dirty="0"/>
              <a:t> cache to solve the problem.</a:t>
            </a:r>
          </a:p>
          <a:p>
            <a:pPr lvl="1"/>
            <a:r>
              <a:rPr lang="en-US" altLang="zh-CN" dirty="0"/>
              <a:t>Security: Now the cookies of the browser store the username and </a:t>
            </a:r>
            <a:r>
              <a:rPr lang="en-US" altLang="zh-CN" dirty="0" err="1"/>
              <a:t>userId</a:t>
            </a:r>
            <a:r>
              <a:rPr lang="en-US" altLang="zh-CN" dirty="0"/>
              <a:t>, which has security risks. It can be replaced with token or other authentication mechanism.</a:t>
            </a:r>
          </a:p>
          <a:p>
            <a:r>
              <a:rPr lang="en-US" altLang="zh-CN" b="1" dirty="0"/>
              <a:t>Functional</a:t>
            </a:r>
          </a:p>
          <a:p>
            <a:pPr lvl="1"/>
            <a:r>
              <a:rPr lang="en-US" altLang="zh-CN" dirty="0"/>
              <a:t>The UI can be re-designed to look better.</a:t>
            </a:r>
          </a:p>
          <a:p>
            <a:pPr lvl="1"/>
            <a:r>
              <a:rPr lang="en-US" altLang="zh-CN" dirty="0"/>
              <a:t>There should be some section to deal with how to transform money when one errand is finished.</a:t>
            </a:r>
          </a:p>
          <a:p>
            <a:pPr lvl="1"/>
            <a:r>
              <a:rPr lang="en-US" altLang="zh-CN" dirty="0"/>
              <a:t>More drop-down table may help users to select items more easily.</a:t>
            </a:r>
          </a:p>
        </p:txBody>
      </p:sp>
    </p:spTree>
    <p:extLst>
      <p:ext uri="{BB962C8B-B14F-4D97-AF65-F5344CB8AC3E}">
        <p14:creationId xmlns:p14="http://schemas.microsoft.com/office/powerpoint/2010/main" val="2345515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Conclusion</a:t>
            </a:r>
            <a:endParaRPr lang="zh-CN" altLang="en-US" dirty="0"/>
          </a:p>
        </p:txBody>
      </p:sp>
      <p:sp>
        <p:nvSpPr>
          <p:cNvPr id="3" name="Content Placeholder 2"/>
          <p:cNvSpPr>
            <a:spLocks noGrp="1"/>
          </p:cNvSpPr>
          <p:nvPr>
            <p:ph idx="1"/>
          </p:nvPr>
        </p:nvSpPr>
        <p:spPr/>
        <p:txBody>
          <a:bodyPr/>
          <a:lstStyle/>
          <a:p>
            <a:r>
              <a:rPr lang="en-US" altLang="zh-CN" dirty="0"/>
              <a:t>The project is a meaningful practice on how to build a web application. The knowledge of frontend backend intersection could be helpful for later career in industry. Because of limited experience of frontend, the most difficult part of the project is to figure out how the frontend exchange data with backend, and how to show these data.</a:t>
            </a:r>
            <a:r>
              <a:rPr lang="en-US" altLang="zh-CN" dirty="0" smtClean="0"/>
              <a:t/>
            </a:r>
            <a:br>
              <a:rPr lang="en-US" altLang="zh-CN" dirty="0" smtClean="0"/>
            </a:br>
            <a:r>
              <a:rPr lang="en-US" altLang="zh-CN" dirty="0"/>
              <a:t>There are still some possible improvements to be done, like the performance under high access pressure, or the security problems. The final result implemented almost every functions described in proposal. The operation are straightforward, and the data is synchronous within different users.</a:t>
            </a:r>
            <a:endParaRPr lang="zh-CN" altLang="en-US" dirty="0"/>
          </a:p>
        </p:txBody>
      </p:sp>
    </p:spTree>
    <p:extLst>
      <p:ext uri="{BB962C8B-B14F-4D97-AF65-F5344CB8AC3E}">
        <p14:creationId xmlns:p14="http://schemas.microsoft.com/office/powerpoint/2010/main" val="3495696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3346"/>
            <a:ext cx="10515600" cy="1325563"/>
          </a:xfrm>
        </p:spPr>
        <p:txBody>
          <a:bodyPr/>
          <a:lstStyle/>
          <a:p>
            <a:pPr algn="ctr"/>
            <a:r>
              <a:rPr lang="en-US" altLang="zh-CN" dirty="0" smtClean="0"/>
              <a:t>The End</a:t>
            </a:r>
            <a:endParaRPr lang="zh-CN" altLang="en-US" dirty="0"/>
          </a:p>
        </p:txBody>
      </p:sp>
      <p:sp>
        <p:nvSpPr>
          <p:cNvPr id="3" name="Content Placeholder 2"/>
          <p:cNvSpPr>
            <a:spLocks noGrp="1"/>
          </p:cNvSpPr>
          <p:nvPr>
            <p:ph idx="1"/>
          </p:nvPr>
        </p:nvSpPr>
        <p:spPr/>
        <p:txBody>
          <a:bodyPr/>
          <a:lstStyle/>
          <a:p>
            <a:endParaRPr lang="zh-CN" altLang="en-US"/>
          </a:p>
        </p:txBody>
      </p:sp>
    </p:spTree>
    <p:extLst>
      <p:ext uri="{BB962C8B-B14F-4D97-AF65-F5344CB8AC3E}">
        <p14:creationId xmlns:p14="http://schemas.microsoft.com/office/powerpoint/2010/main" val="713761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Introduction</a:t>
            </a:r>
            <a:endParaRPr lang="zh-CN" altLang="en-US" dirty="0"/>
          </a:p>
        </p:txBody>
      </p:sp>
      <p:sp>
        <p:nvSpPr>
          <p:cNvPr id="3" name="Content Placeholder 2"/>
          <p:cNvSpPr>
            <a:spLocks noGrp="1"/>
          </p:cNvSpPr>
          <p:nvPr>
            <p:ph idx="1"/>
          </p:nvPr>
        </p:nvSpPr>
        <p:spPr/>
        <p:txBody>
          <a:bodyPr/>
          <a:lstStyle/>
          <a:p>
            <a:r>
              <a:rPr lang="en-US" altLang="zh-CN" dirty="0"/>
              <a:t>The project implements an object which allows people to create and receive errands on a platform. It allows new users to create a new account, and edit his or her own information. When enter the system, users can either query an errand or receive an errand. Users can edit the detailed information of the errands they create, like the demand and the price. Users can see all the errands list, with order buttons and filter items, which can help the users find errands they want more quickly. And when receive an errand, the user can also drop the errand or mark the errand as done. The platform can help people solve their own demands, or find their preferred part-time jobs more quickly.</a:t>
            </a:r>
            <a:endParaRPr lang="zh-CN" altLang="en-US" dirty="0"/>
          </a:p>
        </p:txBody>
      </p:sp>
    </p:spTree>
    <p:extLst>
      <p:ext uri="{BB962C8B-B14F-4D97-AF65-F5344CB8AC3E}">
        <p14:creationId xmlns:p14="http://schemas.microsoft.com/office/powerpoint/2010/main" val="4125186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Content</a:t>
            </a:r>
            <a:endParaRPr lang="zh-CN" altLang="en-US" dirty="0"/>
          </a:p>
        </p:txBody>
      </p:sp>
      <p:sp>
        <p:nvSpPr>
          <p:cNvPr id="3" name="Content Placeholder 2"/>
          <p:cNvSpPr>
            <a:spLocks noGrp="1"/>
          </p:cNvSpPr>
          <p:nvPr>
            <p:ph idx="1"/>
          </p:nvPr>
        </p:nvSpPr>
        <p:spPr/>
        <p:txBody>
          <a:bodyPr/>
          <a:lstStyle/>
          <a:p>
            <a:r>
              <a:rPr lang="en-US" altLang="zh-CN" dirty="0" smtClean="0"/>
              <a:t>Language and framework</a:t>
            </a:r>
          </a:p>
          <a:p>
            <a:endParaRPr lang="en-US" altLang="zh-CN" dirty="0"/>
          </a:p>
          <a:p>
            <a:r>
              <a:rPr lang="en-US" altLang="zh-CN" dirty="0" smtClean="0"/>
              <a:t>Implemented functions</a:t>
            </a:r>
          </a:p>
          <a:p>
            <a:endParaRPr lang="en-US" altLang="zh-CN" dirty="0"/>
          </a:p>
          <a:p>
            <a:r>
              <a:rPr lang="en-US" altLang="zh-CN" dirty="0" smtClean="0"/>
              <a:t>Possible Improvements</a:t>
            </a:r>
          </a:p>
          <a:p>
            <a:endParaRPr lang="en-US" altLang="zh-CN" dirty="0"/>
          </a:p>
          <a:p>
            <a:r>
              <a:rPr lang="en-US" altLang="zh-CN" dirty="0" smtClean="0"/>
              <a:t>Conclusion</a:t>
            </a:r>
            <a:endParaRPr lang="zh-CN" altLang="en-US" dirty="0"/>
          </a:p>
        </p:txBody>
      </p:sp>
    </p:spTree>
    <p:extLst>
      <p:ext uri="{BB962C8B-B14F-4D97-AF65-F5344CB8AC3E}">
        <p14:creationId xmlns:p14="http://schemas.microsoft.com/office/powerpoint/2010/main" val="1414533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Language and framework</a:t>
            </a:r>
            <a:endParaRPr lang="zh-CN" altLang="en-US" dirty="0"/>
          </a:p>
        </p:txBody>
      </p:sp>
      <p:sp>
        <p:nvSpPr>
          <p:cNvPr id="3" name="Content Placeholder 2"/>
          <p:cNvSpPr>
            <a:spLocks noGrp="1"/>
          </p:cNvSpPr>
          <p:nvPr>
            <p:ph idx="1"/>
          </p:nvPr>
        </p:nvSpPr>
        <p:spPr/>
        <p:txBody>
          <a:bodyPr/>
          <a:lstStyle/>
          <a:p>
            <a:r>
              <a:rPr lang="en-US" altLang="zh-CN" dirty="0"/>
              <a:t>Main Language: Java, </a:t>
            </a:r>
            <a:r>
              <a:rPr lang="en-US" altLang="zh-CN" dirty="0" smtClean="0"/>
              <a:t>html</a:t>
            </a:r>
          </a:p>
          <a:p>
            <a:endParaRPr lang="en-US" altLang="zh-CN" dirty="0"/>
          </a:p>
          <a:p>
            <a:r>
              <a:rPr lang="en-US" altLang="zh-CN" dirty="0"/>
              <a:t>Backend Framework: </a:t>
            </a:r>
            <a:r>
              <a:rPr lang="en-US" altLang="zh-CN" dirty="0" err="1" smtClean="0"/>
              <a:t>SpringBoot</a:t>
            </a:r>
            <a:endParaRPr lang="en-US" altLang="zh-CN" dirty="0" smtClean="0"/>
          </a:p>
          <a:p>
            <a:endParaRPr lang="en-US" altLang="zh-CN" dirty="0"/>
          </a:p>
          <a:p>
            <a:r>
              <a:rPr lang="en-US" altLang="zh-CN" dirty="0"/>
              <a:t>Database: </a:t>
            </a:r>
            <a:r>
              <a:rPr lang="en-US" altLang="zh-CN" dirty="0" err="1" smtClean="0"/>
              <a:t>Mysql</a:t>
            </a:r>
            <a:endParaRPr lang="en-US" altLang="zh-CN" dirty="0" smtClean="0"/>
          </a:p>
          <a:p>
            <a:endParaRPr lang="en-US" altLang="zh-CN" dirty="0"/>
          </a:p>
          <a:p>
            <a:r>
              <a:rPr lang="en-US" altLang="zh-CN" dirty="0" err="1"/>
              <a:t>FrontEnd</a:t>
            </a:r>
            <a:r>
              <a:rPr lang="en-US" altLang="zh-CN" dirty="0"/>
              <a:t> Framework: </a:t>
            </a:r>
            <a:r>
              <a:rPr lang="en-US" altLang="zh-CN" dirty="0" err="1"/>
              <a:t>Vue</a:t>
            </a:r>
            <a:endParaRPr lang="en-US" altLang="zh-CN" dirty="0"/>
          </a:p>
          <a:p>
            <a:endParaRPr lang="zh-CN" altLang="en-US" dirty="0"/>
          </a:p>
        </p:txBody>
      </p:sp>
    </p:spTree>
    <p:extLst>
      <p:ext uri="{BB962C8B-B14F-4D97-AF65-F5344CB8AC3E}">
        <p14:creationId xmlns:p14="http://schemas.microsoft.com/office/powerpoint/2010/main" val="1046057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Personal Homepage</a:t>
            </a:r>
            <a:endParaRPr lang="zh-CN" altLang="en-US" dirty="0"/>
          </a:p>
        </p:txBody>
      </p:sp>
      <p:sp>
        <p:nvSpPr>
          <p:cNvPr id="3" name="Content Placeholder 2"/>
          <p:cNvSpPr>
            <a:spLocks noGrp="1"/>
          </p:cNvSpPr>
          <p:nvPr>
            <p:ph idx="1"/>
          </p:nvPr>
        </p:nvSpPr>
        <p:spPr>
          <a:xfrm>
            <a:off x="838200" y="1825625"/>
            <a:ext cx="4695497" cy="4351338"/>
          </a:xfrm>
        </p:spPr>
        <p:txBody>
          <a:bodyPr>
            <a:normAutofit fontScale="92500"/>
          </a:bodyPr>
          <a:lstStyle/>
          <a:p>
            <a:r>
              <a:rPr lang="en-US" altLang="zh-CN" dirty="0" smtClean="0"/>
              <a:t>Register: Setting user name and password, and click the register button.</a:t>
            </a:r>
          </a:p>
          <a:p>
            <a:pPr lvl="1"/>
            <a:r>
              <a:rPr lang="en-US" altLang="zh-CN" dirty="0" smtClean="0"/>
              <a:t>There will be repeated username check and notification. No repeated username should be created.</a:t>
            </a:r>
          </a:p>
          <a:p>
            <a:r>
              <a:rPr lang="en-US" altLang="zh-CN" dirty="0" smtClean="0"/>
              <a:t>Login: Use user name and password to login.</a:t>
            </a:r>
          </a:p>
          <a:p>
            <a:pPr lvl="1"/>
            <a:r>
              <a:rPr lang="en-US" altLang="zh-CN" dirty="0" smtClean="0"/>
              <a:t>When click the login button, there will be notification if the username or password is wrong.</a:t>
            </a:r>
          </a:p>
          <a:p>
            <a:endParaRPr lang="zh-CN" alt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2185" y="1690688"/>
            <a:ext cx="3556028" cy="3689102"/>
          </a:xfrm>
          <a:prstGeom prst="rect">
            <a:avLst/>
          </a:prstGeom>
        </p:spPr>
      </p:pic>
    </p:spTree>
    <p:extLst>
      <p:ext uri="{BB962C8B-B14F-4D97-AF65-F5344CB8AC3E}">
        <p14:creationId xmlns:p14="http://schemas.microsoft.com/office/powerpoint/2010/main" val="1530088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Personal Homepage</a:t>
            </a:r>
            <a:endParaRPr lang="zh-CN" altLang="en-US" dirty="0"/>
          </a:p>
        </p:txBody>
      </p:sp>
      <p:sp>
        <p:nvSpPr>
          <p:cNvPr id="3" name="Content Placeholder 2"/>
          <p:cNvSpPr>
            <a:spLocks noGrp="1"/>
          </p:cNvSpPr>
          <p:nvPr>
            <p:ph idx="1"/>
          </p:nvPr>
        </p:nvSpPr>
        <p:spPr>
          <a:xfrm>
            <a:off x="838200" y="1825625"/>
            <a:ext cx="4695497" cy="4351338"/>
          </a:xfrm>
        </p:spPr>
        <p:txBody>
          <a:bodyPr>
            <a:normAutofit fontScale="92500" lnSpcReduction="10000"/>
          </a:bodyPr>
          <a:lstStyle/>
          <a:p>
            <a:r>
              <a:rPr lang="en-US" altLang="zh-CN" dirty="0"/>
              <a:t>It is in the sidebar </a:t>
            </a:r>
            <a:r>
              <a:rPr lang="en-US" altLang="zh-CN" dirty="0" smtClean="0"/>
              <a:t>under “User Info”, click “Personal Homepage” to jump to.</a:t>
            </a:r>
          </a:p>
          <a:p>
            <a:r>
              <a:rPr lang="en-US" altLang="zh-CN" dirty="0"/>
              <a:t>Basic information: Edit basic information of the user.</a:t>
            </a:r>
          </a:p>
          <a:p>
            <a:pPr lvl="1"/>
            <a:r>
              <a:rPr lang="en-US" altLang="zh-CN" dirty="0"/>
              <a:t>The basic information includes name, phone number, address and etc.</a:t>
            </a:r>
          </a:p>
          <a:p>
            <a:pPr lvl="1"/>
            <a:r>
              <a:rPr lang="en-US" altLang="zh-CN" dirty="0"/>
              <a:t>There will be an item to ask user to bind their bank card to offer or receive the money of an errand. (For this application, there is no professional payment section designed.)</a:t>
            </a:r>
          </a:p>
          <a:p>
            <a:endParaRPr lang="zh-CN" alt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33697" y="2368605"/>
            <a:ext cx="6381913" cy="2707891"/>
          </a:xfrm>
          <a:prstGeom prst="rect">
            <a:avLst/>
          </a:prstGeom>
        </p:spPr>
      </p:pic>
    </p:spTree>
    <p:extLst>
      <p:ext uri="{BB962C8B-B14F-4D97-AF65-F5344CB8AC3E}">
        <p14:creationId xmlns:p14="http://schemas.microsoft.com/office/powerpoint/2010/main" val="2744637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My Errand</a:t>
            </a:r>
            <a:endParaRPr lang="zh-CN" altLang="en-US" dirty="0"/>
          </a:p>
        </p:txBody>
      </p:sp>
      <p:sp>
        <p:nvSpPr>
          <p:cNvPr id="3" name="Content Placeholder 2"/>
          <p:cNvSpPr>
            <a:spLocks noGrp="1"/>
          </p:cNvSpPr>
          <p:nvPr>
            <p:ph idx="1"/>
          </p:nvPr>
        </p:nvSpPr>
        <p:spPr>
          <a:xfrm>
            <a:off x="838200" y="1825625"/>
            <a:ext cx="4695497" cy="4351338"/>
          </a:xfrm>
        </p:spPr>
        <p:txBody>
          <a:bodyPr>
            <a:normAutofit/>
          </a:bodyPr>
          <a:lstStyle/>
          <a:p>
            <a:r>
              <a:rPr lang="en-US" altLang="zh-CN" dirty="0" smtClean="0"/>
              <a:t>View “</a:t>
            </a:r>
            <a:r>
              <a:rPr lang="en-US" altLang="zh-CN" dirty="0" err="1" smtClean="0"/>
              <a:t>MyErrand</a:t>
            </a:r>
            <a:r>
              <a:rPr lang="en-US" altLang="zh-CN" dirty="0" smtClean="0"/>
              <a:t>” page errand </a:t>
            </a:r>
            <a:r>
              <a:rPr lang="en-US" altLang="zh-CN" dirty="0"/>
              <a:t>list: The page to show all errands created by users themselves</a:t>
            </a:r>
            <a:r>
              <a:rPr lang="en-US" altLang="zh-CN" dirty="0" smtClean="0"/>
              <a:t>.</a:t>
            </a:r>
          </a:p>
          <a:p>
            <a:pPr lvl="1"/>
            <a:r>
              <a:rPr lang="en-US" altLang="zh-CN" dirty="0" smtClean="0"/>
              <a:t> The </a:t>
            </a:r>
            <a:r>
              <a:rPr lang="en-US" altLang="zh-CN" dirty="0"/>
              <a:t>demand page is the main operating page when the user act as an errand creator.</a:t>
            </a:r>
          </a:p>
          <a:p>
            <a:pPr lvl="1"/>
            <a:r>
              <a:rPr lang="en-US" altLang="zh-CN" dirty="0"/>
              <a:t>For each created errands, there are buttons of "view" and "delete".</a:t>
            </a:r>
          </a:p>
          <a:p>
            <a:endParaRPr lang="zh-CN" alt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1363" y="2230821"/>
            <a:ext cx="6700987" cy="2501796"/>
          </a:xfrm>
          <a:prstGeom prst="rect">
            <a:avLst/>
          </a:prstGeom>
        </p:spPr>
      </p:pic>
    </p:spTree>
    <p:extLst>
      <p:ext uri="{BB962C8B-B14F-4D97-AF65-F5344CB8AC3E}">
        <p14:creationId xmlns:p14="http://schemas.microsoft.com/office/powerpoint/2010/main" val="2996959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My Errand</a:t>
            </a:r>
            <a:endParaRPr lang="zh-CN" altLang="en-US" dirty="0"/>
          </a:p>
        </p:txBody>
      </p:sp>
      <p:sp>
        <p:nvSpPr>
          <p:cNvPr id="3" name="Content Placeholder 2"/>
          <p:cNvSpPr>
            <a:spLocks noGrp="1"/>
          </p:cNvSpPr>
          <p:nvPr>
            <p:ph idx="1"/>
          </p:nvPr>
        </p:nvSpPr>
        <p:spPr>
          <a:xfrm>
            <a:off x="838200" y="1825625"/>
            <a:ext cx="4695497" cy="4351338"/>
          </a:xfrm>
        </p:spPr>
        <p:txBody>
          <a:bodyPr>
            <a:normAutofit/>
          </a:bodyPr>
          <a:lstStyle/>
          <a:p>
            <a:r>
              <a:rPr lang="en-US" altLang="zh-CN" dirty="0"/>
              <a:t>View and edit: When click the "view", the detailed information of this errand will be shown. And there is an edit button at top right, by clicking one can edit his or her own errands.</a:t>
            </a:r>
            <a:endParaRPr lang="zh-CN" alt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4943" y="-1"/>
            <a:ext cx="6399305" cy="3610039"/>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228" y="3610038"/>
            <a:ext cx="4381572" cy="3247961"/>
          </a:xfrm>
          <a:prstGeom prst="rect">
            <a:avLst/>
          </a:prstGeom>
        </p:spPr>
      </p:pic>
    </p:spTree>
    <p:extLst>
      <p:ext uri="{BB962C8B-B14F-4D97-AF65-F5344CB8AC3E}">
        <p14:creationId xmlns:p14="http://schemas.microsoft.com/office/powerpoint/2010/main" val="67586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My Errand</a:t>
            </a:r>
            <a:endParaRPr lang="zh-CN" altLang="en-US" dirty="0"/>
          </a:p>
        </p:txBody>
      </p:sp>
      <p:sp>
        <p:nvSpPr>
          <p:cNvPr id="3" name="Content Placeholder 2"/>
          <p:cNvSpPr>
            <a:spLocks noGrp="1"/>
          </p:cNvSpPr>
          <p:nvPr>
            <p:ph idx="1"/>
          </p:nvPr>
        </p:nvSpPr>
        <p:spPr>
          <a:xfrm>
            <a:off x="838200" y="1825625"/>
            <a:ext cx="4695497" cy="4351338"/>
          </a:xfrm>
        </p:spPr>
        <p:txBody>
          <a:bodyPr>
            <a:normAutofit/>
          </a:bodyPr>
          <a:lstStyle/>
          <a:p>
            <a:r>
              <a:rPr lang="en-US" altLang="zh-CN" dirty="0"/>
              <a:t>Create: When click the right top create button, there will be options of which type of errands will be created, different errand has different template to fill.</a:t>
            </a:r>
            <a:endParaRPr lang="zh-CN" alt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42690" y="0"/>
            <a:ext cx="4367048" cy="3254753"/>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42690" y="3619878"/>
            <a:ext cx="4350347" cy="3238122"/>
          </a:xfrm>
          <a:prstGeom prst="rect">
            <a:avLst/>
          </a:prstGeom>
        </p:spPr>
      </p:pic>
    </p:spTree>
    <p:extLst>
      <p:ext uri="{BB962C8B-B14F-4D97-AF65-F5344CB8AC3E}">
        <p14:creationId xmlns:p14="http://schemas.microsoft.com/office/powerpoint/2010/main" val="3074191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940</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等线</vt:lpstr>
      <vt:lpstr>等线 Light</vt:lpstr>
      <vt:lpstr>Arial</vt:lpstr>
      <vt:lpstr>Office Theme</vt:lpstr>
      <vt:lpstr>Capstone Project:  Errand Service</vt:lpstr>
      <vt:lpstr>Introduction</vt:lpstr>
      <vt:lpstr>Content</vt:lpstr>
      <vt:lpstr>Language and framework</vt:lpstr>
      <vt:lpstr>Personal Homepage</vt:lpstr>
      <vt:lpstr>Personal Homepage</vt:lpstr>
      <vt:lpstr>My Errand</vt:lpstr>
      <vt:lpstr>My Errand</vt:lpstr>
      <vt:lpstr>My Errand</vt:lpstr>
      <vt:lpstr>My Work</vt:lpstr>
      <vt:lpstr>My Work</vt:lpstr>
      <vt:lpstr>My Work</vt:lpstr>
      <vt:lpstr>My Work</vt:lpstr>
      <vt:lpstr>Possible Improvements</vt:lpstr>
      <vt:lpstr>Conclusion</vt:lpstr>
      <vt:lpstr>The End</vt:lpstr>
    </vt:vector>
  </TitlesOfParts>
  <Company>KAUST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Errand Service</dc:title>
  <dc:creator>Jichen Lu</dc:creator>
  <cp:lastModifiedBy>Jichen Lu</cp:lastModifiedBy>
  <cp:revision>7</cp:revision>
  <dcterms:created xsi:type="dcterms:W3CDTF">2021-12-09T15:03:10Z</dcterms:created>
  <dcterms:modified xsi:type="dcterms:W3CDTF">2021-12-09T17:29:30Z</dcterms:modified>
</cp:coreProperties>
</file>