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463" r:id="rId2"/>
    <p:sldId id="298" r:id="rId3"/>
    <p:sldId id="464" r:id="rId4"/>
    <p:sldId id="46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91" autoAdjust="0"/>
  </p:normalViewPr>
  <p:slideViewPr>
    <p:cSldViewPr snapToGrid="0">
      <p:cViewPr varScale="1">
        <p:scale>
          <a:sx n="79" d="100"/>
          <a:sy n="79" d="100"/>
        </p:scale>
        <p:origin x="-54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C8B736-7378-477D-9A42-1354C857BDD1}" type="doc">
      <dgm:prSet loTypeId="urn:microsoft.com/office/officeart/2005/8/layout/vList3" loCatId="list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BFCE03A-B1C7-4124-9181-208255B85006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dirty="0" smtClean="0"/>
            <a:t>初级爬虫</a:t>
          </a:r>
          <a:r>
            <a:rPr lang="en-US" altLang="zh-CN" dirty="0" smtClean="0"/>
            <a:t>02</a:t>
          </a:r>
          <a:endParaRPr lang="zh-CN" dirty="0"/>
        </a:p>
      </dgm:t>
    </dgm:pt>
    <dgm:pt modelId="{ADE3EDFD-3BC9-47AC-95D5-BC0E3CB37782}" type="sibTrans" cxnId="{79238055-EBE6-4C8B-8532-7AA51ED13596}">
      <dgm:prSet/>
      <dgm:spPr/>
      <dgm:t>
        <a:bodyPr/>
        <a:lstStyle/>
        <a:p>
          <a:endParaRPr lang="zh-CN" altLang="en-US"/>
        </a:p>
      </dgm:t>
    </dgm:pt>
    <dgm:pt modelId="{62C05630-FC27-4973-B581-998E5722F125}" type="parTrans" cxnId="{79238055-EBE6-4C8B-8532-7AA51ED13596}">
      <dgm:prSet/>
      <dgm:spPr/>
      <dgm:t>
        <a:bodyPr/>
        <a:lstStyle/>
        <a:p>
          <a:endParaRPr lang="zh-CN" altLang="en-US"/>
        </a:p>
      </dgm:t>
    </dgm:pt>
    <dgm:pt modelId="{C93CE59E-D702-492D-A811-BC21A33362FC}" type="pres">
      <dgm:prSet presAssocID="{38C8B736-7378-477D-9A42-1354C857BDD1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634606A-EEF0-4627-B5C9-86AA6E9F054B}" type="pres">
      <dgm:prSet presAssocID="{0BFCE03A-B1C7-4124-9181-208255B85006}" presName="composite" presStyleCnt="0"/>
      <dgm:spPr/>
    </dgm:pt>
    <dgm:pt modelId="{AEB9ABE8-A36F-4C31-8994-4648E28C90DD}" type="pres">
      <dgm:prSet presAssocID="{0BFCE03A-B1C7-4124-9181-208255B85006}" presName="imgShp" presStyleLbl="fgImgPlace1" presStyleIdx="0" presStyleCnt="1"/>
      <dgm:spPr/>
    </dgm:pt>
    <dgm:pt modelId="{4D2F77D7-A289-488C-8D3B-221B2D77CE03}" type="pres">
      <dgm:prSet presAssocID="{0BFCE03A-B1C7-4124-9181-208255B85006}" presName="txShp" presStyleLbl="node1" presStyleIdx="0" presStyleCnt="1" custLinFactY="50565" custLinFactNeighborX="3431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C6A60F5-8594-4572-8732-A964B6051106}" type="presOf" srcId="{38C8B736-7378-477D-9A42-1354C857BDD1}" destId="{C93CE59E-D702-492D-A811-BC21A33362FC}" srcOrd="0" destOrd="0" presId="urn:microsoft.com/office/officeart/2005/8/layout/vList3"/>
    <dgm:cxn modelId="{38756B07-4029-48AA-A2C5-083333C0E0FA}" type="presOf" srcId="{0BFCE03A-B1C7-4124-9181-208255B85006}" destId="{4D2F77D7-A289-488C-8D3B-221B2D77CE03}" srcOrd="0" destOrd="0" presId="urn:microsoft.com/office/officeart/2005/8/layout/vList3"/>
    <dgm:cxn modelId="{79238055-EBE6-4C8B-8532-7AA51ED13596}" srcId="{38C8B736-7378-477D-9A42-1354C857BDD1}" destId="{0BFCE03A-B1C7-4124-9181-208255B85006}" srcOrd="0" destOrd="0" parTransId="{62C05630-FC27-4973-B581-998E5722F125}" sibTransId="{ADE3EDFD-3BC9-47AC-95D5-BC0E3CB37782}"/>
    <dgm:cxn modelId="{CD213020-4C09-40D5-A26F-027F5ECE4FB1}" type="presParOf" srcId="{C93CE59E-D702-492D-A811-BC21A33362FC}" destId="{0634606A-EEF0-4627-B5C9-86AA6E9F054B}" srcOrd="0" destOrd="0" presId="urn:microsoft.com/office/officeart/2005/8/layout/vList3"/>
    <dgm:cxn modelId="{5291652B-B458-4B81-A1F4-9C7D57DD80AE}" type="presParOf" srcId="{0634606A-EEF0-4627-B5C9-86AA6E9F054B}" destId="{AEB9ABE8-A36F-4C31-8994-4648E28C90DD}" srcOrd="0" destOrd="0" presId="urn:microsoft.com/office/officeart/2005/8/layout/vList3"/>
    <dgm:cxn modelId="{FE23A438-737C-480E-A70F-8861E9BB91DF}" type="presParOf" srcId="{0634606A-EEF0-4627-B5C9-86AA6E9F054B}" destId="{4D2F77D7-A289-488C-8D3B-221B2D77CE0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F77D7-A289-488C-8D3B-221B2D77CE03}">
      <dsp:nvSpPr>
        <dsp:cNvPr id="0" name=""/>
        <dsp:cNvSpPr/>
      </dsp:nvSpPr>
      <dsp:spPr>
        <a:xfrm rot="10800000">
          <a:off x="1893114" y="0"/>
          <a:ext cx="5814299" cy="916487"/>
        </a:xfrm>
        <a:prstGeom prst="homePlate">
          <a:avLst/>
        </a:prstGeom>
        <a:solidFill>
          <a:schemeClr val="accent5"/>
        </a:solidFill>
        <a:ln w="15875" cap="flat" cmpd="sng" algn="ctr">
          <a:solidFill>
            <a:schemeClr val="accent5">
              <a:shade val="50000"/>
              <a:shade val="75000"/>
              <a:lumMod val="80000"/>
            </a:schemeClr>
          </a:solidFill>
          <a:prstDash val="solid"/>
        </a:ln>
        <a:effectLst/>
        <a:sp3d extrusionH="190500"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404145" tIns="140970" rIns="263144" bIns="14097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初级爬虫</a:t>
          </a:r>
          <a:r>
            <a:rPr lang="en-US" altLang="zh-CN" sz="3700" kern="1200" dirty="0" smtClean="0"/>
            <a:t>02</a:t>
          </a:r>
          <a:endParaRPr lang="zh-CN" sz="3700" kern="1200" dirty="0"/>
        </a:p>
      </dsp:txBody>
      <dsp:txXfrm rot="10800000">
        <a:off x="2122236" y="0"/>
        <a:ext cx="5585177" cy="916487"/>
      </dsp:txXfrm>
    </dsp:sp>
    <dsp:sp modelId="{AEB9ABE8-A36F-4C31-8994-4648E28C90DD}">
      <dsp:nvSpPr>
        <dsp:cNvPr id="0" name=""/>
        <dsp:cNvSpPr/>
      </dsp:nvSpPr>
      <dsp:spPr>
        <a:xfrm>
          <a:off x="1235382" y="0"/>
          <a:ext cx="916487" cy="91648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F6839E73-7F5C-48D9-9CFE-8ADE3DA9BF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8FB217A-3FB6-47C9-8486-38CE11F2C3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FC9F9-2DCC-407D-A46D-95550FD696DF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994296C8-FB9A-4019-AD75-C37B77E5ED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DEFFC406-4FB5-4D53-BE04-8702DF9E70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程序设计基础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—2018.8cfm</a:t>
            </a:r>
            <a:fld id="{3F598DEF-95B3-4210-A4A5-93C2389BD2CD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0847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60108-7088-4B32-8EB4-32B1A40EA42B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ACA42-BA8E-4FD5-BCA9-63711B5BE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9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87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70C0"/>
                </a:solidFill>
              </a:rPr>
              <a:t>Python</a:t>
            </a:r>
            <a:r>
              <a:rPr lang="zh-CN" altLang="en-US" smtClean="0">
                <a:solidFill>
                  <a:srgbClr val="0070C0"/>
                </a:solidFill>
              </a:rPr>
              <a:t>程序设计基础</a:t>
            </a:r>
            <a:r>
              <a:rPr lang="en-US" altLang="zh-CN" smtClean="0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70C0"/>
                </a:solidFill>
              </a:rPr>
              <a:t>Python</a:t>
            </a:r>
            <a:r>
              <a:rPr lang="zh-CN" altLang="en-US" smtClean="0">
                <a:solidFill>
                  <a:srgbClr val="0070C0"/>
                </a:solidFill>
              </a:rPr>
              <a:t>程序设计基础</a:t>
            </a:r>
            <a:r>
              <a:rPr lang="en-US" altLang="zh-CN" smtClean="0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4858232-466C-4F15-B95B-CBF2BDDCD64B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altLang="zh-CN" smtClean="0">
                <a:solidFill>
                  <a:srgbClr val="0070C0"/>
                </a:solidFill>
              </a:rPr>
              <a:t>Python</a:t>
            </a:r>
            <a:r>
              <a:rPr lang="zh-CN" altLang="en-US" smtClean="0">
                <a:solidFill>
                  <a:srgbClr val="0070C0"/>
                </a:solidFill>
              </a:rPr>
              <a:t>程序设计基础</a:t>
            </a:r>
            <a:r>
              <a:rPr lang="en-US" altLang="zh-CN" smtClean="0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775520" y="1949931"/>
            <a:ext cx="8136904" cy="2465784"/>
          </a:xfrm>
          <a:prstGeom prst="roundRect">
            <a:avLst>
              <a:gd name="adj" fmla="val 254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6000" b="1" dirty="0" smtClean="0">
                <a:solidFill>
                  <a:srgbClr val="94212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endParaRPr lang="en-US" altLang="zh-CN" sz="6000" b="1" dirty="0" smtClean="0">
              <a:solidFill>
                <a:srgbClr val="94212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6000" b="1" dirty="0">
                <a:solidFill>
                  <a:srgbClr val="94212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</a:p>
        </p:txBody>
      </p:sp>
      <p:sp>
        <p:nvSpPr>
          <p:cNvPr id="2" name="矩形 1"/>
          <p:cNvSpPr/>
          <p:nvPr/>
        </p:nvSpPr>
        <p:spPr>
          <a:xfrm>
            <a:off x="6672064" y="3894147"/>
            <a:ext cx="3240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刘帅</a:t>
            </a:r>
            <a:r>
              <a:rPr lang="en-US" altLang="zh-CN" sz="24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--</a:t>
            </a:r>
            <a:r>
              <a:rPr lang="zh-CN" altLang="en-US" sz="24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信息工程学院</a:t>
            </a:r>
            <a:endParaRPr lang="en-US" altLang="zh-CN" sz="2400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         </a:t>
            </a:r>
            <a:endParaRPr lang="en-US" altLang="zh-CN" sz="2400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148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44715" y="76278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/>
              <a:t>上机操作</a:t>
            </a:r>
            <a:endParaRPr lang="zh-CN" altLang="en-US" sz="3600" dirty="0"/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3699180845"/>
              </p:ext>
            </p:extLst>
          </p:nvPr>
        </p:nvGraphicFramePr>
        <p:xfrm>
          <a:off x="2133154" y="3408218"/>
          <a:ext cx="8743308" cy="916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639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45557" y="798454"/>
            <a:ext cx="102091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/>
              <a:t>爬虫</a:t>
            </a:r>
            <a:r>
              <a:rPr lang="en-US" altLang="zh-CN" sz="3600" b="1" dirty="0" smtClean="0"/>
              <a:t>-</a:t>
            </a:r>
            <a:r>
              <a:rPr lang="zh-CN" altLang="en-US" sz="3600" b="1" dirty="0"/>
              <a:t>爬取猫眼电影排行前</a:t>
            </a:r>
            <a:r>
              <a:rPr lang="en-US" altLang="zh-CN" sz="3600" b="1" dirty="0"/>
              <a:t>100</a:t>
            </a:r>
            <a:r>
              <a:rPr lang="zh-CN" altLang="en-US" sz="3600" b="1" dirty="0" smtClean="0"/>
              <a:t>名</a:t>
            </a:r>
            <a:endParaRPr lang="zh-CN" altLang="en-US" sz="3600" b="1" dirty="0"/>
          </a:p>
        </p:txBody>
      </p:sp>
      <p:sp>
        <p:nvSpPr>
          <p:cNvPr id="4" name="矩形 3"/>
          <p:cNvSpPr/>
          <p:nvPr/>
        </p:nvSpPr>
        <p:spPr>
          <a:xfrm>
            <a:off x="820662" y="1444785"/>
            <a:ext cx="10734029" cy="15696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/>
              <a:t>、爬取猫眼电影排行前</a:t>
            </a:r>
            <a:r>
              <a:rPr lang="en-US" altLang="zh-CN" sz="2400" dirty="0"/>
              <a:t>100</a:t>
            </a:r>
            <a:r>
              <a:rPr lang="zh-CN" altLang="en-US" sz="2400" dirty="0" smtClean="0"/>
              <a:t>名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电影海报保存到</a:t>
            </a:r>
            <a:r>
              <a:rPr lang="en-US" altLang="zh-CN" sz="2400" dirty="0" err="1" smtClean="0"/>
              <a:t>img</a:t>
            </a:r>
            <a:r>
              <a:rPr lang="zh-CN" altLang="en-US" sz="2400" dirty="0" smtClean="0"/>
              <a:t>文件夹 名字以 电影排名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命名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zh-CN" altLang="en-US" sz="2400" dirty="0" smtClean="0"/>
              <a:t>比如排名第一的电影，海报图片存储为</a:t>
            </a:r>
            <a:r>
              <a:rPr lang="en-US" altLang="zh-CN" sz="2400" dirty="0" smtClean="0"/>
              <a:t>1.jpg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、数据存储文件名为学号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姓名</a:t>
            </a:r>
            <a:r>
              <a:rPr lang="en-US" altLang="zh-CN" sz="2400" dirty="0" smtClean="0"/>
              <a:t>.</a:t>
            </a:r>
            <a:r>
              <a:rPr lang="en-US" altLang="zh-CN" sz="2400" dirty="0" smtClean="0"/>
              <a:t>txt</a:t>
            </a:r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、要求上映时间 只保留日期 。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1441809" y="3386433"/>
            <a:ext cx="55515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u="sng" dirty="0"/>
              <a:t>http://maoyan.com/board/4</a:t>
            </a:r>
            <a:endParaRPr lang="zh-CN" alt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7" y="4275441"/>
            <a:ext cx="10142537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167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0859" y="2743632"/>
            <a:ext cx="5337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/>
              <a:t>提交学号</a:t>
            </a:r>
            <a:r>
              <a:rPr lang="en-US" altLang="zh-CN" sz="3600" b="1" dirty="0"/>
              <a:t>+</a:t>
            </a:r>
            <a:r>
              <a:rPr lang="zh-CN" altLang="en-US" sz="3600" b="1" dirty="0" smtClean="0"/>
              <a:t>姓名</a:t>
            </a:r>
            <a:r>
              <a:rPr lang="en-US" altLang="zh-CN" sz="3600" b="1" dirty="0"/>
              <a:t>_</a:t>
            </a:r>
            <a:r>
              <a:rPr lang="en-US" altLang="zh-CN" sz="3600" b="1" dirty="0" smtClean="0"/>
              <a:t>07_02.py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1979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3702</TotalTime>
  <Words>91</Words>
  <Application>Microsoft Office PowerPoint</Application>
  <PresentationFormat>自定义</PresentationFormat>
  <Paragraphs>17</Paragraphs>
  <Slides>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波形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Python程序设计基础</dc:title>
  <dc:creator> </dc:creator>
  <cp:lastModifiedBy>Lenovo</cp:lastModifiedBy>
  <cp:revision>352</cp:revision>
  <dcterms:created xsi:type="dcterms:W3CDTF">2018-08-11T13:50:11Z</dcterms:created>
  <dcterms:modified xsi:type="dcterms:W3CDTF">2018-10-26T08:12:18Z</dcterms:modified>
</cp:coreProperties>
</file>