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6020B5-E9AA-471B-B561-AD8A0D9783E9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79F2C9-9BCE-45DE-B7C2-90E842FE1404}" type="slidenum">
              <a:rPr lang="es-MX" smtClean="0"/>
              <a:t>‹Nº›</a:t>
            </a:fld>
            <a:endParaRPr lang="es-MX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616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20B5-E9AA-471B-B561-AD8A0D9783E9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F2C9-9BCE-45DE-B7C2-90E842FE14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35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20B5-E9AA-471B-B561-AD8A0D9783E9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F2C9-9BCE-45DE-B7C2-90E842FE14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80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20B5-E9AA-471B-B561-AD8A0D9783E9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F2C9-9BCE-45DE-B7C2-90E842FE14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28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6020B5-E9AA-471B-B561-AD8A0D9783E9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79F2C9-9BCE-45DE-B7C2-90E842FE140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26066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20B5-E9AA-471B-B561-AD8A0D9783E9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F2C9-9BCE-45DE-B7C2-90E842FE14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37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20B5-E9AA-471B-B561-AD8A0D9783E9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F2C9-9BCE-45DE-B7C2-90E842FE14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520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20B5-E9AA-471B-B561-AD8A0D9783E9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F2C9-9BCE-45DE-B7C2-90E842FE14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20B5-E9AA-471B-B561-AD8A0D9783E9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9F2C9-9BCE-45DE-B7C2-90E842FE140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67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6020B5-E9AA-471B-B561-AD8A0D9783E9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79F2C9-9BCE-45DE-B7C2-90E842FE140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582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6020B5-E9AA-471B-B561-AD8A0D9783E9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79F2C9-9BCE-45DE-B7C2-90E842FE140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72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36020B5-E9AA-471B-B561-AD8A0D9783E9}" type="datetimeFigureOut">
              <a:rPr lang="es-MX" smtClean="0"/>
              <a:t>17/09/2024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79F2C9-9BCE-45DE-B7C2-90E842FE140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719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46CB3-CD60-4EA1-968D-64A626267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MX" sz="4800" dirty="0"/>
              <a:t>Generador de código intermedio y optimización de c</a:t>
            </a:r>
            <a:r>
              <a:rPr lang="es-US" sz="4800" dirty="0" err="1"/>
              <a:t>ódigo</a:t>
            </a:r>
            <a:r>
              <a:rPr lang="es-US" sz="4800" dirty="0"/>
              <a:t> </a:t>
            </a:r>
            <a:endParaRPr lang="es-MX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201FD6-3AF5-4136-AE60-BE5253C5B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MX" dirty="0"/>
              <a:t>Integrantes: Cristian Pérez Hernández</a:t>
            </a:r>
            <a:endParaRPr lang="es-US" dirty="0"/>
          </a:p>
          <a:p>
            <a:pPr algn="l"/>
            <a:r>
              <a:rPr lang="es-US" dirty="0"/>
              <a:t>María Lucero Rodea Martínez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220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306A6-E165-4465-A4B6-B61A7013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</a:t>
            </a:r>
            <a:br>
              <a:rPr lang="es-MX" dirty="0"/>
            </a:br>
            <a:r>
              <a:rPr lang="es-MX" dirty="0"/>
              <a:t>Código intermedio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FCA25-AE99-4E67-BB5F-22EF4F2B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código intermedio no es un lenguaje de programación de ninguna maquina real, si no que corresponde a una maquina abstracta, que se debe definir lo mas posible de forma que sea posible traducir a cualquier maquina real.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57AA10-61D1-015F-4823-F14365CE5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58" y="3552825"/>
            <a:ext cx="6096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4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A4E87-5715-4DBA-95AA-FEFA88B3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debe cumplir dos propiedades: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CC78EF-202B-4D6C-886A-35A99332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• Debe ser fácil de producir.</a:t>
            </a:r>
          </a:p>
          <a:p>
            <a:r>
              <a:rPr lang="es-MX" dirty="0"/>
              <a:t> • Debe ser fácil de traducir a código objeto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E25CAA-F0AB-FCFD-7199-D24D22B1C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53" y="3429000"/>
            <a:ext cx="3285694" cy="32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4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1F86F-8921-448A-8BB3-7D01B081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5F06D-1E98-455B-892C-70845BCB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puede crear un nuevo compilador para una nueva maquina distinta uniendo la etapa final de la nueva maquina distinta uniendo a la etapa final existente</a:t>
            </a:r>
          </a:p>
          <a:p>
            <a:r>
              <a:rPr lang="es-MX" dirty="0"/>
              <a:t>Facilitación para la siguiente etapa de optimización </a:t>
            </a:r>
          </a:p>
          <a:p>
            <a:r>
              <a:rPr lang="es-MX" dirty="0"/>
              <a:t>Se puede aplicar  a la representación intermedia 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E2F80D-D83A-A7CD-0666-0AD6799C2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12" y="4076700"/>
            <a:ext cx="1933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33FC-03B5-4122-ED0C-B9FAE386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Desventajas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42B3A-DF07-0053-7703-4470A12B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Pérdida de información </a:t>
            </a:r>
          </a:p>
          <a:p>
            <a:r>
              <a:rPr lang="es-US" dirty="0"/>
              <a:t>Mantenimiento </a:t>
            </a:r>
          </a:p>
          <a:p>
            <a:r>
              <a:rPr lang="es-US"/>
              <a:t>Rendimiento </a:t>
            </a:r>
            <a:endParaRPr lang="es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8ABB7C-CC01-909D-3CDC-C6C7AB07C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0" y="2965451"/>
            <a:ext cx="3206749" cy="320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5F859-53E2-4864-AE38-7871884E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Representaciones intermedias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3465D-A2CA-4869-92A8-64E94F32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representaciones intermedias deben hacer algo más que calcular expresiones; también deben manejar construcciones de flujo de control y llamadas a procedimientos.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FB1817-4D53-538B-D309-9ACA26636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75" y="3589912"/>
            <a:ext cx="4357450" cy="32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4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4FF38-E6BC-6A8D-7F9A-957A3A77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Optimización de código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A369E-2A17-506F-F2A6-4EF8D83A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La fase de optimización de código trata de mejorar el código intermedio, de modo que finalmente se obtenga un código maquina más eficiente en tiempo de ejecución</a:t>
            </a:r>
          </a:p>
          <a:p>
            <a:pPr marL="0" indent="0">
              <a:buNone/>
            </a:pPr>
            <a:endParaRPr lang="es-US" dirty="0"/>
          </a:p>
          <a:p>
            <a:r>
              <a:rPr lang="es-US" dirty="0"/>
              <a:t>Mejora el rendimiento, eficiencia y calidad de un programa o algoritmo, manteniendo su funcionalidad y comportamiento original.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16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EFCDD2-87E1-40F0-A369-32F01C4C3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80571"/>
            <a:ext cx="9601200" cy="5286829"/>
          </a:xfrm>
        </p:spPr>
        <p:txBody>
          <a:bodyPr/>
          <a:lstStyle/>
          <a:p>
            <a:r>
              <a:rPr lang="es-US" dirty="0"/>
              <a:t>Realizan muchas operaciones de optimización, denominados compiladores optimizadores, una parte significativa del tiempo del compilador se ocupa para la tarea.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157856-6BC3-08C1-0681-1A9068368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3" y="1856620"/>
            <a:ext cx="4197047" cy="419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9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CA4D6-42A2-809C-F18C-8754DE30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315980" cy="1485900"/>
          </a:xfrm>
        </p:spPr>
        <p:txBody>
          <a:bodyPr/>
          <a:lstStyle/>
          <a:p>
            <a:r>
              <a:rPr lang="es-ES" dirty="0"/>
              <a:t>Ejemplo.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36F4AE-9B9F-C6F0-633C-C122BC1C0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325" y="29039"/>
            <a:ext cx="6895475" cy="6828961"/>
          </a:xfrm>
        </p:spPr>
      </p:pic>
    </p:spTree>
    <p:extLst>
      <p:ext uri="{BB962C8B-B14F-4D97-AF65-F5344CB8AC3E}">
        <p14:creationId xmlns:p14="http://schemas.microsoft.com/office/powerpoint/2010/main" val="27062558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124</TotalTime>
  <Words>159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Recorte</vt:lpstr>
      <vt:lpstr>Generador de código intermedio y optimización de código </vt:lpstr>
      <vt:lpstr>Definición Código intermedio</vt:lpstr>
      <vt:lpstr>debe cumplir dos propiedades:</vt:lpstr>
      <vt:lpstr>Ventajas </vt:lpstr>
      <vt:lpstr>Desventajas </vt:lpstr>
      <vt:lpstr>Representaciones intermedias</vt:lpstr>
      <vt:lpstr>Optimización de código</vt:lpstr>
      <vt:lpstr>Presentación de PowerPoint</vt:lpstr>
      <vt:lpstr>Ejemplo.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Generador de código intermedio y optimización de codigo</dc:title>
  <dc:creator>HP</dc:creator>
  <cp:lastModifiedBy>MARIA LUCERO RODEA MARTINEZ</cp:lastModifiedBy>
  <cp:revision>8</cp:revision>
  <dcterms:created xsi:type="dcterms:W3CDTF">2024-09-13T00:00:16Z</dcterms:created>
  <dcterms:modified xsi:type="dcterms:W3CDTF">2024-09-18T03:44:07Z</dcterms:modified>
</cp:coreProperties>
</file>