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90c226"/>
                </a:solidFill>
                <a:latin typeface="Trebuchet MS"/>
              </a:rPr>
              <a:t>按一下以編輯母片標題樣式</a:t>
            </a:r>
            <a:endParaRPr b="0" lang="zh-TW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BDB087-EC8E-4221-A39C-9ED0E6F1714B}" type="datetime">
              <a:rPr b="0" lang="en-US" sz="900" spc="-1" strike="noStrike">
                <a:solidFill>
                  <a:srgbClr val="ffffff"/>
                </a:solidFill>
                <a:latin typeface="Trebuchet MS"/>
              </a:rPr>
              <a:t>2/12/18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02CDEC-C1C1-4BC3-9E6B-2C6203372443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&lt;編號&gt;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ffffff"/>
                </a:solidFill>
                <a:latin typeface="Trebuchet MS"/>
              </a:rPr>
              <a:t>請按這裡編輯大綱文字格式。</a:t>
            </a:r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ffffff"/>
                </a:solidFill>
                <a:latin typeface="Trebuchet MS"/>
              </a:rPr>
              <a:t>第二個大綱層次</a:t>
            </a:r>
            <a:endParaRPr b="0" lang="zh-TW" sz="14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200" spc="-1" strike="noStrike">
                <a:solidFill>
                  <a:srgbClr val="ffffff"/>
                </a:solidFill>
                <a:latin typeface="Trebuchet MS"/>
              </a:rPr>
              <a:t>第三個大綱層次</a:t>
            </a:r>
            <a:endParaRPr b="0" lang="zh-TW" sz="12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200" spc="-1" strike="noStrike">
                <a:solidFill>
                  <a:srgbClr val="ffffff"/>
                </a:solidFill>
                <a:latin typeface="Trebuchet MS"/>
              </a:rPr>
              <a:t>第四個大綱層次</a:t>
            </a:r>
            <a:endParaRPr b="0" lang="zh-TW" sz="12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latin typeface="Trebuchet MS"/>
              </a:rPr>
              <a:t>第五個大綱層次</a:t>
            </a:r>
            <a:endParaRPr b="0" lang="zh-TW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latin typeface="Trebuchet MS"/>
              </a:rPr>
              <a:t>第六個大綱層次</a:t>
            </a:r>
            <a:endParaRPr b="0" lang="zh-TW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ffffff"/>
                </a:solidFill>
                <a:latin typeface="Trebuchet MS"/>
              </a:rPr>
              <a:t>第七個大綱層次</a:t>
            </a:r>
            <a:endParaRPr b="0" lang="zh-TW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按一下以編輯母片標題樣式</a:t>
            </a:r>
            <a:endParaRPr b="0" lang="zh-TW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ffffff"/>
                </a:solidFill>
                <a:latin typeface="Trebuchet MS"/>
              </a:rPr>
              <a:t>編輯母片文字樣式</a:t>
            </a:r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ffffff"/>
                </a:solidFill>
                <a:latin typeface="Trebuchet MS"/>
              </a:rPr>
              <a:t>第二層</a:t>
            </a:r>
            <a:endParaRPr b="0" lang="zh-TW" sz="16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ffffff"/>
                </a:solidFill>
                <a:latin typeface="Trebuchet MS"/>
              </a:rPr>
              <a:t>第三層</a:t>
            </a:r>
            <a:endParaRPr b="0" lang="zh-TW" sz="14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200" spc="-1" strike="noStrike">
                <a:solidFill>
                  <a:srgbClr val="ffffff"/>
                </a:solidFill>
                <a:latin typeface="Trebuchet MS"/>
              </a:rPr>
              <a:t>第四層</a:t>
            </a:r>
            <a:endParaRPr b="0" lang="zh-TW" sz="12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zh-TW" sz="1200" spc="-1" strike="noStrike">
                <a:solidFill>
                  <a:srgbClr val="ffffff"/>
                </a:solidFill>
                <a:latin typeface="Trebuchet MS"/>
              </a:rPr>
              <a:t>第五層</a:t>
            </a:r>
            <a:endParaRPr b="0" lang="zh-TW" sz="12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765088-1E42-48C7-A832-CDF9AB1DFADA}" type="datetime">
              <a:rPr b="0" lang="en-US" sz="900" spc="-1" strike="noStrike">
                <a:solidFill>
                  <a:srgbClr val="ffffff"/>
                </a:solidFill>
                <a:latin typeface="Trebuchet MS"/>
              </a:rPr>
              <a:t>2/12/18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BE6FD9-B61B-47D3-9DCD-A9BCBAE8377E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327200" y="375480"/>
            <a:ext cx="2470680" cy="1288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90c226"/>
                </a:solidFill>
                <a:latin typeface="Trebuchet MS"/>
              </a:rPr>
              <a:t>說明書</a:t>
            </a:r>
            <a:endParaRPr b="0" lang="zh-TW" sz="5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圖片 3" descr=""/>
          <p:cNvPicPr/>
          <p:nvPr/>
        </p:nvPicPr>
        <p:blipFill>
          <a:blip r:embed="rId1"/>
          <a:stretch/>
        </p:blipFill>
        <p:spPr>
          <a:xfrm>
            <a:off x="707760" y="2160720"/>
            <a:ext cx="10297080" cy="3640320"/>
          </a:xfrm>
          <a:prstGeom prst="rect">
            <a:avLst/>
          </a:prstGeom>
          <a:ln>
            <a:noFill/>
          </a:ln>
        </p:spPr>
      </p:pic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1.</a:t>
            </a: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進入</a:t>
            </a: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excel</a:t>
            </a: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資料夾</a:t>
            </a:r>
            <a:endParaRPr b="0" lang="zh-TW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410560" y="1113840"/>
            <a:ext cx="930600" cy="1163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放入要轉換的檔案</a:t>
            </a:r>
            <a:endParaRPr b="0" lang="zh-TW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8" name="內容版面配置區 3" descr=""/>
          <p:cNvPicPr/>
          <p:nvPr/>
        </p:nvPicPr>
        <p:blipFill>
          <a:blip r:embed="rId1"/>
          <a:stretch/>
        </p:blipFill>
        <p:spPr>
          <a:xfrm>
            <a:off x="677160" y="2111400"/>
            <a:ext cx="10796040" cy="394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2.</a:t>
            </a: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進入 設定檔案 資料夾</a:t>
            </a:r>
            <a:endParaRPr b="0" lang="zh-TW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0" name="內容版面配置區 3" descr=""/>
          <p:cNvPicPr/>
          <p:nvPr/>
        </p:nvPicPr>
        <p:blipFill>
          <a:blip r:embed="rId1"/>
          <a:stretch/>
        </p:blipFill>
        <p:spPr>
          <a:xfrm>
            <a:off x="1111320" y="2113200"/>
            <a:ext cx="8493480" cy="38851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6201360" y="897840"/>
            <a:ext cx="847440" cy="1412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開啟</a:t>
            </a: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excel</a:t>
            </a: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檔案 修改黃色部分 跟 目標業績</a:t>
            </a:r>
            <a:br/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報表日期就是要抓取的日報表</a:t>
            </a:r>
            <a:br/>
            <a:endParaRPr b="0" lang="zh-TW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3" name="內容版面配置區 5" descr=""/>
          <p:cNvPicPr/>
          <p:nvPr/>
        </p:nvPicPr>
        <p:blipFill>
          <a:blip r:embed="rId1"/>
          <a:stretch/>
        </p:blipFill>
        <p:spPr>
          <a:xfrm>
            <a:off x="136080" y="1527480"/>
            <a:ext cx="12055680" cy="53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3.</a:t>
            </a: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執行程式 根據你的系統執行</a:t>
            </a:r>
            <a:endParaRPr b="0" lang="zh-TW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25" name="圖片 3" descr=""/>
          <p:cNvPicPr/>
          <p:nvPr/>
        </p:nvPicPr>
        <p:blipFill>
          <a:blip r:embed="rId1"/>
          <a:stretch/>
        </p:blipFill>
        <p:spPr>
          <a:xfrm>
            <a:off x="519120" y="1930320"/>
            <a:ext cx="10110600" cy="454572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 rot="10800000">
            <a:off x="677880" y="5104440"/>
            <a:ext cx="564840" cy="1870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 rot="5400000">
            <a:off x="3850200" y="3267720"/>
            <a:ext cx="564840" cy="1870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 rot="10800000">
            <a:off x="8311680" y="3588480"/>
            <a:ext cx="564840" cy="1870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轉換完成的檔案會在 完成輸出檔案 的資料夾</a:t>
            </a:r>
            <a:endParaRPr b="0" lang="zh-TW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18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31" name="圖片 3" descr=""/>
          <p:cNvPicPr/>
          <p:nvPr/>
        </p:nvPicPr>
        <p:blipFill>
          <a:blip r:embed="rId1"/>
          <a:stretch/>
        </p:blipFill>
        <p:spPr>
          <a:xfrm>
            <a:off x="302760" y="2160720"/>
            <a:ext cx="10593360" cy="465012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 rot="10800000">
            <a:off x="5317200" y="3824280"/>
            <a:ext cx="564840" cy="1870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90c226"/>
                </a:solidFill>
                <a:latin typeface="Trebuchet MS"/>
              </a:rPr>
              <a:t>Demo</a:t>
            </a:r>
            <a:endParaRPr b="0" lang="zh-TW" sz="36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34" name="內容版面配置區 3" descr=""/>
          <p:cNvPicPr/>
          <p:nvPr/>
        </p:nvPicPr>
        <p:blipFill>
          <a:blip r:embed="rId1"/>
          <a:stretch/>
        </p:blipFill>
        <p:spPr>
          <a:xfrm>
            <a:off x="1316880" y="1711800"/>
            <a:ext cx="8226000" cy="533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Application>LibreOffice/5.4.4.2$Linux_X86_64 LibreOffice_project/40m0$Build-2</Application>
  <Words>47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2018-02-12T14:49:10Z</dcterms:created>
  <dc:creator>Windows 使用者</dc:creator>
  <dc:description/>
  <dc:language>zh-TW</dc:language>
  <cp:lastModifiedBy/>
  <dcterms:modified xsi:type="dcterms:W3CDTF">2018-02-12T23:44:01Z</dcterms:modified>
  <cp:revision>5</cp:revision>
  <dc:subject/>
  <dc:title>說明書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