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db45cfff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db45cff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db45cfff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db45cfff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36b2dbc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36b2dbc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36b2dbc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36b2dbc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db45cfff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db45cfff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db45cfff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db45cfff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db45cfff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db45cfff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 UberTo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(Equipo 3)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129075"/>
            <a:ext cx="6331500" cy="13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Integrantes</a:t>
            </a:r>
            <a:r>
              <a:rPr lang="es"/>
              <a:t>:</a:t>
            </a:r>
            <a:br>
              <a:rPr lang="es"/>
            </a:br>
            <a:r>
              <a:rPr lang="es"/>
              <a:t>			Gomez, Pablo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Mamani, </a:t>
            </a:r>
            <a:r>
              <a:rPr lang="es"/>
              <a:t>Débora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			Peñaloza, Alexander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Ponzo, Analía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Urquieta, Luciana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UberTo (Épica)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 cliente es un </a:t>
            </a:r>
            <a:r>
              <a:rPr b="1" lang="es"/>
              <a:t>app de viajes.</a:t>
            </a:r>
            <a:r>
              <a:rPr lang="es"/>
              <a:t>  </a:t>
            </a:r>
            <a:r>
              <a:rPr lang="es"/>
              <a:t>Están</a:t>
            </a:r>
            <a:r>
              <a:rPr lang="es"/>
              <a:t> necesitando una base de datos conformada por 3 tablas y nos sugieren algunos campos que </a:t>
            </a:r>
            <a:r>
              <a:rPr lang="es"/>
              <a:t>podrían</a:t>
            </a:r>
            <a:r>
              <a:rPr lang="es"/>
              <a:t> contener: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Tabla Usuario(identificador,nombre usuario, número de </a:t>
            </a:r>
            <a:r>
              <a:rPr lang="es"/>
              <a:t>teléfono</a:t>
            </a:r>
            <a:r>
              <a:rPr lang="es"/>
              <a:t>)</a:t>
            </a:r>
            <a:endParaRPr/>
          </a:p>
          <a:p>
            <a:pPr indent="-325755" lvl="0" marL="4500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Tabla Conductor(identificador,nombre conductor, matrícula 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automóvil</a:t>
            </a:r>
            <a:r>
              <a:rPr lang="es"/>
              <a:t>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Tabla Viajes(identificador, usuario,conductor,</a:t>
            </a:r>
            <a:r>
              <a:rPr lang="es"/>
              <a:t>matrícula</a:t>
            </a:r>
            <a:r>
              <a:rPr lang="es"/>
              <a:t>,origen,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destino)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Historias de Usuario y Test Cases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historia de usuario por tabla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Dos a cuatro casos de prueba por historia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5864" t="26264"/>
          <a:stretch/>
        </p:blipFill>
        <p:spPr>
          <a:xfrm>
            <a:off x="5816700" y="1595775"/>
            <a:ext cx="2905150" cy="12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0" y="477950"/>
            <a:ext cx="8849050" cy="48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38" y="515100"/>
            <a:ext cx="8341325" cy="46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ERD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1097050"/>
            <a:ext cx="6264401" cy="36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8" y="1524900"/>
            <a:ext cx="8778226" cy="30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17125" y="2043450"/>
            <a:ext cx="63216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 POR SU ATENCIÓN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