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3A4-BEB0-B45D-4A39-8B2F9868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8063-01A5-E6C9-CB57-26B6143E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B54C-06D5-AC54-9FCF-8CD2B483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2A64-8DC3-9636-7B78-B87E7790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B4BA-9255-DE83-01B2-D5CBD416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59CE-55A7-5339-7A3C-37442B6D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52C3-AA40-9164-F163-DCFD63C4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DA69-5C26-EAE0-CE72-E81216D0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26AC-182D-3C7F-094C-A3D271F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AFED-5134-1AEA-240C-282DD8DA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18EBA-F5DC-E30E-A8DC-864CDFCD9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716A-3BD4-2E2A-46CB-401BE433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6C2D-A67C-36AD-80D1-3FFF2109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B9FC-E6E6-7BCC-1765-693452C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79FB-82B3-6B43-C397-516893BA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16E9-A805-AD24-E061-B9395DE9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01CB-B66E-DEA4-5C06-1CCBF986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9B7D-188C-2E5D-B840-D4D7D306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5553-61B0-9C63-C48E-B7BE1823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B88E-4F2D-ED9A-CEE7-769E9B32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C1A9-8522-AA0A-9683-5BC933F7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5703-5320-BDC9-A174-60FE6051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A45-C53F-C00A-DA60-49CFF9CF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2BFB-A71E-896C-39C3-581A9832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3F61-942E-2478-0C04-3AEDA42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A8DA-5148-F6CE-78ED-C1B779C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8A03-C13B-0B72-4B43-50DDFB7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7F17-EFA7-AB14-F0C7-F90A3E49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059-926A-1D96-B8E5-97A39F10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01CB-4040-28BD-986A-C2CC6731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81A7-B577-74DF-5FA2-8C9A0749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03F2-F02A-0C3F-0A5B-09E1D6C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A5D-F12A-C9C3-3B67-E90C53D7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4D3ED-E555-2D9C-13B1-C594349B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5E2F1-0748-CCD3-B5B7-9F7758A9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4497E-CAB2-F561-8E6F-D4239A27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F03B0-3924-4D99-E69F-9B51A85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D679D-9013-1373-755E-967D9DA7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89B21-176E-89D4-E3AD-2730A371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EF7D-E719-C8C7-D865-8F05DDB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95264-29A5-E36B-1A84-B1864FB4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1F5E-6E70-963B-08C2-ACBDD23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3434E-4ACB-88A7-D103-4B454EF4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40D5-25B2-14C1-049E-71FE04FB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30B63-2B8A-97F8-D7F5-4AB6012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5CA1-83A7-0BAC-9AA5-81098C61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42F-9114-16D9-3A1A-A62E942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07AE-DCB5-E6B4-5E0F-B7CCAE78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9335-18C4-813D-99F9-0DD079B3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8883-E094-3C25-65B9-96750718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0F1F-28A5-0A40-5217-38E3792D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3F00-66C5-CFF6-B332-79B5B2C3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0D4B-890A-3C4A-0D36-C0FCF857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8E94B-F12E-CBD0-28F3-4ABCCD674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E414-EB5C-49DD-81CC-F4903475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A558-9C44-3AED-A69B-F076487A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83A57-11CF-44A9-977C-97D43E2B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23D39-569A-0AE5-6881-0EF681E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E796-A7A7-8852-4B6A-7B07EF2C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E5F0-096A-09E7-DEB8-F05E80B1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DFC-0666-C518-B162-A81E00ECF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96F0C-AA4E-4EA1-803B-C74800B2E31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8654-6A61-D8E0-20B0-4FA31AE3A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AAAF-796F-99DB-9062-F1CA104F5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327B0-7E33-4666-A8AC-02F01A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1CE-E54B-DD69-2C72-9F365596A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3A28B-EF6D-03A4-505A-73B57C03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497D-FE5C-3FA5-A297-FEDA398B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FD75-0458-D7DF-5B3E-9542C62F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github</a:t>
            </a:r>
            <a:r>
              <a:rPr lang="en-US" dirty="0"/>
              <a:t>, instead of </a:t>
            </a:r>
            <a:r>
              <a:rPr lang="en-US" dirty="0" err="1"/>
              <a:t>gitlab</a:t>
            </a:r>
            <a:r>
              <a:rPr lang="en-US" dirty="0"/>
              <a:t>. Having a update to the </a:t>
            </a:r>
            <a:r>
              <a:rPr lang="en-US" dirty="0" err="1"/>
              <a:t>gitlab</a:t>
            </a:r>
            <a:r>
              <a:rPr lang="en-US" dirty="0"/>
              <a:t> weekly</a:t>
            </a:r>
          </a:p>
        </p:txBody>
      </p:sp>
    </p:spTree>
    <p:extLst>
      <p:ext uri="{BB962C8B-B14F-4D97-AF65-F5344CB8AC3E}">
        <p14:creationId xmlns:p14="http://schemas.microsoft.com/office/powerpoint/2010/main" val="40321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D30D-946D-DADF-7155-D7AE8D5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56DB-7814-C86C-F512-97F5ACAC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Manager, and tech lead were sick so continued working on a, plan to work on b through spring break. </a:t>
            </a:r>
          </a:p>
          <a:p>
            <a:r>
              <a:rPr lang="en-US" dirty="0"/>
              <a:t>How are we doing in term of the other teams? Are </a:t>
            </a:r>
            <a:r>
              <a:rPr lang="en-US"/>
              <a:t>we behind?</a:t>
            </a:r>
          </a:p>
        </p:txBody>
      </p:sp>
    </p:spTree>
    <p:extLst>
      <p:ext uri="{BB962C8B-B14F-4D97-AF65-F5344CB8AC3E}">
        <p14:creationId xmlns:p14="http://schemas.microsoft.com/office/powerpoint/2010/main" val="27954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Team 6</vt:lpstr>
      <vt:lpstr>Week 1 </vt:lpstr>
      <vt:lpstr>Week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 Guillen</dc:creator>
  <cp:lastModifiedBy>Luis A Guillen</cp:lastModifiedBy>
  <cp:revision>1</cp:revision>
  <dcterms:created xsi:type="dcterms:W3CDTF">2025-03-20T15:52:40Z</dcterms:created>
  <dcterms:modified xsi:type="dcterms:W3CDTF">2025-03-20T15:56:49Z</dcterms:modified>
</cp:coreProperties>
</file>