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8288000" cy="10287000"/>
  <p:notesSz cx="6858000" cy="9144000"/>
  <p:embeddedFontLst>
    <p:embeddedFont>
      <p:font typeface="Scripter" panose="020B0604020202020204" charset="0"/>
      <p:regular r:id="rId3"/>
    </p:embeddedFont>
    <p:embeddedFont>
      <p:font typeface="Calibri" panose="020F0502020204030204" pitchFamily="34" charset="0"/>
      <p:regular r:id="rId4"/>
      <p:bold r:id="rId5"/>
      <p:italic r:id="rId6"/>
      <p:boldItalic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4" d="100"/>
          <a:sy n="64" d="100"/>
        </p:scale>
        <p:origin x="73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ableStyles" Target="tableStyles.xml"/><Relationship Id="rId5" Type="http://schemas.openxmlformats.org/officeDocument/2006/relationships/font" Target="fonts/font3.fntdata"/><Relationship Id="rId10" Type="http://schemas.openxmlformats.org/officeDocument/2006/relationships/theme" Target="theme/theme1.xml"/><Relationship Id="rId4" Type="http://schemas.openxmlformats.org/officeDocument/2006/relationships/font" Target="fonts/font2.fntdata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1"/>
          <p:cNvGrpSpPr/>
          <p:nvPr/>
        </p:nvGrpSpPr>
        <p:grpSpPr>
          <a:xfrm>
            <a:off x="9795510" y="4365308"/>
            <a:ext cx="184785" cy="189548"/>
            <a:chOff x="0" y="0"/>
            <a:chExt cx="246380" cy="252730"/>
          </a:xfrm>
        </p:grpSpPr>
        <p:sp>
          <p:nvSpPr>
            <p:cNvPr id="22" name="Freeform 22"/>
            <p:cNvSpPr/>
            <p:nvPr/>
          </p:nvSpPr>
          <p:spPr>
            <a:xfrm>
              <a:off x="44450" y="49530"/>
              <a:ext cx="148590" cy="153670"/>
            </a:xfrm>
            <a:custGeom>
              <a:avLst/>
              <a:gdLst/>
              <a:ahLst/>
              <a:cxnLst/>
              <a:rect l="l" t="t" r="r" b="b"/>
              <a:pathLst>
                <a:path w="148590" h="153670">
                  <a:moveTo>
                    <a:pt x="148590" y="53340"/>
                  </a:moveTo>
                  <a:cubicBezTo>
                    <a:pt x="146050" y="106680"/>
                    <a:pt x="123190" y="135890"/>
                    <a:pt x="107950" y="144780"/>
                  </a:cubicBezTo>
                  <a:cubicBezTo>
                    <a:pt x="96520" y="152400"/>
                    <a:pt x="85090" y="153670"/>
                    <a:pt x="71120" y="152400"/>
                  </a:cubicBezTo>
                  <a:cubicBezTo>
                    <a:pt x="53340" y="148590"/>
                    <a:pt x="21590" y="133350"/>
                    <a:pt x="11430" y="115570"/>
                  </a:cubicBezTo>
                  <a:cubicBezTo>
                    <a:pt x="0" y="97790"/>
                    <a:pt x="1270" y="62230"/>
                    <a:pt x="6350" y="44450"/>
                  </a:cubicBezTo>
                  <a:cubicBezTo>
                    <a:pt x="10160" y="31750"/>
                    <a:pt x="20320" y="22860"/>
                    <a:pt x="29210" y="15240"/>
                  </a:cubicBezTo>
                  <a:cubicBezTo>
                    <a:pt x="38100" y="8890"/>
                    <a:pt x="49530" y="1270"/>
                    <a:pt x="62230" y="1270"/>
                  </a:cubicBezTo>
                  <a:cubicBezTo>
                    <a:pt x="81280" y="0"/>
                    <a:pt x="129540" y="21590"/>
                    <a:pt x="129540" y="21590"/>
                  </a:cubicBezTo>
                </a:path>
              </a:pathLst>
            </a:custGeom>
            <a:solidFill>
              <a:srgbClr val="955306"/>
            </a:solidFill>
            <a:ln cap="sq">
              <a:noFill/>
              <a:prstDash val="solid"/>
              <a:miter/>
            </a:ln>
          </p:spPr>
        </p:sp>
      </p:grpSp>
      <p:sp>
        <p:nvSpPr>
          <p:cNvPr id="23" name="Freeform 23"/>
          <p:cNvSpPr/>
          <p:nvPr/>
        </p:nvSpPr>
        <p:spPr>
          <a:xfrm>
            <a:off x="1143000" y="2247900"/>
            <a:ext cx="5778062" cy="5778062"/>
          </a:xfrm>
          <a:custGeom>
            <a:avLst/>
            <a:gdLst/>
            <a:ahLst/>
            <a:cxnLst/>
            <a:rect l="l" t="t" r="r" b="b"/>
            <a:pathLst>
              <a:path w="5778062" h="5778062">
                <a:moveTo>
                  <a:pt x="0" y="0"/>
                </a:moveTo>
                <a:lnTo>
                  <a:pt x="5778062" y="0"/>
                </a:lnTo>
                <a:lnTo>
                  <a:pt x="5778062" y="5778062"/>
                </a:lnTo>
                <a:lnTo>
                  <a:pt x="0" y="57780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24" name="TextBox 24"/>
          <p:cNvSpPr txBox="1"/>
          <p:nvPr/>
        </p:nvSpPr>
        <p:spPr>
          <a:xfrm>
            <a:off x="8153400" y="2575603"/>
            <a:ext cx="8115300" cy="5122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100"/>
              </a:lnSpc>
            </a:pPr>
            <a:r>
              <a:rPr lang="en-US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Scripter"/>
                <a:ea typeface="Scripter"/>
                <a:cs typeface="Scripter"/>
                <a:sym typeface="Scripter"/>
              </a:rPr>
              <a:t>¿QUÉ DIJO </a:t>
            </a:r>
            <a:r>
              <a:rPr lang="en-US" sz="5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cripter"/>
                <a:ea typeface="Scripter"/>
                <a:cs typeface="Scripter"/>
                <a:sym typeface="Scripter"/>
              </a:rPr>
              <a:t>UNA TORTILLA A OTRA TORTILLA?</a:t>
            </a:r>
          </a:p>
          <a:p>
            <a:pPr algn="r">
              <a:lnSpc>
                <a:spcPts val="13923"/>
              </a:lnSpc>
            </a:pPr>
            <a:r>
              <a:rPr lang="en-US" sz="11412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cripter"/>
                <a:ea typeface="Scripter"/>
                <a:cs typeface="Scripter"/>
                <a:sym typeface="Scripter"/>
              </a:rPr>
              <a:t>—¡Nos </a:t>
            </a:r>
            <a:r>
              <a:rPr lang="en-US" sz="11412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Scripter"/>
                <a:ea typeface="Scripter"/>
                <a:cs typeface="Scripter"/>
                <a:sym typeface="Scripter"/>
              </a:rPr>
              <a:t>vemos</a:t>
            </a:r>
            <a:r>
              <a:rPr lang="en-US" sz="11412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cripter"/>
                <a:ea typeface="Scripter"/>
                <a:cs typeface="Scripter"/>
                <a:sym typeface="Scripter"/>
              </a:rPr>
              <a:t> </a:t>
            </a:r>
            <a:r>
              <a:rPr lang="en-US" sz="11412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Scripter"/>
                <a:ea typeface="Scripter"/>
                <a:cs typeface="Scripter"/>
                <a:sym typeface="Scripter"/>
              </a:rPr>
              <a:t>en</a:t>
            </a:r>
            <a:r>
              <a:rPr lang="en-US" sz="11412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cripter"/>
                <a:ea typeface="Scripter"/>
                <a:cs typeface="Scripter"/>
                <a:sym typeface="Scripter"/>
              </a:rPr>
              <a:t> el </a:t>
            </a:r>
            <a:r>
              <a:rPr lang="en-US" sz="11412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Scripter"/>
                <a:ea typeface="Scripter"/>
                <a:cs typeface="Scripter"/>
                <a:sym typeface="Scripter"/>
              </a:rPr>
              <a:t>comal</a:t>
            </a:r>
            <a:r>
              <a:rPr lang="en-US" sz="11412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cripter"/>
                <a:ea typeface="Scripter"/>
                <a:cs typeface="Scripter"/>
                <a:sym typeface="Scripter"/>
              </a:rPr>
              <a:t>!</a:t>
            </a:r>
            <a:endParaRPr lang="en-US" sz="11412" dirty="0">
              <a:solidFill>
                <a:schemeClr val="tx1">
                  <a:lumMod val="95000"/>
                  <a:lumOff val="5000"/>
                </a:schemeClr>
              </a:solidFill>
              <a:latin typeface="Scripter"/>
              <a:ea typeface="Scripter"/>
              <a:cs typeface="Scripter"/>
              <a:sym typeface="Scrip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Personalizado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Scripter</vt:lpstr>
      <vt:lpstr>Calibri</vt:lpstr>
      <vt:lpstr>Office Theme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Cream Illustrative Food Journal Presentation</dc:title>
  <cp:lastModifiedBy>Axel Granados.</cp:lastModifiedBy>
  <cp:revision>4</cp:revision>
  <dcterms:created xsi:type="dcterms:W3CDTF">2006-08-16T00:00:00Z</dcterms:created>
  <dcterms:modified xsi:type="dcterms:W3CDTF">2025-01-12T04:37:03Z</dcterms:modified>
  <dc:identifier>DAGb9DJ4Gjg</dc:identifier>
</cp:coreProperties>
</file>