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56" r:id="rId4"/>
    <p:sldId id="259" r:id="rId5"/>
    <p:sldId id="291" r:id="rId6"/>
    <p:sldId id="292" r:id="rId7"/>
    <p:sldId id="293" r:id="rId8"/>
    <p:sldId id="294" r:id="rId9"/>
    <p:sldId id="296" r:id="rId10"/>
    <p:sldId id="298" r:id="rId11"/>
    <p:sldId id="297" r:id="rId12"/>
    <p:sldId id="272" r:id="rId13"/>
    <p:sldId id="299" r:id="rId14"/>
    <p:sldId id="289" r:id="rId15"/>
  </p:sldIdLst>
  <p:sldSz cx="9144000" cy="6858000" type="screen4x3"/>
  <p:notesSz cx="6858000" cy="9144000"/>
  <p:defaultTextStyle>
    <a:defPPr>
      <a:defRPr lang="zh-CN"/>
    </a:defPPr>
    <a:lvl1pPr lvl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latin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72"/>
        <p:guide pos="2880"/>
      </p:guideLst>
    </p:cSldViewPr>
  </p:slide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6" name="Rectangle 4"/>
          <p:cNvSpPr>
            <a:spLocks noGrp="1"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Rectangle 5"/>
          <p:cNvSpPr>
            <a:spLocks noGrp="1" noRot="1" noTextEdit="1"/>
          </p:cNvSpPr>
          <p:nvPr>
            <p:ph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/>
            <a:r>
              <a:rPr lang="en-US" altLang="x-none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x-none" dirty="0"/>
              <a:t>Second level</a:t>
            </a:r>
            <a:endParaRPr lang="zh-CN" altLang="en-US" dirty="0"/>
          </a:p>
          <a:p>
            <a:pPr lvl="2"/>
            <a:r>
              <a:rPr lang="en-US" altLang="x-none" dirty="0"/>
              <a:t>Third level</a:t>
            </a:r>
            <a:endParaRPr lang="zh-CN" altLang="en-US" dirty="0"/>
          </a:p>
          <a:p>
            <a:pPr lvl="3"/>
            <a:r>
              <a:rPr lang="en-US" altLang="x-none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b"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b"/>
          <a:p>
            <a:pPr lvl="0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</a:fld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>
        <a:latin typeface="+mn-lt"/>
        <a:ea typeface="+mn-ea"/>
        <a:cs typeface="+mn-cs"/>
      </a:defRPr>
    </a:lvl1pPr>
    <a:lvl2pPr marL="0" lvl="1" indent="0" defTabSz="0" fontAlgn="base">
      <a:defRPr sz="1200" kern="1200">
        <a:latin typeface="+mn-lt"/>
        <a:ea typeface="+mn-ea"/>
        <a:cs typeface="+mn-cs"/>
      </a:defRPr>
    </a:lvl2pPr>
    <a:lvl3pPr marL="0" lvl="2" indent="0" defTabSz="0" fontAlgn="base">
      <a:defRPr sz="1200" kern="1200">
        <a:latin typeface="+mn-lt"/>
        <a:ea typeface="+mn-ea"/>
        <a:cs typeface="+mn-cs"/>
      </a:defRPr>
    </a:lvl3pPr>
    <a:lvl4pPr marL="0" lvl="3" indent="0" defTabSz="0" fontAlgn="base">
      <a:defRPr sz="1200" kern="1200">
        <a:latin typeface="+mn-lt"/>
        <a:ea typeface="+mn-ea"/>
        <a:cs typeface="+mn-cs"/>
      </a:defRPr>
    </a:lvl4pPr>
    <a:lvl5pPr marL="0" lvl="4" indent="0" defTabSz="0" fontAlgn="base">
      <a:defRPr sz="1200" kern="1200">
        <a:latin typeface="+mn-lt"/>
        <a:ea typeface="+mn-ea"/>
        <a:cs typeface="+mn-cs"/>
      </a:defRPr>
    </a:lvl5pPr>
    <a:lvl6pPr marL="2286000" lvl="5" indent="0" defTabSz="0" fontAlgn="base">
      <a:defRPr sz="1200" kern="1200">
        <a:latin typeface="+mn-lt"/>
        <a:ea typeface="+mn-ea"/>
        <a:cs typeface="+mn-cs"/>
      </a:defRPr>
    </a:lvl6pPr>
    <a:lvl7pPr marL="2743200" lvl="6" indent="0" defTabSz="0" fontAlgn="base">
      <a:defRPr sz="1200" kern="1200">
        <a:latin typeface="+mn-lt"/>
        <a:ea typeface="+mn-ea"/>
        <a:cs typeface="+mn-cs"/>
      </a:defRPr>
    </a:lvl7pPr>
    <a:lvl8pPr marL="3200400" lvl="7" indent="0" defTabSz="0" fontAlgn="base">
      <a:defRPr sz="1200" kern="1200">
        <a:latin typeface="+mn-lt"/>
        <a:ea typeface="+mn-ea"/>
        <a:cs typeface="+mn-cs"/>
      </a:defRPr>
    </a:lvl8pPr>
    <a:lvl9pPr marL="3657600" lvl="8" indent="0" defTabSz="0" fontAlgn="base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2504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81138"/>
            <a:ext cx="4032504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任意多边形 12"/>
          <p:cNvSpPr/>
          <p:nvPr/>
        </p:nvSpPr>
        <p:spPr>
          <a:xfrm>
            <a:off x="715963" y="5002213"/>
            <a:ext cx="3802062" cy="1443037"/>
          </a:xfrm>
          <a:custGeom>
            <a:avLst/>
            <a:gdLst>
              <a:gd name="txL" fmla="*/ 0 w 5760"/>
              <a:gd name="txT" fmla="*/ 0 h 528"/>
              <a:gd name="txR" fmla="*/ 5760 w 5760"/>
              <a:gd name="txB" fmla="*/ 528 h 528"/>
            </a:gd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txL" t="txT" r="txR" b="tx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DCADC">
              <a:alpha val="39999"/>
            </a:srgbClr>
          </a:solidFill>
          <a:ln w="9525">
            <a:noFill/>
          </a:ln>
        </p:spPr>
        <p:txBody>
          <a:bodyPr vert="horz" wrap="square" anchor="t"/>
          <a:p>
            <a:pPr lvl="0">
              <a:lnSpc>
                <a:spcPct val="100000"/>
              </a:lnSpc>
            </a:pPr>
            <a:endParaRPr sz="1800">
              <a:solidFill>
                <a:srgbClr val="000000"/>
              </a:solidFill>
              <a:latin typeface="Arial" panose="020B0604020202020204" pitchFamily="3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sp>
        <p:nvSpPr>
          <p:cNvPr id="1027" name="任意多边形 11"/>
          <p:cNvSpPr/>
          <p:nvPr/>
        </p:nvSpPr>
        <p:spPr>
          <a:xfrm>
            <a:off x="-49212" y="5784850"/>
            <a:ext cx="3797300" cy="838200"/>
          </a:xfrm>
          <a:custGeom>
            <a:avLst/>
            <a:gdLst>
              <a:gd name="txL" fmla="*/ 0 w 5760"/>
              <a:gd name="txT" fmla="*/ 0 h 528"/>
              <a:gd name="txR" fmla="*/ 5760 w 5760"/>
              <a:gd name="txB" fmla="*/ 528 h 528"/>
            </a:gd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txL" t="txT" r="txR" b="tx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 vert="horz" wrap="square" anchor="t"/>
          <a:p>
            <a:pPr lvl="0">
              <a:lnSpc>
                <a:spcPct val="100000"/>
              </a:lnSpc>
            </a:pPr>
            <a:endParaRPr sz="1800">
              <a:solidFill>
                <a:srgbClr val="000000"/>
              </a:solidFill>
              <a:latin typeface="Arial" panose="020B0604020202020204" pitchFamily="3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sp>
        <p:nvSpPr>
          <p:cNvPr id="1028" name="直角三角形 13"/>
          <p:cNvSpPr/>
          <p:nvPr/>
        </p:nvSpPr>
        <p:spPr>
          <a:xfrm>
            <a:off x="-3175" y="5791200"/>
            <a:ext cx="3400425" cy="1081088"/>
          </a:xfrm>
          <a:prstGeom prst="rtTriangle">
            <a:avLst/>
          </a:prstGeom>
          <a:blipFill rotWithShape="1">
            <a:blip r:embed="rId12">
              <a:alphaModFix amt="50000"/>
            </a:blip>
          </a:blipFill>
          <a:ln w="9525">
            <a:noFill/>
          </a:ln>
        </p:spPr>
        <p:txBody>
          <a:bodyPr vert="horz" wrap="square" anchor="ctr"/>
          <a:p>
            <a:pPr lvl="0" algn="ctr" eaLnBrk="1" latinLnBrk="0" hangingPunct="1">
              <a:lnSpc>
                <a:spcPct val="100000"/>
              </a:lnSpc>
            </a:pPr>
            <a:endParaRPr sz="1800">
              <a:solidFill>
                <a:srgbClr val="FFFFFF"/>
              </a:solidFill>
              <a:latin typeface="Lucida Sans Unicode" panose="020B060203050402020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sp>
        <p:nvSpPr>
          <p:cNvPr id="1029" name="直接连接符 14"/>
          <p:cNvSpPr/>
          <p:nvPr/>
        </p:nvSpPr>
        <p:spPr>
          <a:xfrm>
            <a:off x="-6350" y="5788025"/>
            <a:ext cx="3403600" cy="1084263"/>
          </a:xfrm>
          <a:prstGeom prst="line">
            <a:avLst/>
          </a:prstGeom>
          <a:ln w="12065" cap="flat" cmpd="sng">
            <a:pattFill prst="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0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2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7150"/>
            <a:ext cx="1919288" cy="366713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latinLnBrk="0" hangingPunct="1"/>
          </a:p>
        </p:txBody>
      </p:sp>
      <p:sp>
        <p:nvSpPr>
          <p:cNvPr id="1033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7150"/>
            <a:ext cx="2351087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latinLnBrk="0" hangingPunct="1"/>
          </a:p>
        </p:txBody>
      </p:sp>
      <p:sp>
        <p:nvSpPr>
          <p:cNvPr id="1034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7150"/>
            <a:ext cx="366712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ldLvl="0"/>
    </p:bldLst>
  </p:timing>
  <p:hf sldNum="0" hdr="0" ftr="0" dt="0"/>
  <p:txStyles>
    <p:titleStyle>
      <a:lvl1pPr marL="0" lvl="0" indent="0" algn="l" eaLnBrk="1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100" b="1" kern="1200">
          <a:solidFill>
            <a:schemeClr val="tx2"/>
          </a:solidFill>
          <a:latin typeface="+mj-lt"/>
          <a:ea typeface="+mj-ea"/>
          <a:cs typeface="+mj-cs"/>
          <a:sym typeface="Lucida Sans Unicode" panose="020B0602030504020204" charset="0"/>
        </a:defRPr>
      </a:lvl1pPr>
    </p:titleStyle>
    <p:bodyStyle>
      <a:lvl1pPr marL="365125" lvl="0" indent="-254000" algn="l" defTabSz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charset="0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1pPr>
      <a:lvl2pPr marL="622300" lvl="1" indent="-228600" algn="l" defTabSz="0" eaLnBrk="1" fontAlgn="base" latinLnBrk="0" hangingPunct="1">
        <a:lnSpc>
          <a:spcPct val="100000"/>
        </a:lnSpc>
        <a:spcBef>
          <a:spcPts val="325"/>
        </a:spcBef>
        <a:spcAft>
          <a:spcPct val="0"/>
        </a:spcAft>
        <a:buClr>
          <a:schemeClr val="accent1"/>
        </a:buClr>
        <a:buSzPct val="68000"/>
        <a:buFont typeface="Verdana" panose="020B060403050404020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2pPr>
      <a:lvl3pPr marL="860425" lvl="2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3pPr>
      <a:lvl4pPr marL="1143000" lvl="3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4pPr>
      <a:lvl5pPr marL="1371600" lvl="4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5pPr>
      <a:lvl6pPr marL="2514600" lvl="5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6pPr>
      <a:lvl7pPr marL="2971800" lvl="6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7pPr>
      <a:lvl8pPr marL="3429000" lvl="7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8pPr>
      <a:lvl9pPr marL="3886200" lvl="8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8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rotWithShape="1">
            <a:gsLst>
              <a:gs pos="0">
                <a:srgbClr val="007593">
                  <a:alpha val="100000"/>
                </a:srgbClr>
              </a:gs>
              <a:gs pos="54999">
                <a:srgbClr val="48BAE0">
                  <a:alpha val="100000"/>
                </a:srgbClr>
              </a:gs>
              <a:gs pos="100000">
                <a:srgbClr val="007593">
                  <a:alpha val="100000"/>
                </a:srgbClr>
              </a:gs>
            </a:gsLst>
            <a:lin ang="3000000" scaled="1"/>
            <a:tileRect/>
          </a:gradFill>
          <a:ln w="9525">
            <a:noFill/>
          </a:ln>
        </p:spPr>
        <p:txBody>
          <a:bodyPr anchor="ctr"/>
          <a:p>
            <a:pPr lvl="0">
              <a:lnSpc>
                <a:spcPct val="100000"/>
              </a:lnSpc>
            </a:pPr>
            <a:endParaRPr>
              <a:solidFill>
                <a:srgbClr val="FFFFFF"/>
              </a:solidFill>
              <a:latin typeface="Lucida Sans Unicode" panose="020B060203050402020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grpSp>
        <p:nvGrpSpPr>
          <p:cNvPr id="4099" name="组合 4098"/>
          <p:cNvGrpSpPr/>
          <p:nvPr/>
        </p:nvGrpSpPr>
        <p:grpSpPr>
          <a:xfrm>
            <a:off x="0" y="4953000"/>
            <a:ext cx="9144000" cy="1911350"/>
            <a:chOff x="0" y="0"/>
            <a:chExt cx="9147765" cy="2032192"/>
          </a:xfrm>
        </p:grpSpPr>
        <p:sp>
          <p:nvSpPr>
            <p:cNvPr id="4100" name="任意多边形 6"/>
            <p:cNvSpPr/>
            <p:nvPr/>
          </p:nvSpPr>
          <p:spPr>
            <a:xfrm>
              <a:off x="1691278" y="0"/>
              <a:ext cx="7456487" cy="518816"/>
            </a:xfrm>
            <a:custGeom>
              <a:avLst/>
              <a:gdLst>
                <a:gd name="txL" fmla="*/ 0 w 4697"/>
                <a:gd name="txT" fmla="*/ 0 h 367"/>
                <a:gd name="txR" fmla="*/ 4697 w 4697"/>
                <a:gd name="txB" fmla="*/ 367 h 367"/>
              </a:gd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txL" t="txT" r="txR" b="tx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DCADC">
                <a:alpha val="39999"/>
              </a:srgbClr>
            </a:solidFill>
            <a:ln w="9525">
              <a:noFill/>
            </a:ln>
          </p:spPr>
          <p:txBody>
            <a:bodyPr vert="horz" wrap="square" anchor="t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4101" name="任意多边形 7"/>
            <p:cNvSpPr/>
            <p:nvPr/>
          </p:nvSpPr>
          <p:spPr>
            <a:xfrm>
              <a:off x="39208" y="302630"/>
              <a:ext cx="9108557" cy="838200"/>
            </a:xfrm>
            <a:custGeom>
              <a:avLst/>
              <a:gdLst>
                <a:gd name="txL" fmla="*/ 0 w 5760"/>
                <a:gd name="txT" fmla="*/ 0 h 528"/>
                <a:gd name="txR" fmla="*/ 5760 w 5760"/>
                <a:gd name="txB" fmla="*/ 528 h 528"/>
              </a:gd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txL" t="txT" r="txR" b="tx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 vert="horz" wrap="square" anchor="t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4102" name="任意多边形 10"/>
            <p:cNvSpPr/>
            <p:nvPr/>
          </p:nvSpPr>
          <p:spPr>
            <a:xfrm>
              <a:off x="3765" y="50992"/>
              <a:ext cx="9144000" cy="1981200"/>
            </a:xfrm>
            <a:custGeom>
              <a:avLst/>
              <a:gdLst>
                <a:gd name="txL" fmla="*/ 0 w 5760"/>
                <a:gd name="txT" fmla="*/ 0 h 1248"/>
                <a:gd name="txR" fmla="*/ 5760 w 5760"/>
                <a:gd name="txB" fmla="*/ 1248 h 1248"/>
              </a:gd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txL" t="txT" r="txR" b="tx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</a:blipFill>
            <a:ln w="9525">
              <a:noFill/>
            </a:ln>
          </p:spPr>
          <p:txBody>
            <a:bodyPr vert="horz" wrap="square" anchor="ctr"/>
            <a:p>
              <a:pPr lvl="0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Lucida Sans Unicode" panose="020B060203050402020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4103" name="直接连接符 11"/>
            <p:cNvSpPr/>
            <p:nvPr/>
          </p:nvSpPr>
          <p:spPr>
            <a:xfrm>
              <a:off x="0" y="47477"/>
              <a:ext cx="9147765" cy="839943"/>
            </a:xfrm>
            <a:prstGeom prst="line">
              <a:avLst/>
            </a:prstGeom>
            <a:ln w="12065" cap="flat" cmpd="sng">
              <a:pattFill prst="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04" name="Rectangle 2"/>
          <p:cNvSpPr>
            <a:spLocks noGrp="1"/>
          </p:cNvSpPr>
          <p:nvPr>
            <p:ph type="ctrTitle"/>
          </p:nvPr>
        </p:nvSpPr>
        <p:spPr>
          <a:xfrm>
            <a:off x="617220" y="2404745"/>
            <a:ext cx="7772400" cy="1830388"/>
          </a:xfrm>
        </p:spPr>
        <p:txBody>
          <a:bodyPr vert="horz" anchor="b">
            <a:normAutofit/>
          </a:bodyPr>
          <a:p>
            <a:pPr algn="r">
              <a:buNone/>
            </a:pPr>
            <a:r>
              <a:rPr lang="zh-CN" altLang="en-US" sz="26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介绍人：卢爱红</a:t>
            </a:r>
            <a:br>
              <a:rPr lang="en-US" altLang="zh-CN" sz="26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</a:br>
            <a:endParaRPr lang="en-US" altLang="zh-CN" sz="4100" kern="120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617220" y="413385"/>
            <a:ext cx="7772400" cy="1830388"/>
          </a:xfrm>
          <a:prstGeom prst="rect">
            <a:avLst/>
          </a:prstGeom>
          <a:noFill/>
          <a:ln w="9525">
            <a:noFill/>
          </a:ln>
        </p:spPr>
        <p:txBody>
          <a:bodyPr vert="horz" anchor="b">
            <a:normAutofit/>
          </a:bodyPr>
          <a:lstStyle>
            <a:lvl1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  <a:defRPr sz="45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Lucida Sans Unicode" panose="020B0602030504020204" charset="0"/>
              </a:defRPr>
            </a:lvl1pPr>
          </a:lstStyle>
          <a:p>
            <a:pPr algn="r">
              <a:buNone/>
            </a:pPr>
            <a:r>
              <a:rPr lang="en-US" altLang="zh-CN" sz="26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国际</a:t>
            </a:r>
            <a:r>
              <a:rPr lang="zh-CN" altLang="en-US" sz="26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帮</a:t>
            </a:r>
            <a:r>
              <a:rPr lang="en-US" altLang="zh-CN" sz="26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5</a:t>
            </a:r>
            <a:r>
              <a:rPr lang="zh-CN" altLang="en-US" sz="26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买</a:t>
            </a:r>
            <a:r>
              <a:rPr lang="en-US" altLang="zh-CN" sz="26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邮购有限公司（Bang Lane）</a:t>
            </a:r>
            <a:br>
              <a:rPr lang="en-US" altLang="zh-CN" sz="26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</a:br>
            <a:r>
              <a:rPr lang="en-US" altLang="zh-CN" sz="48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帮5</a:t>
            </a:r>
            <a:r>
              <a:rPr lang="zh-CN" altLang="en-US" sz="48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买</a:t>
            </a:r>
            <a:r>
              <a:rPr lang="zh-CN" altLang="en-US" sz="54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官网项目介绍</a:t>
            </a:r>
            <a:endParaRPr lang="zh-CN" altLang="en-US" sz="5400" b="0" kern="120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2B2B2">
                <a:alpha val="100000"/>
              </a:srgbClr>
            </a:gs>
            <a:gs pos="39999">
              <a:srgbClr val="9F9F9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rect">
            <a:fillToRect l="4999" t="206499" r="95001" b="-106499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7" name="Rectangle 2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pPr algn="l">
              <a:buNone/>
            </a:pPr>
            <a:r>
              <a:rPr lang="zh-CN" altLang="en-US" sz="410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疑难点</a:t>
            </a:r>
            <a:endParaRPr lang="zh-CN" altLang="en-US" sz="4100" kern="120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</p:txBody>
      </p:sp>
      <p:sp>
        <p:nvSpPr>
          <p:cNvPr id="31746" name="Freeform 2"/>
          <p:cNvSpPr/>
          <p:nvPr/>
        </p:nvSpPr>
        <p:spPr>
          <a:xfrm flipH="1">
            <a:off x="2227263" y="1589088"/>
            <a:ext cx="2220912" cy="1858962"/>
          </a:xfrm>
          <a:custGeom>
            <a:avLst/>
            <a:gdLst>
              <a:gd name="txL" fmla="*/ 0 w 1299"/>
              <a:gd name="txT" fmla="*/ 0 h 1008"/>
              <a:gd name="txR" fmla="*/ 1299 w 1299"/>
              <a:gd name="txB" fmla="*/ 1008 h 1008"/>
            </a:gdLst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txL" t="txT" r="txR" b="tx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</a:ln>
        </p:spPr>
        <p:txBody>
          <a:bodyPr/>
          <a:p>
            <a:pPr lvl="0">
              <a:lnSpc>
                <a:spcPct val="100000"/>
              </a:lnSpc>
            </a:pPr>
            <a:r>
              <a:rPr lang="zh-CN"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rPr>
              <a:t>表单的验证</a:t>
            </a:r>
            <a:endParaRPr lang="zh-CN" sz="3600"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31747" name="Freeform 3"/>
          <p:cNvSpPr/>
          <p:nvPr/>
        </p:nvSpPr>
        <p:spPr>
          <a:xfrm>
            <a:off x="4560888" y="1589088"/>
            <a:ext cx="2219325" cy="1858962"/>
          </a:xfrm>
          <a:custGeom>
            <a:avLst/>
            <a:gdLst>
              <a:gd name="txL" fmla="*/ 0 w 1299"/>
              <a:gd name="txT" fmla="*/ 0 h 1008"/>
              <a:gd name="txR" fmla="*/ 1299 w 1299"/>
              <a:gd name="txB" fmla="*/ 1008 h 1008"/>
            </a:gdLst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txL" t="txT" r="txR" b="tx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</a:ln>
        </p:spPr>
        <p:txBody>
          <a:bodyPr/>
          <a:p>
            <a:pPr lvl="0">
              <a:lnSpc>
                <a:spcPct val="100000"/>
              </a:lnSpc>
            </a:pPr>
            <a:r>
              <a:rPr lang="en-US" altLang="zh-CN" sz="36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cookie </a:t>
            </a:r>
            <a:r>
              <a:rPr lang="zh-CN" altLang="en-US" sz="36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的</a:t>
            </a:r>
            <a:r>
              <a:rPr lang="zh-CN" altLang="en-US" sz="32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存放</a:t>
            </a:r>
            <a:r>
              <a:rPr lang="zh-CN" altLang="en-US" sz="36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  读取  </a:t>
            </a:r>
            <a:endParaRPr lang="zh-CN" altLang="en-US" sz="3600" b="1" dirty="0">
              <a:solidFill>
                <a:srgbClr val="000000"/>
              </a:solidFill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</p:txBody>
      </p:sp>
      <p:sp>
        <p:nvSpPr>
          <p:cNvPr id="31748" name="Freeform 4"/>
          <p:cNvSpPr/>
          <p:nvPr/>
        </p:nvSpPr>
        <p:spPr>
          <a:xfrm>
            <a:off x="2227263" y="3570288"/>
            <a:ext cx="2220912" cy="1857375"/>
          </a:xfrm>
          <a:custGeom>
            <a:avLst/>
            <a:gdLst>
              <a:gd name="txL" fmla="*/ 0 w 1299"/>
              <a:gd name="txT" fmla="*/ 0 h 1008"/>
              <a:gd name="txR" fmla="*/ 1299 w 1299"/>
              <a:gd name="txB" fmla="*/ 1008 h 1008"/>
            </a:gdLst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txL" t="txT" r="txR" b="tx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31749" name="Freeform 5"/>
          <p:cNvSpPr/>
          <p:nvPr/>
        </p:nvSpPr>
        <p:spPr>
          <a:xfrm flipH="1">
            <a:off x="4560888" y="3570288"/>
            <a:ext cx="2219325" cy="1857375"/>
          </a:xfrm>
          <a:custGeom>
            <a:avLst/>
            <a:gdLst>
              <a:gd name="txL" fmla="*/ 0 w 1299"/>
              <a:gd name="txT" fmla="*/ 0 h 1008"/>
              <a:gd name="txR" fmla="*/ 1299 w 1299"/>
              <a:gd name="txB" fmla="*/ 1008 h 1008"/>
            </a:gdLst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txL" t="txT" r="txR" b="tx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31750" name="Oval 6"/>
          <p:cNvSpPr/>
          <p:nvPr/>
        </p:nvSpPr>
        <p:spPr>
          <a:xfrm>
            <a:off x="3454718" y="2468563"/>
            <a:ext cx="2239962" cy="2238375"/>
          </a:xfrm>
          <a:prstGeom prst="ellipse">
            <a:avLst/>
          </a:prstGeom>
          <a:solidFill>
            <a:srgbClr val="FFFFFF">
              <a:alpha val="50000"/>
            </a:srgbClr>
          </a:solidFill>
          <a:ln w="9525">
            <a:noFill/>
          </a:ln>
        </p:spPr>
        <p:txBody>
          <a:bodyPr wrap="none" anchor="ctr"/>
          <a:p>
            <a:pPr lvl="0" algn="ctr">
              <a:lnSpc>
                <a:spcPct val="100000"/>
              </a:lnSpc>
            </a:pPr>
            <a:endParaRPr lang="zh-CN" sz="4000">
              <a:solidFill>
                <a:srgbClr val="7030A0"/>
              </a:solidFill>
              <a:latin typeface="Arial" panose="020B0604020202020204" pitchFamily="34" charset="0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31753" name="Text Box 9"/>
          <p:cNvSpPr/>
          <p:nvPr/>
        </p:nvSpPr>
        <p:spPr>
          <a:xfrm>
            <a:off x="4829175" y="2133600"/>
            <a:ext cx="1700213" cy="335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00000"/>
              </a:lnSpc>
              <a:spcBef>
                <a:spcPct val="50000"/>
              </a:spcBef>
            </a:pP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7" name="Rectangle 27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99160"/>
          </a:xfrm>
        </p:spPr>
        <p:txBody>
          <a:bodyPr vert="horz" anchor="ctr">
            <a:normAutofit/>
          </a:bodyPr>
          <a:p>
            <a:pPr algn="l">
              <a:buNone/>
            </a:pPr>
            <a:r>
              <a:rPr lang="zh-CN" altLang="en-US" sz="410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心得收获</a:t>
            </a:r>
            <a:endParaRPr lang="zh-CN" altLang="en-US" sz="4100" kern="120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8955" y="1494790"/>
            <a:ext cx="79927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>
                <a:ea typeface="宋体" panose="02010600030101010101" pitchFamily="2" charset="-122"/>
              </a:rPr>
              <a:t>在写页面时要考虑全面布局，不要盲目的写。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90" y="2199640"/>
            <a:ext cx="59188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遇到困难时，懂得如何去解决困难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0555" y="3053715"/>
            <a:ext cx="6374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懂得如何使用jquery的插件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矩形 35841"/>
          <p:cNvSpPr/>
          <p:nvPr/>
        </p:nvSpPr>
        <p:spPr>
          <a:xfrm>
            <a:off x="0" y="4093528"/>
            <a:ext cx="9144000" cy="2781300"/>
          </a:xfrm>
          <a:prstGeom prst="rect">
            <a:avLst/>
          </a:prstGeom>
          <a:solidFill>
            <a:srgbClr val="0000FF">
              <a:alpha val="70000"/>
            </a:srgbClr>
          </a:solidFill>
          <a:ln w="9525">
            <a:noFill/>
          </a:ln>
        </p:spPr>
        <p:txBody>
          <a:bodyPr wrap="none" anchor="ctr"/>
          <a:p>
            <a:pPr lvl="0" algn="ctr" eaLnBrk="1" latinLnBrk="0" hangingPunct="1"/>
            <a:endParaRPr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843" name="文本框 35842"/>
          <p:cNvSpPr txBox="1"/>
          <p:nvPr/>
        </p:nvSpPr>
        <p:spPr>
          <a:xfrm>
            <a:off x="396875" y="1412875"/>
            <a:ext cx="57626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latinLnBrk="0" hangingPunct="1"/>
            <a:r>
              <a:rPr lang="zh-CN" altLang="en-US" sz="6000" b="1" i="1" dirty="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谢谢</a:t>
            </a:r>
            <a:r>
              <a:rPr lang="zh-CN" altLang="en-US" sz="60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观赏</a:t>
            </a:r>
            <a:endParaRPr lang="zh-CN" altLang="en-US" sz="6000" b="1" i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5844" name="TextBox 5"/>
          <p:cNvSpPr/>
          <p:nvPr/>
        </p:nvSpPr>
        <p:spPr>
          <a:xfrm>
            <a:off x="323850" y="4437380"/>
            <a:ext cx="5003165" cy="76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</a:pPr>
            <a:r>
              <a:rPr lang="en-US" altLang="zh-CN" sz="4400" dirty="0">
                <a:solidFill>
                  <a:srgbClr val="C0C0C0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Thank</a:t>
            </a:r>
            <a:r>
              <a:rPr lang="en-US" altLang="x-none" sz="4400" dirty="0">
                <a:solidFill>
                  <a:srgbClr val="000000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You...</a:t>
            </a:r>
            <a:endParaRPr lang="en-US" altLang="zh-CN" sz="4400" dirty="0">
              <a:solidFill>
                <a:schemeClr val="bg1"/>
              </a:solidFill>
              <a:latin typeface="Arial Unicode MS" pitchFamily="2" charset="-122"/>
              <a:ea typeface="Arial Unicode MS" pitchFamily="2" charset="-122"/>
              <a:sym typeface="Haettenschweiler" pitchFamily="2" charset="0"/>
            </a:endParaRPr>
          </a:p>
        </p:txBody>
      </p:sp>
      <p:sp>
        <p:nvSpPr>
          <p:cNvPr id="35845" name="TextBox 6"/>
          <p:cNvSpPr/>
          <p:nvPr/>
        </p:nvSpPr>
        <p:spPr>
          <a:xfrm>
            <a:off x="396875" y="5302250"/>
            <a:ext cx="2693988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chemeClr val="bg1"/>
                </a:solidFill>
                <a:latin typeface="Mistral" pitchFamily="2" charset="0"/>
                <a:ea typeface="宋体" panose="02010600030101010101" pitchFamily="2" charset="-122"/>
                <a:sym typeface="Mistral" pitchFamily="2" charset="0"/>
              </a:rPr>
              <a:t>Make Presentation much more fun</a:t>
            </a:r>
            <a:endParaRPr lang="en-US" altLang="x-none" dirty="0">
              <a:solidFill>
                <a:schemeClr val="bg1"/>
              </a:solidFill>
              <a:latin typeface="Mistral" pitchFamily="2" charset="0"/>
              <a:ea typeface="宋体" panose="02010600030101010101" pitchFamily="2" charset="-122"/>
              <a:sym typeface="Mistral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>
              <a:buNone/>
            </a:pPr>
            <a:r>
              <a:rPr lang="zh-CN" altLang="en-US" sz="410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公司简介</a:t>
            </a:r>
            <a:endParaRPr lang="zh-CN" altLang="en-US" sz="4100" kern="120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85800" y="1817688"/>
            <a:ext cx="7467600" cy="3429000"/>
          </a:xfrm>
        </p:spPr>
        <p:txBody>
          <a:bodyPr vert="horz">
            <a:normAutofit/>
          </a:bodyPr>
          <a:p>
            <a:pPr marL="365125" indent="-254000" algn="l" defTabSz="0">
              <a:lnSpc>
                <a:spcPct val="120000"/>
              </a:lnSpc>
              <a:buSzPct val="90000"/>
              <a:buFont typeface="Wingdings 3" panose="05040102010807070707" charset="0"/>
            </a:pPr>
            <a:r>
              <a:rPr lang="en-US" altLang="x-none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 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帮</a:t>
            </a:r>
            <a:r>
              <a:rPr lang="en-US" altLang="zh-CN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5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买是</a:t>
            </a:r>
            <a:r>
              <a:rPr lang="en-US" altLang="x-none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著名的网络购物网站，主要经营</a:t>
            </a:r>
            <a:r>
              <a:rPr lang="zh-CN" alt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美容护肤、</a:t>
            </a:r>
            <a:r>
              <a:rPr lang="en-US" altLang="x-none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服饰、首饰、家居用品、健康用品、宠物用品等多种商品。</a:t>
            </a:r>
            <a:r>
              <a:rPr lang="en-US" altLang="x-none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 </a:t>
            </a: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68000"/>
              <a:buFont typeface="Wingdings 3" panose="05040102010807070707" charset="0"/>
            </a:pP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622300" lvl="1" indent="-228600" algn="l">
              <a:lnSpc>
                <a:spcPct val="120000"/>
              </a:lnSpc>
              <a:spcBef>
                <a:spcPts val="300"/>
              </a:spcBef>
              <a:buFont typeface="Verdana" panose="020B0604030504040204" charset="0"/>
            </a:pPr>
            <a:r>
              <a:rPr lang="zh-CN" altLang="en-US" sz="2000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帮</a:t>
            </a:r>
            <a:r>
              <a:rPr lang="en-US" altLang="zh-CN" sz="2000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5</a:t>
            </a:r>
            <a:r>
              <a:rPr lang="zh-CN" altLang="en-US" sz="2000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买</a:t>
            </a:r>
            <a:r>
              <a:rPr lang="en-US" altLang="x-none" sz="2000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是中国第一家获得政府批准的从事邮购业务的三资企业，公司业务覆盖全国。优秀的产品质量、富有竞争力的价格、优异的客户服务使它树立了直复式营销行业领导者的地位。</a:t>
            </a:r>
            <a:endParaRPr lang="en-US" altLang="x-none" sz="2000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>
              <a:buNone/>
            </a:pPr>
            <a:r>
              <a:rPr lang="zh-CN" altLang="en-US" sz="410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相关技术</a:t>
            </a:r>
            <a:endParaRPr lang="zh-CN" altLang="en-US" sz="4100" kern="120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61035" y="1472883"/>
            <a:ext cx="7467600" cy="3429000"/>
          </a:xfrm>
        </p:spPr>
        <p:txBody>
          <a:bodyPr vert="horz">
            <a:normAutofit/>
          </a:bodyPr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x-none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 </a:t>
            </a:r>
            <a:r>
              <a:rPr 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1</a:t>
            </a:r>
            <a:r>
              <a:rPr lang="zh-CN" alt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</a:t>
            </a:r>
            <a:r>
              <a:rPr lang="en-US" altLang="zh-CN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HTML+CSS+JAVAScript</a:t>
            </a:r>
            <a:endParaRPr lang="en-US" altLang="zh-CN" sz="28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1371600" y="4789488"/>
            <a:ext cx="6324600" cy="79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00000"/>
              </a:lnSpc>
            </a:pPr>
            <a:r>
              <a:rPr lang="en-US" altLang="x-none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 Image information in product 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Image : www.openas.com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Note to customers : This image has been licensed to be used within this PowerPoint template only. 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        You may not extract the image for any other use.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838200" y="2675573"/>
            <a:ext cx="7467600" cy="342900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>
            <a:lvl1pPr marL="0" lvl="0" indent="0" algn="ctr" defTabSz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cida Sans Unicode" panose="020B0602030504020204" charset="0"/>
              </a:defRPr>
            </a:lvl1pPr>
            <a:lvl2pPr marL="342900" lvl="1" indent="0" algn="ctr" defTabSz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Verdana" panose="020B060403050404020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cida Sans Unicode" panose="020B0602030504020204" charset="0"/>
              </a:defRPr>
            </a:lvl2pPr>
            <a:lvl3pPr marL="685800" lvl="2" indent="0" algn="ctr" defTabSz="0" eaLnBrk="1" fontAlgn="base" latinLnBrk="0" hangingPunct="1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charset="2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cida Sans Unicode" panose="020B0602030504020204" charset="0"/>
              </a:defRPr>
            </a:lvl3pPr>
            <a:lvl4pPr marL="1028700" lvl="3" indent="0" algn="ctr" defTabSz="0" eaLnBrk="1" fontAlgn="base" latinLnBrk="0" hangingPunct="1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cida Sans Unicode" panose="020B0602030504020204" charset="0"/>
              </a:defRPr>
            </a:lvl4pPr>
            <a:lvl5pPr marL="1371600" lvl="4" indent="0" algn="ctr" defTabSz="0" eaLnBrk="1" fontAlgn="base" latinLnBrk="0" hangingPunct="1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cida Sans Unicode" panose="020B0602030504020204" charset="0"/>
              </a:defRPr>
            </a:lvl5pPr>
            <a:lvl6pPr marL="1714500" lvl="5" indent="0" algn="ctr" defTabSz="0" eaLnBrk="1" fontAlgn="base" latinLnBrk="0" hangingPunct="1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cida Sans Unicode" panose="020B0602030504020204" charset="0"/>
              </a:defRPr>
            </a:lvl6pPr>
            <a:lvl7pPr marL="2057400" lvl="6" indent="0" algn="ctr" defTabSz="0" eaLnBrk="1" fontAlgn="base" latinLnBrk="0" hangingPunct="1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cida Sans Unicode" panose="020B0602030504020204" charset="0"/>
              </a:defRPr>
            </a:lvl7pPr>
            <a:lvl8pPr marL="2400300" lvl="7" indent="0" algn="ctr" defTabSz="0" eaLnBrk="1" fontAlgn="base" latinLnBrk="0" hangingPunct="1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cida Sans Unicode" panose="020B0602030504020204" charset="0"/>
              </a:defRPr>
            </a:lvl8pPr>
            <a:lvl9pPr marL="2743200" lvl="8" indent="0" algn="ctr" defTabSz="0" eaLnBrk="1" fontAlgn="base" latinLnBrk="0" hangingPunct="1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cida Sans Unicode" panose="020B0602030504020204" charset="0"/>
              </a:defRPr>
            </a:lvl9pPr>
          </a:lstStyle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2</a:t>
            </a:r>
            <a:r>
              <a:rPr lang="zh-CN" alt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</a:t>
            </a:r>
            <a:r>
              <a:rPr lang="en-US" altLang="zh-CN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jQuery</a:t>
            </a:r>
            <a:endParaRPr lang="en-US" altLang="zh-CN" sz="28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endParaRPr lang="en-US" altLang="zh-CN" sz="28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endParaRPr lang="en-US" altLang="zh-CN" sz="28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zh-CN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3</a:t>
            </a:r>
            <a:r>
              <a:rPr lang="zh-CN" alt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</a:t>
            </a:r>
            <a:r>
              <a:rPr lang="en-US" altLang="zh-CN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AJAX+JSON+NODE</a:t>
            </a:r>
            <a:r>
              <a:rPr lang="zh-CN" alt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服务器</a:t>
            </a:r>
            <a:endParaRPr lang="zh-CN" altLang="en-US" sz="28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>
              <a:buNone/>
            </a:pPr>
            <a:r>
              <a:rPr lang="zh-CN" altLang="en-US" sz="410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网站搭建</a:t>
            </a:r>
            <a:endParaRPr lang="zh-CN" altLang="en-US" sz="4100" kern="120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1371600" y="4789488"/>
            <a:ext cx="6324600" cy="79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00000"/>
              </a:lnSpc>
            </a:pPr>
            <a:r>
              <a:rPr lang="en-US" altLang="x-none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 Image information in product 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Image : www.openas.com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Note to customers : This image has been licensed to be used within this PowerPoint template only. 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        You may not extract the image for any other use.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04265" y="2214245"/>
            <a:ext cx="5311775" cy="688975"/>
            <a:chOff x="0" y="0"/>
            <a:chExt cx="4058" cy="480"/>
          </a:xfrm>
        </p:grpSpPr>
        <p:sp>
          <p:nvSpPr>
            <p:cNvPr id="24" name="AutoShape 4"/>
            <p:cNvSpPr/>
            <p:nvPr/>
          </p:nvSpPr>
          <p:spPr>
            <a:xfrm>
              <a:off x="0" y="0"/>
              <a:ext cx="4058" cy="480"/>
            </a:xfrm>
            <a:prstGeom prst="roundRect">
              <a:avLst>
                <a:gd name="adj" fmla="val 17505"/>
              </a:avLst>
            </a:prstGeom>
            <a:gradFill rotWithShape="1">
              <a:gsLst>
                <a:gs pos="0">
                  <a:srgbClr val="DA1F28">
                    <a:alpha val="100000"/>
                  </a:srgbClr>
                </a:gs>
                <a:gs pos="50000">
                  <a:srgbClr val="C91C24">
                    <a:alpha val="100000"/>
                  </a:srgbClr>
                </a:gs>
                <a:gs pos="100000">
                  <a:srgbClr val="DA1F2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26" name="AutoShape 6"/>
              <p:cNvSpPr/>
              <p:nvPr/>
            </p:nvSpPr>
            <p:spPr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A1F28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charset="-122"/>
                  <a:sym typeface="黑体" panose="02010609060101010101" charset="-122"/>
                </a:endParaRPr>
              </a:p>
            </p:txBody>
          </p:sp>
          <p:sp>
            <p:nvSpPr>
              <p:cNvPr id="27" name="AutoShape 7"/>
              <p:cNvSpPr/>
              <p:nvPr/>
            </p:nvSpPr>
            <p:spPr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DA1F2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charset="-122"/>
                  <a:sym typeface="黑体" panose="02010609060101010101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104265" y="3079433"/>
            <a:ext cx="5311775" cy="688975"/>
            <a:chOff x="0" y="0"/>
            <a:chExt cx="4058" cy="480"/>
          </a:xfrm>
        </p:grpSpPr>
        <p:sp>
          <p:nvSpPr>
            <p:cNvPr id="29" name="AutoShape 9"/>
            <p:cNvSpPr/>
            <p:nvPr/>
          </p:nvSpPr>
          <p:spPr>
            <a:xfrm>
              <a:off x="0" y="0"/>
              <a:ext cx="4058" cy="480"/>
            </a:xfrm>
            <a:prstGeom prst="roundRect">
              <a:avLst>
                <a:gd name="adj" fmla="val 17505"/>
              </a:avLst>
            </a:prstGeom>
            <a:gradFill rotWithShape="1">
              <a:gsLst>
                <a:gs pos="0">
                  <a:srgbClr val="FF8119">
                    <a:alpha val="100000"/>
                  </a:srgbClr>
                </a:gs>
                <a:gs pos="50000">
                  <a:srgbClr val="E97717">
                    <a:alpha val="100000"/>
                  </a:srgbClr>
                </a:gs>
                <a:gs pos="100000">
                  <a:srgbClr val="FF8119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31" name="AutoShape 11"/>
              <p:cNvSpPr/>
              <p:nvPr/>
            </p:nvSpPr>
            <p:spPr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8119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charset="-122"/>
                  <a:sym typeface="黑体" panose="02010609060101010101" charset="-122"/>
                </a:endParaRPr>
              </a:p>
            </p:txBody>
          </p:sp>
          <p:sp>
            <p:nvSpPr>
              <p:cNvPr id="32" name="AutoShape 12"/>
              <p:cNvSpPr/>
              <p:nvPr/>
            </p:nvSpPr>
            <p:spPr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8119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charset="-122"/>
                  <a:sym typeface="黑体" panose="02010609060101010101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1104265" y="3936683"/>
            <a:ext cx="5311775" cy="688975"/>
            <a:chOff x="0" y="0"/>
            <a:chExt cx="4058" cy="480"/>
          </a:xfrm>
        </p:grpSpPr>
        <p:sp>
          <p:nvSpPr>
            <p:cNvPr id="34" name="AutoShape 14"/>
            <p:cNvSpPr/>
            <p:nvPr/>
          </p:nvSpPr>
          <p:spPr>
            <a:xfrm>
              <a:off x="0" y="0"/>
              <a:ext cx="4058" cy="480"/>
            </a:xfrm>
            <a:prstGeom prst="roundRect">
              <a:avLst>
                <a:gd name="adj" fmla="val 17505"/>
              </a:avLst>
            </a:prstGeom>
            <a:gradFill rotWithShape="1">
              <a:gsLst>
                <a:gs pos="0">
                  <a:srgbClr val="44B9E8">
                    <a:alpha val="100000"/>
                  </a:srgbClr>
                </a:gs>
                <a:gs pos="50000">
                  <a:srgbClr val="3EA9D5">
                    <a:alpha val="100000"/>
                  </a:srgbClr>
                </a:gs>
                <a:gs pos="100000">
                  <a:srgbClr val="44B9E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36" name="AutoShape 16"/>
              <p:cNvSpPr/>
              <p:nvPr/>
            </p:nvSpPr>
            <p:spPr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44B9E8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charset="-122"/>
                  <a:sym typeface="黑体" panose="02010609060101010101" charset="-122"/>
                </a:endParaRPr>
              </a:p>
            </p:txBody>
          </p:sp>
          <p:sp>
            <p:nvSpPr>
              <p:cNvPr id="37" name="AutoShape 17"/>
              <p:cNvSpPr/>
              <p:nvPr/>
            </p:nvSpPr>
            <p:spPr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44B9E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charset="-122"/>
                  <a:sym typeface="黑体" panose="02010609060101010101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1097915" y="4720590"/>
            <a:ext cx="5311775" cy="688975"/>
            <a:chOff x="0" y="0"/>
            <a:chExt cx="4058" cy="480"/>
          </a:xfrm>
        </p:grpSpPr>
        <p:sp>
          <p:nvSpPr>
            <p:cNvPr id="39" name="AutoShape 19"/>
            <p:cNvSpPr/>
            <p:nvPr/>
          </p:nvSpPr>
          <p:spPr>
            <a:xfrm>
              <a:off x="0" y="0"/>
              <a:ext cx="4058" cy="480"/>
            </a:xfrm>
            <a:prstGeom prst="roundRect">
              <a:avLst>
                <a:gd name="adj" fmla="val 17505"/>
              </a:avLst>
            </a:prstGeom>
            <a:gradFill rotWithShape="1">
              <a:gsLst>
                <a:gs pos="0">
                  <a:srgbClr val="2DA2BF">
                    <a:alpha val="100000"/>
                  </a:srgbClr>
                </a:gs>
                <a:gs pos="50000">
                  <a:srgbClr val="2995AF">
                    <a:alpha val="100000"/>
                  </a:srgbClr>
                </a:gs>
                <a:gs pos="100000">
                  <a:srgbClr val="2DA2BF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41" name="AutoShape 21"/>
              <p:cNvSpPr/>
              <p:nvPr/>
            </p:nvSpPr>
            <p:spPr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DA2BF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charset="-122"/>
                  <a:sym typeface="黑体" panose="02010609060101010101" charset="-122"/>
                </a:endParaRPr>
              </a:p>
            </p:txBody>
          </p:sp>
          <p:sp>
            <p:nvSpPr>
              <p:cNvPr id="42" name="AutoShape 22"/>
              <p:cNvSpPr/>
              <p:nvPr/>
            </p:nvSpPr>
            <p:spPr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2DA2B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charset="-122"/>
                  <a:sym typeface="黑体" panose="02010609060101010101" charset="-122"/>
                </a:endParaRPr>
              </a:p>
            </p:txBody>
          </p:sp>
        </p:grpSp>
      </p:grpSp>
      <p:sp>
        <p:nvSpPr>
          <p:cNvPr id="43" name="Text Box 23"/>
          <p:cNvSpPr/>
          <p:nvPr/>
        </p:nvSpPr>
        <p:spPr>
          <a:xfrm>
            <a:off x="1570990" y="1464945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 algn="ctr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x-none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Click to add title in here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Text Box 24"/>
          <p:cNvSpPr/>
          <p:nvPr/>
        </p:nvSpPr>
        <p:spPr>
          <a:xfrm>
            <a:off x="1582103" y="2322195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 algn="ctr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注册登录页</a:t>
            </a:r>
            <a:r>
              <a:rPr lang="en-US" altLang="x-none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Text Box 25"/>
          <p:cNvSpPr/>
          <p:nvPr/>
        </p:nvSpPr>
        <p:spPr>
          <a:xfrm>
            <a:off x="1582103" y="3181033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 algn="ctr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商品列表页</a:t>
            </a:r>
            <a:r>
              <a:rPr lang="en-US" altLang="x-none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Text Box 26"/>
          <p:cNvSpPr/>
          <p:nvPr/>
        </p:nvSpPr>
        <p:spPr>
          <a:xfrm>
            <a:off x="1582103" y="4028758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 algn="ctr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商品详情页</a:t>
            </a:r>
            <a:r>
              <a:rPr lang="en-US" altLang="x-none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Text Box 31"/>
          <p:cNvSpPr/>
          <p:nvPr/>
        </p:nvSpPr>
        <p:spPr>
          <a:xfrm>
            <a:off x="1250315" y="403669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0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 Box 32"/>
          <p:cNvSpPr/>
          <p:nvPr/>
        </p:nvSpPr>
        <p:spPr>
          <a:xfrm>
            <a:off x="1229678" y="144272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0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Text Box 33"/>
          <p:cNvSpPr/>
          <p:nvPr/>
        </p:nvSpPr>
        <p:spPr>
          <a:xfrm>
            <a:off x="1242378" y="230155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0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 Box 34"/>
          <p:cNvSpPr/>
          <p:nvPr/>
        </p:nvSpPr>
        <p:spPr>
          <a:xfrm>
            <a:off x="1242378" y="318897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0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117600" y="1329055"/>
            <a:ext cx="5311775" cy="688975"/>
            <a:chOff x="0" y="0"/>
            <a:chExt cx="4058" cy="480"/>
          </a:xfrm>
        </p:grpSpPr>
        <p:sp>
          <p:nvSpPr>
            <p:cNvPr id="57" name="AutoShape 19"/>
            <p:cNvSpPr/>
            <p:nvPr/>
          </p:nvSpPr>
          <p:spPr>
            <a:xfrm>
              <a:off x="0" y="0"/>
              <a:ext cx="4058" cy="480"/>
            </a:xfrm>
            <a:prstGeom prst="roundRect">
              <a:avLst>
                <a:gd name="adj" fmla="val 17505"/>
              </a:avLst>
            </a:prstGeom>
            <a:gradFill rotWithShape="1">
              <a:gsLst>
                <a:gs pos="0">
                  <a:srgbClr val="2DA2BF">
                    <a:alpha val="100000"/>
                  </a:srgbClr>
                </a:gs>
                <a:gs pos="50000">
                  <a:srgbClr val="2995AF">
                    <a:alpha val="100000"/>
                  </a:srgbClr>
                </a:gs>
                <a:gs pos="100000">
                  <a:srgbClr val="2DA2BF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黑体" panose="02010609060101010101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59" name="AutoShape 21"/>
              <p:cNvSpPr/>
              <p:nvPr/>
            </p:nvSpPr>
            <p:spPr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DA2BF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charset="-122"/>
                  <a:sym typeface="黑体" panose="02010609060101010101" charset="-122"/>
                </a:endParaRPr>
              </a:p>
            </p:txBody>
          </p:sp>
          <p:sp>
            <p:nvSpPr>
              <p:cNvPr id="60" name="AutoShape 22"/>
              <p:cNvSpPr/>
              <p:nvPr/>
            </p:nvSpPr>
            <p:spPr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2DA2B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charset="-122"/>
                  <a:sym typeface="黑体" panose="02010609060101010101" charset="-122"/>
                </a:endParaRPr>
              </a:p>
            </p:txBody>
          </p:sp>
        </p:grpSp>
      </p:grpSp>
      <p:sp>
        <p:nvSpPr>
          <p:cNvPr id="61" name="Text Box 23"/>
          <p:cNvSpPr/>
          <p:nvPr/>
        </p:nvSpPr>
        <p:spPr>
          <a:xfrm>
            <a:off x="1584325" y="146685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 algn="ctr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首页</a:t>
            </a:r>
            <a:r>
              <a:rPr lang="en-US" altLang="x-none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Text Box 24"/>
          <p:cNvSpPr/>
          <p:nvPr/>
        </p:nvSpPr>
        <p:spPr>
          <a:xfrm>
            <a:off x="1610678" y="4836795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 algn="ctr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商品购物车页</a:t>
            </a:r>
            <a:r>
              <a:rPr lang="en-US" altLang="x-none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Text Box 32"/>
          <p:cNvSpPr/>
          <p:nvPr/>
        </p:nvSpPr>
        <p:spPr>
          <a:xfrm>
            <a:off x="1243013" y="144462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0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Text Box 33"/>
          <p:cNvSpPr/>
          <p:nvPr/>
        </p:nvSpPr>
        <p:spPr>
          <a:xfrm>
            <a:off x="1270953" y="481615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0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>
              <a:buNone/>
            </a:pPr>
            <a:r>
              <a:rPr lang="zh-CN" altLang="en-US" sz="410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首页</a:t>
            </a:r>
            <a:endParaRPr lang="zh-CN" altLang="en-US" sz="4100" kern="120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85800" y="1817688"/>
            <a:ext cx="7467600" cy="3429000"/>
          </a:xfrm>
        </p:spPr>
        <p:txBody>
          <a:bodyPr vert="horz">
            <a:normAutofit/>
          </a:bodyPr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x-none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1</a:t>
            </a:r>
            <a:r>
              <a:rPr lang="zh-CN" alt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、构建网页结构</a:t>
            </a:r>
            <a:endParaRPr lang="zh-CN" altLang="en-US" sz="28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endParaRPr lang="en-US" altLang="x-none" sz="28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x-none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2</a:t>
            </a:r>
            <a:r>
              <a:rPr lang="zh-CN" alt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、百叶窗轮播图</a:t>
            </a:r>
            <a:r>
              <a:rPr lang="en-US" altLang="x-none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 </a:t>
            </a:r>
            <a:endParaRPr lang="en-US" altLang="x-none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zh-CN" altLang="en-US" sz="3000" b="1" kern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（我做的是普通轮播图）</a:t>
            </a:r>
            <a:endParaRPr lang="zh-CN" altLang="en-US" sz="3000" b="1" kern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x-none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3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、美容护肤，服装鞋包，家居生活内容动态展示</a:t>
            </a: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68000"/>
              <a:buFont typeface="Wingdings 3" panose="05040102010807070707" charset="0"/>
            </a:pP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endParaRPr lang="zh-CN" altLang="en-US" sz="2300" kern="1200" dirty="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1371600" y="4789488"/>
            <a:ext cx="6324600" cy="79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00000"/>
              </a:lnSpc>
            </a:pPr>
            <a:r>
              <a:rPr lang="en-US" altLang="x-none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 Image information in product 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Image : www.openas.com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Note to customers : This image has been licensed to be used within this PowerPoint template only. 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        You may not extract the image for any other use.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>
              <a:buNone/>
            </a:pPr>
            <a:r>
              <a:rPr lang="zh-CN" altLang="en-US" sz="410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注册登录页</a:t>
            </a:r>
            <a:endParaRPr lang="zh-CN" altLang="en-US" sz="4100" kern="120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85800" y="1817688"/>
            <a:ext cx="7467600" cy="3429000"/>
          </a:xfrm>
        </p:spPr>
        <p:txBody>
          <a:bodyPr vert="horz">
            <a:normAutofit lnSpcReduction="20000"/>
          </a:bodyPr>
          <a:p>
            <a:pPr marL="365125" indent="-254000" algn="l" defTabSz="0">
              <a:buSzPct val="90000"/>
              <a:buFont typeface="Wingdings 3" panose="05040102010807070707" charset="0"/>
            </a:pPr>
            <a:endParaRPr lang="en-US" altLang="x-none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x-none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1</a:t>
            </a:r>
            <a:r>
              <a:rPr lang="zh-CN" alt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、表单正则验证</a:t>
            </a:r>
            <a:endParaRPr lang="zh-CN" altLang="en-US" sz="28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endParaRPr lang="zh-CN" altLang="en-US" sz="28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endParaRPr lang="zh-CN" altLang="en-US" sz="28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zh-CN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2</a:t>
            </a:r>
            <a:r>
              <a:rPr lang="zh-CN" alt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、依靠</a:t>
            </a:r>
            <a:r>
              <a:rPr lang="en-US" altLang="zh-CN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cookie</a:t>
            </a:r>
            <a:r>
              <a:rPr lang="zh-CN" altLang="en-US" sz="28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的读写，完成注册和登录验证</a:t>
            </a:r>
            <a:endParaRPr lang="zh-CN" altLang="en-US" sz="28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ctr" defTabSz="0">
              <a:buSzPct val="68000"/>
              <a:buFont typeface="Wingdings 3" panose="05040102010807070707" charset="0"/>
            </a:pPr>
            <a:endParaRPr lang="zh-CN" altLang="en-US" sz="2300" kern="1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1371600" y="4789488"/>
            <a:ext cx="6324600" cy="79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00000"/>
              </a:lnSpc>
            </a:pPr>
            <a:r>
              <a:rPr lang="en-US" altLang="x-none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 Image information in product 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Image : www.openas.com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Note to customers : This image has been licensed to be used within this PowerPoint template only. 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        You may not extract the image for any other use.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>
              <a:buNone/>
            </a:pPr>
            <a:r>
              <a:rPr lang="zh-CN" altLang="en-US" sz="410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商品列表页</a:t>
            </a:r>
            <a:endParaRPr lang="zh-CN" altLang="en-US" sz="4100" kern="120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85800" y="1817688"/>
            <a:ext cx="7467600" cy="3429000"/>
          </a:xfrm>
        </p:spPr>
        <p:txBody>
          <a:bodyPr vert="horz">
            <a:normAutofit/>
          </a:bodyPr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x-none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1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、根据</a:t>
            </a:r>
            <a:r>
              <a:rPr lang="en-US" altLang="zh-CN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ajax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请求</a:t>
            </a:r>
            <a:r>
              <a:rPr lang="en-US" altLang="zh-CN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json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数据并且实现翻页，用</a:t>
            </a:r>
            <a:r>
              <a:rPr lang="en-US" altLang="zh-CN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jQuery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生成商品列表</a:t>
            </a: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1371600" y="4789488"/>
            <a:ext cx="6324600" cy="79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00000"/>
              </a:lnSpc>
            </a:pPr>
            <a:r>
              <a:rPr lang="en-US" altLang="x-none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 Image information in product 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Image : www.openas.com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Note to customers : This image has been licensed to be used within this PowerPoint template only. 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        You may not extract the image for any other use.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>
              <a:buNone/>
            </a:pPr>
            <a:r>
              <a:rPr lang="zh-CN" altLang="en-US" sz="410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商品详情页</a:t>
            </a:r>
            <a:endParaRPr lang="zh-CN" altLang="en-US" sz="4100" kern="120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85800" y="1817688"/>
            <a:ext cx="7467600" cy="3429000"/>
          </a:xfrm>
        </p:spPr>
        <p:txBody>
          <a:bodyPr vert="horz">
            <a:normAutofit/>
          </a:bodyPr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x-none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1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</a:t>
            </a:r>
            <a:r>
              <a:rPr lang="zh-CN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商品图片放大镜效果</a:t>
            </a:r>
            <a:endParaRPr lang="zh-CN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endParaRPr lang="zh-CN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zh-CN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2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、添加购物车，写入商品相关信息</a:t>
            </a:r>
            <a:r>
              <a:rPr lang="en-US" altLang="zh-CN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cookie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     </a:t>
            </a: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1371600" y="4789488"/>
            <a:ext cx="6324600" cy="79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00000"/>
              </a:lnSpc>
            </a:pPr>
            <a:r>
              <a:rPr lang="en-US" altLang="x-none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 Image information in product 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Image : www.openas.com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Note to customers : This image has been licensed to be used within this PowerPoint template only. 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        You may not extract the image for any other use.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>
              <a:buNone/>
            </a:pPr>
            <a:r>
              <a:rPr lang="zh-CN" altLang="en-US" sz="410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商品购物车页</a:t>
            </a:r>
            <a:endParaRPr lang="zh-CN" altLang="en-US" sz="4100" kern="120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85800" y="1817688"/>
            <a:ext cx="7467600" cy="3429000"/>
          </a:xfrm>
        </p:spPr>
        <p:txBody>
          <a:bodyPr vert="horz">
            <a:normAutofit lnSpcReduction="20000"/>
          </a:bodyPr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x-none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1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</a:t>
            </a:r>
            <a:r>
              <a:rPr lang="zh-CN" altLang="en-US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根据</a:t>
            </a:r>
            <a:r>
              <a:rPr lang="en-US" altLang="zh-CN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ajax</a:t>
            </a:r>
            <a:r>
              <a:rPr lang="zh-CN" altLang="en-US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请求</a:t>
            </a:r>
            <a:r>
              <a:rPr lang="en-US" altLang="zh-CN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json</a:t>
            </a:r>
            <a:r>
              <a:rPr lang="zh-CN" altLang="en-US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数据，写入商品相关信息</a:t>
            </a:r>
            <a:r>
              <a:rPr lang="en-US" altLang="zh-CN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cookie</a:t>
            </a:r>
            <a:r>
              <a:rPr lang="zh-CN" altLang="en-US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，读取</a:t>
            </a:r>
            <a:r>
              <a:rPr lang="en-US" altLang="zh-CN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cookie</a:t>
            </a:r>
            <a:r>
              <a:rPr lang="zh-CN" altLang="en-US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中的数据添加到页面上 ，点击购物车能增加数量，并能删除</a:t>
            </a:r>
            <a:r>
              <a:rPr lang="en-US" altLang="zh-CN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cookie</a:t>
            </a: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zh-CN" altLang="en-US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      </a:t>
            </a: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r>
              <a:rPr lang="en-US" altLang="zh-CN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2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、</a:t>
            </a:r>
            <a:r>
              <a:rPr lang="zh-CN" altLang="en-US" sz="3000" b="1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未实现功能：</a:t>
            </a:r>
            <a:r>
              <a:rPr lang="zh-CN" altLang="en-US" sz="3000" b="1" kern="1200" dirty="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购物车计算，点击按钮数量增减</a:t>
            </a: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  <a:p>
            <a:pPr marL="365125" indent="-254000" algn="l" defTabSz="0">
              <a:buSzPct val="90000"/>
              <a:buFont typeface="Wingdings 3" panose="05040102010807070707" charset="0"/>
            </a:pPr>
            <a:endParaRPr lang="zh-CN" altLang="en-US" sz="3000" b="1" kern="1200" dirty="0">
              <a:latin typeface="Lucida Sans Unicode" panose="020B0602030504020204" charset="0"/>
              <a:ea typeface="宋体" panose="02010600030101010101" pitchFamily="2" charset="-122"/>
              <a:sym typeface="Lucida Sans Unicode" panose="020B0602030504020204" charset="0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1371600" y="4789488"/>
            <a:ext cx="6324600" cy="79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00000"/>
              </a:lnSpc>
            </a:pPr>
            <a:r>
              <a:rPr lang="en-US" altLang="x-none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[ Image information in product 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Image : www.openas.com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Note to customers : This image has been licensed to be used within this PowerPoint template only. 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            You may not extract the image for any other use.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聚合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CCEDB"/>
      </a:accent5>
      <a:accent6>
        <a:srgbClr val="C31B23"/>
      </a:accent6>
      <a:hlink>
        <a:srgbClr val="FF8119"/>
      </a:hlink>
      <a:folHlink>
        <a:srgbClr val="44B9E8"/>
      </a:folHlink>
    </a:clrScheme>
    <a:fontScheme name="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CCEDB"/>
      </a:accent5>
      <a:accent6>
        <a:srgbClr val="C31B23"/>
      </a:accent6>
      <a:hlink>
        <a:srgbClr val="FF8119"/>
      </a:hlink>
      <a:folHlink>
        <a:srgbClr val="44B9E8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DEF5FA"/>
    </a:dk2>
    <a:lt2>
      <a:srgbClr val="464646"/>
    </a:lt2>
    <a:accent1>
      <a:srgbClr val="2DA2BF"/>
    </a:accent1>
    <a:accent2>
      <a:srgbClr val="DA1F28"/>
    </a:accent2>
    <a:accent3>
      <a:srgbClr val="AAAAAA"/>
    </a:accent3>
    <a:accent4>
      <a:srgbClr val="DCDCDC"/>
    </a:accent4>
    <a:accent5>
      <a:srgbClr val="ACCEDB"/>
    </a:accent5>
    <a:accent6>
      <a:srgbClr val="C31B23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DEF5FA"/>
    </a:dk2>
    <a:lt2>
      <a:srgbClr val="464646"/>
    </a:lt2>
    <a:accent1>
      <a:srgbClr val="2DA2BF"/>
    </a:accent1>
    <a:accent2>
      <a:srgbClr val="DA1F28"/>
    </a:accent2>
    <a:accent3>
      <a:srgbClr val="AAAAAA"/>
    </a:accent3>
    <a:accent4>
      <a:srgbClr val="DCDCDC"/>
    </a:accent4>
    <a:accent5>
      <a:srgbClr val="ACCEDB"/>
    </a:accent5>
    <a:accent6>
      <a:srgbClr val="C31B23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2376</Words>
  <Application>WPS 演示</Application>
  <PresentationFormat>全屏显示(4:3)</PresentationFormat>
  <Paragraphs>137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Lucida Sans Unicode</vt:lpstr>
      <vt:lpstr>Wingdings 3</vt:lpstr>
      <vt:lpstr>Verdana</vt:lpstr>
      <vt:lpstr>Wingdings 2</vt:lpstr>
      <vt:lpstr>黑体</vt:lpstr>
      <vt:lpstr>微软雅黑</vt:lpstr>
      <vt:lpstr>Arial Unicode MS</vt:lpstr>
      <vt:lpstr>Haettenschweiler</vt:lpstr>
      <vt:lpstr>Mistral</vt:lpstr>
      <vt:lpstr>Segoe Print</vt:lpstr>
      <vt:lpstr>聚合</vt:lpstr>
      <vt:lpstr>默认设计模板_2</vt:lpstr>
      <vt:lpstr>介绍人：黄昕 </vt:lpstr>
      <vt:lpstr>公司简介</vt:lpstr>
      <vt:lpstr>相关技术</vt:lpstr>
      <vt:lpstr>网站搭建</vt:lpstr>
      <vt:lpstr>首页</vt:lpstr>
      <vt:lpstr>注册登录页</vt:lpstr>
      <vt:lpstr>商品列表页</vt:lpstr>
      <vt:lpstr>商品详情页</vt:lpstr>
      <vt:lpstr>商品购物车页</vt:lpstr>
      <vt:lpstr>疑难点</vt:lpstr>
      <vt:lpstr>心得收获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tangtang</dc:creator>
  <cp:lastModifiedBy>Administrator</cp:lastModifiedBy>
  <cp:revision>7</cp:revision>
  <dcterms:created xsi:type="dcterms:W3CDTF">2012-06-01T08:27:00Z</dcterms:created>
  <dcterms:modified xsi:type="dcterms:W3CDTF">2016-12-07T14:32:22Z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