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T Serif"/>
      <p:regular r:id="rId14"/>
    </p:embeddedFont>
    <p:embeddedFont>
      <p:font typeface="PT Serif"/>
      <p:regular r:id="rId15"/>
    </p:embeddedFont>
    <p:embeddedFont>
      <p:font typeface="PT Serif"/>
      <p:regular r:id="rId16"/>
    </p:embeddedFont>
    <p:embeddedFont>
      <p:font typeface="PT Serif"/>
      <p:regular r:id="rId17"/>
    </p:embeddedFont>
    <p:embeddedFont>
      <p:font typeface="DM Sans"/>
      <p:regular r:id="rId18"/>
    </p:embeddedFont>
    <p:embeddedFont>
      <p:font typeface="DM Sans"/>
      <p:regular r:id="rId19"/>
    </p:embeddedFont>
    <p:embeddedFont>
      <p:font typeface="DM Sans"/>
      <p:regular r:id="rId20"/>
    </p:embeddedFont>
    <p:embeddedFont>
      <p:font typeface="DM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825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Descobrindo Culturas: Um Aplicativo de Informações Globais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601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Apresentação do app e sua proposta inovadora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219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Tecnologia facilitando o acesso à cultura mundial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837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Demonstração visual da interface do usuário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08723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Por Que Informações Culturais? A Escolha do Tema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3781663"/>
            <a:ext cx="3664863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40084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Demanda crescente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507004" y="4516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Conhecimento intercultural cada vez mais necessário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781663"/>
            <a:ext cx="3664863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40084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Plataforma acessível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398681" y="4516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Conteúdo educativo para diversos públicos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696069"/>
            <a:ext cx="7556421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9228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ODS 19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6507004" y="643104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Alinhamento com metas da ONU para promoção cultural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0404"/>
            <a:ext cx="832961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 Equipe por Trás do Aplicativo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648" y="2414826"/>
            <a:ext cx="2966918" cy="29669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65647" y="56652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Lucas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617339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Desenvolvedor de Back-end e Integrações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81" y="2414826"/>
            <a:ext cx="2966918" cy="29669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11798" y="5665232"/>
            <a:ext cx="300668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Colaboração constante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254704" y="6173391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Full-Stack e QA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596" y="2414826"/>
            <a:ext cx="2966918" cy="29669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87595" y="56652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Citação inspiradora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715738" y="617339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UI Design e Front-End 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81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8669" y="3393043"/>
            <a:ext cx="13073063" cy="1460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Desafios no Desenvolvimento: Uma Jornada de Aprendizado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778669" y="5854422"/>
            <a:ext cx="4135160" cy="222409"/>
          </a:xfrm>
          <a:prstGeom prst="roundRect">
            <a:avLst>
              <a:gd name="adj" fmla="val 15006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78669" y="6410563"/>
            <a:ext cx="2920246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Compatibilidade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778669" y="6909078"/>
            <a:ext cx="413516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Dificuldades com React Native em diferentes dispositivos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47561" y="5520690"/>
            <a:ext cx="4135160" cy="222409"/>
          </a:xfrm>
          <a:prstGeom prst="roundRect">
            <a:avLst>
              <a:gd name="adj" fmla="val 15006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247561" y="6076831"/>
            <a:ext cx="2920246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APIs Limitadas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5247561" y="6575346"/>
            <a:ext cx="413516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Restrição nos dados das APIs Rest Countries e MET Museum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16453" y="5186958"/>
            <a:ext cx="4135160" cy="222409"/>
          </a:xfrm>
          <a:prstGeom prst="roundRect">
            <a:avLst>
              <a:gd name="adj" fmla="val 15006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716453" y="5743099"/>
            <a:ext cx="2920246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Soluções criativas</a:t>
            </a:r>
            <a:endParaRPr lang="en-US" sz="2250" dirty="0"/>
          </a:p>
        </p:txBody>
      </p:sp>
      <p:sp>
        <p:nvSpPr>
          <p:cNvPr id="12" name="Text 9"/>
          <p:cNvSpPr/>
          <p:nvPr/>
        </p:nvSpPr>
        <p:spPr>
          <a:xfrm>
            <a:off x="9716453" y="6241613"/>
            <a:ext cx="413516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Customizações e testes para contornar limitações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5412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Tecnologias Utilizadas: A Base do Nosso Aplicativo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40090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React Native e Expo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9997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Multiplataforma, prototipagem ágil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400907"/>
            <a:ext cx="329612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Axios e React Navigation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332928" y="49997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Requisições HTTP eficientes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44199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Navegação intuitiva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40090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APIs culturais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9872067" y="49997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 Countries: dados culturais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44199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MET Museum: acervo artístico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45650"/>
            <a:ext cx="932080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e Próximos Passos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55852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585222"/>
            <a:ext cx="303966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Funcionalidades atuais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609338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Busca país, detalhes culturais e obras de arte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5852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954078" y="558522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Próximos passos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5954078" y="609338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Mais fontes, idiomas e recursos interativos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5852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377249" y="558522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Foco no usuário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377249" y="609338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Experiência cada vez mais rica e acessível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0089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Compartilhando Culturas, Conectando o Mundo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2295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Importância da troca cultural para a tolerância global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476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Agradecimento especial à audiência presente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656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Convite para explorar o aplicativo e ampliar horizontes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2025-04-25T12:42:57Z</dcterms:created>
  <dcterms:modified xsi:type="dcterms:W3CDTF">2025-04-25T12:42:57Z</dcterms:modified>
</cp:coreProperties>
</file>