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d34dc13d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d34dc13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escala a log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d34dc13d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d34dc13d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34dc13d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34dc13d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d34dc13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d34dc13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d34dc13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d34dc13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d34dc13d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d34dc13d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d34dc13d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d34dc13d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d34dc13d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d34dc13d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d34dc13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d34dc13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d34dc13d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d34dc13d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34dc13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34dc13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d34dc13d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d34dc13d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d34dc13d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d34dc13d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d34dc13d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d34dc13d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d34dc13d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d34dc13d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d34dc13d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d34dc13d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d34dc13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d34dc13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d34dc13d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d34dc13d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d34dc13d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d34dc13d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34dc13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34dc13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d34dc13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d34dc13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d34dc13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d34dc13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Hostel Analysis of </a:t>
            </a:r>
            <a:r>
              <a:rPr lang="es"/>
              <a:t>backpacked c</a:t>
            </a:r>
            <a:r>
              <a:rPr lang="es"/>
              <a:t>ountries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 Bernal, 10.09.2023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Reviews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00" y="677975"/>
            <a:ext cx="5096389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Private rooms and dorms prices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5" y="1451800"/>
            <a:ext cx="4229111" cy="30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765" y="1451800"/>
            <a:ext cx="4229111" cy="30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Exploratory 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22"/>
              <a:t>Multiple </a:t>
            </a:r>
            <a:r>
              <a:rPr lang="es" sz="2122"/>
              <a:t>Variables</a:t>
            </a:r>
            <a:endParaRPr sz="212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75" y="254350"/>
            <a:ext cx="8234038" cy="37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017300" y="4365700"/>
            <a:ext cx="710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Difference in prices in private rooms is significantly different between all country pairs except for Argentina-Chile, Bolivia-Peru and Colombia-Peru. The same results were observed for the dorm prices, with the only expcetion that in this case also the difference in prices between Colombia and Peru is significant.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 and worst locations for hostels - by country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32" y="1732725"/>
            <a:ext cx="2131600" cy="23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 and worst locations for hostels - by city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25" y="1887925"/>
            <a:ext cx="17907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925" y="1821675"/>
            <a:ext cx="13335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1958275" y="1269438"/>
            <a:ext cx="607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5131575" y="1236325"/>
            <a:ext cx="728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Worst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817" y="0"/>
            <a:ext cx="433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25" y="0"/>
            <a:ext cx="38382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Price estimation using Machine Learning</a:t>
            </a:r>
            <a:endParaRPr sz="2122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Development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0" y="1777525"/>
            <a:ext cx="6350799" cy="2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was done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Data Scrapping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Data cleaning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Exploratory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Single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Multiple variables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Price estimator using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Model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Dorm price estimator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50" y="1876875"/>
            <a:ext cx="23526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925" y="1876875"/>
            <a:ext cx="19907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545475" y="1346275"/>
            <a:ext cx="1925700" cy="3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Lato"/>
                <a:ea typeface="Lato"/>
                <a:cs typeface="Lato"/>
                <a:sym typeface="Lato"/>
              </a:rPr>
              <a:t>Increase price estimation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268925" y="1346275"/>
            <a:ext cx="1925700" cy="3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Lato"/>
                <a:ea typeface="Lato"/>
                <a:cs typeface="Lato"/>
                <a:sym typeface="Lato"/>
              </a:rPr>
              <a:t>Decrease </a:t>
            </a:r>
            <a:r>
              <a:rPr lang="es" sz="1100">
                <a:latin typeface="Lato"/>
                <a:ea typeface="Lato"/>
                <a:cs typeface="Lato"/>
                <a:sym typeface="Lato"/>
              </a:rPr>
              <a:t>price estimation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Dorm Price Estimator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2141775"/>
            <a:ext cx="7101600" cy="1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Dorm Price Estimator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2036825"/>
            <a:ext cx="7417150" cy="1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Dorm Price Estimator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0" y="1836006"/>
            <a:ext cx="7177125" cy="18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Scrapping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Scrapping from Hostelworld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349075"/>
            <a:ext cx="6004200" cy="3145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875" y="517800"/>
            <a:ext cx="427174" cy="4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and Validation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and Validation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50" y="3038875"/>
            <a:ext cx="7262049" cy="171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61" y="1118473"/>
            <a:ext cx="7335125" cy="1786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8"/>
          <p:cNvSpPr txBox="1"/>
          <p:nvPr/>
        </p:nvSpPr>
        <p:spPr>
          <a:xfrm>
            <a:off x="7923650" y="1811813"/>
            <a:ext cx="772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Before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8006450" y="3697238"/>
            <a:ext cx="607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After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Exploratory 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22"/>
              <a:t>Single Variable</a:t>
            </a:r>
            <a:endParaRPr sz="212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Ratings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75" y="411575"/>
            <a:ext cx="5690526" cy="42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Km to centre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826" y="411575"/>
            <a:ext cx="5573075" cy="41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