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68" r:id="rId2"/>
    <p:sldId id="1482" r:id="rId3"/>
    <p:sldId id="1481" r:id="rId4"/>
    <p:sldId id="1494" r:id="rId5"/>
    <p:sldId id="1492" r:id="rId6"/>
    <p:sldId id="1493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iSHJ3XJ4MW2M590OQDNRXdaDwB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6E69D0-3D4B-0C0A-C464-E44CB181AADE}" name="조 준영" initials="조준" userId="S::wa299@ajou.ac.kr::8a4e2b9a-5657-4689-862d-34e9597795c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9000FF"/>
    <a:srgbClr val="D1B2E8"/>
    <a:srgbClr val="FF9999"/>
    <a:srgbClr val="FFFFFF"/>
    <a:srgbClr val="F3CDCD"/>
    <a:srgbClr val="EEC9B4"/>
    <a:srgbClr val="FDF8F7"/>
    <a:srgbClr val="FFCCCC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5F767F-2A66-47C8-821B-FA4921A3E683}" v="32" dt="2023-07-10T02:27:30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5289" autoAdjust="0"/>
  </p:normalViewPr>
  <p:slideViewPr>
    <p:cSldViewPr snapToGrid="0">
      <p:cViewPr>
        <p:scale>
          <a:sx n="100" d="100"/>
          <a:sy n="100" d="100"/>
        </p:scale>
        <p:origin x="1392" y="2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36" Type="http://schemas.microsoft.com/office/2018/10/relationships/authors" Target="authors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30" Type="http://customschemas.google.com/relationships/presentationmetadata" Target="metadata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127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47539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10532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3495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87650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6918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60"/>
          <p:cNvSpPr txBox="1">
            <a:spLocks noGrp="1"/>
          </p:cNvSpPr>
          <p:nvPr>
            <p:ph type="subTitle" idx="1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body" idx="2"/>
          </p:nvPr>
        </p:nvSpPr>
        <p:spPr>
          <a:xfrm>
            <a:off x="1524000" y="38610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62"/>
          <p:cNvSpPr txBox="1">
            <a:spLocks noGrp="1"/>
          </p:cNvSpPr>
          <p:nvPr>
            <p:ph type="body" idx="1"/>
          </p:nvPr>
        </p:nvSpPr>
        <p:spPr>
          <a:xfrm>
            <a:off x="1524000" y="3861048"/>
            <a:ext cx="9080122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subTitle" idx="2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3"/>
          <p:cNvSpPr/>
          <p:nvPr/>
        </p:nvSpPr>
        <p:spPr>
          <a:xfrm>
            <a:off x="625152" y="365125"/>
            <a:ext cx="128337" cy="471587"/>
          </a:xfrm>
          <a:prstGeom prst="rect">
            <a:avLst/>
          </a:prstGeom>
          <a:solidFill>
            <a:srgbClr val="EE2D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body" idx="1"/>
          </p:nvPr>
        </p:nvSpPr>
        <p:spPr>
          <a:xfrm>
            <a:off x="838200" y="968011"/>
            <a:ext cx="10515600" cy="519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body" idx="1"/>
          </p:nvPr>
        </p:nvSpPr>
        <p:spPr>
          <a:xfrm>
            <a:off x="838200" y="968012"/>
            <a:ext cx="10515600" cy="519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1"/>
          <p:cNvSpPr/>
          <p:nvPr/>
        </p:nvSpPr>
        <p:spPr>
          <a:xfrm>
            <a:off x="623392" y="365125"/>
            <a:ext cx="128337" cy="471587"/>
          </a:xfrm>
          <a:prstGeom prst="rect">
            <a:avLst/>
          </a:prstGeom>
          <a:solidFill>
            <a:srgbClr val="4B3C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93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body" idx="1"/>
          </p:nvPr>
        </p:nvSpPr>
        <p:spPr>
          <a:xfrm>
            <a:off x="838200" y="969069"/>
            <a:ext cx="10515600" cy="526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/>
          <p:nvPr/>
        </p:nvSpPr>
        <p:spPr>
          <a:xfrm>
            <a:off x="11353800" y="64928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7.gif"/><Relationship Id="rId10" Type="http://schemas.openxmlformats.org/officeDocument/2006/relationships/image" Target="../media/image2.png"/><Relationship Id="rId4" Type="http://schemas.openxmlformats.org/officeDocument/2006/relationships/image" Target="../media/image6.jp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2420888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SG </a:t>
            </a:r>
            <a:r>
              <a:rPr lang="ko-KR" altLang="en-US" sz="3600" dirty="0"/>
              <a:t>스킬 리뉴얼</a:t>
            </a:r>
            <a:endParaRPr sz="3600" dirty="0"/>
          </a:p>
        </p:txBody>
      </p:sp>
      <p:sp>
        <p:nvSpPr>
          <p:cNvPr id="39" name="Google Shape;39;p1"/>
          <p:cNvSpPr txBox="1">
            <a:spLocks noGrp="1"/>
          </p:cNvSpPr>
          <p:nvPr>
            <p:ph type="body" idx="2"/>
          </p:nvPr>
        </p:nvSpPr>
        <p:spPr>
          <a:xfrm>
            <a:off x="1555939" y="40134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2023.10.13</a:t>
            </a:r>
          </a:p>
        </p:txBody>
      </p:sp>
    </p:spTree>
    <p:extLst>
      <p:ext uri="{BB962C8B-B14F-4D97-AF65-F5344CB8AC3E}">
        <p14:creationId xmlns:p14="http://schemas.microsoft.com/office/powerpoint/2010/main" val="252743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SG </a:t>
            </a:r>
            <a:r>
              <a:rPr lang="ko-KR" altLang="en-US" dirty="0"/>
              <a:t>스킬</a:t>
            </a:r>
          </a:p>
        </p:txBody>
      </p:sp>
      <p:sp>
        <p:nvSpPr>
          <p:cNvPr id="10" name="Google Shape;58;p5">
            <a:extLst>
              <a:ext uri="{FF2B5EF4-FFF2-40B4-BE49-F238E27FC236}">
                <a16:creationId xmlns:a16="http://schemas.microsoft.com/office/drawing/2014/main" id="{489B2966-AECD-039A-44E3-8FF52AECF756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141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en-US" altLang="ko-KR" sz="1400" dirty="0"/>
              <a:t>1</a:t>
            </a:r>
            <a:r>
              <a:rPr lang="ko-KR" altLang="en-US" sz="1400" dirty="0"/>
              <a:t>스킬 </a:t>
            </a:r>
            <a:r>
              <a:rPr lang="en-US" altLang="ko-KR" sz="1400" dirty="0"/>
              <a:t>– </a:t>
            </a:r>
            <a:r>
              <a:rPr lang="ko-KR" altLang="en-US" sz="1400" dirty="0"/>
              <a:t>아드레날린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스킬을 사용하면 </a:t>
            </a:r>
            <a:r>
              <a:rPr lang="en-US" altLang="ko-KR" sz="1200" dirty="0"/>
              <a:t>5</a:t>
            </a:r>
            <a:r>
              <a:rPr lang="ko-KR" altLang="en-US" sz="1200" dirty="0"/>
              <a:t>초간 공격 속도가 </a:t>
            </a:r>
            <a:r>
              <a:rPr lang="en-US" altLang="ko-KR" sz="1200" dirty="0"/>
              <a:t>10%, </a:t>
            </a:r>
            <a:r>
              <a:rPr lang="ko-KR" altLang="en-US" sz="1200" dirty="0"/>
              <a:t>최종 데미지가 </a:t>
            </a:r>
            <a:r>
              <a:rPr lang="en-US" altLang="ko-KR" sz="1200" dirty="0"/>
              <a:t>25% </a:t>
            </a:r>
            <a:r>
              <a:rPr lang="ko-KR" altLang="en-US" sz="1200" dirty="0"/>
              <a:t>증가한다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이 스킬이 활성화된 동안 </a:t>
            </a:r>
            <a:r>
              <a:rPr lang="en-US" altLang="ko-KR" sz="1200" dirty="0">
                <a:solidFill>
                  <a:srgbClr val="0070C0"/>
                </a:solidFill>
              </a:rPr>
              <a:t>(1) </a:t>
            </a:r>
            <a:r>
              <a:rPr lang="ko-KR" altLang="en-US" sz="1200" dirty="0">
                <a:solidFill>
                  <a:srgbClr val="0070C0"/>
                </a:solidFill>
              </a:rPr>
              <a:t>적을 처치하거나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0070C0"/>
                </a:solidFill>
              </a:rPr>
              <a:t>(2) </a:t>
            </a:r>
            <a:r>
              <a:rPr lang="ko-KR" altLang="en-US" sz="1200" dirty="0">
                <a:solidFill>
                  <a:srgbClr val="0070C0"/>
                </a:solidFill>
              </a:rPr>
              <a:t>보스 몬스터를 공격 시 </a:t>
            </a:r>
            <a:r>
              <a:rPr lang="ko-KR" altLang="en-US" sz="1200" b="1" dirty="0">
                <a:solidFill>
                  <a:srgbClr val="FF0000"/>
                </a:solidFill>
              </a:rPr>
              <a:t>지속 시간이 초기화</a:t>
            </a:r>
            <a:r>
              <a:rPr lang="ko-KR" altLang="en-US" sz="1200" dirty="0"/>
              <a:t>된다</a:t>
            </a:r>
            <a:r>
              <a:rPr lang="en-US" altLang="ko-KR" sz="1200" dirty="0"/>
              <a:t>.</a:t>
            </a:r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r>
              <a:rPr lang="en-US" altLang="ko-KR" sz="1200" dirty="0"/>
              <a:t>	Ex) </a:t>
            </a:r>
            <a:r>
              <a:rPr lang="ko-KR" altLang="en-US" sz="1200" dirty="0"/>
              <a:t>아드레날린의 지속시간이 </a:t>
            </a:r>
            <a:r>
              <a:rPr lang="en-US" altLang="ko-KR" sz="1200" dirty="0"/>
              <a:t>1~5</a:t>
            </a:r>
            <a:r>
              <a:rPr lang="ko-KR" altLang="en-US" sz="1200" dirty="0"/>
              <a:t>초 남았을 때 적을 처치하면 다시 </a:t>
            </a:r>
            <a:r>
              <a:rPr lang="en-US" altLang="ko-KR" sz="1200" dirty="0"/>
              <a:t>5</a:t>
            </a:r>
            <a:r>
              <a:rPr lang="ko-KR" altLang="en-US" sz="1200" dirty="0"/>
              <a:t>초로 늘어난다</a:t>
            </a:r>
            <a:r>
              <a:rPr lang="en-US" altLang="ko-KR" sz="1200" dirty="0"/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0A45E6-7E80-0C1A-75C5-608A7D9B310A}"/>
              </a:ext>
            </a:extLst>
          </p:cNvPr>
          <p:cNvSpPr txBox="1"/>
          <p:nvPr/>
        </p:nvSpPr>
        <p:spPr>
          <a:xfrm>
            <a:off x="1792253" y="5305213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스킬 사용 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06DD95-C16A-5C4A-27B9-97FCA8DCB32B}"/>
              </a:ext>
            </a:extLst>
          </p:cNvPr>
          <p:cNvSpPr txBox="1"/>
          <p:nvPr/>
        </p:nvSpPr>
        <p:spPr>
          <a:xfrm>
            <a:off x="4879231" y="5305213"/>
            <a:ext cx="2427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활성화된 상태 </a:t>
            </a:r>
            <a:r>
              <a:rPr lang="en-US" altLang="ko-KR" dirty="0"/>
              <a:t>(</a:t>
            </a:r>
            <a:r>
              <a:rPr lang="ko-KR" altLang="en-US" dirty="0" err="1"/>
              <a:t>비네트</a:t>
            </a:r>
            <a:r>
              <a:rPr lang="ko-KR" altLang="en-US" dirty="0"/>
              <a:t> 효과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23C8A0-F1E0-69D3-725C-97F4027DEFBF}"/>
              </a:ext>
            </a:extLst>
          </p:cNvPr>
          <p:cNvSpPr txBox="1"/>
          <p:nvPr/>
        </p:nvSpPr>
        <p:spPr>
          <a:xfrm>
            <a:off x="8907153" y="5286660"/>
            <a:ext cx="2068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스킬 종료 </a:t>
            </a:r>
            <a:r>
              <a:rPr lang="en-US" altLang="ko-KR" dirty="0"/>
              <a:t>(</a:t>
            </a:r>
            <a:r>
              <a:rPr lang="ko-KR" altLang="en-US" dirty="0" err="1"/>
              <a:t>쿨타임</a:t>
            </a:r>
            <a:r>
              <a:rPr lang="ko-KR" altLang="en-US" dirty="0"/>
              <a:t> 표시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13C4148D-0EBF-ECCA-C961-370A716CA556}"/>
              </a:ext>
            </a:extLst>
          </p:cNvPr>
          <p:cNvGrpSpPr/>
          <p:nvPr/>
        </p:nvGrpSpPr>
        <p:grpSpPr>
          <a:xfrm>
            <a:off x="507372" y="3140138"/>
            <a:ext cx="3481545" cy="1996871"/>
            <a:chOff x="507372" y="3140138"/>
            <a:chExt cx="3481545" cy="199687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C963877-C3ED-DD95-9187-9166766BEF69}"/>
                </a:ext>
              </a:extLst>
            </p:cNvPr>
            <p:cNvGrpSpPr/>
            <p:nvPr/>
          </p:nvGrpSpPr>
          <p:grpSpPr>
            <a:xfrm>
              <a:off x="507372" y="3140138"/>
              <a:ext cx="3481545" cy="1996871"/>
              <a:chOff x="838200" y="4069817"/>
              <a:chExt cx="3481545" cy="1996871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7467B5B3-AA04-A8A6-5351-682159AC85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 rot="1002846">
                <a:off x="2948531" y="4799075"/>
                <a:ext cx="488622" cy="488622"/>
              </a:xfrm>
              <a:prstGeom prst="rect">
                <a:avLst/>
              </a:prstGeom>
            </p:spPr>
          </p:pic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EFF26CF9-CA36-C0A1-2C33-173B5972BBA4}"/>
                  </a:ext>
                </a:extLst>
              </p:cNvPr>
              <p:cNvGrpSpPr/>
              <p:nvPr/>
            </p:nvGrpSpPr>
            <p:grpSpPr>
              <a:xfrm>
                <a:off x="3173829" y="5170337"/>
                <a:ext cx="1042951" cy="311335"/>
                <a:chOff x="4561298" y="2538626"/>
                <a:chExt cx="1042951" cy="311335"/>
              </a:xfrm>
            </p:grpSpPr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FA2D03EF-5CA1-0F8B-A2B7-70A6EC6DEAA7}"/>
                    </a:ext>
                  </a:extLst>
                </p:cNvPr>
                <p:cNvSpPr/>
                <p:nvPr/>
              </p:nvSpPr>
              <p:spPr>
                <a:xfrm>
                  <a:off x="4561298" y="2538626"/>
                  <a:ext cx="310819" cy="3108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126A148B-4AD4-2E4A-D7DF-9C993712AAC5}"/>
                    </a:ext>
                  </a:extLst>
                </p:cNvPr>
                <p:cNvSpPr/>
                <p:nvPr/>
              </p:nvSpPr>
              <p:spPr>
                <a:xfrm>
                  <a:off x="4923425" y="2539142"/>
                  <a:ext cx="310819" cy="3108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3B398AAB-1443-ADE5-3890-6D70EBBFA6D6}"/>
                    </a:ext>
                  </a:extLst>
                </p:cNvPr>
                <p:cNvSpPr/>
                <p:nvPr/>
              </p:nvSpPr>
              <p:spPr>
                <a:xfrm>
                  <a:off x="5293430" y="2538626"/>
                  <a:ext cx="310819" cy="3108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40DC6B2B-15F2-F23D-121A-15BF39B72362}"/>
                  </a:ext>
                </a:extLst>
              </p:cNvPr>
              <p:cNvGrpSpPr/>
              <p:nvPr/>
            </p:nvGrpSpPr>
            <p:grpSpPr>
              <a:xfrm>
                <a:off x="838200" y="4069817"/>
                <a:ext cx="3481545" cy="1996871"/>
                <a:chOff x="6730127" y="2365831"/>
                <a:chExt cx="4761540" cy="2731023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0305904-EE18-AA06-44A2-C7E6821B388C}"/>
                    </a:ext>
                  </a:extLst>
                </p:cNvPr>
                <p:cNvSpPr/>
                <p:nvPr/>
              </p:nvSpPr>
              <p:spPr>
                <a:xfrm>
                  <a:off x="6730127" y="2365831"/>
                  <a:ext cx="4761540" cy="273102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ADA4E9D0-8AB7-1CE7-773D-E8119C00A862}"/>
                    </a:ext>
                  </a:extLst>
                </p:cNvPr>
                <p:cNvSpPr/>
                <p:nvPr/>
              </p:nvSpPr>
              <p:spPr>
                <a:xfrm>
                  <a:off x="8245951" y="4894169"/>
                  <a:ext cx="1901371" cy="58057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C33791B5-D3AF-4A41-B45F-5B0943A308A9}"/>
                    </a:ext>
                  </a:extLst>
                </p:cNvPr>
                <p:cNvSpPr/>
                <p:nvPr/>
              </p:nvSpPr>
              <p:spPr>
                <a:xfrm>
                  <a:off x="6730127" y="2888343"/>
                  <a:ext cx="918902" cy="33382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/>
                    <a:t>남은 시간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D8290D84-4E33-7C7C-9007-788A96E9E15A}"/>
                    </a:ext>
                  </a:extLst>
                </p:cNvPr>
                <p:cNvSpPr/>
                <p:nvPr/>
              </p:nvSpPr>
              <p:spPr>
                <a:xfrm>
                  <a:off x="10572765" y="2888343"/>
                  <a:ext cx="918902" cy="33382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dk1"/>
                      </a:solidFill>
                    </a:rPr>
                    <a:t>처치한 적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FC554AB-4999-F71D-F4D1-A9955ABF7ADD}"/>
                    </a:ext>
                  </a:extLst>
                </p:cNvPr>
                <p:cNvSpPr txBox="1"/>
                <p:nvPr/>
              </p:nvSpPr>
              <p:spPr>
                <a:xfrm>
                  <a:off x="7781450" y="4777306"/>
                  <a:ext cx="447679" cy="2946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/>
                    <a:t>HP</a:t>
                  </a:r>
                  <a:endParaRPr lang="ko-KR" altLang="en-US" sz="800" dirty="0"/>
                </a:p>
              </p:txBody>
            </p:sp>
          </p:grpSp>
          <p:sp>
            <p:nvSpPr>
              <p:cNvPr id="21" name="곱하기 기호 20">
                <a:extLst>
                  <a:ext uri="{FF2B5EF4-FFF2-40B4-BE49-F238E27FC236}">
                    <a16:creationId xmlns:a16="http://schemas.microsoft.com/office/drawing/2014/main" id="{3D284F83-C77E-8B09-43A6-0AFC46EF498A}"/>
                  </a:ext>
                </a:extLst>
              </p:cNvPr>
              <p:cNvSpPr/>
              <p:nvPr/>
            </p:nvSpPr>
            <p:spPr>
              <a:xfrm>
                <a:off x="4061371" y="4135619"/>
                <a:ext cx="248277" cy="248277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화살표: 오른쪽 21">
                <a:extLst>
                  <a:ext uri="{FF2B5EF4-FFF2-40B4-BE49-F238E27FC236}">
                    <a16:creationId xmlns:a16="http://schemas.microsoft.com/office/drawing/2014/main" id="{EE3BBAF2-275C-915A-283D-DE9AA8AD9204}"/>
                  </a:ext>
                </a:extLst>
              </p:cNvPr>
              <p:cNvSpPr/>
              <p:nvPr/>
            </p:nvSpPr>
            <p:spPr>
              <a:xfrm>
                <a:off x="3733806" y="5585202"/>
                <a:ext cx="485609" cy="265952"/>
              </a:xfrm>
              <a:prstGeom prst="rightArrow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화살표: 오른쪽 22">
                <a:extLst>
                  <a:ext uri="{FF2B5EF4-FFF2-40B4-BE49-F238E27FC236}">
                    <a16:creationId xmlns:a16="http://schemas.microsoft.com/office/drawing/2014/main" id="{0F154660-C736-9263-EB3D-91D9D20CDCC5}"/>
                  </a:ext>
                </a:extLst>
              </p:cNvPr>
              <p:cNvSpPr/>
              <p:nvPr/>
            </p:nvSpPr>
            <p:spPr>
              <a:xfrm flipH="1">
                <a:off x="3173828" y="5585202"/>
                <a:ext cx="485609" cy="265952"/>
              </a:xfrm>
              <a:prstGeom prst="right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FE7BF5E2-7FDE-7DAF-2347-09A9D53A9B92}"/>
                  </a:ext>
                </a:extLst>
              </p:cNvPr>
              <p:cNvGrpSpPr/>
              <p:nvPr/>
            </p:nvGrpSpPr>
            <p:grpSpPr>
              <a:xfrm>
                <a:off x="1814041" y="4773827"/>
                <a:ext cx="1142316" cy="526832"/>
                <a:chOff x="1376584" y="4887336"/>
                <a:chExt cx="1142316" cy="526832"/>
              </a:xfrm>
            </p:grpSpPr>
            <p:pic>
              <p:nvPicPr>
                <p:cNvPr id="39" name="그림 38" descr="무기, 만화 영화, 가상의 캐릭터, 애니메이션이(가) 표시된 사진&#10;&#10;자동 생성된 설명">
                  <a:extLst>
                    <a:ext uri="{FF2B5EF4-FFF2-40B4-BE49-F238E27FC236}">
                      <a16:creationId xmlns:a16="http://schemas.microsoft.com/office/drawing/2014/main" id="{0A88FCEC-C03E-3C0D-13D6-5E7330C600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76584" y="4903184"/>
                  <a:ext cx="570795" cy="464222"/>
                </a:xfrm>
                <a:prstGeom prst="rect">
                  <a:avLst/>
                </a:prstGeom>
              </p:spPr>
            </p:pic>
            <p:sp>
              <p:nvSpPr>
                <p:cNvPr id="41" name="순서도: 지연 40">
                  <a:extLst>
                    <a:ext uri="{FF2B5EF4-FFF2-40B4-BE49-F238E27FC236}">
                      <a16:creationId xmlns:a16="http://schemas.microsoft.com/office/drawing/2014/main" id="{FDE41DE7-2FE7-5BAF-E7BE-AD2D769B7710}"/>
                    </a:ext>
                  </a:extLst>
                </p:cNvPr>
                <p:cNvSpPr/>
                <p:nvPr/>
              </p:nvSpPr>
              <p:spPr>
                <a:xfrm rot="20217908">
                  <a:off x="2004733" y="5010858"/>
                  <a:ext cx="108000" cy="21600"/>
                </a:xfrm>
                <a:prstGeom prst="flowChartDelay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순서도: 지연 41">
                  <a:extLst>
                    <a:ext uri="{FF2B5EF4-FFF2-40B4-BE49-F238E27FC236}">
                      <a16:creationId xmlns:a16="http://schemas.microsoft.com/office/drawing/2014/main" id="{2E86781C-DADC-6C04-C774-A6467AF47330}"/>
                    </a:ext>
                  </a:extLst>
                </p:cNvPr>
                <p:cNvSpPr/>
                <p:nvPr/>
              </p:nvSpPr>
              <p:spPr>
                <a:xfrm rot="21078685">
                  <a:off x="2019789" y="5074375"/>
                  <a:ext cx="108000" cy="21600"/>
                </a:xfrm>
                <a:prstGeom prst="flowChartDelay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순서도: 지연 42">
                  <a:extLst>
                    <a:ext uri="{FF2B5EF4-FFF2-40B4-BE49-F238E27FC236}">
                      <a16:creationId xmlns:a16="http://schemas.microsoft.com/office/drawing/2014/main" id="{7B99A8DF-9CE1-3DF5-64A4-7254E59927C1}"/>
                    </a:ext>
                  </a:extLst>
                </p:cNvPr>
                <p:cNvSpPr/>
                <p:nvPr/>
              </p:nvSpPr>
              <p:spPr>
                <a:xfrm>
                  <a:off x="2018210" y="5135295"/>
                  <a:ext cx="108000" cy="21600"/>
                </a:xfrm>
                <a:prstGeom prst="flowChartDelay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4" name="순서도: 지연 73">
                  <a:extLst>
                    <a:ext uri="{FF2B5EF4-FFF2-40B4-BE49-F238E27FC236}">
                      <a16:creationId xmlns:a16="http://schemas.microsoft.com/office/drawing/2014/main" id="{F6272BB0-2481-85F4-6F47-0ED262418544}"/>
                    </a:ext>
                  </a:extLst>
                </p:cNvPr>
                <p:cNvSpPr/>
                <p:nvPr/>
              </p:nvSpPr>
              <p:spPr>
                <a:xfrm rot="521315" flipV="1">
                  <a:off x="2019789" y="5194472"/>
                  <a:ext cx="108000" cy="21600"/>
                </a:xfrm>
                <a:prstGeom prst="flowChartDelay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순서도: 지연 74">
                  <a:extLst>
                    <a:ext uri="{FF2B5EF4-FFF2-40B4-BE49-F238E27FC236}">
                      <a16:creationId xmlns:a16="http://schemas.microsoft.com/office/drawing/2014/main" id="{AD06A2EF-56C6-3178-6F84-624C6D45C041}"/>
                    </a:ext>
                  </a:extLst>
                </p:cNvPr>
                <p:cNvSpPr/>
                <p:nvPr/>
              </p:nvSpPr>
              <p:spPr>
                <a:xfrm rot="1382092" flipV="1">
                  <a:off x="2004735" y="5256474"/>
                  <a:ext cx="108000" cy="21600"/>
                </a:xfrm>
                <a:prstGeom prst="flowChartDelay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순서도: 지연 75">
                  <a:extLst>
                    <a:ext uri="{FF2B5EF4-FFF2-40B4-BE49-F238E27FC236}">
                      <a16:creationId xmlns:a16="http://schemas.microsoft.com/office/drawing/2014/main" id="{BD5A00A6-5259-B065-DBBF-6AE5182576C0}"/>
                    </a:ext>
                  </a:extLst>
                </p:cNvPr>
                <p:cNvSpPr/>
                <p:nvPr/>
              </p:nvSpPr>
              <p:spPr>
                <a:xfrm rot="20217908">
                  <a:off x="2397423" y="4887336"/>
                  <a:ext cx="108000" cy="21600"/>
                </a:xfrm>
                <a:prstGeom prst="flowChartDelay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순서도: 지연 76">
                  <a:extLst>
                    <a:ext uri="{FF2B5EF4-FFF2-40B4-BE49-F238E27FC236}">
                      <a16:creationId xmlns:a16="http://schemas.microsoft.com/office/drawing/2014/main" id="{9783C07C-6F5F-70FB-3421-732193B3BAD6}"/>
                    </a:ext>
                  </a:extLst>
                </p:cNvPr>
                <p:cNvSpPr/>
                <p:nvPr/>
              </p:nvSpPr>
              <p:spPr>
                <a:xfrm rot="21078685">
                  <a:off x="2410899" y="5018745"/>
                  <a:ext cx="108000" cy="21600"/>
                </a:xfrm>
                <a:prstGeom prst="flowChartDelay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순서도: 지연 77">
                  <a:extLst>
                    <a:ext uri="{FF2B5EF4-FFF2-40B4-BE49-F238E27FC236}">
                      <a16:creationId xmlns:a16="http://schemas.microsoft.com/office/drawing/2014/main" id="{FD22A72E-4BD4-D917-F0A8-3EDCE08467A9}"/>
                    </a:ext>
                  </a:extLst>
                </p:cNvPr>
                <p:cNvSpPr/>
                <p:nvPr/>
              </p:nvSpPr>
              <p:spPr>
                <a:xfrm>
                  <a:off x="2410900" y="5135295"/>
                  <a:ext cx="108000" cy="21600"/>
                </a:xfrm>
                <a:prstGeom prst="flowChartDelay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9" name="순서도: 지연 78">
                  <a:extLst>
                    <a:ext uri="{FF2B5EF4-FFF2-40B4-BE49-F238E27FC236}">
                      <a16:creationId xmlns:a16="http://schemas.microsoft.com/office/drawing/2014/main" id="{DA9DAB8E-AABD-F2B9-CC94-E47C839D006F}"/>
                    </a:ext>
                  </a:extLst>
                </p:cNvPr>
                <p:cNvSpPr/>
                <p:nvPr/>
              </p:nvSpPr>
              <p:spPr>
                <a:xfrm rot="521315" flipV="1">
                  <a:off x="2410899" y="5251845"/>
                  <a:ext cx="108000" cy="21600"/>
                </a:xfrm>
                <a:prstGeom prst="flowChartDelay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순서도: 지연 79">
                  <a:extLst>
                    <a:ext uri="{FF2B5EF4-FFF2-40B4-BE49-F238E27FC236}">
                      <a16:creationId xmlns:a16="http://schemas.microsoft.com/office/drawing/2014/main" id="{D1A99DF8-B7EC-9E97-6960-0AB2C5E67F52}"/>
                    </a:ext>
                  </a:extLst>
                </p:cNvPr>
                <p:cNvSpPr/>
                <p:nvPr/>
              </p:nvSpPr>
              <p:spPr>
                <a:xfrm rot="1382092" flipV="1">
                  <a:off x="2397425" y="5392568"/>
                  <a:ext cx="108000" cy="21600"/>
                </a:xfrm>
                <a:prstGeom prst="flowChartDelay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3" name="폭발: 8pt 72">
              <a:extLst>
                <a:ext uri="{FF2B5EF4-FFF2-40B4-BE49-F238E27FC236}">
                  <a16:creationId xmlns:a16="http://schemas.microsoft.com/office/drawing/2014/main" id="{1445906C-98CF-A1BA-AF67-F44D62DD6F82}"/>
                </a:ext>
              </a:extLst>
            </p:cNvPr>
            <p:cNvSpPr/>
            <p:nvPr/>
          </p:nvSpPr>
          <p:spPr>
            <a:xfrm>
              <a:off x="2595465" y="4044086"/>
              <a:ext cx="110024" cy="115160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폭발: 8pt 80">
              <a:extLst>
                <a:ext uri="{FF2B5EF4-FFF2-40B4-BE49-F238E27FC236}">
                  <a16:creationId xmlns:a16="http://schemas.microsoft.com/office/drawing/2014/main" id="{D2D7191A-79BD-08C7-E6B6-BA215A3AA35E}"/>
                </a:ext>
              </a:extLst>
            </p:cNvPr>
            <p:cNvSpPr/>
            <p:nvPr/>
          </p:nvSpPr>
          <p:spPr>
            <a:xfrm>
              <a:off x="2595465" y="4174908"/>
              <a:ext cx="110024" cy="115160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폭발: 8pt 81">
              <a:extLst>
                <a:ext uri="{FF2B5EF4-FFF2-40B4-BE49-F238E27FC236}">
                  <a16:creationId xmlns:a16="http://schemas.microsoft.com/office/drawing/2014/main" id="{544693AA-F14C-2D98-4C04-922DE3A2D191}"/>
                </a:ext>
              </a:extLst>
            </p:cNvPr>
            <p:cNvSpPr/>
            <p:nvPr/>
          </p:nvSpPr>
          <p:spPr>
            <a:xfrm>
              <a:off x="2625529" y="3923903"/>
              <a:ext cx="110024" cy="115160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1BD8E95-0656-5F93-AE42-3FAD0B95B305}"/>
              </a:ext>
            </a:extLst>
          </p:cNvPr>
          <p:cNvGrpSpPr/>
          <p:nvPr/>
        </p:nvGrpSpPr>
        <p:grpSpPr>
          <a:xfrm>
            <a:off x="4352093" y="3140138"/>
            <a:ext cx="3484679" cy="1999540"/>
            <a:chOff x="4432254" y="3140138"/>
            <a:chExt cx="3484679" cy="199954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57E79FD-161D-93C7-AB06-91375EB1D8DF}"/>
                </a:ext>
              </a:extLst>
            </p:cNvPr>
            <p:cNvSpPr/>
            <p:nvPr/>
          </p:nvSpPr>
          <p:spPr>
            <a:xfrm>
              <a:off x="4435388" y="3142807"/>
              <a:ext cx="3481545" cy="1996871"/>
            </a:xfrm>
            <a:prstGeom prst="rect">
              <a:avLst/>
            </a:prstGeom>
            <a:gradFill flip="none" rotWithShape="1">
              <a:gsLst>
                <a:gs pos="87000">
                  <a:schemeClr val="bg1"/>
                </a:gs>
                <a:gs pos="100000">
                  <a:srgbClr val="D1B2E8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6F8BFEEE-C607-2952-B28A-CB53E79690B7}"/>
                </a:ext>
              </a:extLst>
            </p:cNvPr>
            <p:cNvGrpSpPr/>
            <p:nvPr/>
          </p:nvGrpSpPr>
          <p:grpSpPr>
            <a:xfrm>
              <a:off x="4432254" y="3140138"/>
              <a:ext cx="3481545" cy="1996871"/>
              <a:chOff x="838200" y="4069817"/>
              <a:chExt cx="3481545" cy="1996871"/>
            </a:xfrm>
          </p:grpSpPr>
          <p:pic>
            <p:nvPicPr>
              <p:cNvPr id="84" name="그림 83">
                <a:extLst>
                  <a:ext uri="{FF2B5EF4-FFF2-40B4-BE49-F238E27FC236}">
                    <a16:creationId xmlns:a16="http://schemas.microsoft.com/office/drawing/2014/main" id="{5AEC5C09-A41A-0C58-17B3-8740CFCCFE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 rot="1002846">
                <a:off x="2948531" y="4799075"/>
                <a:ext cx="488622" cy="488622"/>
              </a:xfrm>
              <a:prstGeom prst="rect">
                <a:avLst/>
              </a:prstGeom>
            </p:spPr>
          </p:pic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95A2D9D0-1CFD-13D1-50A6-49A2EEBE0B3B}"/>
                  </a:ext>
                </a:extLst>
              </p:cNvPr>
              <p:cNvGrpSpPr/>
              <p:nvPr/>
            </p:nvGrpSpPr>
            <p:grpSpPr>
              <a:xfrm>
                <a:off x="3173829" y="5170337"/>
                <a:ext cx="1042951" cy="311335"/>
                <a:chOff x="4561298" y="2538626"/>
                <a:chExt cx="1042951" cy="311335"/>
              </a:xfrm>
            </p:grpSpPr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F34475F5-A6B6-04D1-D311-02B895776015}"/>
                    </a:ext>
                  </a:extLst>
                </p:cNvPr>
                <p:cNvSpPr/>
                <p:nvPr/>
              </p:nvSpPr>
              <p:spPr>
                <a:xfrm>
                  <a:off x="4561298" y="2538626"/>
                  <a:ext cx="310819" cy="310819"/>
                </a:xfrm>
                <a:prstGeom prst="ellipse">
                  <a:avLst/>
                </a:prstGeom>
                <a:solidFill>
                  <a:srgbClr val="FF9999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5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E27D17CE-F2A1-9323-38B5-A85A3AFA4B13}"/>
                    </a:ext>
                  </a:extLst>
                </p:cNvPr>
                <p:cNvSpPr/>
                <p:nvPr/>
              </p:nvSpPr>
              <p:spPr>
                <a:xfrm>
                  <a:off x="4923425" y="2539142"/>
                  <a:ext cx="310819" cy="3108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id="{58C62887-6ABD-5518-C3CB-52B399CDE9B2}"/>
                    </a:ext>
                  </a:extLst>
                </p:cNvPr>
                <p:cNvSpPr/>
                <p:nvPr/>
              </p:nvSpPr>
              <p:spPr>
                <a:xfrm>
                  <a:off x="5293430" y="2538626"/>
                  <a:ext cx="310819" cy="3108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BE00296D-E7DB-1FE6-FB2D-57E33828A43F}"/>
                  </a:ext>
                </a:extLst>
              </p:cNvPr>
              <p:cNvGrpSpPr/>
              <p:nvPr/>
            </p:nvGrpSpPr>
            <p:grpSpPr>
              <a:xfrm>
                <a:off x="838200" y="4069817"/>
                <a:ext cx="3481545" cy="1996871"/>
                <a:chOff x="6730127" y="2365831"/>
                <a:chExt cx="4761540" cy="2731023"/>
              </a:xfrm>
            </p:grpSpPr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C8D2665A-59A9-6B7F-286B-6AD116E825C2}"/>
                    </a:ext>
                  </a:extLst>
                </p:cNvPr>
                <p:cNvSpPr/>
                <p:nvPr/>
              </p:nvSpPr>
              <p:spPr>
                <a:xfrm>
                  <a:off x="6730127" y="2365831"/>
                  <a:ext cx="4761540" cy="273102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AEF03C93-33BF-0D04-2159-8845A07FE00F}"/>
                    </a:ext>
                  </a:extLst>
                </p:cNvPr>
                <p:cNvSpPr/>
                <p:nvPr/>
              </p:nvSpPr>
              <p:spPr>
                <a:xfrm>
                  <a:off x="8245951" y="4894169"/>
                  <a:ext cx="1901371" cy="58057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C97B8EF3-9D8F-0881-EE00-F4E08069FD45}"/>
                    </a:ext>
                  </a:extLst>
                </p:cNvPr>
                <p:cNvSpPr/>
                <p:nvPr/>
              </p:nvSpPr>
              <p:spPr>
                <a:xfrm>
                  <a:off x="6730127" y="2888343"/>
                  <a:ext cx="918902" cy="33382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/>
                    <a:t>남은 시간</a:t>
                  </a: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E6EB66F8-047D-CB32-488D-47F65B541690}"/>
                    </a:ext>
                  </a:extLst>
                </p:cNvPr>
                <p:cNvSpPr/>
                <p:nvPr/>
              </p:nvSpPr>
              <p:spPr>
                <a:xfrm>
                  <a:off x="10572765" y="2888343"/>
                  <a:ext cx="918902" cy="33382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dk1"/>
                      </a:solidFill>
                    </a:rPr>
                    <a:t>처치한 적</a:t>
                  </a: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5557E714-70A1-7B76-E3F1-933390E3513E}"/>
                    </a:ext>
                  </a:extLst>
                </p:cNvPr>
                <p:cNvSpPr txBox="1"/>
                <p:nvPr/>
              </p:nvSpPr>
              <p:spPr>
                <a:xfrm>
                  <a:off x="7781450" y="4777306"/>
                  <a:ext cx="447679" cy="2946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/>
                    <a:t>HP</a:t>
                  </a:r>
                  <a:endParaRPr lang="ko-KR" altLang="en-US" sz="800" dirty="0"/>
                </a:p>
              </p:txBody>
            </p:sp>
          </p:grpSp>
          <p:sp>
            <p:nvSpPr>
              <p:cNvPr id="87" name="곱하기 기호 86">
                <a:extLst>
                  <a:ext uri="{FF2B5EF4-FFF2-40B4-BE49-F238E27FC236}">
                    <a16:creationId xmlns:a16="http://schemas.microsoft.com/office/drawing/2014/main" id="{82D06DEF-50D8-A787-F43F-F8DA589F1B32}"/>
                  </a:ext>
                </a:extLst>
              </p:cNvPr>
              <p:cNvSpPr/>
              <p:nvPr/>
            </p:nvSpPr>
            <p:spPr>
              <a:xfrm>
                <a:off x="4061371" y="4135619"/>
                <a:ext cx="248277" cy="248277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화살표: 오른쪽 87">
                <a:extLst>
                  <a:ext uri="{FF2B5EF4-FFF2-40B4-BE49-F238E27FC236}">
                    <a16:creationId xmlns:a16="http://schemas.microsoft.com/office/drawing/2014/main" id="{51390AE1-0E16-EAF0-D45D-63416924AA93}"/>
                  </a:ext>
                </a:extLst>
              </p:cNvPr>
              <p:cNvSpPr/>
              <p:nvPr/>
            </p:nvSpPr>
            <p:spPr>
              <a:xfrm>
                <a:off x="3733806" y="5585202"/>
                <a:ext cx="485609" cy="265952"/>
              </a:xfrm>
              <a:prstGeom prst="rightArrow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화살표: 오른쪽 88">
                <a:extLst>
                  <a:ext uri="{FF2B5EF4-FFF2-40B4-BE49-F238E27FC236}">
                    <a16:creationId xmlns:a16="http://schemas.microsoft.com/office/drawing/2014/main" id="{3A35B13B-F8DC-F9EB-31DF-5DA89A3938AD}"/>
                  </a:ext>
                </a:extLst>
              </p:cNvPr>
              <p:cNvSpPr/>
              <p:nvPr/>
            </p:nvSpPr>
            <p:spPr>
              <a:xfrm flipH="1">
                <a:off x="3173828" y="5585202"/>
                <a:ext cx="485609" cy="265952"/>
              </a:xfrm>
              <a:prstGeom prst="right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A4BF31B6-D41F-3711-493E-864C54E219AB}"/>
                  </a:ext>
                </a:extLst>
              </p:cNvPr>
              <p:cNvGrpSpPr/>
              <p:nvPr/>
            </p:nvGrpSpPr>
            <p:grpSpPr>
              <a:xfrm>
                <a:off x="1814041" y="4773827"/>
                <a:ext cx="1142316" cy="526832"/>
                <a:chOff x="1376584" y="4887336"/>
                <a:chExt cx="1142316" cy="526832"/>
              </a:xfrm>
            </p:grpSpPr>
            <p:pic>
              <p:nvPicPr>
                <p:cNvPr id="93" name="그림 92" descr="무기, 만화 영화, 가상의 캐릭터, 애니메이션이(가) 표시된 사진&#10;&#10;자동 생성된 설명">
                  <a:extLst>
                    <a:ext uri="{FF2B5EF4-FFF2-40B4-BE49-F238E27FC236}">
                      <a16:creationId xmlns:a16="http://schemas.microsoft.com/office/drawing/2014/main" id="{8F2EB5FF-3377-C99D-A8F2-26F5B73A22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76584" y="4903184"/>
                  <a:ext cx="570795" cy="464222"/>
                </a:xfrm>
                <a:prstGeom prst="rect">
                  <a:avLst/>
                </a:prstGeom>
              </p:spPr>
            </p:pic>
            <p:sp>
              <p:nvSpPr>
                <p:cNvPr id="94" name="순서도: 지연 93">
                  <a:extLst>
                    <a:ext uri="{FF2B5EF4-FFF2-40B4-BE49-F238E27FC236}">
                      <a16:creationId xmlns:a16="http://schemas.microsoft.com/office/drawing/2014/main" id="{544D45C6-416B-D546-B885-7D63F540DE56}"/>
                    </a:ext>
                  </a:extLst>
                </p:cNvPr>
                <p:cNvSpPr/>
                <p:nvPr/>
              </p:nvSpPr>
              <p:spPr>
                <a:xfrm rot="20217908">
                  <a:off x="2004733" y="5010858"/>
                  <a:ext cx="108000" cy="21600"/>
                </a:xfrm>
                <a:prstGeom prst="flowChartDelay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순서도: 지연 94">
                  <a:extLst>
                    <a:ext uri="{FF2B5EF4-FFF2-40B4-BE49-F238E27FC236}">
                      <a16:creationId xmlns:a16="http://schemas.microsoft.com/office/drawing/2014/main" id="{6F9D1B74-5B14-371E-DA1E-E67E51ED6E01}"/>
                    </a:ext>
                  </a:extLst>
                </p:cNvPr>
                <p:cNvSpPr/>
                <p:nvPr/>
              </p:nvSpPr>
              <p:spPr>
                <a:xfrm rot="21078685">
                  <a:off x="2019789" y="5074375"/>
                  <a:ext cx="108000" cy="21600"/>
                </a:xfrm>
                <a:prstGeom prst="flowChartDelay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순서도: 지연 95">
                  <a:extLst>
                    <a:ext uri="{FF2B5EF4-FFF2-40B4-BE49-F238E27FC236}">
                      <a16:creationId xmlns:a16="http://schemas.microsoft.com/office/drawing/2014/main" id="{9FAA7E11-C15E-2DB6-2E6D-918293CA9D05}"/>
                    </a:ext>
                  </a:extLst>
                </p:cNvPr>
                <p:cNvSpPr/>
                <p:nvPr/>
              </p:nvSpPr>
              <p:spPr>
                <a:xfrm>
                  <a:off x="2018210" y="5135295"/>
                  <a:ext cx="108000" cy="21600"/>
                </a:xfrm>
                <a:prstGeom prst="flowChartDelay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7" name="순서도: 지연 96">
                  <a:extLst>
                    <a:ext uri="{FF2B5EF4-FFF2-40B4-BE49-F238E27FC236}">
                      <a16:creationId xmlns:a16="http://schemas.microsoft.com/office/drawing/2014/main" id="{37145CDE-08C8-3EDB-4328-582FFB6E046D}"/>
                    </a:ext>
                  </a:extLst>
                </p:cNvPr>
                <p:cNvSpPr/>
                <p:nvPr/>
              </p:nvSpPr>
              <p:spPr>
                <a:xfrm rot="521315" flipV="1">
                  <a:off x="2019789" y="5194472"/>
                  <a:ext cx="108000" cy="21600"/>
                </a:xfrm>
                <a:prstGeom prst="flowChartDelay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순서도: 지연 97">
                  <a:extLst>
                    <a:ext uri="{FF2B5EF4-FFF2-40B4-BE49-F238E27FC236}">
                      <a16:creationId xmlns:a16="http://schemas.microsoft.com/office/drawing/2014/main" id="{39CCF2DE-0A93-60F4-475D-219C373A6413}"/>
                    </a:ext>
                  </a:extLst>
                </p:cNvPr>
                <p:cNvSpPr/>
                <p:nvPr/>
              </p:nvSpPr>
              <p:spPr>
                <a:xfrm rot="1382092" flipV="1">
                  <a:off x="2004735" y="5256474"/>
                  <a:ext cx="108000" cy="21600"/>
                </a:xfrm>
                <a:prstGeom prst="flowChartDelay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순서도: 지연 98">
                  <a:extLst>
                    <a:ext uri="{FF2B5EF4-FFF2-40B4-BE49-F238E27FC236}">
                      <a16:creationId xmlns:a16="http://schemas.microsoft.com/office/drawing/2014/main" id="{D07FEE08-2B41-4D98-1B3C-3610FB2BD4A1}"/>
                    </a:ext>
                  </a:extLst>
                </p:cNvPr>
                <p:cNvSpPr/>
                <p:nvPr/>
              </p:nvSpPr>
              <p:spPr>
                <a:xfrm rot="20217908">
                  <a:off x="2397423" y="4887336"/>
                  <a:ext cx="108000" cy="21600"/>
                </a:xfrm>
                <a:prstGeom prst="flowChartDelay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순서도: 지연 99">
                  <a:extLst>
                    <a:ext uri="{FF2B5EF4-FFF2-40B4-BE49-F238E27FC236}">
                      <a16:creationId xmlns:a16="http://schemas.microsoft.com/office/drawing/2014/main" id="{6BE3629F-7710-1AC0-B077-DF52A4C8DC4E}"/>
                    </a:ext>
                  </a:extLst>
                </p:cNvPr>
                <p:cNvSpPr/>
                <p:nvPr/>
              </p:nvSpPr>
              <p:spPr>
                <a:xfrm rot="21078685">
                  <a:off x="2410899" y="5018745"/>
                  <a:ext cx="108000" cy="21600"/>
                </a:xfrm>
                <a:prstGeom prst="flowChartDelay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순서도: 지연 100">
                  <a:extLst>
                    <a:ext uri="{FF2B5EF4-FFF2-40B4-BE49-F238E27FC236}">
                      <a16:creationId xmlns:a16="http://schemas.microsoft.com/office/drawing/2014/main" id="{F919C6A0-A049-1F40-0C46-0948B1E8F84D}"/>
                    </a:ext>
                  </a:extLst>
                </p:cNvPr>
                <p:cNvSpPr/>
                <p:nvPr/>
              </p:nvSpPr>
              <p:spPr>
                <a:xfrm>
                  <a:off x="2410900" y="5135295"/>
                  <a:ext cx="108000" cy="21600"/>
                </a:xfrm>
                <a:prstGeom prst="flowChartDelay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2" name="순서도: 지연 101">
                  <a:extLst>
                    <a:ext uri="{FF2B5EF4-FFF2-40B4-BE49-F238E27FC236}">
                      <a16:creationId xmlns:a16="http://schemas.microsoft.com/office/drawing/2014/main" id="{2B924C29-A173-9D30-C08E-9585F789B93D}"/>
                    </a:ext>
                  </a:extLst>
                </p:cNvPr>
                <p:cNvSpPr/>
                <p:nvPr/>
              </p:nvSpPr>
              <p:spPr>
                <a:xfrm rot="521315" flipV="1">
                  <a:off x="2410899" y="5251845"/>
                  <a:ext cx="108000" cy="21600"/>
                </a:xfrm>
                <a:prstGeom prst="flowChartDelay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순서도: 지연 102">
                  <a:extLst>
                    <a:ext uri="{FF2B5EF4-FFF2-40B4-BE49-F238E27FC236}">
                      <a16:creationId xmlns:a16="http://schemas.microsoft.com/office/drawing/2014/main" id="{2D57F326-F19A-0B2B-0DE1-15014996846D}"/>
                    </a:ext>
                  </a:extLst>
                </p:cNvPr>
                <p:cNvSpPr/>
                <p:nvPr/>
              </p:nvSpPr>
              <p:spPr>
                <a:xfrm rot="1382092" flipV="1">
                  <a:off x="2397425" y="5392568"/>
                  <a:ext cx="108000" cy="21600"/>
                </a:xfrm>
                <a:prstGeom prst="flowChartDelay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12" name="폭발: 8pt 111">
              <a:extLst>
                <a:ext uri="{FF2B5EF4-FFF2-40B4-BE49-F238E27FC236}">
                  <a16:creationId xmlns:a16="http://schemas.microsoft.com/office/drawing/2014/main" id="{959B9E69-95BC-087E-3D83-5E5C1B481AF7}"/>
                </a:ext>
              </a:extLst>
            </p:cNvPr>
            <p:cNvSpPr/>
            <p:nvPr/>
          </p:nvSpPr>
          <p:spPr>
            <a:xfrm>
              <a:off x="6520347" y="4044086"/>
              <a:ext cx="110024" cy="115160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폭발: 8pt 112">
              <a:extLst>
                <a:ext uri="{FF2B5EF4-FFF2-40B4-BE49-F238E27FC236}">
                  <a16:creationId xmlns:a16="http://schemas.microsoft.com/office/drawing/2014/main" id="{93698CD9-2D6F-D7E3-EB0A-F497F9C0D57A}"/>
                </a:ext>
              </a:extLst>
            </p:cNvPr>
            <p:cNvSpPr/>
            <p:nvPr/>
          </p:nvSpPr>
          <p:spPr>
            <a:xfrm>
              <a:off x="6520347" y="4174908"/>
              <a:ext cx="110024" cy="115160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폭발: 8pt 113">
              <a:extLst>
                <a:ext uri="{FF2B5EF4-FFF2-40B4-BE49-F238E27FC236}">
                  <a16:creationId xmlns:a16="http://schemas.microsoft.com/office/drawing/2014/main" id="{641C08C8-A53D-9C13-7181-C8F4A8756A33}"/>
                </a:ext>
              </a:extLst>
            </p:cNvPr>
            <p:cNvSpPr/>
            <p:nvPr/>
          </p:nvSpPr>
          <p:spPr>
            <a:xfrm>
              <a:off x="6550411" y="3923903"/>
              <a:ext cx="110024" cy="115160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483B306D-9B24-14AF-C1D9-462C8780E862}"/>
              </a:ext>
            </a:extLst>
          </p:cNvPr>
          <p:cNvGrpSpPr/>
          <p:nvPr/>
        </p:nvGrpSpPr>
        <p:grpSpPr>
          <a:xfrm>
            <a:off x="8199949" y="3140138"/>
            <a:ext cx="3481545" cy="1996871"/>
            <a:chOff x="8199949" y="3140138"/>
            <a:chExt cx="3481545" cy="1996871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76241503-ECA1-244A-5042-D8AC3ED95E90}"/>
                </a:ext>
              </a:extLst>
            </p:cNvPr>
            <p:cNvGrpSpPr/>
            <p:nvPr/>
          </p:nvGrpSpPr>
          <p:grpSpPr>
            <a:xfrm>
              <a:off x="8199949" y="3140138"/>
              <a:ext cx="3481545" cy="1996871"/>
              <a:chOff x="6730127" y="2365831"/>
              <a:chExt cx="4761540" cy="2731023"/>
            </a:xfrm>
          </p:grpSpPr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1E8E0226-4DD0-F91A-C365-189EBA24351B}"/>
                  </a:ext>
                </a:extLst>
              </p:cNvPr>
              <p:cNvSpPr/>
              <p:nvPr/>
            </p:nvSpPr>
            <p:spPr>
              <a:xfrm>
                <a:off x="6730127" y="2365831"/>
                <a:ext cx="4761540" cy="27310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B9D7326E-AE62-4C4E-5358-CCC4CA930D08}"/>
                  </a:ext>
                </a:extLst>
              </p:cNvPr>
              <p:cNvSpPr/>
              <p:nvPr/>
            </p:nvSpPr>
            <p:spPr>
              <a:xfrm>
                <a:off x="8245951" y="4894169"/>
                <a:ext cx="1901371" cy="58057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5C06E665-0CF7-CA2B-829E-A0CC38744E13}"/>
                  </a:ext>
                </a:extLst>
              </p:cNvPr>
              <p:cNvSpPr/>
              <p:nvPr/>
            </p:nvSpPr>
            <p:spPr>
              <a:xfrm>
                <a:off x="6730127" y="2888343"/>
                <a:ext cx="918902" cy="3338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남은 시간</a:t>
                </a: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5BD14DAE-81F0-A4F3-F360-E92393AA74A0}"/>
                  </a:ext>
                </a:extLst>
              </p:cNvPr>
              <p:cNvSpPr/>
              <p:nvPr/>
            </p:nvSpPr>
            <p:spPr>
              <a:xfrm>
                <a:off x="10572765" y="2888343"/>
                <a:ext cx="918902" cy="3338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dk1"/>
                    </a:solidFill>
                  </a:rPr>
                  <a:t>처치한 적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2FA94FC-0507-5B5F-786D-22D119E59F14}"/>
                  </a:ext>
                </a:extLst>
              </p:cNvPr>
              <p:cNvSpPr txBox="1"/>
              <p:nvPr/>
            </p:nvSpPr>
            <p:spPr>
              <a:xfrm>
                <a:off x="7781450" y="4777306"/>
                <a:ext cx="447679" cy="294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HP</a:t>
                </a:r>
                <a:endParaRPr lang="ko-KR" altLang="en-US" sz="800" dirty="0"/>
              </a:p>
            </p:txBody>
          </p:sp>
        </p:grpSp>
        <p:sp>
          <p:nvSpPr>
            <p:cNvPr id="120" name="곱하기 기호 119">
              <a:extLst>
                <a:ext uri="{FF2B5EF4-FFF2-40B4-BE49-F238E27FC236}">
                  <a16:creationId xmlns:a16="http://schemas.microsoft.com/office/drawing/2014/main" id="{F8A6A9C0-4136-6EBF-87CD-977D2806F1B9}"/>
                </a:ext>
              </a:extLst>
            </p:cNvPr>
            <p:cNvSpPr/>
            <p:nvPr/>
          </p:nvSpPr>
          <p:spPr>
            <a:xfrm>
              <a:off x="11423120" y="3205940"/>
              <a:ext cx="248277" cy="248277"/>
            </a:xfrm>
            <a:prstGeom prst="mathMultiply">
              <a:avLst>
                <a:gd name="adj1" fmla="val 128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화살표: 오른쪽 120">
              <a:extLst>
                <a:ext uri="{FF2B5EF4-FFF2-40B4-BE49-F238E27FC236}">
                  <a16:creationId xmlns:a16="http://schemas.microsoft.com/office/drawing/2014/main" id="{3049A4FF-84F6-7F57-BED0-65B5A91CC387}"/>
                </a:ext>
              </a:extLst>
            </p:cNvPr>
            <p:cNvSpPr/>
            <p:nvPr/>
          </p:nvSpPr>
          <p:spPr>
            <a:xfrm>
              <a:off x="11095555" y="4655523"/>
              <a:ext cx="485609" cy="265952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122" name="화살표: 오른쪽 121">
              <a:extLst>
                <a:ext uri="{FF2B5EF4-FFF2-40B4-BE49-F238E27FC236}">
                  <a16:creationId xmlns:a16="http://schemas.microsoft.com/office/drawing/2014/main" id="{FDBDCC50-1C63-2618-A096-0042AF905596}"/>
                </a:ext>
              </a:extLst>
            </p:cNvPr>
            <p:cNvSpPr/>
            <p:nvPr/>
          </p:nvSpPr>
          <p:spPr>
            <a:xfrm flipH="1">
              <a:off x="10535577" y="4655523"/>
              <a:ext cx="485609" cy="265952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A545330F-2E83-A5AC-CA4C-C105CA855A13}"/>
                </a:ext>
              </a:extLst>
            </p:cNvPr>
            <p:cNvGrpSpPr/>
            <p:nvPr/>
          </p:nvGrpSpPr>
          <p:grpSpPr>
            <a:xfrm>
              <a:off x="9175790" y="3687522"/>
              <a:ext cx="1659874" cy="859077"/>
              <a:chOff x="1376584" y="4730710"/>
              <a:chExt cx="1659874" cy="859077"/>
            </a:xfrm>
          </p:grpSpPr>
          <p:pic>
            <p:nvPicPr>
              <p:cNvPr id="126" name="그림 125" descr="무기, 만화 영화, 가상의 캐릭터, 애니메이션이(가) 표시된 사진&#10;&#10;자동 생성된 설명">
                <a:extLst>
                  <a:ext uri="{FF2B5EF4-FFF2-40B4-BE49-F238E27FC236}">
                    <a16:creationId xmlns:a16="http://schemas.microsoft.com/office/drawing/2014/main" id="{A92FD3CC-357C-21D2-C595-3530382C2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6584" y="4903184"/>
                <a:ext cx="570795" cy="464222"/>
              </a:xfrm>
              <a:prstGeom prst="rect">
                <a:avLst/>
              </a:prstGeom>
            </p:spPr>
          </p:pic>
          <p:sp>
            <p:nvSpPr>
              <p:cNvPr id="127" name="순서도: 지연 126">
                <a:extLst>
                  <a:ext uri="{FF2B5EF4-FFF2-40B4-BE49-F238E27FC236}">
                    <a16:creationId xmlns:a16="http://schemas.microsoft.com/office/drawing/2014/main" id="{9250C050-30A6-220E-84CE-77980A0B0B75}"/>
                  </a:ext>
                </a:extLst>
              </p:cNvPr>
              <p:cNvSpPr/>
              <p:nvPr/>
            </p:nvSpPr>
            <p:spPr>
              <a:xfrm rot="20217908">
                <a:off x="2004733" y="5010858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순서도: 지연 127">
                <a:extLst>
                  <a:ext uri="{FF2B5EF4-FFF2-40B4-BE49-F238E27FC236}">
                    <a16:creationId xmlns:a16="http://schemas.microsoft.com/office/drawing/2014/main" id="{3AF8DBDB-1A20-AFEE-12AA-5D2638782518}"/>
                  </a:ext>
                </a:extLst>
              </p:cNvPr>
              <p:cNvSpPr/>
              <p:nvPr/>
            </p:nvSpPr>
            <p:spPr>
              <a:xfrm rot="21078685">
                <a:off x="2019789" y="5074375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순서도: 지연 128">
                <a:extLst>
                  <a:ext uri="{FF2B5EF4-FFF2-40B4-BE49-F238E27FC236}">
                    <a16:creationId xmlns:a16="http://schemas.microsoft.com/office/drawing/2014/main" id="{4C032B3A-D8B9-DF3B-57CA-AD259EC5D215}"/>
                  </a:ext>
                </a:extLst>
              </p:cNvPr>
              <p:cNvSpPr/>
              <p:nvPr/>
            </p:nvSpPr>
            <p:spPr>
              <a:xfrm>
                <a:off x="2018210" y="5135295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0" name="순서도: 지연 129">
                <a:extLst>
                  <a:ext uri="{FF2B5EF4-FFF2-40B4-BE49-F238E27FC236}">
                    <a16:creationId xmlns:a16="http://schemas.microsoft.com/office/drawing/2014/main" id="{EFAC06CF-30CC-55A6-EAFD-52CA07913224}"/>
                  </a:ext>
                </a:extLst>
              </p:cNvPr>
              <p:cNvSpPr/>
              <p:nvPr/>
            </p:nvSpPr>
            <p:spPr>
              <a:xfrm rot="521315" flipV="1">
                <a:off x="2019789" y="5194472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순서도: 지연 130">
                <a:extLst>
                  <a:ext uri="{FF2B5EF4-FFF2-40B4-BE49-F238E27FC236}">
                    <a16:creationId xmlns:a16="http://schemas.microsoft.com/office/drawing/2014/main" id="{EBED2297-5B29-0789-4F2A-8B8CFE16373C}"/>
                  </a:ext>
                </a:extLst>
              </p:cNvPr>
              <p:cNvSpPr/>
              <p:nvPr/>
            </p:nvSpPr>
            <p:spPr>
              <a:xfrm rot="1382092" flipV="1">
                <a:off x="2004735" y="5256474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순서도: 지연 131">
                <a:extLst>
                  <a:ext uri="{FF2B5EF4-FFF2-40B4-BE49-F238E27FC236}">
                    <a16:creationId xmlns:a16="http://schemas.microsoft.com/office/drawing/2014/main" id="{AB69A259-D37E-5F1A-1424-4FA8AE82BBA2}"/>
                  </a:ext>
                </a:extLst>
              </p:cNvPr>
              <p:cNvSpPr/>
              <p:nvPr/>
            </p:nvSpPr>
            <p:spPr>
              <a:xfrm rot="20217908">
                <a:off x="2397423" y="4887336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순서도: 지연 132">
                <a:extLst>
                  <a:ext uri="{FF2B5EF4-FFF2-40B4-BE49-F238E27FC236}">
                    <a16:creationId xmlns:a16="http://schemas.microsoft.com/office/drawing/2014/main" id="{75D46544-6B30-26BC-1532-4CA9D57D7C10}"/>
                  </a:ext>
                </a:extLst>
              </p:cNvPr>
              <p:cNvSpPr/>
              <p:nvPr/>
            </p:nvSpPr>
            <p:spPr>
              <a:xfrm rot="21078685">
                <a:off x="2410899" y="5018745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순서도: 지연 133">
                <a:extLst>
                  <a:ext uri="{FF2B5EF4-FFF2-40B4-BE49-F238E27FC236}">
                    <a16:creationId xmlns:a16="http://schemas.microsoft.com/office/drawing/2014/main" id="{B201496D-D632-C973-1259-CE98E0C134A9}"/>
                  </a:ext>
                </a:extLst>
              </p:cNvPr>
              <p:cNvSpPr/>
              <p:nvPr/>
            </p:nvSpPr>
            <p:spPr>
              <a:xfrm>
                <a:off x="2410900" y="5135295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5" name="순서도: 지연 134">
                <a:extLst>
                  <a:ext uri="{FF2B5EF4-FFF2-40B4-BE49-F238E27FC236}">
                    <a16:creationId xmlns:a16="http://schemas.microsoft.com/office/drawing/2014/main" id="{D4DB2186-6C9C-0C12-9F7D-C8C16E7DACB4}"/>
                  </a:ext>
                </a:extLst>
              </p:cNvPr>
              <p:cNvSpPr/>
              <p:nvPr/>
            </p:nvSpPr>
            <p:spPr>
              <a:xfrm rot="521315" flipV="1">
                <a:off x="2410899" y="5251845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순서도: 지연 135">
                <a:extLst>
                  <a:ext uri="{FF2B5EF4-FFF2-40B4-BE49-F238E27FC236}">
                    <a16:creationId xmlns:a16="http://schemas.microsoft.com/office/drawing/2014/main" id="{2F237AF0-2307-B9E2-A187-E560E46E9464}"/>
                  </a:ext>
                </a:extLst>
              </p:cNvPr>
              <p:cNvSpPr/>
              <p:nvPr/>
            </p:nvSpPr>
            <p:spPr>
              <a:xfrm rot="1382092" flipV="1">
                <a:off x="2397425" y="5392568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순서도: 지연 147">
                <a:extLst>
                  <a:ext uri="{FF2B5EF4-FFF2-40B4-BE49-F238E27FC236}">
                    <a16:creationId xmlns:a16="http://schemas.microsoft.com/office/drawing/2014/main" id="{EAA81B19-6216-55C2-C4C7-6B17780FC699}"/>
                  </a:ext>
                </a:extLst>
              </p:cNvPr>
              <p:cNvSpPr/>
              <p:nvPr/>
            </p:nvSpPr>
            <p:spPr>
              <a:xfrm rot="20217908">
                <a:off x="2887060" y="4730710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순서도: 지연 148">
                <a:extLst>
                  <a:ext uri="{FF2B5EF4-FFF2-40B4-BE49-F238E27FC236}">
                    <a16:creationId xmlns:a16="http://schemas.microsoft.com/office/drawing/2014/main" id="{3823C60F-D2C2-AE58-464C-C5EE5A65DF62}"/>
                  </a:ext>
                </a:extLst>
              </p:cNvPr>
              <p:cNvSpPr/>
              <p:nvPr/>
            </p:nvSpPr>
            <p:spPr>
              <a:xfrm rot="21078685">
                <a:off x="2928457" y="4904684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순서도: 지연 149">
                <a:extLst>
                  <a:ext uri="{FF2B5EF4-FFF2-40B4-BE49-F238E27FC236}">
                    <a16:creationId xmlns:a16="http://schemas.microsoft.com/office/drawing/2014/main" id="{3080DEC1-67AC-718A-59FB-21AEBF3B5F0C}"/>
                  </a:ext>
                </a:extLst>
              </p:cNvPr>
              <p:cNvSpPr/>
              <p:nvPr/>
            </p:nvSpPr>
            <p:spPr>
              <a:xfrm>
                <a:off x="2928458" y="5135295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1" name="순서도: 지연 150">
                <a:extLst>
                  <a:ext uri="{FF2B5EF4-FFF2-40B4-BE49-F238E27FC236}">
                    <a16:creationId xmlns:a16="http://schemas.microsoft.com/office/drawing/2014/main" id="{CBF8E453-41C9-588F-C008-452C0074E1C4}"/>
                  </a:ext>
                </a:extLst>
              </p:cNvPr>
              <p:cNvSpPr/>
              <p:nvPr/>
            </p:nvSpPr>
            <p:spPr>
              <a:xfrm rot="521315" flipV="1">
                <a:off x="2928457" y="5356605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순서도: 지연 151">
                <a:extLst>
                  <a:ext uri="{FF2B5EF4-FFF2-40B4-BE49-F238E27FC236}">
                    <a16:creationId xmlns:a16="http://schemas.microsoft.com/office/drawing/2014/main" id="{92F1DF8E-51C9-5556-B45F-7CC79288ACE2}"/>
                  </a:ext>
                </a:extLst>
              </p:cNvPr>
              <p:cNvSpPr/>
              <p:nvPr/>
            </p:nvSpPr>
            <p:spPr>
              <a:xfrm rot="1382092" flipV="1">
                <a:off x="2914983" y="5568187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8689645F-B480-39C7-17FD-7C79D892CC12}"/>
                </a:ext>
              </a:extLst>
            </p:cNvPr>
            <p:cNvGrpSpPr/>
            <p:nvPr/>
          </p:nvGrpSpPr>
          <p:grpSpPr>
            <a:xfrm>
              <a:off x="10535578" y="4240658"/>
              <a:ext cx="1042951" cy="311335"/>
              <a:chOff x="4561298" y="2538626"/>
              <a:chExt cx="1042951" cy="311335"/>
            </a:xfrm>
          </p:grpSpPr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EE6229AB-2661-200F-7229-B8284AA53119}"/>
                  </a:ext>
                </a:extLst>
              </p:cNvPr>
              <p:cNvSpPr/>
              <p:nvPr/>
            </p:nvSpPr>
            <p:spPr>
              <a:xfrm>
                <a:off x="4923425" y="2539142"/>
                <a:ext cx="310819" cy="3108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C4CEE913-B53E-96D8-B33D-3CE572442945}"/>
                  </a:ext>
                </a:extLst>
              </p:cNvPr>
              <p:cNvSpPr/>
              <p:nvPr/>
            </p:nvSpPr>
            <p:spPr>
              <a:xfrm>
                <a:off x="5293430" y="2538626"/>
                <a:ext cx="310819" cy="3108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576C4EF1-B4A1-F895-F70F-DA25E7C11606}"/>
                  </a:ext>
                </a:extLst>
              </p:cNvPr>
              <p:cNvSpPr/>
              <p:nvPr/>
            </p:nvSpPr>
            <p:spPr>
              <a:xfrm>
                <a:off x="4561298" y="2538626"/>
                <a:ext cx="310819" cy="3108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30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156" name="그림 155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4A7214BD-E126-5346-7914-B71E8AD757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60620" flipH="1">
            <a:off x="2650746" y="4304740"/>
            <a:ext cx="453827" cy="5147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355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7BFBDB5C-2D0E-4D68-EC6B-799E7DC1800F}"/>
              </a:ext>
            </a:extLst>
          </p:cNvPr>
          <p:cNvGrpSpPr/>
          <p:nvPr/>
        </p:nvGrpSpPr>
        <p:grpSpPr>
          <a:xfrm>
            <a:off x="2000506" y="3181699"/>
            <a:ext cx="3481545" cy="1996871"/>
            <a:chOff x="6730127" y="2365831"/>
            <a:chExt cx="4761540" cy="2731023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E4C9CAC-1CF2-78D3-46E0-1B4100954CBC}"/>
                </a:ext>
              </a:extLst>
            </p:cNvPr>
            <p:cNvSpPr/>
            <p:nvPr/>
          </p:nvSpPr>
          <p:spPr>
            <a:xfrm>
              <a:off x="6730127" y="2365831"/>
              <a:ext cx="4761540" cy="27310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FD74F3AD-305C-3768-3284-0E434B838BF8}"/>
                </a:ext>
              </a:extLst>
            </p:cNvPr>
            <p:cNvSpPr/>
            <p:nvPr/>
          </p:nvSpPr>
          <p:spPr>
            <a:xfrm>
              <a:off x="8245951" y="4894169"/>
              <a:ext cx="1901371" cy="5805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FE63110-D2CD-AF47-3AD1-D53363FA159F}"/>
                </a:ext>
              </a:extLst>
            </p:cNvPr>
            <p:cNvSpPr/>
            <p:nvPr/>
          </p:nvSpPr>
          <p:spPr>
            <a:xfrm>
              <a:off x="6730127" y="2888343"/>
              <a:ext cx="918902" cy="333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남은 시간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AED13AC-06DA-A1F7-F664-59902CA44FA6}"/>
                </a:ext>
              </a:extLst>
            </p:cNvPr>
            <p:cNvSpPr/>
            <p:nvPr/>
          </p:nvSpPr>
          <p:spPr>
            <a:xfrm>
              <a:off x="10572765" y="2888343"/>
              <a:ext cx="918902" cy="3338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dk1"/>
                  </a:solidFill>
                </a:rPr>
                <a:t>처치한 적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83E43A2-F581-CE7C-EBD8-61BE6E581D9A}"/>
                </a:ext>
              </a:extLst>
            </p:cNvPr>
            <p:cNvSpPr txBox="1"/>
            <p:nvPr/>
          </p:nvSpPr>
          <p:spPr>
            <a:xfrm>
              <a:off x="7781450" y="4777306"/>
              <a:ext cx="447679" cy="2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HP</a:t>
              </a:r>
              <a:endParaRPr lang="ko-KR" altLang="en-US" sz="800" dirty="0"/>
            </a:p>
          </p:txBody>
        </p:sp>
      </p:grpSp>
      <p:sp>
        <p:nvSpPr>
          <p:cNvPr id="71" name="곱하기 기호 70">
            <a:extLst>
              <a:ext uri="{FF2B5EF4-FFF2-40B4-BE49-F238E27FC236}">
                <a16:creationId xmlns:a16="http://schemas.microsoft.com/office/drawing/2014/main" id="{AD5C8E78-94A6-7C8E-F43B-8F336D44132E}"/>
              </a:ext>
            </a:extLst>
          </p:cNvPr>
          <p:cNvSpPr/>
          <p:nvPr/>
        </p:nvSpPr>
        <p:spPr>
          <a:xfrm>
            <a:off x="5223677" y="3247501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38FE3E68-1D55-3D47-E6D0-BE099D00DC56}"/>
              </a:ext>
            </a:extLst>
          </p:cNvPr>
          <p:cNvSpPr/>
          <p:nvPr/>
        </p:nvSpPr>
        <p:spPr>
          <a:xfrm>
            <a:off x="4896112" y="4697084"/>
            <a:ext cx="485609" cy="26595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8EA2B484-9A85-2548-878D-7D88952E2454}"/>
              </a:ext>
            </a:extLst>
          </p:cNvPr>
          <p:cNvSpPr/>
          <p:nvPr/>
        </p:nvSpPr>
        <p:spPr>
          <a:xfrm flipH="1">
            <a:off x="4336134" y="4697084"/>
            <a:ext cx="485609" cy="265952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9CF5798-2879-2173-8123-E40007A934DD}"/>
              </a:ext>
            </a:extLst>
          </p:cNvPr>
          <p:cNvGrpSpPr/>
          <p:nvPr/>
        </p:nvGrpSpPr>
        <p:grpSpPr>
          <a:xfrm>
            <a:off x="2976347" y="3885709"/>
            <a:ext cx="1142316" cy="526832"/>
            <a:chOff x="1376584" y="4887336"/>
            <a:chExt cx="1142316" cy="526832"/>
          </a:xfrm>
        </p:grpSpPr>
        <p:pic>
          <p:nvPicPr>
            <p:cNvPr id="75" name="그림 74" descr="무기, 만화 영화, 가상의 캐릭터, 애니메이션이(가) 표시된 사진&#10;&#10;자동 생성된 설명">
              <a:extLst>
                <a:ext uri="{FF2B5EF4-FFF2-40B4-BE49-F238E27FC236}">
                  <a16:creationId xmlns:a16="http://schemas.microsoft.com/office/drawing/2014/main" id="{DE9E50D9-D440-75DD-BE5A-2E9350385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6584" y="4903184"/>
              <a:ext cx="570795" cy="464222"/>
            </a:xfrm>
            <a:prstGeom prst="rect">
              <a:avLst/>
            </a:prstGeom>
          </p:spPr>
        </p:pic>
        <p:sp>
          <p:nvSpPr>
            <p:cNvPr id="76" name="순서도: 지연 75">
              <a:extLst>
                <a:ext uri="{FF2B5EF4-FFF2-40B4-BE49-F238E27FC236}">
                  <a16:creationId xmlns:a16="http://schemas.microsoft.com/office/drawing/2014/main" id="{A61D7699-A014-E6F6-249D-2B38F7769716}"/>
                </a:ext>
              </a:extLst>
            </p:cNvPr>
            <p:cNvSpPr/>
            <p:nvPr/>
          </p:nvSpPr>
          <p:spPr>
            <a:xfrm rot="20217908">
              <a:off x="2004733" y="5010858"/>
              <a:ext cx="108000" cy="21600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순서도: 지연 76">
              <a:extLst>
                <a:ext uri="{FF2B5EF4-FFF2-40B4-BE49-F238E27FC236}">
                  <a16:creationId xmlns:a16="http://schemas.microsoft.com/office/drawing/2014/main" id="{954E500D-3C5F-41ED-037F-7DC7031A4AC4}"/>
                </a:ext>
              </a:extLst>
            </p:cNvPr>
            <p:cNvSpPr/>
            <p:nvPr/>
          </p:nvSpPr>
          <p:spPr>
            <a:xfrm rot="21078685">
              <a:off x="2019789" y="5074375"/>
              <a:ext cx="108000" cy="21600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순서도: 지연 77">
              <a:extLst>
                <a:ext uri="{FF2B5EF4-FFF2-40B4-BE49-F238E27FC236}">
                  <a16:creationId xmlns:a16="http://schemas.microsoft.com/office/drawing/2014/main" id="{CADE8D4D-F6C4-0978-84EF-05F72DDEAC1A}"/>
                </a:ext>
              </a:extLst>
            </p:cNvPr>
            <p:cNvSpPr/>
            <p:nvPr/>
          </p:nvSpPr>
          <p:spPr>
            <a:xfrm>
              <a:off x="2018210" y="5135295"/>
              <a:ext cx="108000" cy="21600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순서도: 지연 78">
              <a:extLst>
                <a:ext uri="{FF2B5EF4-FFF2-40B4-BE49-F238E27FC236}">
                  <a16:creationId xmlns:a16="http://schemas.microsoft.com/office/drawing/2014/main" id="{43C934C0-C089-16E1-1853-E7B88164EEB9}"/>
                </a:ext>
              </a:extLst>
            </p:cNvPr>
            <p:cNvSpPr/>
            <p:nvPr/>
          </p:nvSpPr>
          <p:spPr>
            <a:xfrm rot="521315" flipV="1">
              <a:off x="2019789" y="5194472"/>
              <a:ext cx="108000" cy="21600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순서도: 지연 79">
              <a:extLst>
                <a:ext uri="{FF2B5EF4-FFF2-40B4-BE49-F238E27FC236}">
                  <a16:creationId xmlns:a16="http://schemas.microsoft.com/office/drawing/2014/main" id="{4F91DDD9-2B39-E255-BD18-07F753149F8E}"/>
                </a:ext>
              </a:extLst>
            </p:cNvPr>
            <p:cNvSpPr/>
            <p:nvPr/>
          </p:nvSpPr>
          <p:spPr>
            <a:xfrm rot="1382092" flipV="1">
              <a:off x="2004735" y="5256474"/>
              <a:ext cx="108000" cy="21600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순서도: 지연 80">
              <a:extLst>
                <a:ext uri="{FF2B5EF4-FFF2-40B4-BE49-F238E27FC236}">
                  <a16:creationId xmlns:a16="http://schemas.microsoft.com/office/drawing/2014/main" id="{9A86F7F7-CEBC-FD66-4D0E-FB7BB561642C}"/>
                </a:ext>
              </a:extLst>
            </p:cNvPr>
            <p:cNvSpPr/>
            <p:nvPr/>
          </p:nvSpPr>
          <p:spPr>
            <a:xfrm rot="20217908">
              <a:off x="2397423" y="4887336"/>
              <a:ext cx="108000" cy="21600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순서도: 지연 81">
              <a:extLst>
                <a:ext uri="{FF2B5EF4-FFF2-40B4-BE49-F238E27FC236}">
                  <a16:creationId xmlns:a16="http://schemas.microsoft.com/office/drawing/2014/main" id="{8FEDEE10-063C-A57E-0070-404AA76D8D3F}"/>
                </a:ext>
              </a:extLst>
            </p:cNvPr>
            <p:cNvSpPr/>
            <p:nvPr/>
          </p:nvSpPr>
          <p:spPr>
            <a:xfrm rot="21078685">
              <a:off x="2410899" y="5021126"/>
              <a:ext cx="108000" cy="21600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순서도: 지연 82">
              <a:extLst>
                <a:ext uri="{FF2B5EF4-FFF2-40B4-BE49-F238E27FC236}">
                  <a16:creationId xmlns:a16="http://schemas.microsoft.com/office/drawing/2014/main" id="{CFAC8310-7FCE-D5C0-FE8F-14D7C5BBF170}"/>
                </a:ext>
              </a:extLst>
            </p:cNvPr>
            <p:cNvSpPr/>
            <p:nvPr/>
          </p:nvSpPr>
          <p:spPr>
            <a:xfrm>
              <a:off x="2410900" y="5135295"/>
              <a:ext cx="108000" cy="21600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순서도: 지연 83">
              <a:extLst>
                <a:ext uri="{FF2B5EF4-FFF2-40B4-BE49-F238E27FC236}">
                  <a16:creationId xmlns:a16="http://schemas.microsoft.com/office/drawing/2014/main" id="{793D609E-8CBD-E49F-1FDB-7D19592784B7}"/>
                </a:ext>
              </a:extLst>
            </p:cNvPr>
            <p:cNvSpPr/>
            <p:nvPr/>
          </p:nvSpPr>
          <p:spPr>
            <a:xfrm rot="521315" flipV="1">
              <a:off x="2410899" y="5256607"/>
              <a:ext cx="108000" cy="21600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순서도: 지연 84">
              <a:extLst>
                <a:ext uri="{FF2B5EF4-FFF2-40B4-BE49-F238E27FC236}">
                  <a16:creationId xmlns:a16="http://schemas.microsoft.com/office/drawing/2014/main" id="{8B2668A1-8F24-42E0-0EA6-D44056656D63}"/>
                </a:ext>
              </a:extLst>
            </p:cNvPr>
            <p:cNvSpPr/>
            <p:nvPr/>
          </p:nvSpPr>
          <p:spPr>
            <a:xfrm rot="1382092" flipV="1">
              <a:off x="2397425" y="5392568"/>
              <a:ext cx="108000" cy="21600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SG </a:t>
            </a:r>
            <a:r>
              <a:rPr lang="ko-KR" altLang="en-US" dirty="0"/>
              <a:t>스킬</a:t>
            </a:r>
          </a:p>
        </p:txBody>
      </p:sp>
      <p:sp>
        <p:nvSpPr>
          <p:cNvPr id="10" name="Google Shape;58;p5">
            <a:extLst>
              <a:ext uri="{FF2B5EF4-FFF2-40B4-BE49-F238E27FC236}">
                <a16:creationId xmlns:a16="http://schemas.microsoft.com/office/drawing/2014/main" id="{489B2966-AECD-039A-44E3-8FF52AECF756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186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en-US" altLang="ko-KR" sz="1400" dirty="0"/>
              <a:t>2</a:t>
            </a:r>
            <a:r>
              <a:rPr lang="ko-KR" altLang="en-US" sz="1400" dirty="0"/>
              <a:t>스킬 </a:t>
            </a:r>
            <a:r>
              <a:rPr lang="en-US" altLang="ko-KR" sz="1400" dirty="0"/>
              <a:t>– </a:t>
            </a:r>
            <a:r>
              <a:rPr lang="ko-KR" altLang="en-US" sz="1400" dirty="0"/>
              <a:t>스프레드 샷 </a:t>
            </a:r>
            <a:r>
              <a:rPr lang="en-US" altLang="ko-KR" sz="1400" dirty="0"/>
              <a:t>(</a:t>
            </a:r>
            <a:r>
              <a:rPr lang="ko-KR" altLang="en-US" sz="1400" dirty="0"/>
              <a:t>카운터 가능 스킬</a:t>
            </a:r>
            <a:r>
              <a:rPr lang="en-US" altLang="ko-KR" sz="1400" dirty="0"/>
              <a:t>)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b="1" dirty="0">
                <a:solidFill>
                  <a:srgbClr val="FF0000"/>
                </a:solidFill>
              </a:rPr>
              <a:t>바라보는 방향에</a:t>
            </a:r>
            <a:r>
              <a:rPr lang="ko-KR" altLang="en-US" sz="1200" dirty="0"/>
              <a:t> 원뿔 모양으로 적을 관통하는 플라즈마 탄환 </a:t>
            </a:r>
            <a:r>
              <a:rPr lang="en-US" altLang="ko-KR" sz="1200" dirty="0"/>
              <a:t>3</a:t>
            </a:r>
            <a:r>
              <a:rPr lang="ko-KR" altLang="en-US" sz="1200" dirty="0"/>
              <a:t>개를 발사한다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(1) </a:t>
            </a:r>
            <a:r>
              <a:rPr lang="ko-KR" altLang="en-US" sz="1200" dirty="0"/>
              <a:t>여러 발의 탄환에 맞은 적들은 추가 탄환 당 </a:t>
            </a:r>
            <a:r>
              <a:rPr lang="en-US" altLang="ko-KR" sz="1200" dirty="0"/>
              <a:t>50%</a:t>
            </a:r>
            <a:r>
              <a:rPr lang="ko-KR" altLang="en-US" sz="1200" dirty="0"/>
              <a:t>의 피해를 입는다</a:t>
            </a:r>
            <a:r>
              <a:rPr lang="en-US" altLang="ko-KR" sz="1200" dirty="0"/>
              <a:t>. (1</a:t>
            </a:r>
            <a:r>
              <a:rPr lang="ko-KR" altLang="en-US" sz="1200" dirty="0"/>
              <a:t>발 명중</a:t>
            </a:r>
            <a:r>
              <a:rPr lang="en-US" altLang="ko-KR" sz="1200" dirty="0"/>
              <a:t>: 100%, 2</a:t>
            </a:r>
            <a:r>
              <a:rPr lang="ko-KR" altLang="en-US" sz="1200" dirty="0"/>
              <a:t>발 명중</a:t>
            </a:r>
            <a:r>
              <a:rPr lang="en-US" altLang="ko-KR" sz="1200" dirty="0"/>
              <a:t>: 150%, 3</a:t>
            </a:r>
            <a:r>
              <a:rPr lang="ko-KR" altLang="en-US" sz="1200" dirty="0"/>
              <a:t>발 명중</a:t>
            </a:r>
            <a:r>
              <a:rPr lang="en-US" altLang="ko-KR" sz="1200" dirty="0"/>
              <a:t>: 200% </a:t>
            </a:r>
            <a:r>
              <a:rPr lang="ko-KR" altLang="en-US" sz="1200" dirty="0"/>
              <a:t>피해</a:t>
            </a:r>
            <a:r>
              <a:rPr lang="en-US" altLang="ko-KR" sz="1200" dirty="0"/>
              <a:t>)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>
                <a:highlight>
                  <a:srgbClr val="FFFF00"/>
                </a:highlight>
              </a:rPr>
              <a:t>(2) </a:t>
            </a:r>
            <a:r>
              <a:rPr lang="ko-KR" altLang="en-US" sz="1200" dirty="0">
                <a:highlight>
                  <a:srgbClr val="FFFF00"/>
                </a:highlight>
              </a:rPr>
              <a:t>애초에 </a:t>
            </a:r>
            <a:r>
              <a:rPr lang="ko-KR" altLang="en-US" sz="1200" dirty="0" err="1">
                <a:highlight>
                  <a:srgbClr val="FFFF00"/>
                </a:highlight>
              </a:rPr>
              <a:t>툴팁에</a:t>
            </a:r>
            <a:r>
              <a:rPr lang="ko-KR" altLang="en-US" sz="1200" dirty="0">
                <a:highlight>
                  <a:srgbClr val="FFFF00"/>
                </a:highlight>
              </a:rPr>
              <a:t> 나온 </a:t>
            </a:r>
            <a:r>
              <a:rPr lang="ko-KR" altLang="en-US" sz="1200" dirty="0" err="1">
                <a:highlight>
                  <a:srgbClr val="FFFF00"/>
                </a:highlight>
              </a:rPr>
              <a:t>피해량을</a:t>
            </a:r>
            <a:r>
              <a:rPr lang="ko-KR" altLang="en-US" sz="1200" dirty="0">
                <a:highlight>
                  <a:srgbClr val="FFFF00"/>
                </a:highlight>
              </a:rPr>
              <a:t> </a:t>
            </a:r>
            <a:r>
              <a:rPr lang="en-US" altLang="ko-KR" sz="1200" dirty="0">
                <a:highlight>
                  <a:srgbClr val="FFFF00"/>
                </a:highlight>
              </a:rPr>
              <a:t>100%</a:t>
            </a:r>
            <a:r>
              <a:rPr lang="ko-KR" altLang="en-US" sz="1200" dirty="0">
                <a:highlight>
                  <a:srgbClr val="FFFF00"/>
                </a:highlight>
              </a:rPr>
              <a:t>라고 하면 총알 하나하나를 </a:t>
            </a:r>
            <a:r>
              <a:rPr lang="en-US" altLang="ko-KR" sz="1200" dirty="0">
                <a:highlight>
                  <a:srgbClr val="FFFF00"/>
                </a:highlight>
              </a:rPr>
              <a:t>33% 33% 33%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스킬 시전 중에는 기본 공격이 발사되지 않는다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BC6E31B-A3E1-6A5C-34AE-7388627DC7E2}"/>
              </a:ext>
            </a:extLst>
          </p:cNvPr>
          <p:cNvSpPr txBox="1"/>
          <p:nvPr/>
        </p:nvSpPr>
        <p:spPr>
          <a:xfrm>
            <a:off x="6364518" y="5471616"/>
            <a:ext cx="4560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레퍼런스 </a:t>
            </a:r>
            <a:r>
              <a:rPr lang="en-US" altLang="ko-KR" dirty="0"/>
              <a:t>(</a:t>
            </a:r>
            <a:r>
              <a:rPr lang="ko-KR" altLang="en-US" dirty="0"/>
              <a:t>리그 오브 레전드 </a:t>
            </a:r>
            <a:r>
              <a:rPr lang="ko-KR" altLang="en-US" dirty="0" err="1"/>
              <a:t>그레이브즈</a:t>
            </a:r>
            <a:r>
              <a:rPr lang="ko-KR" altLang="en-US" dirty="0"/>
              <a:t> 리메이크 전 </a:t>
            </a:r>
            <a:r>
              <a:rPr lang="en-US" altLang="ko-KR" dirty="0"/>
              <a:t>Q)</a:t>
            </a:r>
            <a:endParaRPr lang="ko-KR" altLang="en-US" dirty="0"/>
          </a:p>
        </p:txBody>
      </p:sp>
      <p:pic>
        <p:nvPicPr>
          <p:cNvPr id="7" name="그림 6" descr="PC 게임, 전략 비디오 게임, 액션 어드벤처 게임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FBAF737D-4DD9-5911-2549-776FC550B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235" y="3181699"/>
            <a:ext cx="4082774" cy="1996871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CB2A09-1A57-B6D5-3461-B51E8E668A1B}"/>
              </a:ext>
            </a:extLst>
          </p:cNvPr>
          <p:cNvGrpSpPr/>
          <p:nvPr/>
        </p:nvGrpSpPr>
        <p:grpSpPr>
          <a:xfrm>
            <a:off x="3547142" y="3908411"/>
            <a:ext cx="1111281" cy="485245"/>
            <a:chOff x="3581369" y="3919199"/>
            <a:chExt cx="690662" cy="301580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18DD394-6BA0-AA7F-BE19-97B374CCF47F}"/>
                </a:ext>
              </a:extLst>
            </p:cNvPr>
            <p:cNvGrpSpPr/>
            <p:nvPr/>
          </p:nvGrpSpPr>
          <p:grpSpPr>
            <a:xfrm>
              <a:off x="3602834" y="4025452"/>
              <a:ext cx="669197" cy="82096"/>
              <a:chOff x="3602834" y="4003227"/>
              <a:chExt cx="669197" cy="82096"/>
            </a:xfrm>
          </p:grpSpPr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2C680629-8931-5E0A-3A1B-094080259ED9}"/>
                  </a:ext>
                </a:extLst>
              </p:cNvPr>
              <p:cNvSpPr/>
              <p:nvPr/>
            </p:nvSpPr>
            <p:spPr>
              <a:xfrm rot="16200000" flipH="1">
                <a:off x="3884684" y="3731141"/>
                <a:ext cx="62567" cy="626267"/>
              </a:xfrm>
              <a:prstGeom prst="triangle">
                <a:avLst/>
              </a:prstGeom>
              <a:solidFill>
                <a:srgbClr val="D1B2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순서도: 연결자 8">
                <a:extLst>
                  <a:ext uri="{FF2B5EF4-FFF2-40B4-BE49-F238E27FC236}">
                    <a16:creationId xmlns:a16="http://schemas.microsoft.com/office/drawing/2014/main" id="{5A3DF91B-C03D-8EA0-8F75-4C2A4F728083}"/>
                  </a:ext>
                </a:extLst>
              </p:cNvPr>
              <p:cNvSpPr/>
              <p:nvPr/>
            </p:nvSpPr>
            <p:spPr>
              <a:xfrm>
                <a:off x="4189935" y="4003227"/>
                <a:ext cx="82096" cy="82096"/>
              </a:xfrm>
              <a:prstGeom prst="flowChartConnector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2F6645B-D4D1-86AE-B091-7D79FCB92F1B}"/>
                </a:ext>
              </a:extLst>
            </p:cNvPr>
            <p:cNvGrpSpPr/>
            <p:nvPr/>
          </p:nvGrpSpPr>
          <p:grpSpPr>
            <a:xfrm rot="20787093">
              <a:off x="3584183" y="3919199"/>
              <a:ext cx="669197" cy="82096"/>
              <a:chOff x="3602834" y="4000267"/>
              <a:chExt cx="669197" cy="82096"/>
            </a:xfrm>
          </p:grpSpPr>
          <p:sp>
            <p:nvSpPr>
              <p:cNvPr id="55" name="이등변 삼각형 54">
                <a:extLst>
                  <a:ext uri="{FF2B5EF4-FFF2-40B4-BE49-F238E27FC236}">
                    <a16:creationId xmlns:a16="http://schemas.microsoft.com/office/drawing/2014/main" id="{4A89340E-6081-0258-CD28-E677C0FA59F6}"/>
                  </a:ext>
                </a:extLst>
              </p:cNvPr>
              <p:cNvSpPr/>
              <p:nvPr/>
            </p:nvSpPr>
            <p:spPr>
              <a:xfrm rot="16200000" flipH="1">
                <a:off x="3884684" y="3728181"/>
                <a:ext cx="62567" cy="626267"/>
              </a:xfrm>
              <a:prstGeom prst="triangle">
                <a:avLst/>
              </a:prstGeom>
              <a:solidFill>
                <a:srgbClr val="D1B2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순서도: 연결자 61">
                <a:extLst>
                  <a:ext uri="{FF2B5EF4-FFF2-40B4-BE49-F238E27FC236}">
                    <a16:creationId xmlns:a16="http://schemas.microsoft.com/office/drawing/2014/main" id="{43A97E4D-2F06-FE17-0D5E-47F755078CF3}"/>
                  </a:ext>
                </a:extLst>
              </p:cNvPr>
              <p:cNvSpPr/>
              <p:nvPr/>
            </p:nvSpPr>
            <p:spPr>
              <a:xfrm>
                <a:off x="4189935" y="4000267"/>
                <a:ext cx="82096" cy="82096"/>
              </a:xfrm>
              <a:prstGeom prst="flowChartConnector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398848D-09F8-8305-0257-D82FA1D53551}"/>
                </a:ext>
              </a:extLst>
            </p:cNvPr>
            <p:cNvGrpSpPr/>
            <p:nvPr/>
          </p:nvGrpSpPr>
          <p:grpSpPr>
            <a:xfrm rot="890911">
              <a:off x="3581369" y="4138683"/>
              <a:ext cx="669197" cy="82096"/>
              <a:chOff x="3602834" y="4000267"/>
              <a:chExt cx="669197" cy="82096"/>
            </a:xfrm>
          </p:grpSpPr>
          <p:sp>
            <p:nvSpPr>
              <p:cNvPr id="64" name="이등변 삼각형 63">
                <a:extLst>
                  <a:ext uri="{FF2B5EF4-FFF2-40B4-BE49-F238E27FC236}">
                    <a16:creationId xmlns:a16="http://schemas.microsoft.com/office/drawing/2014/main" id="{B9584A46-5698-37BA-1531-54860187E501}"/>
                  </a:ext>
                </a:extLst>
              </p:cNvPr>
              <p:cNvSpPr/>
              <p:nvPr/>
            </p:nvSpPr>
            <p:spPr>
              <a:xfrm rot="16200000" flipH="1">
                <a:off x="3884684" y="3728181"/>
                <a:ext cx="62567" cy="626267"/>
              </a:xfrm>
              <a:prstGeom prst="triangle">
                <a:avLst/>
              </a:prstGeom>
              <a:solidFill>
                <a:srgbClr val="D1B2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순서도: 연결자 64">
                <a:extLst>
                  <a:ext uri="{FF2B5EF4-FFF2-40B4-BE49-F238E27FC236}">
                    <a16:creationId xmlns:a16="http://schemas.microsoft.com/office/drawing/2014/main" id="{027EEEE5-735C-B5AC-4A02-4AD8C409166C}"/>
                  </a:ext>
                </a:extLst>
              </p:cNvPr>
              <p:cNvSpPr/>
              <p:nvPr/>
            </p:nvSpPr>
            <p:spPr>
              <a:xfrm>
                <a:off x="4189935" y="4000267"/>
                <a:ext cx="82096" cy="82096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5CFCF27-1BEA-4D1D-37DF-CA596A1B5533}"/>
              </a:ext>
            </a:extLst>
          </p:cNvPr>
          <p:cNvGrpSpPr/>
          <p:nvPr/>
        </p:nvGrpSpPr>
        <p:grpSpPr>
          <a:xfrm>
            <a:off x="4336135" y="4282219"/>
            <a:ext cx="1042951" cy="311335"/>
            <a:chOff x="4561298" y="2538626"/>
            <a:chExt cx="1042951" cy="311335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045E0FC6-8CAE-FD85-AF38-75884CB08AA4}"/>
                </a:ext>
              </a:extLst>
            </p:cNvPr>
            <p:cNvSpPr/>
            <p:nvPr/>
          </p:nvSpPr>
          <p:spPr>
            <a:xfrm>
              <a:off x="4923425" y="2539142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3BF01B32-D63D-5E61-53E1-445F1EDB829F}"/>
                </a:ext>
              </a:extLst>
            </p:cNvPr>
            <p:cNvSpPr/>
            <p:nvPr/>
          </p:nvSpPr>
          <p:spPr>
            <a:xfrm>
              <a:off x="5293430" y="2538626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13413031-CC75-36BC-E3D5-99AE3B814160}"/>
                </a:ext>
              </a:extLst>
            </p:cNvPr>
            <p:cNvSpPr/>
            <p:nvPr/>
          </p:nvSpPr>
          <p:spPr>
            <a:xfrm>
              <a:off x="4561298" y="2538626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97" name="그림 96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21745894-95CD-2C1C-1E8D-AB55713611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60620" flipH="1">
            <a:off x="4504487" y="4343152"/>
            <a:ext cx="453827" cy="5147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181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42A34E-3F87-C4B7-FF09-7DA773624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104" y="3429000"/>
            <a:ext cx="3547039" cy="21590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SG </a:t>
            </a:r>
            <a:r>
              <a:rPr lang="ko-KR" altLang="en-US" dirty="0"/>
              <a:t>스킬</a:t>
            </a:r>
          </a:p>
        </p:txBody>
      </p:sp>
      <p:sp>
        <p:nvSpPr>
          <p:cNvPr id="10" name="Google Shape;58;p5">
            <a:extLst>
              <a:ext uri="{FF2B5EF4-FFF2-40B4-BE49-F238E27FC236}">
                <a16:creationId xmlns:a16="http://schemas.microsoft.com/office/drawing/2014/main" id="{489B2966-AECD-039A-44E3-8FF52AECF756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211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en-US" altLang="ko-KR" sz="1400" dirty="0"/>
              <a:t>3</a:t>
            </a:r>
            <a:r>
              <a:rPr lang="ko-KR" altLang="en-US" sz="1400" dirty="0"/>
              <a:t>스킬 </a:t>
            </a:r>
            <a:r>
              <a:rPr lang="en-US" altLang="ko-KR" sz="1400" dirty="0"/>
              <a:t>1</a:t>
            </a:r>
            <a:r>
              <a:rPr lang="ko-KR" altLang="en-US" sz="1400" dirty="0"/>
              <a:t>안 </a:t>
            </a:r>
            <a:r>
              <a:rPr lang="en-US" altLang="ko-KR" sz="1400" dirty="0"/>
              <a:t>– </a:t>
            </a:r>
            <a:r>
              <a:rPr lang="ko-KR" altLang="en-US" sz="1400" dirty="0"/>
              <a:t>난도질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검을 </a:t>
            </a:r>
            <a:r>
              <a:rPr lang="ko-KR" altLang="en-US" sz="1200" dirty="0" err="1"/>
              <a:t>뽑아들어</a:t>
            </a:r>
            <a:r>
              <a:rPr lang="ko-KR" altLang="en-US" sz="1200" dirty="0"/>
              <a:t> 빛의 속도로 벤다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화면을 </a:t>
            </a:r>
            <a:r>
              <a:rPr lang="ko-KR" altLang="en-US" sz="1200" dirty="0" err="1"/>
              <a:t>드래그하면</a:t>
            </a:r>
            <a:r>
              <a:rPr lang="ko-KR" altLang="en-US" sz="1200" dirty="0"/>
              <a:t> 그 궤적을 따라 적에게 강력한 피해를 입힌다</a:t>
            </a:r>
            <a:r>
              <a:rPr lang="en-US" altLang="ko-KR" sz="1200" dirty="0"/>
              <a:t>. (</a:t>
            </a:r>
            <a:r>
              <a:rPr lang="ko-KR" altLang="en-US" sz="1200" dirty="0"/>
              <a:t>레퍼런스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후르츠</a:t>
            </a:r>
            <a:r>
              <a:rPr lang="ko-KR" altLang="en-US" sz="1200" dirty="0"/>
              <a:t> 닌자</a:t>
            </a:r>
            <a:r>
              <a:rPr lang="en-US" altLang="ko-KR" sz="1200" dirty="0"/>
              <a:t>)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스킬 활성화 후 </a:t>
            </a:r>
            <a:r>
              <a:rPr lang="en-US" altLang="ko-KR" sz="1200" dirty="0"/>
              <a:t>(1) 10</a:t>
            </a:r>
            <a:r>
              <a:rPr lang="ko-KR" altLang="en-US" sz="1200" dirty="0"/>
              <a:t>초가 지나거나</a:t>
            </a:r>
            <a:r>
              <a:rPr lang="en-US" altLang="ko-KR" sz="1200" dirty="0"/>
              <a:t>, (2) 5</a:t>
            </a:r>
            <a:r>
              <a:rPr lang="ko-KR" altLang="en-US" sz="1200" dirty="0"/>
              <a:t>번 베었다면 스킬이 종료된다</a:t>
            </a:r>
            <a:r>
              <a:rPr lang="en-US" altLang="ko-KR" sz="1200" dirty="0"/>
              <a:t>. (</a:t>
            </a:r>
            <a:r>
              <a:rPr lang="ko-KR" altLang="en-US" sz="1200" dirty="0"/>
              <a:t>패널 비활성화</a:t>
            </a:r>
            <a:r>
              <a:rPr lang="en-US" altLang="ko-KR" sz="1200" dirty="0"/>
              <a:t>)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b="1" dirty="0" err="1">
                <a:solidFill>
                  <a:srgbClr val="FF0000"/>
                </a:solidFill>
              </a:rPr>
              <a:t>불릿타임</a:t>
            </a:r>
            <a:r>
              <a:rPr lang="ko-KR" altLang="en-US" sz="1200" dirty="0" err="1"/>
              <a:t>이</a:t>
            </a:r>
            <a:r>
              <a:rPr lang="ko-KR" altLang="en-US" sz="1200" dirty="0"/>
              <a:t> 적용된다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</p:txBody>
      </p:sp>
      <p:pic>
        <p:nvPicPr>
          <p:cNvPr id="7" name="그림 6" descr="무기이(가) 표시된 사진&#10;&#10;자동 생성된 설명">
            <a:extLst>
              <a:ext uri="{FF2B5EF4-FFF2-40B4-BE49-F238E27FC236}">
                <a16:creationId xmlns:a16="http://schemas.microsoft.com/office/drawing/2014/main" id="{A85858E7-0F6B-937F-132C-D7C33A59B7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500" t="50106" r="1900" b="25483"/>
          <a:stretch/>
        </p:blipFill>
        <p:spPr>
          <a:xfrm rot="11685711">
            <a:off x="5018457" y="4331620"/>
            <a:ext cx="331472" cy="34103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94050A1-D0D8-BF70-4091-4A49B80A325C}"/>
              </a:ext>
            </a:extLst>
          </p:cNvPr>
          <p:cNvSpPr/>
          <p:nvPr/>
        </p:nvSpPr>
        <p:spPr>
          <a:xfrm>
            <a:off x="5789423" y="4051333"/>
            <a:ext cx="1762090" cy="1119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만화 영화, 신발류, 애니메이션, 장난감이(가) 표시된 사진&#10;&#10;자동 생성된 설명">
            <a:extLst>
              <a:ext uri="{FF2B5EF4-FFF2-40B4-BE49-F238E27FC236}">
                <a16:creationId xmlns:a16="http://schemas.microsoft.com/office/drawing/2014/main" id="{EB37AF8C-6E87-FD4B-8213-36E3C7E6E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125" y="4031547"/>
            <a:ext cx="609600" cy="704379"/>
          </a:xfrm>
          <a:prstGeom prst="rect">
            <a:avLst/>
          </a:prstGeom>
        </p:spPr>
      </p:pic>
      <p:pic>
        <p:nvPicPr>
          <p:cNvPr id="11" name="그림 10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1B5B874C-5531-8CCB-D58D-8501E899378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60620" flipH="1">
            <a:off x="5828194" y="4541959"/>
            <a:ext cx="453827" cy="514706"/>
          </a:xfrm>
          <a:prstGeom prst="rect">
            <a:avLst/>
          </a:prstGeom>
          <a:noFill/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C731169-E61D-7DDE-FF21-E235E870763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 rot="1002846">
            <a:off x="6420554" y="4276065"/>
            <a:ext cx="488622" cy="488622"/>
          </a:xfrm>
          <a:prstGeom prst="rect">
            <a:avLst/>
          </a:prstGeom>
        </p:spPr>
      </p:pic>
      <p:pic>
        <p:nvPicPr>
          <p:cNvPr id="13" name="그림 12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D3F43CAF-D0D2-522C-BE14-C5C951CCDD3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4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60620" flipH="1">
            <a:off x="6779888" y="4334840"/>
            <a:ext cx="453827" cy="514706"/>
          </a:xfrm>
          <a:prstGeom prst="rect">
            <a:avLst/>
          </a:prstGeom>
          <a:noFill/>
        </p:spPr>
      </p:pic>
      <p:pic>
        <p:nvPicPr>
          <p:cNvPr id="12" name="그림 11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63C1FEE9-7A18-3860-0DFF-B19A12F6B7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60620" flipH="1">
            <a:off x="7058914" y="4263022"/>
            <a:ext cx="453827" cy="514706"/>
          </a:xfrm>
          <a:prstGeom prst="rect">
            <a:avLst/>
          </a:prstGeom>
          <a:noFill/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B7CE9A-82C1-E7C5-5C96-801115138A09}"/>
              </a:ext>
            </a:extLst>
          </p:cNvPr>
          <p:cNvCxnSpPr>
            <a:cxnSpLocks/>
          </p:cNvCxnSpPr>
          <p:nvPr/>
        </p:nvCxnSpPr>
        <p:spPr>
          <a:xfrm flipV="1">
            <a:off x="6099892" y="4301413"/>
            <a:ext cx="1550560" cy="383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043864C-6D72-6102-9DC3-601F2643AA14}"/>
              </a:ext>
            </a:extLst>
          </p:cNvPr>
          <p:cNvGrpSpPr/>
          <p:nvPr/>
        </p:nvGrpSpPr>
        <p:grpSpPr>
          <a:xfrm>
            <a:off x="8391973" y="3429000"/>
            <a:ext cx="3547039" cy="2159067"/>
            <a:chOff x="8203287" y="3779039"/>
            <a:chExt cx="3547039" cy="2159067"/>
          </a:xfrm>
        </p:grpSpPr>
        <p:pic>
          <p:nvPicPr>
            <p:cNvPr id="17" name="그림 16" descr="무기이(가) 표시된 사진&#10;&#10;자동 생성된 설명">
              <a:extLst>
                <a:ext uri="{FF2B5EF4-FFF2-40B4-BE49-F238E27FC236}">
                  <a16:creationId xmlns:a16="http://schemas.microsoft.com/office/drawing/2014/main" id="{7193B62B-E7DB-AB0E-DB0D-3A69B305CA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2500" t="50106" r="1900" b="25483"/>
            <a:stretch/>
          </p:blipFill>
          <p:spPr>
            <a:xfrm rot="11685711">
              <a:off x="9036133" y="4688055"/>
              <a:ext cx="331472" cy="341034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DC68E23-5B94-1382-AD53-11CD0A617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3287" y="3779039"/>
              <a:ext cx="3547039" cy="2159067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ABCA9AC-98B8-2203-B8B6-1E38CA4C5D3A}"/>
                </a:ext>
              </a:extLst>
            </p:cNvPr>
            <p:cNvSpPr/>
            <p:nvPr/>
          </p:nvSpPr>
          <p:spPr>
            <a:xfrm>
              <a:off x="9519606" y="4401372"/>
              <a:ext cx="1762090" cy="1119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 descr="만화 영화, 신발류, 애니메이션, 장난감이(가) 표시된 사진&#10;&#10;자동 생성된 설명">
              <a:extLst>
                <a:ext uri="{FF2B5EF4-FFF2-40B4-BE49-F238E27FC236}">
                  <a16:creationId xmlns:a16="http://schemas.microsoft.com/office/drawing/2014/main" id="{FAB2B255-CF8A-836E-E797-8BF429FB1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11067" y="4401372"/>
              <a:ext cx="609600" cy="704379"/>
            </a:xfrm>
            <a:prstGeom prst="rect">
              <a:avLst/>
            </a:prstGeom>
          </p:spPr>
        </p:pic>
        <p:pic>
          <p:nvPicPr>
            <p:cNvPr id="26" name="그림 25" descr="그림, 스케치, 아동 미술, 원이(가) 표시된 사진&#10;&#10;자동 생성된 설명">
              <a:extLst>
                <a:ext uri="{FF2B5EF4-FFF2-40B4-BE49-F238E27FC236}">
                  <a16:creationId xmlns:a16="http://schemas.microsoft.com/office/drawing/2014/main" id="{5864CE63-7C1F-4B00-20BD-C7351D06B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34916" y="4477571"/>
              <a:ext cx="762000" cy="762000"/>
            </a:xfrm>
            <a:prstGeom prst="rect">
              <a:avLst/>
            </a:prstGeom>
          </p:spPr>
        </p:pic>
        <p:sp>
          <p:nvSpPr>
            <p:cNvPr id="27" name="달 26">
              <a:extLst>
                <a:ext uri="{FF2B5EF4-FFF2-40B4-BE49-F238E27FC236}">
                  <a16:creationId xmlns:a16="http://schemas.microsoft.com/office/drawing/2014/main" id="{917CBACB-934A-8368-6422-223DF4F8996E}"/>
                </a:ext>
              </a:extLst>
            </p:cNvPr>
            <p:cNvSpPr/>
            <p:nvPr/>
          </p:nvSpPr>
          <p:spPr>
            <a:xfrm rot="4212856" flipH="1">
              <a:off x="10555615" y="4058217"/>
              <a:ext cx="120134" cy="1544250"/>
            </a:xfrm>
            <a:prstGeom prst="moon">
              <a:avLst>
                <a:gd name="adj" fmla="val 13202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19FB52E-93FA-9A5A-F175-0E4ABF505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 rot="1002846">
              <a:off x="10469311" y="4626104"/>
              <a:ext cx="488622" cy="488622"/>
            </a:xfrm>
            <a:prstGeom prst="rect">
              <a:avLst/>
            </a:prstGeom>
          </p:spPr>
        </p:pic>
        <p:sp>
          <p:nvSpPr>
            <p:cNvPr id="31" name="폭발: 8pt 30">
              <a:extLst>
                <a:ext uri="{FF2B5EF4-FFF2-40B4-BE49-F238E27FC236}">
                  <a16:creationId xmlns:a16="http://schemas.microsoft.com/office/drawing/2014/main" id="{66D97155-B674-EA78-6B95-C1D3D0F6A8E4}"/>
                </a:ext>
              </a:extLst>
            </p:cNvPr>
            <p:cNvSpPr/>
            <p:nvPr/>
          </p:nvSpPr>
          <p:spPr>
            <a:xfrm>
              <a:off x="10381418" y="4753561"/>
              <a:ext cx="319636" cy="357372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4CCA654-906A-0923-1FBA-F04DFADD424C}"/>
              </a:ext>
            </a:extLst>
          </p:cNvPr>
          <p:cNvGrpSpPr/>
          <p:nvPr/>
        </p:nvGrpSpPr>
        <p:grpSpPr>
          <a:xfrm>
            <a:off x="336941" y="3429000"/>
            <a:ext cx="3764334" cy="2159067"/>
            <a:chOff x="507372" y="3140138"/>
            <a:chExt cx="3481545" cy="1996871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3263233-BC82-009E-8944-DDA53869894B}"/>
                </a:ext>
              </a:extLst>
            </p:cNvPr>
            <p:cNvGrpSpPr/>
            <p:nvPr/>
          </p:nvGrpSpPr>
          <p:grpSpPr>
            <a:xfrm>
              <a:off x="507372" y="3140138"/>
              <a:ext cx="3481545" cy="1996871"/>
              <a:chOff x="838200" y="4069817"/>
              <a:chExt cx="3481545" cy="1996871"/>
            </a:xfrm>
          </p:grpSpPr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9C01D473-2897-09E8-684D-7F0EC7D777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/>
              <a:stretch/>
            </p:blipFill>
            <p:spPr>
              <a:xfrm rot="1002846">
                <a:off x="2948531" y="4799075"/>
                <a:ext cx="488622" cy="488622"/>
              </a:xfrm>
              <a:prstGeom prst="rect">
                <a:avLst/>
              </a:prstGeom>
            </p:spPr>
          </p:pic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8B0D0052-A8CA-E6F5-3B2A-081724B7917D}"/>
                  </a:ext>
                </a:extLst>
              </p:cNvPr>
              <p:cNvGrpSpPr/>
              <p:nvPr/>
            </p:nvGrpSpPr>
            <p:grpSpPr>
              <a:xfrm>
                <a:off x="3173829" y="5170337"/>
                <a:ext cx="1042951" cy="311335"/>
                <a:chOff x="4561298" y="2538626"/>
                <a:chExt cx="1042951" cy="311335"/>
              </a:xfrm>
            </p:grpSpPr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007F8ADF-74C2-8D1E-9520-BCEAFBCE9759}"/>
                    </a:ext>
                  </a:extLst>
                </p:cNvPr>
                <p:cNvSpPr/>
                <p:nvPr/>
              </p:nvSpPr>
              <p:spPr>
                <a:xfrm>
                  <a:off x="4561298" y="2538626"/>
                  <a:ext cx="310819" cy="3108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3273DCF2-F3FE-35B8-6639-B46AEE789B1F}"/>
                    </a:ext>
                  </a:extLst>
                </p:cNvPr>
                <p:cNvSpPr/>
                <p:nvPr/>
              </p:nvSpPr>
              <p:spPr>
                <a:xfrm>
                  <a:off x="4923425" y="2539142"/>
                  <a:ext cx="310819" cy="3108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86FCD003-309C-6ED9-179E-873CFC1F353E}"/>
                    </a:ext>
                  </a:extLst>
                </p:cNvPr>
                <p:cNvSpPr/>
                <p:nvPr/>
              </p:nvSpPr>
              <p:spPr>
                <a:xfrm>
                  <a:off x="5293430" y="2538626"/>
                  <a:ext cx="310819" cy="3108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8C48235-D3B9-E1A6-9F95-923E8A32AA08}"/>
                  </a:ext>
                </a:extLst>
              </p:cNvPr>
              <p:cNvGrpSpPr/>
              <p:nvPr/>
            </p:nvGrpSpPr>
            <p:grpSpPr>
              <a:xfrm>
                <a:off x="838200" y="4069817"/>
                <a:ext cx="3481545" cy="1996871"/>
                <a:chOff x="6730127" y="2365831"/>
                <a:chExt cx="4761540" cy="2731023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0C3045FA-DE7B-D5A8-9980-949C5E0A8C40}"/>
                    </a:ext>
                  </a:extLst>
                </p:cNvPr>
                <p:cNvSpPr/>
                <p:nvPr/>
              </p:nvSpPr>
              <p:spPr>
                <a:xfrm>
                  <a:off x="6730127" y="2365831"/>
                  <a:ext cx="4761540" cy="273102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48D8739-B1D3-3BC3-289D-15BEDE7241AD}"/>
                    </a:ext>
                  </a:extLst>
                </p:cNvPr>
                <p:cNvSpPr/>
                <p:nvPr/>
              </p:nvSpPr>
              <p:spPr>
                <a:xfrm>
                  <a:off x="8245951" y="4894169"/>
                  <a:ext cx="1901371" cy="58057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5BA99202-EAE6-F54C-4DB6-70BB008F0B0D}"/>
                    </a:ext>
                  </a:extLst>
                </p:cNvPr>
                <p:cNvSpPr/>
                <p:nvPr/>
              </p:nvSpPr>
              <p:spPr>
                <a:xfrm>
                  <a:off x="6730127" y="2888343"/>
                  <a:ext cx="918902" cy="33382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/>
                    <a:t>남은 시간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712FF634-D32E-D3F9-E4F1-13B51EA7D788}"/>
                    </a:ext>
                  </a:extLst>
                </p:cNvPr>
                <p:cNvSpPr/>
                <p:nvPr/>
              </p:nvSpPr>
              <p:spPr>
                <a:xfrm>
                  <a:off x="10572765" y="2888343"/>
                  <a:ext cx="918902" cy="33382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dk1"/>
                      </a:solidFill>
                    </a:rPr>
                    <a:t>처치한 적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D5313D3-BACF-9D26-B60F-4A4F66432788}"/>
                    </a:ext>
                  </a:extLst>
                </p:cNvPr>
                <p:cNvSpPr txBox="1"/>
                <p:nvPr/>
              </p:nvSpPr>
              <p:spPr>
                <a:xfrm>
                  <a:off x="7781450" y="4777306"/>
                  <a:ext cx="447679" cy="2946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/>
                    <a:t>HP</a:t>
                  </a:r>
                  <a:endParaRPr lang="ko-KR" altLang="en-US" sz="800" dirty="0"/>
                </a:p>
              </p:txBody>
            </p:sp>
          </p:grpSp>
          <p:sp>
            <p:nvSpPr>
              <p:cNvPr id="40" name="곱하기 기호 39">
                <a:extLst>
                  <a:ext uri="{FF2B5EF4-FFF2-40B4-BE49-F238E27FC236}">
                    <a16:creationId xmlns:a16="http://schemas.microsoft.com/office/drawing/2014/main" id="{FB2D8745-DC16-60FB-A91E-1B517759EB0C}"/>
                  </a:ext>
                </a:extLst>
              </p:cNvPr>
              <p:cNvSpPr/>
              <p:nvPr/>
            </p:nvSpPr>
            <p:spPr>
              <a:xfrm>
                <a:off x="4061371" y="4135619"/>
                <a:ext cx="248277" cy="248277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화살표: 오른쪽 40">
                <a:extLst>
                  <a:ext uri="{FF2B5EF4-FFF2-40B4-BE49-F238E27FC236}">
                    <a16:creationId xmlns:a16="http://schemas.microsoft.com/office/drawing/2014/main" id="{920FE35A-2E1B-4108-C9E1-BF93821657EC}"/>
                  </a:ext>
                </a:extLst>
              </p:cNvPr>
              <p:cNvSpPr/>
              <p:nvPr/>
            </p:nvSpPr>
            <p:spPr>
              <a:xfrm>
                <a:off x="3733806" y="5585202"/>
                <a:ext cx="485609" cy="265952"/>
              </a:xfrm>
              <a:prstGeom prst="rightArrow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화살표: 오른쪽 41">
                <a:extLst>
                  <a:ext uri="{FF2B5EF4-FFF2-40B4-BE49-F238E27FC236}">
                    <a16:creationId xmlns:a16="http://schemas.microsoft.com/office/drawing/2014/main" id="{121E0E6C-6F86-E290-DD8F-75FD5E671FC9}"/>
                  </a:ext>
                </a:extLst>
              </p:cNvPr>
              <p:cNvSpPr/>
              <p:nvPr/>
            </p:nvSpPr>
            <p:spPr>
              <a:xfrm flipH="1">
                <a:off x="3173828" y="5585202"/>
                <a:ext cx="485609" cy="265952"/>
              </a:xfrm>
              <a:prstGeom prst="right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375BB51-596D-3BB5-6CC8-49FEDD7A617C}"/>
                  </a:ext>
                </a:extLst>
              </p:cNvPr>
              <p:cNvGrpSpPr/>
              <p:nvPr/>
            </p:nvGrpSpPr>
            <p:grpSpPr>
              <a:xfrm>
                <a:off x="1814041" y="4773827"/>
                <a:ext cx="1142316" cy="526832"/>
                <a:chOff x="1376584" y="4887336"/>
                <a:chExt cx="1142316" cy="526832"/>
              </a:xfrm>
            </p:grpSpPr>
            <p:pic>
              <p:nvPicPr>
                <p:cNvPr id="44" name="그림 43" descr="무기, 만화 영화, 가상의 캐릭터, 애니메이션이(가) 표시된 사진&#10;&#10;자동 생성된 설명">
                  <a:extLst>
                    <a:ext uri="{FF2B5EF4-FFF2-40B4-BE49-F238E27FC236}">
                      <a16:creationId xmlns:a16="http://schemas.microsoft.com/office/drawing/2014/main" id="{12861023-C559-08C2-8DD5-7D7216E68D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76584" y="4903184"/>
                  <a:ext cx="570795" cy="464222"/>
                </a:xfrm>
                <a:prstGeom prst="rect">
                  <a:avLst/>
                </a:prstGeom>
              </p:spPr>
            </p:pic>
            <p:sp>
              <p:nvSpPr>
                <p:cNvPr id="45" name="순서도: 지연 44">
                  <a:extLst>
                    <a:ext uri="{FF2B5EF4-FFF2-40B4-BE49-F238E27FC236}">
                      <a16:creationId xmlns:a16="http://schemas.microsoft.com/office/drawing/2014/main" id="{39B91922-E743-A3D1-F287-1B970B7E1E82}"/>
                    </a:ext>
                  </a:extLst>
                </p:cNvPr>
                <p:cNvSpPr/>
                <p:nvPr/>
              </p:nvSpPr>
              <p:spPr>
                <a:xfrm rot="20217908">
                  <a:off x="2004733" y="5010858"/>
                  <a:ext cx="108000" cy="21600"/>
                </a:xfrm>
                <a:prstGeom prst="flowChartDelay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순서도: 지연 45">
                  <a:extLst>
                    <a:ext uri="{FF2B5EF4-FFF2-40B4-BE49-F238E27FC236}">
                      <a16:creationId xmlns:a16="http://schemas.microsoft.com/office/drawing/2014/main" id="{3F81AB79-E8D2-2F22-BF52-3F35CAD4D241}"/>
                    </a:ext>
                  </a:extLst>
                </p:cNvPr>
                <p:cNvSpPr/>
                <p:nvPr/>
              </p:nvSpPr>
              <p:spPr>
                <a:xfrm rot="21078685">
                  <a:off x="2019789" y="5074375"/>
                  <a:ext cx="108000" cy="21600"/>
                </a:xfrm>
                <a:prstGeom prst="flowChartDelay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순서도: 지연 46">
                  <a:extLst>
                    <a:ext uri="{FF2B5EF4-FFF2-40B4-BE49-F238E27FC236}">
                      <a16:creationId xmlns:a16="http://schemas.microsoft.com/office/drawing/2014/main" id="{56ADFC23-EBFB-7C11-89F8-9F02A6DB1347}"/>
                    </a:ext>
                  </a:extLst>
                </p:cNvPr>
                <p:cNvSpPr/>
                <p:nvPr/>
              </p:nvSpPr>
              <p:spPr>
                <a:xfrm>
                  <a:off x="2018210" y="5135295"/>
                  <a:ext cx="108000" cy="21600"/>
                </a:xfrm>
                <a:prstGeom prst="flowChartDelay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8" name="순서도: 지연 47">
                  <a:extLst>
                    <a:ext uri="{FF2B5EF4-FFF2-40B4-BE49-F238E27FC236}">
                      <a16:creationId xmlns:a16="http://schemas.microsoft.com/office/drawing/2014/main" id="{E6FF9550-49BA-29BE-256A-08606901A0A8}"/>
                    </a:ext>
                  </a:extLst>
                </p:cNvPr>
                <p:cNvSpPr/>
                <p:nvPr/>
              </p:nvSpPr>
              <p:spPr>
                <a:xfrm rot="521315" flipV="1">
                  <a:off x="2019789" y="5194472"/>
                  <a:ext cx="108000" cy="21600"/>
                </a:xfrm>
                <a:prstGeom prst="flowChartDelay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순서도: 지연 48">
                  <a:extLst>
                    <a:ext uri="{FF2B5EF4-FFF2-40B4-BE49-F238E27FC236}">
                      <a16:creationId xmlns:a16="http://schemas.microsoft.com/office/drawing/2014/main" id="{266E9E3B-D8B5-A0E5-D6F0-5A90D8B5C6EB}"/>
                    </a:ext>
                  </a:extLst>
                </p:cNvPr>
                <p:cNvSpPr/>
                <p:nvPr/>
              </p:nvSpPr>
              <p:spPr>
                <a:xfrm rot="1382092" flipV="1">
                  <a:off x="2004735" y="5256474"/>
                  <a:ext cx="108000" cy="21600"/>
                </a:xfrm>
                <a:prstGeom prst="flowChartDelay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순서도: 지연 49">
                  <a:extLst>
                    <a:ext uri="{FF2B5EF4-FFF2-40B4-BE49-F238E27FC236}">
                      <a16:creationId xmlns:a16="http://schemas.microsoft.com/office/drawing/2014/main" id="{3ED25D51-E13A-FAEF-DDC7-0E2BA1B9CE42}"/>
                    </a:ext>
                  </a:extLst>
                </p:cNvPr>
                <p:cNvSpPr/>
                <p:nvPr/>
              </p:nvSpPr>
              <p:spPr>
                <a:xfrm rot="20217908">
                  <a:off x="2397423" y="4887336"/>
                  <a:ext cx="108000" cy="21600"/>
                </a:xfrm>
                <a:prstGeom prst="flowChartDelay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순서도: 지연 50">
                  <a:extLst>
                    <a:ext uri="{FF2B5EF4-FFF2-40B4-BE49-F238E27FC236}">
                      <a16:creationId xmlns:a16="http://schemas.microsoft.com/office/drawing/2014/main" id="{BFE89D6B-26A2-CB8F-7E8B-98C721318A45}"/>
                    </a:ext>
                  </a:extLst>
                </p:cNvPr>
                <p:cNvSpPr/>
                <p:nvPr/>
              </p:nvSpPr>
              <p:spPr>
                <a:xfrm rot="21078685">
                  <a:off x="2410899" y="5018745"/>
                  <a:ext cx="108000" cy="21600"/>
                </a:xfrm>
                <a:prstGeom prst="flowChartDelay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순서도: 지연 51">
                  <a:extLst>
                    <a:ext uri="{FF2B5EF4-FFF2-40B4-BE49-F238E27FC236}">
                      <a16:creationId xmlns:a16="http://schemas.microsoft.com/office/drawing/2014/main" id="{2F35A79F-BC0C-5DA2-DDBE-AA4B5F10734F}"/>
                    </a:ext>
                  </a:extLst>
                </p:cNvPr>
                <p:cNvSpPr/>
                <p:nvPr/>
              </p:nvSpPr>
              <p:spPr>
                <a:xfrm>
                  <a:off x="2410900" y="5135295"/>
                  <a:ext cx="108000" cy="21600"/>
                </a:xfrm>
                <a:prstGeom prst="flowChartDelay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" name="순서도: 지연 52">
                  <a:extLst>
                    <a:ext uri="{FF2B5EF4-FFF2-40B4-BE49-F238E27FC236}">
                      <a16:creationId xmlns:a16="http://schemas.microsoft.com/office/drawing/2014/main" id="{34D7307C-D473-0F24-5AC3-83DD07ABE1B2}"/>
                    </a:ext>
                  </a:extLst>
                </p:cNvPr>
                <p:cNvSpPr/>
                <p:nvPr/>
              </p:nvSpPr>
              <p:spPr>
                <a:xfrm rot="521315" flipV="1">
                  <a:off x="2410899" y="5251845"/>
                  <a:ext cx="108000" cy="21600"/>
                </a:xfrm>
                <a:prstGeom prst="flowChartDelay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순서도: 지연 53">
                  <a:extLst>
                    <a:ext uri="{FF2B5EF4-FFF2-40B4-BE49-F238E27FC236}">
                      <a16:creationId xmlns:a16="http://schemas.microsoft.com/office/drawing/2014/main" id="{3027C960-506C-A189-DC79-A1AC36215D27}"/>
                    </a:ext>
                  </a:extLst>
                </p:cNvPr>
                <p:cNvSpPr/>
                <p:nvPr/>
              </p:nvSpPr>
              <p:spPr>
                <a:xfrm rot="1382092" flipV="1">
                  <a:off x="2397425" y="5392568"/>
                  <a:ext cx="108000" cy="21600"/>
                </a:xfrm>
                <a:prstGeom prst="flowChartDelay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4" name="폭발: 8pt 33">
              <a:extLst>
                <a:ext uri="{FF2B5EF4-FFF2-40B4-BE49-F238E27FC236}">
                  <a16:creationId xmlns:a16="http://schemas.microsoft.com/office/drawing/2014/main" id="{2D2AF0B6-FCE5-0366-4AAD-B255154CB5E2}"/>
                </a:ext>
              </a:extLst>
            </p:cNvPr>
            <p:cNvSpPr/>
            <p:nvPr/>
          </p:nvSpPr>
          <p:spPr>
            <a:xfrm>
              <a:off x="2595465" y="4044086"/>
              <a:ext cx="110024" cy="115160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폭발: 8pt 34">
              <a:extLst>
                <a:ext uri="{FF2B5EF4-FFF2-40B4-BE49-F238E27FC236}">
                  <a16:creationId xmlns:a16="http://schemas.microsoft.com/office/drawing/2014/main" id="{C79F5D60-AD06-A532-43AD-D0196580B5E1}"/>
                </a:ext>
              </a:extLst>
            </p:cNvPr>
            <p:cNvSpPr/>
            <p:nvPr/>
          </p:nvSpPr>
          <p:spPr>
            <a:xfrm>
              <a:off x="2595465" y="4174908"/>
              <a:ext cx="110024" cy="115160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폭발: 8pt 35">
              <a:extLst>
                <a:ext uri="{FF2B5EF4-FFF2-40B4-BE49-F238E27FC236}">
                  <a16:creationId xmlns:a16="http://schemas.microsoft.com/office/drawing/2014/main" id="{2C2A84F7-24A4-EBBA-E50B-E08D3C583A36}"/>
                </a:ext>
              </a:extLst>
            </p:cNvPr>
            <p:cNvSpPr/>
            <p:nvPr/>
          </p:nvSpPr>
          <p:spPr>
            <a:xfrm>
              <a:off x="2625529" y="3923903"/>
              <a:ext cx="110024" cy="115160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DC606DE7-87B9-7758-904F-59BEB2AC8A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60620" flipH="1">
            <a:off x="3502256" y="4668009"/>
            <a:ext cx="453827" cy="514706"/>
          </a:xfrm>
          <a:prstGeom prst="rect">
            <a:avLst/>
          </a:prstGeom>
          <a:noFill/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F0D883E-848D-045D-CF81-C4B9F70CCD91}"/>
              </a:ext>
            </a:extLst>
          </p:cNvPr>
          <p:cNvSpPr txBox="1"/>
          <p:nvPr/>
        </p:nvSpPr>
        <p:spPr>
          <a:xfrm>
            <a:off x="1704012" y="5965937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스킬 사용 전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B9AA46-BFBC-E91E-DBC7-D43DE21C1C7B}"/>
              </a:ext>
            </a:extLst>
          </p:cNvPr>
          <p:cNvSpPr txBox="1"/>
          <p:nvPr/>
        </p:nvSpPr>
        <p:spPr>
          <a:xfrm>
            <a:off x="5067454" y="5960056"/>
            <a:ext cx="2358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패널 활성화 후 드래그 조작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D9624C-1E57-7CF7-3017-216A4AA0B2E5}"/>
              </a:ext>
            </a:extLst>
          </p:cNvPr>
          <p:cNvSpPr txBox="1"/>
          <p:nvPr/>
        </p:nvSpPr>
        <p:spPr>
          <a:xfrm>
            <a:off x="9023993" y="5960056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샤샥</a:t>
            </a:r>
            <a:r>
              <a:rPr lang="ko-KR" altLang="en-US" dirty="0"/>
              <a:t> 이펙트 </a:t>
            </a:r>
            <a:r>
              <a:rPr lang="en-US" altLang="ko-KR" dirty="0"/>
              <a:t>+ </a:t>
            </a:r>
            <a:r>
              <a:rPr lang="ko-KR" altLang="en-US" dirty="0"/>
              <a:t>베기 이펙트</a:t>
            </a:r>
          </a:p>
        </p:txBody>
      </p: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F28750CF-6DBA-59F6-8622-7EA13690C703}"/>
              </a:ext>
            </a:extLst>
          </p:cNvPr>
          <p:cNvCxnSpPr>
            <a:stCxn id="3" idx="0"/>
            <a:endCxn id="18" idx="0"/>
          </p:cNvCxnSpPr>
          <p:nvPr/>
        </p:nvCxnSpPr>
        <p:spPr>
          <a:xfrm rot="5400000" flipH="1" flipV="1">
            <a:off x="8206058" y="1469566"/>
            <a:ext cx="12700" cy="391886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0063AC31-E202-B29E-25E1-BEAA88E2E3C9}"/>
              </a:ext>
            </a:extLst>
          </p:cNvPr>
          <p:cNvCxnSpPr>
            <a:stCxn id="18" idx="2"/>
            <a:endCxn id="3" idx="2"/>
          </p:cNvCxnSpPr>
          <p:nvPr/>
        </p:nvCxnSpPr>
        <p:spPr>
          <a:xfrm rot="5400000">
            <a:off x="8206059" y="3628633"/>
            <a:ext cx="12700" cy="391886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4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공통</a:t>
            </a:r>
            <a:r>
              <a:rPr lang="en-US" altLang="ko-KR" dirty="0"/>
              <a:t> </a:t>
            </a:r>
            <a:r>
              <a:rPr lang="ko-KR" altLang="en-US" dirty="0"/>
              <a:t>스킬</a:t>
            </a:r>
          </a:p>
        </p:txBody>
      </p:sp>
      <p:sp>
        <p:nvSpPr>
          <p:cNvPr id="10" name="Google Shape;58;p5">
            <a:extLst>
              <a:ext uri="{FF2B5EF4-FFF2-40B4-BE49-F238E27FC236}">
                <a16:creationId xmlns:a16="http://schemas.microsoft.com/office/drawing/2014/main" id="{489B2966-AECD-039A-44E3-8FF52AECF756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1787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자동사용 </a:t>
            </a:r>
            <a:r>
              <a:rPr lang="en-US" altLang="ko-KR" sz="1400" dirty="0"/>
              <a:t>1</a:t>
            </a:r>
            <a:r>
              <a:rPr lang="ko-KR" altLang="en-US" sz="1400" dirty="0"/>
              <a:t>스킬 </a:t>
            </a:r>
            <a:r>
              <a:rPr lang="en-US" altLang="ko-KR" sz="1400" dirty="0"/>
              <a:t>– </a:t>
            </a:r>
            <a:r>
              <a:rPr lang="ko-KR" altLang="en-US" sz="1400" dirty="0"/>
              <a:t>자동방어체계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플레이어 뒤를 따라다니면서 자동으로 적을 공격하는 판넬을 소환한다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판넬들은 각각 </a:t>
            </a:r>
            <a:r>
              <a:rPr lang="en-US" altLang="ko-KR" sz="1200" dirty="0"/>
              <a:t>5</a:t>
            </a:r>
            <a:r>
              <a:rPr lang="ko-KR" altLang="en-US" sz="1200" dirty="0"/>
              <a:t>초에 </a:t>
            </a:r>
            <a:r>
              <a:rPr lang="en-US" altLang="ko-KR" sz="1200" dirty="0"/>
              <a:t>1</a:t>
            </a:r>
            <a:r>
              <a:rPr lang="ko-KR" altLang="en-US" sz="1200" dirty="0"/>
              <a:t>번 캐릭터의 </a:t>
            </a:r>
            <a:r>
              <a:rPr lang="ko-KR" altLang="en-US" sz="1200" b="1" dirty="0">
                <a:solidFill>
                  <a:srgbClr val="FF0000"/>
                </a:solidFill>
              </a:rPr>
              <a:t>평타 사거리 안의 적을 공격한다</a:t>
            </a:r>
            <a:r>
              <a:rPr lang="en-US" altLang="ko-KR" sz="1200" dirty="0"/>
              <a:t>. (</a:t>
            </a:r>
            <a:r>
              <a:rPr lang="ko-KR" altLang="en-US" sz="1200" b="1" dirty="0">
                <a:solidFill>
                  <a:srgbClr val="0070C0"/>
                </a:solidFill>
              </a:rPr>
              <a:t>히트 스캔 판정</a:t>
            </a:r>
            <a:r>
              <a:rPr lang="en-US" altLang="ko-KR" sz="1200" dirty="0"/>
              <a:t>)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판넬은 한번에 </a:t>
            </a:r>
            <a:r>
              <a:rPr lang="en-US" altLang="ko-KR" sz="1200" dirty="0"/>
              <a:t>1</a:t>
            </a:r>
            <a:r>
              <a:rPr lang="ko-KR" altLang="en-US" sz="1200" dirty="0"/>
              <a:t>명의 적만 공격 가능하다</a:t>
            </a:r>
            <a:r>
              <a:rPr lang="en-US" altLang="ko-KR" sz="1200" dirty="0"/>
              <a:t>.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AD8D47F-3716-515E-7F51-1E05CD4D9772}"/>
              </a:ext>
            </a:extLst>
          </p:cNvPr>
          <p:cNvSpPr/>
          <p:nvPr/>
        </p:nvSpPr>
        <p:spPr>
          <a:xfrm rot="20515192" flipV="1">
            <a:off x="7216552" y="4144476"/>
            <a:ext cx="747968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E16E49F-8612-DD54-CF21-6FCEFFB09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111264" y="3901380"/>
            <a:ext cx="215911" cy="4770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AB1EA7-FE28-8947-3CB4-5ACDCCC0D976}"/>
              </a:ext>
            </a:extLst>
          </p:cNvPr>
          <p:cNvSpPr txBox="1"/>
          <p:nvPr/>
        </p:nvSpPr>
        <p:spPr>
          <a:xfrm>
            <a:off x="2994826" y="5649615"/>
            <a:ext cx="2358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스테이지 입장 시 자동 사용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820729-F67B-78BF-F85E-0AAE910E2A87}"/>
              </a:ext>
            </a:extLst>
          </p:cNvPr>
          <p:cNvSpPr txBox="1"/>
          <p:nvPr/>
        </p:nvSpPr>
        <p:spPr>
          <a:xfrm>
            <a:off x="7430629" y="5649615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판넬 공격 모션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9C31172-6EB3-802E-24B3-FDBDEFDB5C84}"/>
              </a:ext>
            </a:extLst>
          </p:cNvPr>
          <p:cNvGrpSpPr/>
          <p:nvPr/>
        </p:nvGrpSpPr>
        <p:grpSpPr>
          <a:xfrm>
            <a:off x="2433222" y="3428999"/>
            <a:ext cx="3481545" cy="1996871"/>
            <a:chOff x="3740004" y="3133092"/>
            <a:chExt cx="3481545" cy="199687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D6AE5AA-1B0B-29D6-68A9-DDCE4F75A587}"/>
                </a:ext>
              </a:extLst>
            </p:cNvPr>
            <p:cNvGrpSpPr/>
            <p:nvPr/>
          </p:nvGrpSpPr>
          <p:grpSpPr>
            <a:xfrm>
              <a:off x="3740004" y="3133092"/>
              <a:ext cx="3481545" cy="1996871"/>
              <a:chOff x="6730126" y="2365831"/>
              <a:chExt cx="4761540" cy="2731023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BD9B8F95-B9A9-2998-9C45-87FF257845A8}"/>
                  </a:ext>
                </a:extLst>
              </p:cNvPr>
              <p:cNvSpPr/>
              <p:nvPr/>
            </p:nvSpPr>
            <p:spPr>
              <a:xfrm>
                <a:off x="6730126" y="2365831"/>
                <a:ext cx="4761540" cy="27310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FE4EBA8-F8D1-322E-452A-E6420E3D8C5F}"/>
                  </a:ext>
                </a:extLst>
              </p:cNvPr>
              <p:cNvSpPr/>
              <p:nvPr/>
            </p:nvSpPr>
            <p:spPr>
              <a:xfrm>
                <a:off x="8130558" y="4876800"/>
                <a:ext cx="1901371" cy="58057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0C7234C-BDAD-0C73-63C5-CB85F903E51C}"/>
                  </a:ext>
                </a:extLst>
              </p:cNvPr>
              <p:cNvSpPr txBox="1"/>
              <p:nvPr/>
            </p:nvSpPr>
            <p:spPr>
              <a:xfrm>
                <a:off x="7666058" y="4777306"/>
                <a:ext cx="447679" cy="294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HP</a:t>
                </a:r>
                <a:endParaRPr lang="ko-KR" altLang="en-US" sz="800" dirty="0"/>
              </a:p>
            </p:txBody>
          </p:sp>
        </p:grpSp>
        <p:sp>
          <p:nvSpPr>
            <p:cNvPr id="23" name="순서도: 연결자 22">
              <a:extLst>
                <a:ext uri="{FF2B5EF4-FFF2-40B4-BE49-F238E27FC236}">
                  <a16:creationId xmlns:a16="http://schemas.microsoft.com/office/drawing/2014/main" id="{8BC9DE5B-6E82-9125-5092-43F561E4DC80}"/>
                </a:ext>
              </a:extLst>
            </p:cNvPr>
            <p:cNvSpPr/>
            <p:nvPr/>
          </p:nvSpPr>
          <p:spPr>
            <a:xfrm>
              <a:off x="6798829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E35C33CE-1F2F-CAA4-CF81-B4704A048917}"/>
                </a:ext>
              </a:extLst>
            </p:cNvPr>
            <p:cNvSpPr/>
            <p:nvPr/>
          </p:nvSpPr>
          <p:spPr>
            <a:xfrm>
              <a:off x="6300261" y="4708026"/>
              <a:ext cx="821236" cy="3177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solidFill>
                    <a:schemeClr val="tx1"/>
                  </a:solidFill>
                </a:rPr>
                <a:t>대쉬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9" name="순서도: 연결자 38">
              <a:extLst>
                <a:ext uri="{FF2B5EF4-FFF2-40B4-BE49-F238E27FC236}">
                  <a16:creationId xmlns:a16="http://schemas.microsoft.com/office/drawing/2014/main" id="{0C11CD03-CD9B-83DE-08D3-856430FF5D22}"/>
                </a:ext>
              </a:extLst>
            </p:cNvPr>
            <p:cNvSpPr/>
            <p:nvPr/>
          </p:nvSpPr>
          <p:spPr>
            <a:xfrm>
              <a:off x="6376109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0" name="순서도: 연결자 39">
              <a:extLst>
                <a:ext uri="{FF2B5EF4-FFF2-40B4-BE49-F238E27FC236}">
                  <a16:creationId xmlns:a16="http://schemas.microsoft.com/office/drawing/2014/main" id="{E36725AB-55A3-9702-B181-149A53E90E6D}"/>
                </a:ext>
              </a:extLst>
            </p:cNvPr>
            <p:cNvSpPr/>
            <p:nvPr/>
          </p:nvSpPr>
          <p:spPr>
            <a:xfrm>
              <a:off x="5953389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2A7880E-7A20-FAD7-5DDC-BF7CB22D9FA4}"/>
                </a:ext>
              </a:extLst>
            </p:cNvPr>
            <p:cNvGrpSpPr/>
            <p:nvPr/>
          </p:nvGrpSpPr>
          <p:grpSpPr>
            <a:xfrm>
              <a:off x="4561704" y="4257753"/>
              <a:ext cx="239679" cy="334770"/>
              <a:chOff x="3180190" y="3883693"/>
              <a:chExt cx="239679" cy="334770"/>
            </a:xfrm>
          </p:grpSpPr>
          <p:pic>
            <p:nvPicPr>
              <p:cNvPr id="42" name="그림 41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2E809E29-DA0A-1B6C-06BA-FF806BB0C9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0190" y="3883693"/>
                <a:ext cx="171615" cy="334770"/>
              </a:xfrm>
              <a:prstGeom prst="rect">
                <a:avLst/>
              </a:prstGeom>
            </p:spPr>
          </p:pic>
          <p:pic>
            <p:nvPicPr>
              <p:cNvPr id="43" name="그림 42" descr="무기, 원거리 무기이(가) 표시된 사진&#10;&#10;자동 생성된 설명">
                <a:extLst>
                  <a:ext uri="{FF2B5EF4-FFF2-40B4-BE49-F238E27FC236}">
                    <a16:creationId xmlns:a16="http://schemas.microsoft.com/office/drawing/2014/main" id="{EA7F5513-E341-D94C-9F65-28E38F0E53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270968" y="4028961"/>
                <a:ext cx="148901" cy="69960"/>
              </a:xfrm>
              <a:prstGeom prst="rect">
                <a:avLst/>
              </a:prstGeom>
            </p:spPr>
          </p:pic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AD2E29E-92D1-5974-E78B-FC4800F25FAE}"/>
              </a:ext>
            </a:extLst>
          </p:cNvPr>
          <p:cNvGrpSpPr/>
          <p:nvPr/>
        </p:nvGrpSpPr>
        <p:grpSpPr>
          <a:xfrm>
            <a:off x="6349127" y="3439623"/>
            <a:ext cx="3481545" cy="1996871"/>
            <a:chOff x="3740004" y="3133092"/>
            <a:chExt cx="3481545" cy="199687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28656E7-BA02-4DDB-989C-E1D5C5F14828}"/>
                </a:ext>
              </a:extLst>
            </p:cNvPr>
            <p:cNvGrpSpPr/>
            <p:nvPr/>
          </p:nvGrpSpPr>
          <p:grpSpPr>
            <a:xfrm>
              <a:off x="3740004" y="3133092"/>
              <a:ext cx="3481545" cy="1996871"/>
              <a:chOff x="6730126" y="2365831"/>
              <a:chExt cx="4761540" cy="2731023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8A6C41B0-E00A-FC13-C47F-1FE5AE64C67C}"/>
                  </a:ext>
                </a:extLst>
              </p:cNvPr>
              <p:cNvSpPr/>
              <p:nvPr/>
            </p:nvSpPr>
            <p:spPr>
              <a:xfrm>
                <a:off x="6730126" y="2365831"/>
                <a:ext cx="4761540" cy="27310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C876F4F-0B2F-3ED4-8A33-4E2FD491E5F2}"/>
                  </a:ext>
                </a:extLst>
              </p:cNvPr>
              <p:cNvSpPr/>
              <p:nvPr/>
            </p:nvSpPr>
            <p:spPr>
              <a:xfrm>
                <a:off x="8130558" y="4876800"/>
                <a:ext cx="1901371" cy="58057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246C43C-5866-3C15-238A-27BBE720A353}"/>
                  </a:ext>
                </a:extLst>
              </p:cNvPr>
              <p:cNvSpPr txBox="1"/>
              <p:nvPr/>
            </p:nvSpPr>
            <p:spPr>
              <a:xfrm>
                <a:off x="7666058" y="4777306"/>
                <a:ext cx="447679" cy="294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HP</a:t>
                </a:r>
                <a:endParaRPr lang="ko-KR" altLang="en-US" sz="800" dirty="0"/>
              </a:p>
            </p:txBody>
          </p:sp>
        </p:grpSp>
        <p:sp>
          <p:nvSpPr>
            <p:cNvPr id="49" name="순서도: 연결자 48">
              <a:extLst>
                <a:ext uri="{FF2B5EF4-FFF2-40B4-BE49-F238E27FC236}">
                  <a16:creationId xmlns:a16="http://schemas.microsoft.com/office/drawing/2014/main" id="{2A3B3DB2-F732-EBA6-40DE-7F1FA1AC5FB6}"/>
                </a:ext>
              </a:extLst>
            </p:cNvPr>
            <p:cNvSpPr/>
            <p:nvPr/>
          </p:nvSpPr>
          <p:spPr>
            <a:xfrm>
              <a:off x="6798829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23E118CA-D805-C60F-2CE4-D07D89A9991D}"/>
                </a:ext>
              </a:extLst>
            </p:cNvPr>
            <p:cNvSpPr/>
            <p:nvPr/>
          </p:nvSpPr>
          <p:spPr>
            <a:xfrm>
              <a:off x="6300261" y="4708026"/>
              <a:ext cx="821236" cy="3177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solidFill>
                    <a:schemeClr val="tx1"/>
                  </a:solidFill>
                </a:rPr>
                <a:t>대쉬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1" name="순서도: 연결자 50">
              <a:extLst>
                <a:ext uri="{FF2B5EF4-FFF2-40B4-BE49-F238E27FC236}">
                  <a16:creationId xmlns:a16="http://schemas.microsoft.com/office/drawing/2014/main" id="{6D7C0C71-08E5-DE66-0DBD-8DB66A93020C}"/>
                </a:ext>
              </a:extLst>
            </p:cNvPr>
            <p:cNvSpPr/>
            <p:nvPr/>
          </p:nvSpPr>
          <p:spPr>
            <a:xfrm>
              <a:off x="6376109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2" name="순서도: 연결자 51">
              <a:extLst>
                <a:ext uri="{FF2B5EF4-FFF2-40B4-BE49-F238E27FC236}">
                  <a16:creationId xmlns:a16="http://schemas.microsoft.com/office/drawing/2014/main" id="{743AAF70-C116-E256-42E8-0DEFB0B11CD7}"/>
                </a:ext>
              </a:extLst>
            </p:cNvPr>
            <p:cNvSpPr/>
            <p:nvPr/>
          </p:nvSpPr>
          <p:spPr>
            <a:xfrm>
              <a:off x="5953389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E0B1FE8-D9AF-65C2-D72B-A456F54DB048}"/>
                </a:ext>
              </a:extLst>
            </p:cNvPr>
            <p:cNvGrpSpPr/>
            <p:nvPr/>
          </p:nvGrpSpPr>
          <p:grpSpPr>
            <a:xfrm>
              <a:off x="4561704" y="4257753"/>
              <a:ext cx="239679" cy="334770"/>
              <a:chOff x="3180190" y="3883693"/>
              <a:chExt cx="239679" cy="334770"/>
            </a:xfrm>
          </p:grpSpPr>
          <p:pic>
            <p:nvPicPr>
              <p:cNvPr id="54" name="그림 53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9EFE5296-7DDB-A646-D4EB-9B77181BCD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0190" y="3883693"/>
                <a:ext cx="171615" cy="334770"/>
              </a:xfrm>
              <a:prstGeom prst="rect">
                <a:avLst/>
              </a:prstGeom>
            </p:spPr>
          </p:pic>
          <p:pic>
            <p:nvPicPr>
              <p:cNvPr id="55" name="그림 54" descr="무기, 원거리 무기이(가) 표시된 사진&#10;&#10;자동 생성된 설명">
                <a:extLst>
                  <a:ext uri="{FF2B5EF4-FFF2-40B4-BE49-F238E27FC236}">
                    <a16:creationId xmlns:a16="http://schemas.microsoft.com/office/drawing/2014/main" id="{C1C22D3D-7FC1-5522-E995-38DA2752D4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270968" y="4028961"/>
                <a:ext cx="148901" cy="69960"/>
              </a:xfrm>
              <a:prstGeom prst="rect">
                <a:avLst/>
              </a:prstGeom>
            </p:spPr>
          </p:pic>
        </p:grpSp>
      </p:grpSp>
      <p:pic>
        <p:nvPicPr>
          <p:cNvPr id="16" name="그림 15" descr="톱, 공구이(가) 표시된 사진&#10;&#10;자동 생성된 설명">
            <a:extLst>
              <a:ext uri="{FF2B5EF4-FFF2-40B4-BE49-F238E27FC236}">
                <a16:creationId xmlns:a16="http://schemas.microsoft.com/office/drawing/2014/main" id="{0B89FC62-8401-F869-8354-EAF01C952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4788" y="4368340"/>
            <a:ext cx="190134" cy="80049"/>
          </a:xfrm>
          <a:prstGeom prst="rect">
            <a:avLst/>
          </a:prstGeom>
        </p:spPr>
      </p:pic>
      <p:pic>
        <p:nvPicPr>
          <p:cNvPr id="17" name="그림 16" descr="톱, 공구이(가) 표시된 사진&#10;&#10;자동 생성된 설명">
            <a:extLst>
              <a:ext uri="{FF2B5EF4-FFF2-40B4-BE49-F238E27FC236}">
                <a16:creationId xmlns:a16="http://schemas.microsoft.com/office/drawing/2014/main" id="{6C41C7E5-3F3D-E8B3-BCF9-5CCE47B70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6855" y="4526995"/>
            <a:ext cx="190134" cy="80049"/>
          </a:xfrm>
          <a:prstGeom prst="rect">
            <a:avLst/>
          </a:prstGeom>
        </p:spPr>
      </p:pic>
      <p:pic>
        <p:nvPicPr>
          <p:cNvPr id="18" name="그림 17" descr="톱, 공구이(가) 표시된 사진&#10;&#10;자동 생성된 설명">
            <a:extLst>
              <a:ext uri="{FF2B5EF4-FFF2-40B4-BE49-F238E27FC236}">
                <a16:creationId xmlns:a16="http://schemas.microsoft.com/office/drawing/2014/main" id="{BD6F51C1-FE6D-B6F3-DC29-0B278D323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1823" y="4619173"/>
            <a:ext cx="190134" cy="80049"/>
          </a:xfrm>
          <a:prstGeom prst="rect">
            <a:avLst/>
          </a:prstGeom>
        </p:spPr>
      </p:pic>
      <p:pic>
        <p:nvPicPr>
          <p:cNvPr id="19" name="그림 18" descr="톱, 공구이(가) 표시된 사진&#10;&#10;자동 생성된 설명">
            <a:extLst>
              <a:ext uri="{FF2B5EF4-FFF2-40B4-BE49-F238E27FC236}">
                <a16:creationId xmlns:a16="http://schemas.microsoft.com/office/drawing/2014/main" id="{15C39B93-A039-54BD-2263-88E272F346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477105">
            <a:off x="6875323" y="4368340"/>
            <a:ext cx="190134" cy="80049"/>
          </a:xfrm>
          <a:prstGeom prst="rect">
            <a:avLst/>
          </a:prstGeom>
        </p:spPr>
      </p:pic>
      <p:pic>
        <p:nvPicPr>
          <p:cNvPr id="22" name="그림 21" descr="톱, 공구이(가) 표시된 사진&#10;&#10;자동 생성된 설명">
            <a:extLst>
              <a:ext uri="{FF2B5EF4-FFF2-40B4-BE49-F238E27FC236}">
                <a16:creationId xmlns:a16="http://schemas.microsoft.com/office/drawing/2014/main" id="{2200337C-8066-C9EE-9C55-44F7099779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645144">
            <a:off x="6697390" y="4526995"/>
            <a:ext cx="190134" cy="80049"/>
          </a:xfrm>
          <a:prstGeom prst="rect">
            <a:avLst/>
          </a:prstGeom>
        </p:spPr>
      </p:pic>
      <p:pic>
        <p:nvPicPr>
          <p:cNvPr id="24" name="그림 23" descr="톱, 공구이(가) 표시된 사진&#10;&#10;자동 생성된 설명">
            <a:extLst>
              <a:ext uri="{FF2B5EF4-FFF2-40B4-BE49-F238E27FC236}">
                <a16:creationId xmlns:a16="http://schemas.microsoft.com/office/drawing/2014/main" id="{1DF8F43C-D05D-DCFE-8F34-7BC915AE30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439283">
            <a:off x="6968748" y="4575259"/>
            <a:ext cx="190134" cy="80049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8DB7D5A8-6C3C-3A75-04FB-B67BE8266F66}"/>
              </a:ext>
            </a:extLst>
          </p:cNvPr>
          <p:cNvSpPr/>
          <p:nvPr/>
        </p:nvSpPr>
        <p:spPr>
          <a:xfrm rot="20515192" flipV="1">
            <a:off x="7216551" y="4392519"/>
            <a:ext cx="747968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FDCFD7C-D072-F57D-0F58-4F34A161451A}"/>
              </a:ext>
            </a:extLst>
          </p:cNvPr>
          <p:cNvSpPr/>
          <p:nvPr/>
        </p:nvSpPr>
        <p:spPr>
          <a:xfrm rot="20515192" flipV="1">
            <a:off x="6998444" y="4360777"/>
            <a:ext cx="747968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1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공통 스킬</a:t>
            </a:r>
          </a:p>
        </p:txBody>
      </p:sp>
      <p:sp>
        <p:nvSpPr>
          <p:cNvPr id="10" name="Google Shape;58;p5">
            <a:extLst>
              <a:ext uri="{FF2B5EF4-FFF2-40B4-BE49-F238E27FC236}">
                <a16:creationId xmlns:a16="http://schemas.microsoft.com/office/drawing/2014/main" id="{489B2966-AECD-039A-44E3-8FF52AECF756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1787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자동사용 </a:t>
            </a:r>
            <a:r>
              <a:rPr lang="en-US" altLang="ko-KR" sz="1400" dirty="0"/>
              <a:t>2</a:t>
            </a:r>
            <a:r>
              <a:rPr lang="ko-KR" altLang="en-US" sz="1400" dirty="0"/>
              <a:t>스킬 </a:t>
            </a:r>
            <a:r>
              <a:rPr lang="en-US" altLang="ko-KR" sz="1400" dirty="0"/>
              <a:t>– </a:t>
            </a:r>
            <a:r>
              <a:rPr lang="ko-KR" altLang="en-US" sz="1400" dirty="0"/>
              <a:t>전자기장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b="1" dirty="0">
                <a:solidFill>
                  <a:srgbClr val="FF0000"/>
                </a:solidFill>
              </a:rPr>
              <a:t>10</a:t>
            </a:r>
            <a:r>
              <a:rPr lang="ko-KR" altLang="en-US" sz="1200" b="1" dirty="0">
                <a:solidFill>
                  <a:srgbClr val="FF0000"/>
                </a:solidFill>
              </a:rPr>
              <a:t>초에 한번 플레이어와 가장 가까운 적 </a:t>
            </a:r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r>
              <a:rPr lang="ko-KR" altLang="en-US" sz="1200" b="1" dirty="0">
                <a:solidFill>
                  <a:srgbClr val="FF0000"/>
                </a:solidFill>
              </a:rPr>
              <a:t>명에게 </a:t>
            </a:r>
            <a:r>
              <a:rPr lang="ko-KR" altLang="en-US" sz="1200" dirty="0">
                <a:solidFill>
                  <a:schemeClr val="tx1"/>
                </a:solidFill>
              </a:rPr>
              <a:t>강한 번개를 내리쳐 즉발 데미지를 입힌다</a:t>
            </a:r>
            <a:r>
              <a:rPr lang="en-US" altLang="ko-KR" sz="1200" dirty="0">
                <a:solidFill>
                  <a:schemeClr val="tx1"/>
                </a:solidFill>
              </a:rPr>
              <a:t>. (</a:t>
            </a:r>
            <a:r>
              <a:rPr lang="ko-KR" altLang="en-US" sz="1200" b="1" dirty="0">
                <a:solidFill>
                  <a:srgbClr val="0070C0"/>
                </a:solidFill>
              </a:rPr>
              <a:t>히트스캔 판정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b="1" dirty="0">
                <a:solidFill>
                  <a:srgbClr val="FF0000"/>
                </a:solidFill>
              </a:rPr>
              <a:t>바라보는 방향과 관계 없이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초에 한번 무조건 적을 공격한다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E16E49F-8612-DD54-CF21-6FCEFFB09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217231" y="4305699"/>
            <a:ext cx="265121" cy="5857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AB1EA7-FE28-8947-3CB4-5ACDCCC0D976}"/>
              </a:ext>
            </a:extLst>
          </p:cNvPr>
          <p:cNvSpPr txBox="1"/>
          <p:nvPr/>
        </p:nvSpPr>
        <p:spPr>
          <a:xfrm>
            <a:off x="2305598" y="5579468"/>
            <a:ext cx="2895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입장 시 자동 사용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820729-F67B-78BF-F85E-0AAE910E2A87}"/>
              </a:ext>
            </a:extLst>
          </p:cNvPr>
          <p:cNvSpPr txBox="1"/>
          <p:nvPr/>
        </p:nvSpPr>
        <p:spPr>
          <a:xfrm>
            <a:off x="7368327" y="5579468"/>
            <a:ext cx="2332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즉발 데미지</a:t>
            </a:r>
            <a:r>
              <a:rPr lang="en-US" altLang="ko-KR" dirty="0"/>
              <a:t>, </a:t>
            </a:r>
            <a:r>
              <a:rPr lang="ko-KR" altLang="en-US" dirty="0"/>
              <a:t>단일 타겟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9C31172-6EB3-802E-24B3-FDBDEFDB5C84}"/>
              </a:ext>
            </a:extLst>
          </p:cNvPr>
          <p:cNvGrpSpPr/>
          <p:nvPr/>
        </p:nvGrpSpPr>
        <p:grpSpPr>
          <a:xfrm>
            <a:off x="1615994" y="2973876"/>
            <a:ext cx="4275054" cy="2451995"/>
            <a:chOff x="3740004" y="3133092"/>
            <a:chExt cx="3481545" cy="199687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D6AE5AA-1B0B-29D6-68A9-DDCE4F75A587}"/>
                </a:ext>
              </a:extLst>
            </p:cNvPr>
            <p:cNvGrpSpPr/>
            <p:nvPr/>
          </p:nvGrpSpPr>
          <p:grpSpPr>
            <a:xfrm>
              <a:off x="3740004" y="3133092"/>
              <a:ext cx="3481545" cy="1996871"/>
              <a:chOff x="6730126" y="2365831"/>
              <a:chExt cx="4761540" cy="2731023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BD9B8F95-B9A9-2998-9C45-87FF257845A8}"/>
                  </a:ext>
                </a:extLst>
              </p:cNvPr>
              <p:cNvSpPr/>
              <p:nvPr/>
            </p:nvSpPr>
            <p:spPr>
              <a:xfrm>
                <a:off x="6730126" y="2365831"/>
                <a:ext cx="4761540" cy="27310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FE4EBA8-F8D1-322E-452A-E6420E3D8C5F}"/>
                  </a:ext>
                </a:extLst>
              </p:cNvPr>
              <p:cNvSpPr/>
              <p:nvPr/>
            </p:nvSpPr>
            <p:spPr>
              <a:xfrm>
                <a:off x="8130558" y="4876800"/>
                <a:ext cx="1901371" cy="58057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0C7234C-BDAD-0C73-63C5-CB85F903E51C}"/>
                  </a:ext>
                </a:extLst>
              </p:cNvPr>
              <p:cNvSpPr txBox="1"/>
              <p:nvPr/>
            </p:nvSpPr>
            <p:spPr>
              <a:xfrm>
                <a:off x="7666058" y="4777306"/>
                <a:ext cx="447679" cy="294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HP</a:t>
                </a:r>
                <a:endParaRPr lang="ko-KR" altLang="en-US" sz="800" dirty="0"/>
              </a:p>
            </p:txBody>
          </p:sp>
        </p:grpSp>
        <p:sp>
          <p:nvSpPr>
            <p:cNvPr id="23" name="순서도: 연결자 22">
              <a:extLst>
                <a:ext uri="{FF2B5EF4-FFF2-40B4-BE49-F238E27FC236}">
                  <a16:creationId xmlns:a16="http://schemas.microsoft.com/office/drawing/2014/main" id="{8BC9DE5B-6E82-9125-5092-43F561E4DC80}"/>
                </a:ext>
              </a:extLst>
            </p:cNvPr>
            <p:cNvSpPr/>
            <p:nvPr/>
          </p:nvSpPr>
          <p:spPr>
            <a:xfrm>
              <a:off x="6798829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E35C33CE-1F2F-CAA4-CF81-B4704A048917}"/>
                </a:ext>
              </a:extLst>
            </p:cNvPr>
            <p:cNvSpPr/>
            <p:nvPr/>
          </p:nvSpPr>
          <p:spPr>
            <a:xfrm>
              <a:off x="6300261" y="4708026"/>
              <a:ext cx="821236" cy="3177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solidFill>
                    <a:schemeClr val="tx1"/>
                  </a:solidFill>
                </a:rPr>
                <a:t>대쉬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9" name="순서도: 연결자 38">
              <a:extLst>
                <a:ext uri="{FF2B5EF4-FFF2-40B4-BE49-F238E27FC236}">
                  <a16:creationId xmlns:a16="http://schemas.microsoft.com/office/drawing/2014/main" id="{0C11CD03-CD9B-83DE-08D3-856430FF5D22}"/>
                </a:ext>
              </a:extLst>
            </p:cNvPr>
            <p:cNvSpPr/>
            <p:nvPr/>
          </p:nvSpPr>
          <p:spPr>
            <a:xfrm>
              <a:off x="6376109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0" name="순서도: 연결자 39">
              <a:extLst>
                <a:ext uri="{FF2B5EF4-FFF2-40B4-BE49-F238E27FC236}">
                  <a16:creationId xmlns:a16="http://schemas.microsoft.com/office/drawing/2014/main" id="{E36725AB-55A3-9702-B181-149A53E90E6D}"/>
                </a:ext>
              </a:extLst>
            </p:cNvPr>
            <p:cNvSpPr/>
            <p:nvPr/>
          </p:nvSpPr>
          <p:spPr>
            <a:xfrm>
              <a:off x="5953389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2A7880E-7A20-FAD7-5DDC-BF7CB22D9FA4}"/>
                </a:ext>
              </a:extLst>
            </p:cNvPr>
            <p:cNvGrpSpPr/>
            <p:nvPr/>
          </p:nvGrpSpPr>
          <p:grpSpPr>
            <a:xfrm>
              <a:off x="4561704" y="4257753"/>
              <a:ext cx="239679" cy="334770"/>
              <a:chOff x="3180190" y="3883693"/>
              <a:chExt cx="239679" cy="334770"/>
            </a:xfrm>
          </p:grpSpPr>
          <p:pic>
            <p:nvPicPr>
              <p:cNvPr id="42" name="그림 41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2E809E29-DA0A-1B6C-06BA-FF806BB0C9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0190" y="3883693"/>
                <a:ext cx="171615" cy="334770"/>
              </a:xfrm>
              <a:prstGeom prst="rect">
                <a:avLst/>
              </a:prstGeom>
            </p:spPr>
          </p:pic>
          <p:pic>
            <p:nvPicPr>
              <p:cNvPr id="43" name="그림 42" descr="무기, 원거리 무기이(가) 표시된 사진&#10;&#10;자동 생성된 설명">
                <a:extLst>
                  <a:ext uri="{FF2B5EF4-FFF2-40B4-BE49-F238E27FC236}">
                    <a16:creationId xmlns:a16="http://schemas.microsoft.com/office/drawing/2014/main" id="{EA7F5513-E341-D94C-9F65-28E38F0E53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270968" y="4028961"/>
                <a:ext cx="148901" cy="69960"/>
              </a:xfrm>
              <a:prstGeom prst="rect">
                <a:avLst/>
              </a:prstGeom>
            </p:spPr>
          </p:pic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AD2E29E-92D1-5974-E78B-FC4800F25FAE}"/>
              </a:ext>
            </a:extLst>
          </p:cNvPr>
          <p:cNvGrpSpPr/>
          <p:nvPr/>
        </p:nvGrpSpPr>
        <p:grpSpPr>
          <a:xfrm>
            <a:off x="6528019" y="2984500"/>
            <a:ext cx="4275054" cy="2451995"/>
            <a:chOff x="3740004" y="3133092"/>
            <a:chExt cx="3481545" cy="199687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28656E7-BA02-4DDB-989C-E1D5C5F14828}"/>
                </a:ext>
              </a:extLst>
            </p:cNvPr>
            <p:cNvGrpSpPr/>
            <p:nvPr/>
          </p:nvGrpSpPr>
          <p:grpSpPr>
            <a:xfrm>
              <a:off x="3740004" y="3133092"/>
              <a:ext cx="3481545" cy="1996871"/>
              <a:chOff x="6730126" y="2365831"/>
              <a:chExt cx="4761540" cy="2731023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8A6C41B0-E00A-FC13-C47F-1FE5AE64C67C}"/>
                  </a:ext>
                </a:extLst>
              </p:cNvPr>
              <p:cNvSpPr/>
              <p:nvPr/>
            </p:nvSpPr>
            <p:spPr>
              <a:xfrm>
                <a:off x="6730126" y="2365831"/>
                <a:ext cx="4761540" cy="27310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C876F4F-0B2F-3ED4-8A33-4E2FD491E5F2}"/>
                  </a:ext>
                </a:extLst>
              </p:cNvPr>
              <p:cNvSpPr/>
              <p:nvPr/>
            </p:nvSpPr>
            <p:spPr>
              <a:xfrm>
                <a:off x="8130558" y="4876800"/>
                <a:ext cx="1901371" cy="58057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246C43C-5866-3C15-238A-27BBE720A353}"/>
                  </a:ext>
                </a:extLst>
              </p:cNvPr>
              <p:cNvSpPr txBox="1"/>
              <p:nvPr/>
            </p:nvSpPr>
            <p:spPr>
              <a:xfrm>
                <a:off x="7666058" y="4777306"/>
                <a:ext cx="447679" cy="294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HP</a:t>
                </a:r>
                <a:endParaRPr lang="ko-KR" altLang="en-US" sz="800" dirty="0"/>
              </a:p>
            </p:txBody>
          </p:sp>
        </p:grpSp>
        <p:sp>
          <p:nvSpPr>
            <p:cNvPr id="49" name="순서도: 연결자 48">
              <a:extLst>
                <a:ext uri="{FF2B5EF4-FFF2-40B4-BE49-F238E27FC236}">
                  <a16:creationId xmlns:a16="http://schemas.microsoft.com/office/drawing/2014/main" id="{2A3B3DB2-F732-EBA6-40DE-7F1FA1AC5FB6}"/>
                </a:ext>
              </a:extLst>
            </p:cNvPr>
            <p:cNvSpPr/>
            <p:nvPr/>
          </p:nvSpPr>
          <p:spPr>
            <a:xfrm>
              <a:off x="6798829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23E118CA-D805-C60F-2CE4-D07D89A9991D}"/>
                </a:ext>
              </a:extLst>
            </p:cNvPr>
            <p:cNvSpPr/>
            <p:nvPr/>
          </p:nvSpPr>
          <p:spPr>
            <a:xfrm>
              <a:off x="6300261" y="4708026"/>
              <a:ext cx="821236" cy="3177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solidFill>
                    <a:schemeClr val="tx1"/>
                  </a:solidFill>
                </a:rPr>
                <a:t>대쉬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1" name="순서도: 연결자 50">
              <a:extLst>
                <a:ext uri="{FF2B5EF4-FFF2-40B4-BE49-F238E27FC236}">
                  <a16:creationId xmlns:a16="http://schemas.microsoft.com/office/drawing/2014/main" id="{6D7C0C71-08E5-DE66-0DBD-8DB66A93020C}"/>
                </a:ext>
              </a:extLst>
            </p:cNvPr>
            <p:cNvSpPr/>
            <p:nvPr/>
          </p:nvSpPr>
          <p:spPr>
            <a:xfrm>
              <a:off x="6376109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2" name="순서도: 연결자 51">
              <a:extLst>
                <a:ext uri="{FF2B5EF4-FFF2-40B4-BE49-F238E27FC236}">
                  <a16:creationId xmlns:a16="http://schemas.microsoft.com/office/drawing/2014/main" id="{743AAF70-C116-E256-42E8-0DEFB0B11CD7}"/>
                </a:ext>
              </a:extLst>
            </p:cNvPr>
            <p:cNvSpPr/>
            <p:nvPr/>
          </p:nvSpPr>
          <p:spPr>
            <a:xfrm>
              <a:off x="5953389" y="4305378"/>
              <a:ext cx="334770" cy="33477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E0B1FE8-D9AF-65C2-D72B-A456F54DB048}"/>
                </a:ext>
              </a:extLst>
            </p:cNvPr>
            <p:cNvGrpSpPr/>
            <p:nvPr/>
          </p:nvGrpSpPr>
          <p:grpSpPr>
            <a:xfrm>
              <a:off x="4561704" y="4257753"/>
              <a:ext cx="239679" cy="334770"/>
              <a:chOff x="3180190" y="3883693"/>
              <a:chExt cx="239679" cy="334770"/>
            </a:xfrm>
          </p:grpSpPr>
          <p:pic>
            <p:nvPicPr>
              <p:cNvPr id="54" name="그림 53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9EFE5296-7DDB-A646-D4EB-9B77181BCD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0190" y="3883693"/>
                <a:ext cx="171615" cy="334770"/>
              </a:xfrm>
              <a:prstGeom prst="rect">
                <a:avLst/>
              </a:prstGeom>
            </p:spPr>
          </p:pic>
          <p:pic>
            <p:nvPicPr>
              <p:cNvPr id="55" name="그림 54" descr="무기, 원거리 무기이(가) 표시된 사진&#10;&#10;자동 생성된 설명">
                <a:extLst>
                  <a:ext uri="{FF2B5EF4-FFF2-40B4-BE49-F238E27FC236}">
                    <a16:creationId xmlns:a16="http://schemas.microsoft.com/office/drawing/2014/main" id="{C1C22D3D-7FC1-5522-E995-38DA2752D4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270968" y="4028961"/>
                <a:ext cx="148901" cy="69960"/>
              </a:xfrm>
              <a:prstGeom prst="rect">
                <a:avLst/>
              </a:prstGeom>
            </p:spPr>
          </p:pic>
        </p:grpSp>
      </p:grpSp>
      <p:sp>
        <p:nvSpPr>
          <p:cNvPr id="3" name="번개 2">
            <a:extLst>
              <a:ext uri="{FF2B5EF4-FFF2-40B4-BE49-F238E27FC236}">
                <a16:creationId xmlns:a16="http://schemas.microsoft.com/office/drawing/2014/main" id="{78E0AFEE-ABFF-B4FF-B691-0B4442BDF0A0}"/>
              </a:ext>
            </a:extLst>
          </p:cNvPr>
          <p:cNvSpPr/>
          <p:nvPr/>
        </p:nvSpPr>
        <p:spPr>
          <a:xfrm rot="898625">
            <a:off x="8109666" y="3571317"/>
            <a:ext cx="449607" cy="1057836"/>
          </a:xfrm>
          <a:prstGeom prst="lightningBol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7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6878</TotalTime>
  <Words>417</Words>
  <Application>Microsoft Office PowerPoint</Application>
  <PresentationFormat>와이드스크린</PresentationFormat>
  <Paragraphs>95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Malgun Gothic</vt:lpstr>
      <vt:lpstr>Arial</vt:lpstr>
      <vt:lpstr>Office 테마</vt:lpstr>
      <vt:lpstr>SG 스킬 리뉴얼</vt:lpstr>
      <vt:lpstr>1. SG 스킬</vt:lpstr>
      <vt:lpstr>1. SG 스킬</vt:lpstr>
      <vt:lpstr>1. SG 스킬</vt:lpstr>
      <vt:lpstr>2. 공통 스킬</vt:lpstr>
      <vt:lpstr>2. 공통 스킬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잠입 Action 게임 제안</dc:title>
  <dc:creator>Administrator</dc:creator>
  <cp:lastModifiedBy>준영 조</cp:lastModifiedBy>
  <cp:revision>1056</cp:revision>
  <dcterms:created xsi:type="dcterms:W3CDTF">2017-09-26T02:52:19Z</dcterms:created>
  <dcterms:modified xsi:type="dcterms:W3CDTF">2023-10-13T12:19:43Z</dcterms:modified>
</cp:coreProperties>
</file>