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68" r:id="rId2"/>
    <p:sldId id="303" r:id="rId3"/>
    <p:sldId id="1472" r:id="rId4"/>
    <p:sldId id="1477" r:id="rId5"/>
    <p:sldId id="1473" r:id="rId6"/>
    <p:sldId id="1489" r:id="rId7"/>
    <p:sldId id="1490" r:id="rId8"/>
    <p:sldId id="1480" r:id="rId9"/>
    <p:sldId id="1548" r:id="rId10"/>
    <p:sldId id="1478" r:id="rId11"/>
    <p:sldId id="1546" r:id="rId12"/>
    <p:sldId id="1498" r:id="rId13"/>
    <p:sldId id="1551" r:id="rId14"/>
    <p:sldId id="1550" r:id="rId15"/>
    <p:sldId id="1487" r:id="rId16"/>
    <p:sldId id="1492" r:id="rId17"/>
    <p:sldId id="1479" r:id="rId18"/>
    <p:sldId id="1494" r:id="rId19"/>
    <p:sldId id="1495" r:id="rId20"/>
    <p:sldId id="1496" r:id="rId21"/>
    <p:sldId id="1497" r:id="rId22"/>
    <p:sldId id="1499" r:id="rId23"/>
    <p:sldId id="1502" r:id="rId24"/>
    <p:sldId id="1503" r:id="rId25"/>
    <p:sldId id="1501" r:id="rId26"/>
    <p:sldId id="154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92B"/>
    <a:srgbClr val="FF3B3B"/>
    <a:srgbClr val="00B050"/>
    <a:srgbClr val="F000DF"/>
    <a:srgbClr val="FFFFFF"/>
    <a:srgbClr val="00FF99"/>
    <a:srgbClr val="74FF61"/>
    <a:srgbClr val="A9D18E"/>
    <a:srgbClr val="FFFF00"/>
    <a:srgbClr val="4B3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828A4-9032-4156-B50B-EF4A26925920}" v="3" dt="2023-09-05T08:42:13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279" autoAdjust="0"/>
  </p:normalViewPr>
  <p:slideViewPr>
    <p:cSldViewPr snapToGrid="0">
      <p:cViewPr>
        <p:scale>
          <a:sx n="50" d="100"/>
          <a:sy n="50" d="100"/>
        </p:scale>
        <p:origin x="3228" y="1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FE440FFD-7944-410F-B4A6-0B73FBE247B6}"/>
    <pc:docChg chg="undo redo custSel addSld delSld modSld sldOrd">
      <pc:chgData name="조 준영" userId="ca2aeba951d90199" providerId="LiveId" clId="{FE440FFD-7944-410F-B4A6-0B73FBE247B6}" dt="2023-06-28T10:46:38.819" v="14850" actId="20577"/>
      <pc:docMkLst>
        <pc:docMk/>
      </pc:docMkLst>
      <pc:sldChg chg="modSp mod">
        <pc:chgData name="조 준영" userId="ca2aeba951d90199" providerId="LiveId" clId="{FE440FFD-7944-410F-B4A6-0B73FBE247B6}" dt="2023-06-28T10:46:38.819" v="14850" actId="20577"/>
        <pc:sldMkLst>
          <pc:docMk/>
          <pc:sldMk cId="2527432823" sldId="268"/>
        </pc:sldMkLst>
        <pc:spChg chg="mod">
          <ac:chgData name="조 준영" userId="ca2aeba951d90199" providerId="LiveId" clId="{FE440FFD-7944-410F-B4A6-0B73FBE247B6}" dt="2023-06-28T10:46:38.819" v="14850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del">
        <pc:chgData name="조 준영" userId="ca2aeba951d90199" providerId="LiveId" clId="{FE440FFD-7944-410F-B4A6-0B73FBE247B6}" dt="2023-06-28T05:49:22.844" v="2565" actId="47"/>
        <pc:sldMkLst>
          <pc:docMk/>
          <pc:sldMk cId="3145358990" sldId="278"/>
        </pc:sldMkLst>
      </pc:sldChg>
      <pc:sldChg chg="del">
        <pc:chgData name="조 준영" userId="ca2aeba951d90199" providerId="LiveId" clId="{FE440FFD-7944-410F-B4A6-0B73FBE247B6}" dt="2023-06-28T05:49:21.282" v="2557" actId="47"/>
        <pc:sldMkLst>
          <pc:docMk/>
          <pc:sldMk cId="3237474758" sldId="286"/>
        </pc:sldMkLst>
      </pc:sldChg>
      <pc:sldChg chg="del">
        <pc:chgData name="조 준영" userId="ca2aeba951d90199" providerId="LiveId" clId="{FE440FFD-7944-410F-B4A6-0B73FBE247B6}" dt="2023-06-28T05:49:21.016" v="2556" actId="47"/>
        <pc:sldMkLst>
          <pc:docMk/>
          <pc:sldMk cId="3673702784" sldId="293"/>
        </pc:sldMkLst>
      </pc:sldChg>
      <pc:sldChg chg="del">
        <pc:chgData name="조 준영" userId="ca2aeba951d90199" providerId="LiveId" clId="{FE440FFD-7944-410F-B4A6-0B73FBE247B6}" dt="2023-06-28T05:49:22.672" v="2564" actId="47"/>
        <pc:sldMkLst>
          <pc:docMk/>
          <pc:sldMk cId="3302982927" sldId="296"/>
        </pc:sldMkLst>
      </pc:sldChg>
      <pc:sldChg chg="del">
        <pc:chgData name="조 준영" userId="ca2aeba951d90199" providerId="LiveId" clId="{FE440FFD-7944-410F-B4A6-0B73FBE247B6}" dt="2023-06-28T05:49:23.609" v="2569" actId="47"/>
        <pc:sldMkLst>
          <pc:docMk/>
          <pc:sldMk cId="760379077" sldId="298"/>
        </pc:sldMkLst>
      </pc:sldChg>
      <pc:sldChg chg="del">
        <pc:chgData name="조 준영" userId="ca2aeba951d90199" providerId="LiveId" clId="{FE440FFD-7944-410F-B4A6-0B73FBE247B6}" dt="2023-06-28T05:49:22.328" v="2562" actId="47"/>
        <pc:sldMkLst>
          <pc:docMk/>
          <pc:sldMk cId="2965506261" sldId="300"/>
        </pc:sldMkLst>
      </pc:sldChg>
      <pc:sldChg chg="delSp modSp mod">
        <pc:chgData name="조 준영" userId="ca2aeba951d90199" providerId="LiveId" clId="{FE440FFD-7944-410F-B4A6-0B73FBE247B6}" dt="2023-06-28T10:44:16.162" v="14843" actId="20577"/>
        <pc:sldMkLst>
          <pc:docMk/>
          <pc:sldMk cId="33027959" sldId="303"/>
        </pc:sldMkLst>
        <pc:spChg chg="mod">
          <ac:chgData name="조 준영" userId="ca2aeba951d90199" providerId="LiveId" clId="{FE440FFD-7944-410F-B4A6-0B73FBE247B6}" dt="2023-06-28T10:44:16.162" v="14843" actId="20577"/>
          <ac:spMkLst>
            <pc:docMk/>
            <pc:sldMk cId="33027959" sldId="303"/>
            <ac:spMk id="39" creationId="{EFFC2653-1500-1CDE-C753-787D23506AE3}"/>
          </ac:spMkLst>
        </pc:spChg>
        <pc:spChg chg="mod">
          <ac:chgData name="조 준영" userId="ca2aeba951d90199" providerId="LiveId" clId="{FE440FFD-7944-410F-B4A6-0B73FBE247B6}" dt="2023-06-28T07:14:06.421" v="7095" actId="20577"/>
          <ac:spMkLst>
            <pc:docMk/>
            <pc:sldMk cId="33027959" sldId="303"/>
            <ac:spMk id="42" creationId="{3536FFEB-A534-53B7-00F0-EFFA4FD3C873}"/>
          </ac:spMkLst>
        </pc:spChg>
        <pc:spChg chg="mod">
          <ac:chgData name="조 준영" userId="ca2aeba951d90199" providerId="LiveId" clId="{FE440FFD-7944-410F-B4A6-0B73FBE247B6}" dt="2023-06-28T07:13:39.142" v="7059" actId="1076"/>
          <ac:spMkLst>
            <pc:docMk/>
            <pc:sldMk cId="33027959" sldId="303"/>
            <ac:spMk id="44" creationId="{E9560D91-0B3C-A4A0-DDD0-7FEDE821840D}"/>
          </ac:spMkLst>
        </pc:spChg>
        <pc:spChg chg="del mod">
          <ac:chgData name="조 준영" userId="ca2aeba951d90199" providerId="LiveId" clId="{FE440FFD-7944-410F-B4A6-0B73FBE247B6}" dt="2023-06-28T07:13:35.065" v="7058" actId="478"/>
          <ac:spMkLst>
            <pc:docMk/>
            <pc:sldMk cId="33027959" sldId="303"/>
            <ac:spMk id="45" creationId="{4E58E2B2-868F-7870-6A75-C6C738F4A5DE}"/>
          </ac:spMkLst>
        </pc:spChg>
      </pc:sldChg>
      <pc:sldChg chg="del">
        <pc:chgData name="조 준영" userId="ca2aeba951d90199" providerId="LiveId" clId="{FE440FFD-7944-410F-B4A6-0B73FBE247B6}" dt="2023-06-28T05:43:52.618" v="2119" actId="47"/>
        <pc:sldMkLst>
          <pc:docMk/>
          <pc:sldMk cId="783621320" sldId="304"/>
        </pc:sldMkLst>
      </pc:sldChg>
      <pc:sldChg chg="add del">
        <pc:chgData name="조 준영" userId="ca2aeba951d90199" providerId="LiveId" clId="{FE440FFD-7944-410F-B4A6-0B73FBE247B6}" dt="2023-06-28T05:44:25.108" v="2154" actId="47"/>
        <pc:sldMkLst>
          <pc:docMk/>
          <pc:sldMk cId="2013454996" sldId="306"/>
        </pc:sldMkLst>
      </pc:sldChg>
      <pc:sldChg chg="del">
        <pc:chgData name="조 준영" userId="ca2aeba951d90199" providerId="LiveId" clId="{FE440FFD-7944-410F-B4A6-0B73FBE247B6}" dt="2023-06-28T05:49:23.984" v="2571" actId="47"/>
        <pc:sldMkLst>
          <pc:docMk/>
          <pc:sldMk cId="888759730" sldId="308"/>
        </pc:sldMkLst>
      </pc:sldChg>
      <pc:sldChg chg="del">
        <pc:chgData name="조 준영" userId="ca2aeba951d90199" providerId="LiveId" clId="{FE440FFD-7944-410F-B4A6-0B73FBE247B6}" dt="2023-06-28T05:49:23.797" v="2570" actId="47"/>
        <pc:sldMkLst>
          <pc:docMk/>
          <pc:sldMk cId="354919129" sldId="309"/>
        </pc:sldMkLst>
      </pc:sldChg>
      <pc:sldChg chg="del">
        <pc:chgData name="조 준영" userId="ca2aeba951d90199" providerId="LiveId" clId="{FE440FFD-7944-410F-B4A6-0B73FBE247B6}" dt="2023-06-28T05:49:21.500" v="2558" actId="47"/>
        <pc:sldMkLst>
          <pc:docMk/>
          <pc:sldMk cId="1963275248" sldId="310"/>
        </pc:sldMkLst>
      </pc:sldChg>
      <pc:sldChg chg="del">
        <pc:chgData name="조 준영" userId="ca2aeba951d90199" providerId="LiveId" clId="{FE440FFD-7944-410F-B4A6-0B73FBE247B6}" dt="2023-06-28T05:49:21.766" v="2559" actId="47"/>
        <pc:sldMkLst>
          <pc:docMk/>
          <pc:sldMk cId="1496510395" sldId="311"/>
        </pc:sldMkLst>
      </pc:sldChg>
      <pc:sldChg chg="del">
        <pc:chgData name="조 준영" userId="ca2aeba951d90199" providerId="LiveId" clId="{FE440FFD-7944-410F-B4A6-0B73FBE247B6}" dt="2023-06-28T05:49:21.938" v="2560" actId="47"/>
        <pc:sldMkLst>
          <pc:docMk/>
          <pc:sldMk cId="761137330" sldId="313"/>
        </pc:sldMkLst>
      </pc:sldChg>
      <pc:sldChg chg="del">
        <pc:chgData name="조 준영" userId="ca2aeba951d90199" providerId="LiveId" clId="{FE440FFD-7944-410F-B4A6-0B73FBE247B6}" dt="2023-06-28T05:49:22.125" v="2561" actId="47"/>
        <pc:sldMkLst>
          <pc:docMk/>
          <pc:sldMk cId="259800001" sldId="1456"/>
        </pc:sldMkLst>
      </pc:sldChg>
      <pc:sldChg chg="del">
        <pc:chgData name="조 준영" userId="ca2aeba951d90199" providerId="LiveId" clId="{FE440FFD-7944-410F-B4A6-0B73FBE247B6}" dt="2023-06-28T05:49:24.156" v="2572" actId="47"/>
        <pc:sldMkLst>
          <pc:docMk/>
          <pc:sldMk cId="409229569" sldId="1457"/>
        </pc:sldMkLst>
      </pc:sldChg>
      <pc:sldChg chg="del">
        <pc:chgData name="조 준영" userId="ca2aeba951d90199" providerId="LiveId" clId="{FE440FFD-7944-410F-B4A6-0B73FBE247B6}" dt="2023-06-28T05:49:26.171" v="2574" actId="47"/>
        <pc:sldMkLst>
          <pc:docMk/>
          <pc:sldMk cId="4239316089" sldId="1458"/>
        </pc:sldMkLst>
      </pc:sldChg>
      <pc:sldChg chg="del">
        <pc:chgData name="조 준영" userId="ca2aeba951d90199" providerId="LiveId" clId="{FE440FFD-7944-410F-B4A6-0B73FBE247B6}" dt="2023-06-28T05:49:23.016" v="2566" actId="47"/>
        <pc:sldMkLst>
          <pc:docMk/>
          <pc:sldMk cId="4010577358" sldId="1461"/>
        </pc:sldMkLst>
      </pc:sldChg>
      <pc:sldChg chg="del">
        <pc:chgData name="조 준영" userId="ca2aeba951d90199" providerId="LiveId" clId="{FE440FFD-7944-410F-B4A6-0B73FBE247B6}" dt="2023-06-28T05:49:23.422" v="2568" actId="47"/>
        <pc:sldMkLst>
          <pc:docMk/>
          <pc:sldMk cId="462249923" sldId="1463"/>
        </pc:sldMkLst>
      </pc:sldChg>
      <pc:sldChg chg="del">
        <pc:chgData name="조 준영" userId="ca2aeba951d90199" providerId="LiveId" clId="{FE440FFD-7944-410F-B4A6-0B73FBE247B6}" dt="2023-06-28T05:49:23.234" v="2567" actId="47"/>
        <pc:sldMkLst>
          <pc:docMk/>
          <pc:sldMk cId="4175198992" sldId="1464"/>
        </pc:sldMkLst>
      </pc:sldChg>
      <pc:sldChg chg="del">
        <pc:chgData name="조 준영" userId="ca2aeba951d90199" providerId="LiveId" clId="{FE440FFD-7944-410F-B4A6-0B73FBE247B6}" dt="2023-06-28T07:49:33.118" v="10927" actId="47"/>
        <pc:sldMkLst>
          <pc:docMk/>
          <pc:sldMk cId="3539877620" sldId="1466"/>
        </pc:sldMkLst>
      </pc:sldChg>
      <pc:sldChg chg="del">
        <pc:chgData name="조 준영" userId="ca2aeba951d90199" providerId="LiveId" clId="{FE440FFD-7944-410F-B4A6-0B73FBE247B6}" dt="2023-06-28T05:49:22.500" v="2563" actId="47"/>
        <pc:sldMkLst>
          <pc:docMk/>
          <pc:sldMk cId="2510192461" sldId="1468"/>
        </pc:sldMkLst>
      </pc:sldChg>
      <pc:sldChg chg="del">
        <pc:chgData name="조 준영" userId="ca2aeba951d90199" providerId="LiveId" clId="{FE440FFD-7944-410F-B4A6-0B73FBE247B6}" dt="2023-06-28T05:49:25.093" v="2573" actId="47"/>
        <pc:sldMkLst>
          <pc:docMk/>
          <pc:sldMk cId="2904350304" sldId="1470"/>
        </pc:sldMkLst>
      </pc:sldChg>
      <pc:sldChg chg="del">
        <pc:chgData name="조 준영" userId="ca2aeba951d90199" providerId="LiveId" clId="{FE440FFD-7944-410F-B4A6-0B73FBE247B6}" dt="2023-06-28T05:49:20.469" v="2555" actId="47"/>
        <pc:sldMkLst>
          <pc:docMk/>
          <pc:sldMk cId="3292259342" sldId="1471"/>
        </pc:sldMkLst>
      </pc:sldChg>
      <pc:sldChg chg="modSp mod">
        <pc:chgData name="조 준영" userId="ca2aeba951d90199" providerId="LiveId" clId="{FE440FFD-7944-410F-B4A6-0B73FBE247B6}" dt="2023-06-28T05:17:12.585" v="315" actId="20577"/>
        <pc:sldMkLst>
          <pc:docMk/>
          <pc:sldMk cId="397505880" sldId="1472"/>
        </pc:sldMkLst>
        <pc:spChg chg="mod">
          <ac:chgData name="조 준영" userId="ca2aeba951d90199" providerId="LiveId" clId="{FE440FFD-7944-410F-B4A6-0B73FBE247B6}" dt="2023-06-28T05:17:12.585" v="315" actId="20577"/>
          <ac:spMkLst>
            <pc:docMk/>
            <pc:sldMk cId="397505880" sldId="1472"/>
            <ac:spMk id="38" creationId="{00000000-0000-0000-0000-000000000000}"/>
          </ac:spMkLst>
        </pc:spChg>
      </pc:sldChg>
      <pc:sldChg chg="modSp mod">
        <pc:chgData name="조 준영" userId="ca2aeba951d90199" providerId="LiveId" clId="{FE440FFD-7944-410F-B4A6-0B73FBE247B6}" dt="2023-06-28T05:48:07.525" v="2554" actId="20577"/>
        <pc:sldMkLst>
          <pc:docMk/>
          <pc:sldMk cId="11664771" sldId="1473"/>
        </pc:sldMkLst>
        <pc:spChg chg="mod">
          <ac:chgData name="조 준영" userId="ca2aeba951d90199" providerId="LiveId" clId="{FE440FFD-7944-410F-B4A6-0B73FBE247B6}" dt="2023-06-28T05:48:07.525" v="2554" actId="20577"/>
          <ac:spMkLst>
            <pc:docMk/>
            <pc:sldMk cId="11664771" sldId="1473"/>
            <ac:spMk id="38" creationId="{00000000-0000-0000-0000-000000000000}"/>
          </ac:spMkLst>
        </pc:spChg>
      </pc:sldChg>
      <pc:sldChg chg="delSp add del mod">
        <pc:chgData name="조 준영" userId="ca2aeba951d90199" providerId="LiveId" clId="{FE440FFD-7944-410F-B4A6-0B73FBE247B6}" dt="2023-06-28T02:21:09.014" v="2" actId="47"/>
        <pc:sldMkLst>
          <pc:docMk/>
          <pc:sldMk cId="562363505" sldId="1474"/>
        </pc:sldMkLst>
        <pc:grpChg chg="del">
          <ac:chgData name="조 준영" userId="ca2aeba951d90199" providerId="LiveId" clId="{FE440FFD-7944-410F-B4A6-0B73FBE247B6}" dt="2023-06-28T02:20:39.785" v="1" actId="478"/>
          <ac:grpSpMkLst>
            <pc:docMk/>
            <pc:sldMk cId="562363505" sldId="1474"/>
            <ac:grpSpMk id="3" creationId="{6D849767-B58F-5F0E-BE14-DA9C09C3DBF0}"/>
          </ac:grpSpMkLst>
        </pc:grpChg>
      </pc:sldChg>
      <pc:sldChg chg="addSp delSp modSp add mod ord">
        <pc:chgData name="조 준영" userId="ca2aeba951d90199" providerId="LiveId" clId="{FE440FFD-7944-410F-B4A6-0B73FBE247B6}" dt="2023-06-28T10:44:29.582" v="14848" actId="20577"/>
        <pc:sldMkLst>
          <pc:docMk/>
          <pc:sldMk cId="3196183907" sldId="1474"/>
        </pc:sldMkLst>
        <pc:spChg chg="mod">
          <ac:chgData name="조 준영" userId="ca2aeba951d90199" providerId="LiveId" clId="{FE440FFD-7944-410F-B4A6-0B73FBE247B6}" dt="2023-06-28T10:44:29.582" v="14848" actId="20577"/>
          <ac:spMkLst>
            <pc:docMk/>
            <pc:sldMk cId="3196183907" sldId="147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5:47:32.128" v="2551" actId="20577"/>
          <ac:spMkLst>
            <pc:docMk/>
            <pc:sldMk cId="3196183907" sldId="1474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2:23:57.507" v="155" actId="478"/>
          <ac:spMkLst>
            <pc:docMk/>
            <pc:sldMk cId="3196183907" sldId="1474"/>
            <ac:spMk id="4" creationId="{3928F3D3-BC5B-2B49-CDDE-312D6927F246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4" creationId="{CE681266-993D-6264-CC15-EECA4D93812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5" creationId="{D6B6B44A-1ABA-842F-0EBC-C7A0A5DE0408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6" creationId="{EE2077C8-AE7B-34FB-2885-DBC917B0AEE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7" creationId="{201F6EC1-AA60-B43B-3841-47FCECBD7E84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8" creationId="{220DE36D-50AC-7552-E53D-DC45726B155F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1" creationId="{1C27E368-716F-2D2B-0F6C-E0FECAB03C4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2" creationId="{FA0D7470-3073-471B-936D-412CE5E47DD9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3" creationId="{0BBADCE8-A24E-3077-34A7-11150622344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2" creationId="{39E32F4C-4266-3063-51BD-3C95FE71AB2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4" creationId="{E0C4319E-6096-EA0C-DA95-ECF8953C93E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5" creationId="{98D2D2B1-857A-78CD-746F-A2EE298D652E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6" creationId="{B2558BB5-4340-F769-DEA5-749E2B7411B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7" creationId="{3547CECC-09FA-54A0-4D0F-85E1342AC1C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8" creationId="{D650CF8A-0083-8C64-47AA-F2FD8BFED22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0" creationId="{E02A985B-8C0F-8321-968E-891678B9E717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1" creationId="{AE1EFC59-7505-40DC-0448-F6121E088F4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2" creationId="{287DFB86-6E43-0880-24D2-FFC24E268A80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3" creationId="{7553811B-3843-3506-773E-FBDE487FC8C1}"/>
          </ac:spMkLst>
        </pc:spChg>
        <pc:spChg chg="add mod">
          <ac:chgData name="조 준영" userId="ca2aeba951d90199" providerId="LiveId" clId="{FE440FFD-7944-410F-B4A6-0B73FBE247B6}" dt="2023-06-28T05:40:30.979" v="2050" actId="1076"/>
          <ac:spMkLst>
            <pc:docMk/>
            <pc:sldMk cId="3196183907" sldId="1474"/>
            <ac:spMk id="36" creationId="{A5E26E04-DA40-25B6-1F60-C6DAEECDC8A4}"/>
          </ac:spMkLst>
        </pc:spChg>
        <pc:grpChg chg="add mod">
          <ac:chgData name="조 준영" userId="ca2aeba951d90199" providerId="LiveId" clId="{FE440FFD-7944-410F-B4A6-0B73FBE247B6}" dt="2023-06-28T05:41:06.911" v="2056" actId="164"/>
          <ac:grpSpMkLst>
            <pc:docMk/>
            <pc:sldMk cId="3196183907" sldId="1474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5:40:18.539" v="2026" actId="571"/>
          <ac:grpSpMkLst>
            <pc:docMk/>
            <pc:sldMk cId="3196183907" sldId="1474"/>
            <ac:grpSpMk id="23" creationId="{39256601-358F-89F2-C849-18FD0496162A}"/>
          </ac:grpSpMkLst>
        </pc:grpChg>
        <pc:grpChg chg="add mod">
          <ac:chgData name="조 준영" userId="ca2aeba951d90199" providerId="LiveId" clId="{FE440FFD-7944-410F-B4A6-0B73FBE247B6}" dt="2023-06-28T05:41:15.661" v="2059" actId="164"/>
          <ac:grpSpMkLst>
            <pc:docMk/>
            <pc:sldMk cId="3196183907" sldId="1474"/>
            <ac:grpSpMk id="37" creationId="{5BD947E2-DEA6-87CB-40C0-6C088A893763}"/>
          </ac:grpSpMkLst>
        </pc:grpChg>
        <pc:grpChg chg="add mod">
          <ac:chgData name="조 준영" userId="ca2aeba951d90199" providerId="LiveId" clId="{FE440FFD-7944-410F-B4A6-0B73FBE247B6}" dt="2023-06-28T05:44:32.517" v="2155" actId="164"/>
          <ac:grpSpMkLst>
            <pc:docMk/>
            <pc:sldMk cId="3196183907" sldId="1474"/>
            <ac:grpSpMk id="38" creationId="{2F44DF79-6A40-D8C0-41A0-C71F33DDA816}"/>
          </ac:grpSpMkLst>
        </pc:grpChg>
        <pc:grpChg chg="add mod">
          <ac:chgData name="조 준영" userId="ca2aeba951d90199" providerId="LiveId" clId="{FE440FFD-7944-410F-B4A6-0B73FBE247B6}" dt="2023-06-28T05:44:36.310" v="2156" actId="1076"/>
          <ac:grpSpMkLst>
            <pc:docMk/>
            <pc:sldMk cId="3196183907" sldId="1474"/>
            <ac:grpSpMk id="39" creationId="{9D870CD7-B63E-580C-D00A-1A0B6AF9AB19}"/>
          </ac:grpSpMkLst>
        </pc:grpChg>
        <pc:picChg chg="del">
          <ac:chgData name="조 준영" userId="ca2aeba951d90199" providerId="LiveId" clId="{FE440FFD-7944-410F-B4A6-0B73FBE247B6}" dt="2023-06-28T02:23:57.507" v="155" actId="478"/>
          <ac:picMkLst>
            <pc:docMk/>
            <pc:sldMk cId="3196183907" sldId="1474"/>
            <ac:picMk id="7" creationId="{1A2525C9-8E57-CCE5-E77B-3AE3E2013826}"/>
          </ac:picMkLst>
        </pc:picChg>
        <pc:cxnChg chg="add mod">
          <ac:chgData name="조 준영" userId="ca2aeba951d90199" providerId="LiveId" clId="{FE440FFD-7944-410F-B4A6-0B73FBE247B6}" dt="2023-06-28T05:40:22.026" v="2027" actId="571"/>
          <ac:cxnSpMkLst>
            <pc:docMk/>
            <pc:sldMk cId="3196183907" sldId="1474"/>
            <ac:cxnSpMk id="10" creationId="{CC39280B-C22C-B8FE-5AD2-6AD7E09F9344}"/>
          </ac:cxnSpMkLst>
        </pc:cxnChg>
        <pc:cxnChg chg="add mod">
          <ac:chgData name="조 준영" userId="ca2aeba951d90199" providerId="LiveId" clId="{FE440FFD-7944-410F-B4A6-0B73FBE247B6}" dt="2023-06-28T05:41:06.911" v="2056" actId="164"/>
          <ac:cxnSpMkLst>
            <pc:docMk/>
            <pc:sldMk cId="3196183907" sldId="1474"/>
            <ac:cxnSpMk id="16" creationId="{87D8EA53-2DA0-A57F-3C63-0B2084C6EC54}"/>
          </ac:cxnSpMkLst>
        </pc:cxnChg>
        <pc:cxnChg chg="add mod">
          <ac:chgData name="조 준영" userId="ca2aeba951d90199" providerId="LiveId" clId="{FE440FFD-7944-410F-B4A6-0B73FBE247B6}" dt="2023-06-28T05:41:15.661" v="2059" actId="164"/>
          <ac:cxnSpMkLst>
            <pc:docMk/>
            <pc:sldMk cId="3196183907" sldId="1474"/>
            <ac:cxnSpMk id="19" creationId="{CD5DA95A-77FA-4603-618E-6D209FDCAAD2}"/>
          </ac:cxnSpMkLst>
        </pc:cxnChg>
        <pc:cxnChg chg="add mod">
          <ac:chgData name="조 준영" userId="ca2aeba951d90199" providerId="LiveId" clId="{FE440FFD-7944-410F-B4A6-0B73FBE247B6}" dt="2023-06-28T05:44:36.310" v="2156" actId="1076"/>
          <ac:cxnSpMkLst>
            <pc:docMk/>
            <pc:sldMk cId="3196183907" sldId="1474"/>
            <ac:cxnSpMk id="21" creationId="{0DC67580-0C94-FF37-A7C6-EFDA96547F0C}"/>
          </ac:cxnSpMkLst>
        </pc:cxnChg>
        <pc:cxnChg chg="mod">
          <ac:chgData name="조 준영" userId="ca2aeba951d90199" providerId="LiveId" clId="{FE440FFD-7944-410F-B4A6-0B73FBE247B6}" dt="2023-06-28T05:40:18.539" v="2026" actId="571"/>
          <ac:cxnSpMkLst>
            <pc:docMk/>
            <pc:sldMk cId="3196183907" sldId="1474"/>
            <ac:cxnSpMk id="29" creationId="{D294BEAD-F91C-84C4-4C79-B535D61CAD30}"/>
          </ac:cxnSpMkLst>
        </pc:cxnChg>
      </pc:sldChg>
      <pc:sldChg chg="addSp delSp modSp add del mod ord">
        <pc:chgData name="조 준영" userId="ca2aeba951d90199" providerId="LiveId" clId="{FE440FFD-7944-410F-B4A6-0B73FBE247B6}" dt="2023-06-28T10:44:24.774" v="14844" actId="47"/>
        <pc:sldMkLst>
          <pc:docMk/>
          <pc:sldMk cId="4354173" sldId="1476"/>
        </pc:sldMkLst>
        <pc:spChg chg="mod">
          <ac:chgData name="조 준영" userId="ca2aeba951d90199" providerId="LiveId" clId="{FE440FFD-7944-410F-B4A6-0B73FBE247B6}" dt="2023-06-28T05:17:42.335" v="339" actId="6549"/>
          <ac:spMkLst>
            <pc:docMk/>
            <pc:sldMk cId="4354173" sldId="1476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35:20.505" v="14835" actId="403"/>
          <ac:spMkLst>
            <pc:docMk/>
            <pc:sldMk cId="4354173" sldId="1476"/>
            <ac:spMk id="3" creationId="{429BCC08-EC48-84FE-6C39-E9A93BD2A0B8}"/>
          </ac:spMkLst>
        </pc:spChg>
        <pc:spChg chg="mod">
          <ac:chgData name="조 준영" userId="ca2aeba951d90199" providerId="LiveId" clId="{FE440FFD-7944-410F-B4A6-0B73FBE247B6}" dt="2023-06-28T05:15:18.780" v="279" actId="20577"/>
          <ac:spMkLst>
            <pc:docMk/>
            <pc:sldMk cId="4354173" sldId="1476"/>
            <ac:spMk id="46" creationId="{D83A9023-8157-597C-F893-7CA0C65606A7}"/>
          </ac:spMkLst>
        </pc:spChg>
        <pc:spChg chg="mod">
          <ac:chgData name="조 준영" userId="ca2aeba951d90199" providerId="LiveId" clId="{FE440FFD-7944-410F-B4A6-0B73FBE247B6}" dt="2023-06-28T05:15:21.655" v="282" actId="20577"/>
          <ac:spMkLst>
            <pc:docMk/>
            <pc:sldMk cId="4354173" sldId="1476"/>
            <ac:spMk id="59" creationId="{2132C49F-79BF-F2FD-D117-B421329C667A}"/>
          </ac:spMkLst>
        </pc:spChg>
        <pc:grpChg chg="del">
          <ac:chgData name="조 준영" userId="ca2aeba951d90199" providerId="LiveId" clId="{FE440FFD-7944-410F-B4A6-0B73FBE247B6}" dt="2023-06-28T05:17:54.359" v="344" actId="478"/>
          <ac:grpSpMkLst>
            <pc:docMk/>
            <pc:sldMk cId="4354173" sldId="1476"/>
            <ac:grpSpMk id="3" creationId="{C2AD07C4-1E89-1B9F-C219-B219A0575A12}"/>
          </ac:grpSpMkLst>
        </pc:grpChg>
        <pc:cxnChg chg="mod">
          <ac:chgData name="조 준영" userId="ca2aeba951d90199" providerId="LiveId" clId="{FE440FFD-7944-410F-B4A6-0B73FBE247B6}" dt="2023-06-28T05:17:54.359" v="344" actId="478"/>
          <ac:cxnSpMkLst>
            <pc:docMk/>
            <pc:sldMk cId="4354173" sldId="1476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8T10:44:26.736" v="14846" actId="20577"/>
        <pc:sldMkLst>
          <pc:docMk/>
          <pc:sldMk cId="2236637374" sldId="1477"/>
        </pc:sldMkLst>
        <pc:spChg chg="mod">
          <ac:chgData name="조 준영" userId="ca2aeba951d90199" providerId="LiveId" clId="{FE440FFD-7944-410F-B4A6-0B73FBE247B6}" dt="2023-06-28T10:44:26.736" v="14846" actId="20577"/>
          <ac:spMkLst>
            <pc:docMk/>
            <pc:sldMk cId="2236637374" sldId="1477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7" creationId="{4107F270-B765-BB36-F884-466064753538}"/>
          </ac:spMkLst>
        </pc:spChg>
        <pc:spChg chg="mod">
          <ac:chgData name="조 준영" userId="ca2aeba951d90199" providerId="LiveId" clId="{FE440FFD-7944-410F-B4A6-0B73FBE247B6}" dt="2023-06-28T10:16:17.955" v="13746" actId="20577"/>
          <ac:spMkLst>
            <pc:docMk/>
            <pc:sldMk cId="2236637374" sldId="1477"/>
            <ac:spMk id="10" creationId="{1B1CBDB4-FDAD-EE63-C8E4-451BDD4E6DA5}"/>
          </ac:spMkLst>
        </pc:spChg>
        <pc:spChg chg="mod">
          <ac:chgData name="조 준영" userId="ca2aeba951d90199" providerId="LiveId" clId="{FE440FFD-7944-410F-B4A6-0B73FBE247B6}" dt="2023-06-28T10:16:11.762" v="13730" actId="571"/>
          <ac:spMkLst>
            <pc:docMk/>
            <pc:sldMk cId="2236637374" sldId="1477"/>
            <ac:spMk id="13" creationId="{ECF21465-61E2-0ABB-D2D2-D53162FA91F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19" creationId="{9089DFC5-C99B-7D56-B275-D543A09F6D6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1" creationId="{168B18CF-BC6C-E77B-D2DB-6E69D8021075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2" creationId="{59BA593A-06CD-4AC7-5BF0-B5F0D24B8C96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3" creationId="{4EB4F90B-34EF-B0D9-7442-A4548BA0EFD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9" creationId="{42377439-A8D6-A567-AD9E-3324598340C7}"/>
          </ac:spMkLst>
        </pc:spChg>
        <pc:spChg chg="mod">
          <ac:chgData name="조 준영" userId="ca2aeba951d90199" providerId="LiveId" clId="{FE440FFD-7944-410F-B4A6-0B73FBE247B6}" dt="2023-06-28T10:03:50.456" v="13397"/>
          <ac:spMkLst>
            <pc:docMk/>
            <pc:sldMk cId="2236637374" sldId="1477"/>
            <ac:spMk id="30" creationId="{976348D4-D873-05AB-DDAD-B642BD163132}"/>
          </ac:spMkLst>
        </pc:spChg>
        <pc:spChg chg="mod">
          <ac:chgData name="조 준영" userId="ca2aeba951d90199" providerId="LiveId" clId="{FE440FFD-7944-410F-B4A6-0B73FBE247B6}" dt="2023-06-28T10:03:47.256" v="13391"/>
          <ac:spMkLst>
            <pc:docMk/>
            <pc:sldMk cId="2236637374" sldId="1477"/>
            <ac:spMk id="31" creationId="{E829EB7D-A987-76EE-7D1F-AC25D2C1FDD1}"/>
          </ac:spMkLst>
        </pc:spChg>
        <pc:spChg chg="mod">
          <ac:chgData name="조 준영" userId="ca2aeba951d90199" providerId="LiveId" clId="{FE440FFD-7944-410F-B4A6-0B73FBE247B6}" dt="2023-06-28T10:03:43.378" v="13382"/>
          <ac:spMkLst>
            <pc:docMk/>
            <pc:sldMk cId="2236637374" sldId="1477"/>
            <ac:spMk id="32" creationId="{37E0CECA-15DE-BB19-2763-B64B240CCD60}"/>
          </ac:spMkLst>
        </pc:spChg>
        <pc:spChg chg="mod topLvl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46" creationId="{D83A9023-8157-597C-F893-7CA0C65606A7}"/>
          </ac:spMkLst>
        </pc:spChg>
        <pc:spChg chg="add del mod">
          <ac:chgData name="조 준영" userId="ca2aeba951d90199" providerId="LiveId" clId="{FE440FFD-7944-410F-B4A6-0B73FBE247B6}" dt="2023-06-28T10:15:13.374" v="13712" actId="478"/>
          <ac:spMkLst>
            <pc:docMk/>
            <pc:sldMk cId="2236637374" sldId="1477"/>
            <ac:spMk id="50" creationId="{DDD97150-D2D2-121C-F5F9-B8F785093E3C}"/>
          </ac:spMkLst>
        </pc:spChg>
        <pc:spChg chg="del mod">
          <ac:chgData name="조 준영" userId="ca2aeba951d90199" providerId="LiveId" clId="{FE440FFD-7944-410F-B4A6-0B73FBE247B6}" dt="2023-06-28T10:15:24.976" v="13717" actId="478"/>
          <ac:spMkLst>
            <pc:docMk/>
            <pc:sldMk cId="2236637374" sldId="1477"/>
            <ac:spMk id="51" creationId="{390348DC-B00D-90CE-162C-03C394B309C5}"/>
          </ac:spMkLst>
        </pc:spChg>
        <pc:spChg chg="del mod">
          <ac:chgData name="조 준영" userId="ca2aeba951d90199" providerId="LiveId" clId="{FE440FFD-7944-410F-B4A6-0B73FBE247B6}" dt="2023-06-28T10:15:15.366" v="13713" actId="478"/>
          <ac:spMkLst>
            <pc:docMk/>
            <pc:sldMk cId="2236637374" sldId="1477"/>
            <ac:spMk id="52" creationId="{5E8EB0F9-BD6B-150C-2B39-C63AB797310B}"/>
          </ac:spMkLst>
        </pc:spChg>
        <pc:spChg chg="del mod">
          <ac:chgData name="조 준영" userId="ca2aeba951d90199" providerId="LiveId" clId="{FE440FFD-7944-410F-B4A6-0B73FBE247B6}" dt="2023-06-28T10:15:18.619" v="13714" actId="478"/>
          <ac:spMkLst>
            <pc:docMk/>
            <pc:sldMk cId="2236637374" sldId="1477"/>
            <ac:spMk id="53" creationId="{2A4AD987-8090-E706-A7E9-2E181E3FE337}"/>
          </ac:spMkLst>
        </pc:spChg>
        <pc:spChg chg="del mod">
          <ac:chgData name="조 준영" userId="ca2aeba951d90199" providerId="LiveId" clId="{FE440FFD-7944-410F-B4A6-0B73FBE247B6}" dt="2023-06-28T10:15:20.225" v="13715" actId="478"/>
          <ac:spMkLst>
            <pc:docMk/>
            <pc:sldMk cId="2236637374" sldId="1477"/>
            <ac:spMk id="54" creationId="{229574B8-A1E2-4D8E-5DAC-5113BCF3DC35}"/>
          </ac:spMkLst>
        </pc:spChg>
        <pc:spChg chg="del mod">
          <ac:chgData name="조 준영" userId="ca2aeba951d90199" providerId="LiveId" clId="{FE440FFD-7944-410F-B4A6-0B73FBE247B6}" dt="2023-06-28T10:15:21.681" v="13716" actId="478"/>
          <ac:spMkLst>
            <pc:docMk/>
            <pc:sldMk cId="2236637374" sldId="1477"/>
            <ac:spMk id="55" creationId="{A428F1E0-0980-FFDC-C203-94A564993E8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59" creationId="{2132C49F-79BF-F2FD-D117-B421329C667A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2" creationId="{15A5F227-07DD-7816-C533-B2E2520DFD0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3" creationId="{C65026FF-6DAC-46C5-3CC0-2731C77447B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4" creationId="{B690F09B-93D0-3E52-336A-352A6F5A3A57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5" creationId="{0BC4373E-EDC2-DFF8-F5C4-3228415B30F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6" creationId="{EEBAD529-CC3C-10F6-2029-DC3C55717AA9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7" creationId="{D3F8B6CC-435F-057E-FCA0-C805EDD7A2E2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9" creationId="{58D829F8-ABFA-EFC6-6D31-8175C4DB9FA1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1" creationId="{8659A510-1431-3A2E-8B83-451C5694C6BE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2" creationId="{ACE5F65E-EE74-D107-99DC-8CB42DD9C82B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5" creationId="{63398524-FCA5-7E9E-50D8-33B09E1CDA96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6" creationId="{F7E5DF63-3099-D1B3-2B98-833D25D03404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7" creationId="{6CB2BDC0-6373-301F-72DB-C10DB8FCD681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8" creationId="{1FB1422D-D75A-DB7F-CECD-BBC768F7FE7A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9" creationId="{F6EF7002-992D-487A-F4DB-AF3AAC1E889D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0" creationId="{D66E07FA-1905-B408-F05A-4C7A31CCB388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83" creationId="{9A995E80-6AD2-C609-5F45-042AD36F8956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4" creationId="{34F11027-BDA8-EE0F-A84A-F193C5F9F929}"/>
          </ac:spMkLst>
        </pc:spChg>
        <pc:grpChg chg="del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3" creationId="{C2AD07C4-1E89-1B9F-C219-B219A0575A12}"/>
          </ac:grpSpMkLst>
        </pc:grpChg>
        <pc:grpChg chg="add mod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4" creationId="{20AA92BE-8451-EE64-B8AB-F114A7258584}"/>
          </ac:grpSpMkLst>
        </pc:grpChg>
        <pc:grpChg chg="add mod">
          <ac:chgData name="조 준영" userId="ca2aeba951d90199" providerId="LiveId" clId="{FE440FFD-7944-410F-B4A6-0B73FBE247B6}" dt="2023-06-28T10:16:09.318" v="13729" actId="164"/>
          <ac:grpSpMkLst>
            <pc:docMk/>
            <pc:sldMk cId="2236637374" sldId="1477"/>
            <ac:grpSpMk id="8" creationId="{D5F9D2D9-E123-1F2A-7FFE-F9AE9EBBB74E}"/>
          </ac:grpSpMkLst>
        </pc:grpChg>
        <pc:grpChg chg="add mod">
          <ac:chgData name="조 준영" userId="ca2aeba951d90199" providerId="LiveId" clId="{FE440FFD-7944-410F-B4A6-0B73FBE247B6}" dt="2023-06-28T10:16:11.762" v="13730" actId="571"/>
          <ac:grpSpMkLst>
            <pc:docMk/>
            <pc:sldMk cId="2236637374" sldId="1477"/>
            <ac:grpSpMk id="9" creationId="{75D1D253-DF40-0EDB-DDD5-A0D52DE229BA}"/>
          </ac:grpSpMkLst>
        </pc:grpChg>
        <pc:grpChg chg="del mod topLvl">
          <ac:chgData name="조 준영" userId="ca2aeba951d90199" providerId="LiveId" clId="{FE440FFD-7944-410F-B4A6-0B73FBE247B6}" dt="2023-06-28T10:15:26.288" v="13718" actId="478"/>
          <ac:grpSpMkLst>
            <pc:docMk/>
            <pc:sldMk cId="2236637374" sldId="1477"/>
            <ac:grpSpMk id="43" creationId="{05E2D0F7-FE6D-5AD7-ED28-CBD9458BBBAC}"/>
          </ac:grpSpMkLst>
        </pc:grpChg>
        <pc:grpChg chg="del mod">
          <ac:chgData name="조 준영" userId="ca2aeba951d90199" providerId="LiveId" clId="{FE440FFD-7944-410F-B4A6-0B73FBE247B6}" dt="2023-06-28T10:15:04.269" v="13709" actId="478"/>
          <ac:grpSpMkLst>
            <pc:docMk/>
            <pc:sldMk cId="2236637374" sldId="1477"/>
            <ac:grpSpMk id="45" creationId="{8BAEF46A-D441-4033-65DD-6AC4190D4572}"/>
          </ac:grpSpMkLst>
        </pc:grpChg>
        <pc:grpChg chg="del mod">
          <ac:chgData name="조 준영" userId="ca2aeba951d90199" providerId="LiveId" clId="{FE440FFD-7944-410F-B4A6-0B73FBE247B6}" dt="2023-06-28T10:15:24.976" v="13717" actId="478"/>
          <ac:grpSpMkLst>
            <pc:docMk/>
            <pc:sldMk cId="2236637374" sldId="1477"/>
            <ac:grpSpMk id="48" creationId="{528B48F3-C910-3192-F4F2-9CB161DAA488}"/>
          </ac:grpSpMkLst>
        </pc:grpChg>
        <pc:grpChg chg="del mod topLvl">
          <ac:chgData name="조 준영" userId="ca2aeba951d90199" providerId="LiveId" clId="{FE440FFD-7944-410F-B4A6-0B73FBE247B6}" dt="2023-06-28T10:16:01.464" v="13728" actId="478"/>
          <ac:grpSpMkLst>
            <pc:docMk/>
            <pc:sldMk cId="2236637374" sldId="1477"/>
            <ac:grpSpMk id="57" creationId="{90FF3DA8-5C5E-EF06-9111-4AFE9F4895A1}"/>
          </ac:grpSpMkLst>
        </pc:grpChg>
        <pc:grpChg chg="del mod">
          <ac:chgData name="조 준영" userId="ca2aeba951d90199" providerId="LiveId" clId="{FE440FFD-7944-410F-B4A6-0B73FBE247B6}" dt="2023-06-28T10:15:44.917" v="13724" actId="478"/>
          <ac:grpSpMkLst>
            <pc:docMk/>
            <pc:sldMk cId="2236637374" sldId="1477"/>
            <ac:grpSpMk id="58" creationId="{B95E19F0-21B0-F210-4B42-C869CB25EB5C}"/>
          </ac:grpSpMkLst>
        </pc:grpChg>
        <pc:grpChg chg="mod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60" creationId="{927F111E-2E35-41ED-5EA5-94F8B83254C5}"/>
          </ac:grpSpMkLst>
        </pc:grpChg>
        <pc:grpChg chg="mod topLvl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70" creationId="{0622B742-9337-EDE5-6D1F-78F80257A849}"/>
          </ac:grpSpMkLst>
        </pc:grpChg>
        <pc:picChg chg="add mod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5" creationId="{05938EFC-D3A7-587F-2514-BEC3C458180A}"/>
          </ac:picMkLst>
        </pc:picChg>
        <pc:picChg chg="add del mod">
          <ac:chgData name="조 준영" userId="ca2aeba951d90199" providerId="LiveId" clId="{FE440FFD-7944-410F-B4A6-0B73FBE247B6}" dt="2023-06-28T10:15:42.952" v="13723" actId="478"/>
          <ac:picMkLst>
            <pc:docMk/>
            <pc:sldMk cId="2236637374" sldId="1477"/>
            <ac:picMk id="6" creationId="{EF1BFA39-C23D-4464-6885-944E1BB6D38C}"/>
          </ac:picMkLst>
        </pc:picChg>
        <pc:picChg chg="del mod">
          <ac:chgData name="조 준영" userId="ca2aeba951d90199" providerId="LiveId" clId="{FE440FFD-7944-410F-B4A6-0B73FBE247B6}" dt="2023-06-28T10:16:28.620" v="13748" actId="478"/>
          <ac:picMkLst>
            <pc:docMk/>
            <pc:sldMk cId="2236637374" sldId="1477"/>
            <ac:picMk id="11" creationId="{BE39D50B-54AB-43AD-C5AF-2E45FB15417B}"/>
          </ac:picMkLst>
        </pc:picChg>
        <pc:picChg chg="mod ord">
          <ac:chgData name="조 준영" userId="ca2aeba951d90199" providerId="LiveId" clId="{FE440FFD-7944-410F-B4A6-0B73FBE247B6}" dt="2023-06-28T10:16:25.762" v="13747" actId="167"/>
          <ac:picMkLst>
            <pc:docMk/>
            <pc:sldMk cId="2236637374" sldId="1477"/>
            <ac:picMk id="12" creationId="{A2962CFC-33A2-9C3B-AD02-8E59FE68CB60}"/>
          </ac:picMkLst>
        </pc:picChg>
        <pc:picChg chg="add del mod">
          <ac:chgData name="조 준영" userId="ca2aeba951d90199" providerId="LiveId" clId="{FE440FFD-7944-410F-B4A6-0B73FBE247B6}" dt="2023-06-28T10:23:19.788" v="14534"/>
          <ac:picMkLst>
            <pc:docMk/>
            <pc:sldMk cId="2236637374" sldId="1477"/>
            <ac:picMk id="14" creationId="{8548A036-9F88-555E-12D1-0586603C406D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16" creationId="{CE36F355-F165-96F9-6B3F-6C57046D4326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20" creationId="{DA5CD101-5E94-0DA4-FCAB-2E2C68D6EAC6}"/>
          </ac:picMkLst>
        </pc:picChg>
        <pc:picChg chg="mod topLvl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44" creationId="{E8C83C9E-8BCE-A4F8-91BE-9627B45490BE}"/>
          </ac:picMkLst>
        </pc:picChg>
        <pc:picChg chg="del mod">
          <ac:chgData name="조 준영" userId="ca2aeba951d90199" providerId="LiveId" clId="{FE440FFD-7944-410F-B4A6-0B73FBE247B6}" dt="2023-06-28T10:15:04.269" v="13709" actId="478"/>
          <ac:picMkLst>
            <pc:docMk/>
            <pc:sldMk cId="2236637374" sldId="1477"/>
            <ac:picMk id="49" creationId="{56A16985-D0FB-3AA7-51D4-1B4FBB456ED8}"/>
          </ac:picMkLst>
        </pc:picChg>
        <pc:picChg chg="del mod topLvl">
          <ac:chgData name="조 준영" userId="ca2aeba951d90199" providerId="LiveId" clId="{FE440FFD-7944-410F-B4A6-0B73FBE247B6}" dt="2023-06-28T10:15:26.288" v="13718" actId="478"/>
          <ac:picMkLst>
            <pc:docMk/>
            <pc:sldMk cId="2236637374" sldId="1477"/>
            <ac:picMk id="56" creationId="{57171D15-C839-FB55-5CE5-27FB93440E1F}"/>
          </ac:picMkLst>
        </pc:picChg>
        <pc:picChg chg="del mod">
          <ac:chgData name="조 준영" userId="ca2aeba951d90199" providerId="LiveId" clId="{FE440FFD-7944-410F-B4A6-0B73FBE247B6}" dt="2023-06-28T10:15:44.917" v="13724" actId="478"/>
          <ac:picMkLst>
            <pc:docMk/>
            <pc:sldMk cId="2236637374" sldId="1477"/>
            <ac:picMk id="61" creationId="{F496F709-42B9-4854-365E-7DAEECB128FB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68" creationId="{21185D19-8831-25DD-8B2C-BB23F4F1BAFE}"/>
          </ac:picMkLst>
        </pc:picChg>
        <pc:picChg chg="mod topLvl">
          <ac:chgData name="조 준영" userId="ca2aeba951d90199" providerId="LiveId" clId="{FE440FFD-7944-410F-B4A6-0B73FBE247B6}" dt="2023-06-28T09:59:22.034" v="13317" actId="164"/>
          <ac:picMkLst>
            <pc:docMk/>
            <pc:sldMk cId="2236637374" sldId="1477"/>
            <ac:picMk id="82" creationId="{07491FA1-6F3D-3D0B-FFB0-52D5C118A6A3}"/>
          </ac:picMkLst>
        </pc:picChg>
        <pc:cxnChg chg="mod topLvl">
          <ac:chgData name="조 준영" userId="ca2aeba951d90199" providerId="LiveId" clId="{FE440FFD-7944-410F-B4A6-0B73FBE247B6}" dt="2023-06-28T09:59:15.528" v="13316" actId="165"/>
          <ac:cxnSpMkLst>
            <pc:docMk/>
            <pc:sldMk cId="2236637374" sldId="1477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8T09:41:50.416" v="12788" actId="1076"/>
        <pc:sldMkLst>
          <pc:docMk/>
          <pc:sldMk cId="1441337638" sldId="1478"/>
        </pc:sldMkLst>
        <pc:spChg chg="mod">
          <ac:chgData name="조 준영" userId="ca2aeba951d90199" providerId="LiveId" clId="{FE440FFD-7944-410F-B4A6-0B73FBE247B6}" dt="2023-06-28T06:00:48.331" v="2854"/>
          <ac:spMkLst>
            <pc:docMk/>
            <pc:sldMk cId="1441337638" sldId="1478"/>
            <ac:spMk id="2" creationId="{82A353CE-3830-426E-8E43-E8484A68E5BE}"/>
          </ac:spMkLst>
        </pc:spChg>
        <pc:spChg chg="add del mod topLvl">
          <ac:chgData name="조 준영" userId="ca2aeba951d90199" providerId="LiveId" clId="{FE440FFD-7944-410F-B4A6-0B73FBE247B6}" dt="2023-06-28T06:17:45.361" v="4464" actId="20577"/>
          <ac:spMkLst>
            <pc:docMk/>
            <pc:sldMk cId="1441337638" sldId="1478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4" creationId="{CE681266-993D-6264-CC15-EECA4D93812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5" creationId="{D6B6B44A-1ABA-842F-0EBC-C7A0A5DE0408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6" creationId="{EE2077C8-AE7B-34FB-2885-DBC917B0AEE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7" creationId="{201F6EC1-AA60-B43B-3841-47FCECBD7E8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8" creationId="{220DE36D-50AC-7552-E53D-DC45726B155F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1" creationId="{1C27E368-716F-2D2B-0F6C-E0FECAB03C4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2" creationId="{FA0D7470-3073-471B-936D-412CE5E47DD9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3" creationId="{0BBADCE8-A24E-3077-34A7-11150622344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6:03:48.227" v="2955" actId="164"/>
          <ac:spMkLst>
            <pc:docMk/>
            <pc:sldMk cId="1441337638" sldId="1478"/>
            <ac:spMk id="23" creationId="{61ACF101-39D5-DD24-1357-BF133F1638AC}"/>
          </ac:spMkLst>
        </pc:spChg>
        <pc:spChg chg="add mod">
          <ac:chgData name="조 준영" userId="ca2aeba951d90199" providerId="LiveId" clId="{FE440FFD-7944-410F-B4A6-0B73FBE247B6}" dt="2023-06-28T06:24:28.327" v="4958" actId="20577"/>
          <ac:spMkLst>
            <pc:docMk/>
            <pc:sldMk cId="1441337638" sldId="1478"/>
            <ac:spMk id="24" creationId="{58D72C71-5E13-2248-D3C2-AFDFF295AC94}"/>
          </ac:spMkLst>
        </pc:spChg>
        <pc:spChg chg="mod">
          <ac:chgData name="조 준영" userId="ca2aeba951d90199" providerId="LiveId" clId="{FE440FFD-7944-410F-B4A6-0B73FBE247B6}" dt="2023-06-28T06:03:50.664" v="2956" actId="571"/>
          <ac:spMkLst>
            <pc:docMk/>
            <pc:sldMk cId="1441337638" sldId="1478"/>
            <ac:spMk id="34" creationId="{BE4DD152-1E76-49D3-96EB-BD9090C6E717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36" creationId="{A5E26E04-DA40-25B6-1F60-C6DAEECDC8A4}"/>
          </ac:spMkLst>
        </pc:spChg>
        <pc:spChg chg="add mod">
          <ac:chgData name="조 준영" userId="ca2aeba951d90199" providerId="LiveId" clId="{FE440FFD-7944-410F-B4A6-0B73FBE247B6}" dt="2023-06-28T09:41:50.416" v="12788" actId="1076"/>
          <ac:spMkLst>
            <pc:docMk/>
            <pc:sldMk cId="1441337638" sldId="1478"/>
            <ac:spMk id="51" creationId="{59647565-8836-1A31-8286-C0D5E638C32C}"/>
          </ac:spMkLst>
        </pc:spChg>
        <pc:spChg chg="add mod">
          <ac:chgData name="조 준영" userId="ca2aeba951d90199" providerId="LiveId" clId="{FE440FFD-7944-410F-B4A6-0B73FBE247B6}" dt="2023-06-28T09:41:47.397" v="12787" actId="1076"/>
          <ac:spMkLst>
            <pc:docMk/>
            <pc:sldMk cId="1441337638" sldId="1478"/>
            <ac:spMk id="52" creationId="{EB0069FB-2037-B028-2B5A-5FF36FB3CE29}"/>
          </ac:spMkLst>
        </pc:s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22" creationId="{2B88FFD9-7500-77CD-C3C6-26E34EE501B4}"/>
          </ac:grpSpMkLst>
        </pc:grpChg>
        <pc:grpChg chg="add del mod">
          <ac:chgData name="조 준영" userId="ca2aeba951d90199" providerId="LiveId" clId="{FE440FFD-7944-410F-B4A6-0B73FBE247B6}" dt="2023-06-28T06:03:44.463" v="2954" actId="478"/>
          <ac:grpSpMkLst>
            <pc:docMk/>
            <pc:sldMk cId="1441337638" sldId="1478"/>
            <ac:grpSpMk id="28" creationId="{7C2D187C-EE5E-0779-A3E9-E03BD8D41FA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31" creationId="{4D068B38-92EE-285F-EECC-5C24672FF76A}"/>
          </ac:grpSpMkLst>
        </pc:grpChg>
        <pc:grpChg chg="add mod">
          <ac:chgData name="조 준영" userId="ca2aeba951d90199" providerId="LiveId" clId="{FE440FFD-7944-410F-B4A6-0B73FBE247B6}" dt="2023-06-28T09:41:15.345" v="12779" actId="14100"/>
          <ac:grpSpMkLst>
            <pc:docMk/>
            <pc:sldMk cId="1441337638" sldId="1478"/>
            <ac:grpSpMk id="32" creationId="{BEF31CAD-4ED3-49B5-4FEA-ACDD39D07D21}"/>
          </ac:grpSpMkLst>
        </pc:grpChg>
        <pc:grpChg chg="mod">
          <ac:chgData name="조 준영" userId="ca2aeba951d90199" providerId="LiveId" clId="{FE440FFD-7944-410F-B4A6-0B73FBE247B6}" dt="2023-06-28T06:03:50.664" v="2956" actId="571"/>
          <ac:grpSpMkLst>
            <pc:docMk/>
            <pc:sldMk cId="1441337638" sldId="1478"/>
            <ac:grpSpMk id="33" creationId="{C3219E66-6985-20E6-A00C-1F31F3218D8B}"/>
          </ac:grpSpMkLst>
        </pc:gr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7" creationId="{5BD947E2-DEA6-87CB-40C0-6C088A893763}"/>
          </ac:grpSpMkLst>
        </pc:grpChg>
        <pc:grpChg chg="add del mod topLvl">
          <ac:chgData name="조 준영" userId="ca2aeba951d90199" providerId="LiveId" clId="{FE440FFD-7944-410F-B4A6-0B73FBE247B6}" dt="2023-06-28T05:50:11.550" v="2609" actId="478"/>
          <ac:grpSpMkLst>
            <pc:docMk/>
            <pc:sldMk cId="1441337638" sldId="1478"/>
            <ac:grpSpMk id="38" creationId="{2F44DF79-6A40-D8C0-41A0-C71F33DDA816}"/>
          </ac:grpSpMkLst>
        </pc:grpChg>
        <pc:grpChg chg="del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9" creationId="{9D870CD7-B63E-580C-D00A-1A0B6AF9AB19}"/>
          </ac:grpSpMkLst>
        </pc:grpChg>
        <pc:graphicFrameChg chg="add del mod modGraphic">
          <ac:chgData name="조 준영" userId="ca2aeba951d90199" providerId="LiveId" clId="{FE440FFD-7944-410F-B4A6-0B73FBE247B6}" dt="2023-06-28T05:57:06.888" v="2799" actId="478"/>
          <ac:graphicFrameMkLst>
            <pc:docMk/>
            <pc:sldMk cId="1441337638" sldId="1478"/>
            <ac:graphicFrameMk id="9" creationId="{07169E04-8005-C54D-5250-CA3ADF88A0C4}"/>
          </ac:graphicFrameMkLst>
        </pc:graphicFrameChg>
        <pc:picChg chg="add mod">
          <ac:chgData name="조 준영" userId="ca2aeba951d90199" providerId="LiveId" clId="{FE440FFD-7944-410F-B4A6-0B73FBE247B6}" dt="2023-06-28T05:58:58.407" v="2824" actId="164"/>
          <ac:picMkLst>
            <pc:docMk/>
            <pc:sldMk cId="1441337638" sldId="1478"/>
            <ac:picMk id="15" creationId="{F266B7CD-9EC0-7981-8C28-570CC07128BF}"/>
          </ac:picMkLst>
        </pc:picChg>
        <pc:picChg chg="add mod">
          <ac:chgData name="조 준영" userId="ca2aeba951d90199" providerId="LiveId" clId="{FE440FFD-7944-410F-B4A6-0B73FBE247B6}" dt="2023-06-28T05:59:50.892" v="2833" actId="1076"/>
          <ac:picMkLst>
            <pc:docMk/>
            <pc:sldMk cId="1441337638" sldId="1478"/>
            <ac:picMk id="20" creationId="{7A398174-69A7-DF7D-36AF-EB78B28822EB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29" creationId="{226374F5-3AD0-A87C-4273-AD755232842D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30" creationId="{FCA7F438-CF81-E2A9-700C-17BEEC6DD2F0}"/>
          </ac:picMkLst>
        </pc:picChg>
        <pc:picChg chg="mod">
          <ac:chgData name="조 준영" userId="ca2aeba951d90199" providerId="LiveId" clId="{FE440FFD-7944-410F-B4A6-0B73FBE247B6}" dt="2023-06-28T06:03:50.664" v="2956" actId="571"/>
          <ac:picMkLst>
            <pc:docMk/>
            <pc:sldMk cId="1441337638" sldId="1478"/>
            <ac:picMk id="35" creationId="{4F0D2F61-ED82-6273-9B26-2E20DA13B857}"/>
          </ac:picMkLst>
        </pc:picChg>
        <pc:picChg chg="mod">
          <ac:chgData name="조 준영" userId="ca2aeba951d90199" providerId="LiveId" clId="{FE440FFD-7944-410F-B4A6-0B73FBE247B6}" dt="2023-06-28T06:04:17.827" v="2968" actId="29295"/>
          <ac:picMkLst>
            <pc:docMk/>
            <pc:sldMk cId="1441337638" sldId="1478"/>
            <ac:picMk id="40" creationId="{8EC34A12-FF57-5D80-87DC-9A362EFC63BC}"/>
          </ac:picMkLst>
        </pc:pic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0" creationId="{CC39280B-C22C-B8FE-5AD2-6AD7E09F9344}"/>
          </ac:cxnSpMkLst>
        </pc:cxn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6" creationId="{87D8EA53-2DA0-A57F-3C63-0B2084C6EC54}"/>
          </ac:cxnSpMkLst>
        </pc:cxnChg>
        <pc:cxnChg chg="mod">
          <ac:chgData name="조 준영" userId="ca2aeba951d90199" providerId="LiveId" clId="{FE440FFD-7944-410F-B4A6-0B73FBE247B6}" dt="2023-06-28T05:50:11.550" v="2609" actId="478"/>
          <ac:cxnSpMkLst>
            <pc:docMk/>
            <pc:sldMk cId="1441337638" sldId="1478"/>
            <ac:cxnSpMk id="19" creationId="{CD5DA95A-77FA-4603-618E-6D209FDCAAD2}"/>
          </ac:cxnSpMkLst>
        </pc:cxnChg>
        <pc:cxnChg chg="del mod">
          <ac:chgData name="조 준영" userId="ca2aeba951d90199" providerId="LiveId" clId="{FE440FFD-7944-410F-B4A6-0B73FBE247B6}" dt="2023-06-28T05:50:12.379" v="2610" actId="478"/>
          <ac:cxnSpMkLst>
            <pc:docMk/>
            <pc:sldMk cId="1441337638" sldId="1478"/>
            <ac:cxnSpMk id="21" creationId="{0DC67580-0C94-FF37-A7C6-EFDA96547F0C}"/>
          </ac:cxnSpMkLst>
        </pc:cxnChg>
        <pc:cxnChg chg="add mod">
          <ac:chgData name="조 준영" userId="ca2aeba951d90199" providerId="LiveId" clId="{FE440FFD-7944-410F-B4A6-0B73FBE247B6}" dt="2023-06-28T06:24:28.327" v="4958" actId="20577"/>
          <ac:cxnSpMkLst>
            <pc:docMk/>
            <pc:sldMk cId="1441337638" sldId="1478"/>
            <ac:cxnSpMk id="26" creationId="{FAB56F02-77A7-E7B6-7D3B-EB8F8D7582F9}"/>
          </ac:cxnSpMkLst>
        </pc:cxnChg>
        <pc:cxnChg chg="add del mod">
          <ac:chgData name="조 준영" userId="ca2aeba951d90199" providerId="LiveId" clId="{FE440FFD-7944-410F-B4A6-0B73FBE247B6}" dt="2023-06-28T06:06:05.947" v="3005" actId="478"/>
          <ac:cxnSpMkLst>
            <pc:docMk/>
            <pc:sldMk cId="1441337638" sldId="1478"/>
            <ac:cxnSpMk id="46" creationId="{AFFDA4F2-8F6F-B216-22B9-F568F5E3ADD6}"/>
          </ac:cxnSpMkLst>
        </pc:cxnChg>
        <pc:cxnChg chg="add del mod">
          <ac:chgData name="조 준영" userId="ca2aeba951d90199" providerId="LiveId" clId="{FE440FFD-7944-410F-B4A6-0B73FBE247B6}" dt="2023-06-28T06:06:04.900" v="3004" actId="478"/>
          <ac:cxnSpMkLst>
            <pc:docMk/>
            <pc:sldMk cId="1441337638" sldId="1478"/>
            <ac:cxnSpMk id="47" creationId="{E65D4797-786D-3C5B-4E7F-570240B5C2A8}"/>
          </ac:cxnSpMkLst>
        </pc:cxnChg>
        <pc:cxnChg chg="add mod">
          <ac:chgData name="조 준영" userId="ca2aeba951d90199" providerId="LiveId" clId="{FE440FFD-7944-410F-B4A6-0B73FBE247B6}" dt="2023-06-28T09:41:35.989" v="12785" actId="14100"/>
          <ac:cxnSpMkLst>
            <pc:docMk/>
            <pc:sldMk cId="1441337638" sldId="1478"/>
            <ac:cxnSpMk id="48" creationId="{9F8D5DBD-9759-A15F-547B-27EEF8EA7A02}"/>
          </ac:cxnSpMkLst>
        </pc:cxnChg>
        <pc:cxnChg chg="add mod">
          <ac:chgData name="조 준영" userId="ca2aeba951d90199" providerId="LiveId" clId="{FE440FFD-7944-410F-B4A6-0B73FBE247B6}" dt="2023-06-28T09:41:41.707" v="12786" actId="14100"/>
          <ac:cxnSpMkLst>
            <pc:docMk/>
            <pc:sldMk cId="1441337638" sldId="1478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6:37:34.695" v="5794" actId="1076"/>
        <pc:sldMkLst>
          <pc:docMk/>
          <pc:sldMk cId="429039551" sldId="1479"/>
        </pc:sldMkLst>
        <pc:spChg chg="mod">
          <ac:chgData name="조 준영" userId="ca2aeba951d90199" providerId="LiveId" clId="{FE440FFD-7944-410F-B4A6-0B73FBE247B6}" dt="2023-06-28T06:08:41.882" v="3549" actId="20577"/>
          <ac:spMkLst>
            <pc:docMk/>
            <pc:sldMk cId="429039551" sldId="1479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29:21.271" v="5286" actId="20577"/>
          <ac:spMkLst>
            <pc:docMk/>
            <pc:sldMk cId="429039551" sldId="1479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37:34.695" v="5794" actId="1076"/>
          <ac:spMkLst>
            <pc:docMk/>
            <pc:sldMk cId="429039551" sldId="1479"/>
            <ac:spMk id="8" creationId="{E02C4C05-4062-2738-391F-3CCCA62A082D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24" creationId="{58D72C71-5E13-2248-D3C2-AFDFF295AC94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1" creationId="{59647565-8836-1A31-8286-C0D5E638C32C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2" creationId="{EB0069FB-2037-B028-2B5A-5FF36FB3CE29}"/>
          </ac:spMkLst>
        </pc:s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1" creationId="{4D068B38-92EE-285F-EECC-5C24672FF76A}"/>
          </ac:grpSpMkLst>
        </pc:gr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2" creationId="{BEF31CAD-4ED3-49B5-4FEA-ACDD39D07D21}"/>
          </ac:grpSpMkLst>
        </pc:grpChg>
        <pc:graphicFrameChg chg="add mod ord modGraphic">
          <ac:chgData name="조 준영" userId="ca2aeba951d90199" providerId="LiveId" clId="{FE440FFD-7944-410F-B4A6-0B73FBE247B6}" dt="2023-06-28T06:36:48.004" v="5790" actId="1038"/>
          <ac:graphicFrameMkLst>
            <pc:docMk/>
            <pc:sldMk cId="429039551" sldId="1479"/>
            <ac:graphicFrameMk id="4" creationId="{D185CEAA-5C14-0B1C-1591-30FD380116F7}"/>
          </ac:graphicFrameMkLst>
        </pc:graphicFrame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5" creationId="{851C19A4-9879-6AC3-07BE-93BE91C740FE}"/>
          </ac:picMkLst>
        </pc:pic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6" creationId="{B34806E0-4789-F141-D4D2-70659A8250A1}"/>
          </ac:picMkLst>
        </pc:picChg>
        <pc:picChg chg="add mod ord">
          <ac:chgData name="조 준영" userId="ca2aeba951d90199" providerId="LiveId" clId="{FE440FFD-7944-410F-B4A6-0B73FBE247B6}" dt="2023-06-28T06:34:56.857" v="5733" actId="1076"/>
          <ac:picMkLst>
            <pc:docMk/>
            <pc:sldMk cId="429039551" sldId="1479"/>
            <ac:picMk id="7" creationId="{2F40551A-E028-4FE4-2E82-D633900BABC1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9" creationId="{258811A4-8ADC-F926-40ED-DFB1F4350674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10" creationId="{D9A934B8-090D-4332-4448-7BA1EA41E6F0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1" creationId="{6EBADB3C-8483-50DE-6CB4-A869CE84E368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2" creationId="{2521379E-555D-1695-1C42-3D02C1186F52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3" creationId="{3A5065E0-2D0B-F221-A4ED-844D422301B0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4" creationId="{4153C5F7-895C-E41C-A361-15639BA7BC87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6" creationId="{3F7B4423-2BAF-BE69-985B-85DE87C6B153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7" creationId="{3D4791D4-B680-2BD8-3D93-544434973A8D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8" creationId="{3D91F82A-3477-C351-1D75-A8B93888FAE7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9" creationId="{70995221-1EE0-AB24-BD97-3601560F01E0}"/>
          </ac:picMkLst>
        </pc:picChg>
        <pc:cxnChg chg="del mod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26" creationId="{FAB56F02-77A7-E7B6-7D3B-EB8F8D7582F9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8" creationId="{9F8D5DBD-9759-A15F-547B-27EEF8EA7A02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9:30:21.646" v="12501" actId="20577"/>
        <pc:sldMkLst>
          <pc:docMk/>
          <pc:sldMk cId="995628698" sldId="1480"/>
        </pc:sldMkLst>
        <pc:spChg chg="mod">
          <ac:chgData name="조 준영" userId="ca2aeba951d90199" providerId="LiveId" clId="{FE440FFD-7944-410F-B4A6-0B73FBE247B6}" dt="2023-06-28T06:15:07.928" v="4235" actId="20577"/>
          <ac:spMkLst>
            <pc:docMk/>
            <pc:sldMk cId="995628698" sldId="1480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30:17.735" v="12491" actId="20577"/>
          <ac:spMkLst>
            <pc:docMk/>
            <pc:sldMk cId="995628698" sldId="1480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9" creationId="{8FCAF5A2-4280-E7F9-E11E-A5EF152B97E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0" creationId="{C5D5BCA0-82F8-839C-5B1F-AAA79877119B}"/>
          </ac:spMkLst>
        </pc:spChg>
        <pc:spChg chg="mod">
          <ac:chgData name="조 준영" userId="ca2aeba951d90199" providerId="LiveId" clId="{FE440FFD-7944-410F-B4A6-0B73FBE247B6}" dt="2023-06-28T09:30:21.646" v="12501" actId="20577"/>
          <ac:spMkLst>
            <pc:docMk/>
            <pc:sldMk cId="995628698" sldId="1480"/>
            <ac:spMk id="11" creationId="{E7353E5D-471C-5248-EEDB-FC209A90403E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5" creationId="{03F16479-FA1A-74B1-5D2A-8CFDF88D89E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6" creationId="{F304FBB2-3B84-4332-8A02-0606106B471D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7" creationId="{E32A9387-BBBA-C375-C923-96E0D407DD41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8" creationId="{F933F60D-7AE0-1F3E-4C2D-7E9FDCE8BA7F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0" creationId="{E3B58AED-FE77-320D-FB21-197AA99CAE57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2" creationId="{5E3667E1-5B98-32D1-6258-8B55F380B1D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4" creationId="{DD737981-6DF0-EDDA-A07F-EF2C705AAA3A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6" creationId="{F153DD25-06A1-D82A-3C6E-11CE2F91407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8" creationId="{116339B0-C231-D51D-4F6D-18AB608CE4BA}"/>
          </ac:spMkLst>
        </pc:spChg>
        <pc:grpChg chg="add mod">
          <ac:chgData name="조 준영" userId="ca2aeba951d90199" providerId="LiveId" clId="{FE440FFD-7944-410F-B4A6-0B73FBE247B6}" dt="2023-06-28T06:19:43.740" v="4774" actId="1076"/>
          <ac:grpSpMkLst>
            <pc:docMk/>
            <pc:sldMk cId="995628698" sldId="1480"/>
            <ac:grpSpMk id="8" creationId="{6739AB11-F6F0-FB19-02D1-2A84C8AECF32}"/>
          </ac:grpSpMkLst>
        </pc:grpChg>
        <pc:graphicFrameChg chg="del">
          <ac:chgData name="조 준영" userId="ca2aeba951d90199" providerId="LiveId" clId="{FE440FFD-7944-410F-B4A6-0B73FBE247B6}" dt="2023-06-28T06:15:57.496" v="4384" actId="478"/>
          <ac:graphicFrameMkLst>
            <pc:docMk/>
            <pc:sldMk cId="995628698" sldId="1480"/>
            <ac:graphicFrameMk id="4" creationId="{D185CEAA-5C14-0B1C-1591-30FD380116F7}"/>
          </ac:graphicFrameMkLst>
        </pc:graphicFrame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5" creationId="{851C19A4-9879-6AC3-07BE-93BE91C740FE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6" creationId="{B34806E0-4789-F141-D4D2-70659A8250A1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7" creationId="{2F40551A-E028-4FE4-2E82-D633900BABC1}"/>
          </ac:picMkLst>
        </pc:pic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2" creationId="{4F0CCBA9-CC6E-7461-C920-76AB5AA9E715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3" creationId="{9E0B4AAC-A7A7-E606-A76F-8CC5392A80EB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4" creationId="{ED476948-2EDD-93A9-9D2C-94A46D23156A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9" creationId="{A3457642-E1DA-2642-33E8-C6B73B93CD0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1" creationId="{28F7A147-B222-106B-108D-D09C1E09E3A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3" creationId="{98CBB1CD-4968-3A50-D98E-9F7CF51978F9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5" creationId="{4D0641D5-9331-B0C5-4CD0-CDA95B081023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7" creationId="{DE8D0224-C35D-AB81-137A-556D6921D562}"/>
          </ac:cxnSpMkLst>
        </pc:cxnChg>
      </pc:sldChg>
      <pc:sldChg chg="addSp delSp modSp add mod">
        <pc:chgData name="조 준영" userId="ca2aeba951d90199" providerId="LiveId" clId="{FE440FFD-7944-410F-B4A6-0B73FBE247B6}" dt="2023-06-28T06:40:53.837" v="6236" actId="167"/>
        <pc:sldMkLst>
          <pc:docMk/>
          <pc:sldMk cId="4049331373" sldId="1481"/>
        </pc:sldMkLst>
        <pc:spChg chg="mod">
          <ac:chgData name="조 준영" userId="ca2aeba951d90199" providerId="LiveId" clId="{FE440FFD-7944-410F-B4A6-0B73FBE247B6}" dt="2023-06-28T06:16:50.862" v="4461"/>
          <ac:spMkLst>
            <pc:docMk/>
            <pc:sldMk cId="4049331373" sldId="1481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33:25.684" v="5732" actId="20577"/>
          <ac:spMkLst>
            <pc:docMk/>
            <pc:sldMk cId="4049331373" sldId="1481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26:45.092" v="5006" actId="1076"/>
          <ac:spMkLst>
            <pc:docMk/>
            <pc:sldMk cId="4049331373" sldId="1481"/>
            <ac:spMk id="4" creationId="{F0557845-6055-188C-3BB0-1F39119F9A2A}"/>
          </ac:spMkLst>
        </pc:spChg>
        <pc:spChg chg="add mod">
          <ac:chgData name="조 준영" userId="ca2aeba951d90199" providerId="LiveId" clId="{FE440FFD-7944-410F-B4A6-0B73FBE247B6}" dt="2023-06-28T06:28:37.703" v="5250" actId="1076"/>
          <ac:spMkLst>
            <pc:docMk/>
            <pc:sldMk cId="4049331373" sldId="1481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6:23:49.038" v="4942" actId="478"/>
          <ac:spMkLst>
            <pc:docMk/>
            <pc:sldMk cId="4049331373" sldId="1481"/>
            <ac:spMk id="7" creationId="{549FF66D-F4BD-4EDC-0722-F45326498A19}"/>
          </ac:spMkLst>
        </pc:spChg>
        <pc:spChg chg="add del mod">
          <ac:chgData name="조 준영" userId="ca2aeba951d90199" providerId="LiveId" clId="{FE440FFD-7944-410F-B4A6-0B73FBE247B6}" dt="2023-06-28T06:23:01.690" v="4931" actId="478"/>
          <ac:spMkLst>
            <pc:docMk/>
            <pc:sldMk cId="4049331373" sldId="1481"/>
            <ac:spMk id="8" creationId="{1970D1B5-5AED-5B5B-C586-B8175AAD0653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9" creationId="{7C06E226-BDDA-E82A-CAF2-0147F8CB7BB4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0" creationId="{C51C2B5B-73AF-EBAD-C993-2A568F49B2ED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2" creationId="{ADBE1897-4E42-9D73-E4EA-6E321889C5F0}"/>
          </ac:spMkLst>
        </pc:spChg>
        <pc:spChg chg="add mod">
          <ac:chgData name="조 준영" userId="ca2aeba951d90199" providerId="LiveId" clId="{FE440FFD-7944-410F-B4A6-0B73FBE247B6}" dt="2023-06-28T06:24:17.344" v="4953"/>
          <ac:spMkLst>
            <pc:docMk/>
            <pc:sldMk cId="4049331373" sldId="1481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6:28:52.465" v="5274"/>
          <ac:spMkLst>
            <pc:docMk/>
            <pc:sldMk cId="4049331373" sldId="1481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6:25:45.340" v="4978" actId="478"/>
          <ac:graphicFrameMkLst>
            <pc:docMk/>
            <pc:sldMk cId="4049331373" sldId="1481"/>
            <ac:graphicFrameMk id="5" creationId="{ACE85CDE-467F-95B2-E3C7-B463CB70699E}"/>
          </ac:graphicFrameMkLst>
        </pc:graphicFrameChg>
        <pc:picChg chg="add mod">
          <ac:chgData name="조 준영" userId="ca2aeba951d90199" providerId="LiveId" clId="{FE440FFD-7944-410F-B4A6-0B73FBE247B6}" dt="2023-06-28T06:21:22.260" v="4899"/>
          <ac:picMkLst>
            <pc:docMk/>
            <pc:sldMk cId="4049331373" sldId="1481"/>
            <ac:picMk id="11" creationId="{66D81455-2B4F-8446-72B7-5F5BC6B6AEF4}"/>
          </ac:picMkLst>
        </pc:picChg>
        <pc:picChg chg="add mod ord">
          <ac:chgData name="조 준영" userId="ca2aeba951d90199" providerId="LiveId" clId="{FE440FFD-7944-410F-B4A6-0B73FBE247B6}" dt="2023-06-28T06:40:53.837" v="6236" actId="167"/>
          <ac:picMkLst>
            <pc:docMk/>
            <pc:sldMk cId="4049331373" sldId="1481"/>
            <ac:picMk id="15" creationId="{489C0641-8CF4-CFA8-B62D-AD79497EB55A}"/>
          </ac:picMkLst>
        </pc:picChg>
        <pc:cxnChg chg="add mod">
          <ac:chgData name="조 준영" userId="ca2aeba951d90199" providerId="LiveId" clId="{FE440FFD-7944-410F-B4A6-0B73FBE247B6}" dt="2023-06-28T06:26:41.280" v="5005" actId="1582"/>
          <ac:cxnSpMkLst>
            <pc:docMk/>
            <pc:sldMk cId="4049331373" sldId="1481"/>
            <ac:cxnSpMk id="17" creationId="{2D0BE4FA-DE86-9775-7637-99FC8B96DE30}"/>
          </ac:cxnSpMkLst>
        </pc:cxnChg>
        <pc:cxnChg chg="add mod">
          <ac:chgData name="조 준영" userId="ca2aeba951d90199" providerId="LiveId" clId="{FE440FFD-7944-410F-B4A6-0B73FBE247B6}" dt="2023-06-28T06:27:16.753" v="5013" actId="1582"/>
          <ac:cxnSpMkLst>
            <pc:docMk/>
            <pc:sldMk cId="4049331373" sldId="1481"/>
            <ac:cxnSpMk id="19" creationId="{C9160AA1-421E-3956-EBB8-DDBD04FF9A19}"/>
          </ac:cxnSpMkLst>
        </pc:cxnChg>
      </pc:sldChg>
      <pc:sldChg chg="addSp delSp modSp add mod">
        <pc:chgData name="조 준영" userId="ca2aeba951d90199" providerId="LiveId" clId="{FE440FFD-7944-410F-B4A6-0B73FBE247B6}" dt="2023-06-28T10:14:54.608" v="13706" actId="478"/>
        <pc:sldMkLst>
          <pc:docMk/>
          <pc:sldMk cId="3154535121" sldId="1482"/>
        </pc:sldMkLst>
        <pc:spChg chg="mod">
          <ac:chgData name="조 준영" userId="ca2aeba951d90199" providerId="LiveId" clId="{FE440FFD-7944-410F-B4A6-0B73FBE247B6}" dt="2023-06-28T09:06:37.020" v="11219" actId="20577"/>
          <ac:spMkLst>
            <pc:docMk/>
            <pc:sldMk cId="3154535121" sldId="1482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54:39.089" v="6594"/>
          <ac:spMkLst>
            <pc:docMk/>
            <pc:sldMk cId="3154535121" sldId="1482"/>
            <ac:spMk id="3" creationId="{9410A33C-F46D-E953-3CD1-2553BBD50664}"/>
          </ac:spMkLst>
        </pc:spChg>
        <pc:spChg chg="del mod">
          <ac:chgData name="조 준영" userId="ca2aeba951d90199" providerId="LiveId" clId="{FE440FFD-7944-410F-B4A6-0B73FBE247B6}" dt="2023-06-28T06:31:54.118" v="5583" actId="478"/>
          <ac:spMkLst>
            <pc:docMk/>
            <pc:sldMk cId="3154535121" sldId="1482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6" creationId="{F0699D2E-42CE-7D39-E9E7-081ED4014CD6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8" creationId="{4A72BD18-9B62-E4F5-06B8-D0472D55593F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20" creationId="{DA718E2D-3FCE-71E7-9B3B-10A7DE8ABF2D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1" creationId="{420312AC-CA5B-5E81-B0B8-8816036DDB26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2" creationId="{CD10455A-B84D-D84A-9B8C-174CCFEE092E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3" creationId="{DECBE539-9614-81E2-8000-BF6EF49F4A93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4" creationId="{251096AF-98C3-F233-216C-3D56713B567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5" creationId="{5368A60C-D094-0A4C-9D96-B01C6425465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6" creationId="{12C865C8-637F-DC3C-C357-80EE90BD4DD0}"/>
          </ac:spMkLst>
        </pc:spChg>
        <pc:spChg chg="mod topLvl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30" creationId="{A4DB2A2E-74C9-80B3-411B-214A1534C128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4" creationId="{C7B5CEAA-562B-5007-0019-C5651155C030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5" creationId="{D34BFE35-5638-8500-0760-6E5D8EBA51A1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6" creationId="{A981A40C-62F1-98C0-B38E-F1AC3F44D01A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7" creationId="{C9B7014E-7137-79EB-423A-231C4B506C1D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8" creationId="{89F7DAD9-A691-8188-0EDB-523B8FD44DF2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9" creationId="{04A425A0-39C4-C291-800E-408CBE1E0092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45" creationId="{47B2D51F-D41A-713E-0EA8-C268A04790A6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49" creationId="{89CF5CA4-90B1-0E08-7716-1E7CAE80CAC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0" creationId="{BDE66209-6A63-1FC1-CD8E-CFCE913BCFE1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1" creationId="{EDD0EEF4-2B13-00C9-A5EA-B88201A0111A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2" creationId="{C70A602F-4490-59B7-EAE7-B135BF2B14B7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3" creationId="{825A3A72-19DF-9566-8D6C-B02F3B87823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4" creationId="{B6A9FB04-6CF7-6CCA-2C72-584EABDA1689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62" creationId="{1F88EDB6-F95D-0735-D451-25FBB859A8D5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6" creationId="{F8446000-689B-74D2-8D20-2EA878AFDB94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7" creationId="{6589B4C7-910F-1C57-2DBF-D64970496C31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8" creationId="{2377A458-3772-FCF1-0ED8-2E41E6F19893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9" creationId="{0AC54CA3-56D4-C0B7-8F39-56B118BDE988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0" creationId="{E24962E0-B1C6-ED3E-0DA2-0E8398E0D687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1" creationId="{A7C96D0E-E043-22E2-0791-B48831762985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77" creationId="{ED85F91C-94E4-A754-BFD0-3396AD40EEF3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1" creationId="{02484F8F-510B-AE6A-C0AF-6369E154C7E2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2" creationId="{229A0BAD-A99E-50B0-DBEB-A5ACA046D034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3" creationId="{01C36875-6609-0373-6EFD-97D8A50582D0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4" creationId="{21A01D65-2167-735E-DEE5-CBB1F3F789DC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5" creationId="{EF5142F7-0DC1-6E12-902B-ABC0282A69D9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6" creationId="{C2B6C54E-5901-0714-8B24-6A16C04B434A}"/>
          </ac:spMkLst>
        </pc:spChg>
        <pc:spChg chg="add mod ord">
          <ac:chgData name="조 준영" userId="ca2aeba951d90199" providerId="LiveId" clId="{FE440FFD-7944-410F-B4A6-0B73FBE247B6}" dt="2023-06-28T06:44:06.655" v="6270" actId="164"/>
          <ac:spMkLst>
            <pc:docMk/>
            <pc:sldMk cId="3154535121" sldId="1482"/>
            <ac:spMk id="90" creationId="{26D2542A-BB23-93A3-4DCA-79F590FF16E9}"/>
          </ac:spMkLst>
        </pc:spChg>
        <pc:spChg chg="del mod topLvl">
          <ac:chgData name="조 준영" userId="ca2aeba951d90199" providerId="LiveId" clId="{FE440FFD-7944-410F-B4A6-0B73FBE247B6}" dt="2023-06-28T06:57:06.575" v="6690" actId="478"/>
          <ac:spMkLst>
            <pc:docMk/>
            <pc:sldMk cId="3154535121" sldId="1482"/>
            <ac:spMk id="96" creationId="{951A0202-4348-976A-B456-5794B3AA3682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4" creationId="{02B2C3BE-81FF-9A7F-1B93-16D7319A0F43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5" creationId="{A8F53B7E-74B9-E026-F722-A31E5E1CA2F2}"/>
          </ac:spMkLst>
        </pc:spChg>
        <pc:spChg chg="del mod">
          <ac:chgData name="조 준영" userId="ca2aeba951d90199" providerId="LiveId" clId="{FE440FFD-7944-410F-B4A6-0B73FBE247B6}" dt="2023-06-28T06:55:54.306" v="6656" actId="478"/>
          <ac:spMkLst>
            <pc:docMk/>
            <pc:sldMk cId="3154535121" sldId="1482"/>
            <ac:spMk id="113" creationId="{65A0922A-963D-28AF-C903-EEE167E131E4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5" creationId="{7270AFDF-F498-7CC0-E204-16F8D590ED5D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6" creationId="{88F7603A-8F33-0531-90A0-78DC5295339B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3" creationId="{A328FB4F-34CB-80DA-C33C-D0486E3425FE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4" creationId="{70EF125A-4FB2-EFDF-4977-55AF3D052E49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0" creationId="{F0DBD728-82BC-424E-2324-D5BCA6370556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1" creationId="{0231562F-5CFE-35A2-2926-57CEBE731772}"/>
          </ac:spMkLst>
        </pc:spChg>
        <pc:grpChg chg="add del 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5" creationId="{A3F6009A-4A90-CE97-D55B-E21F60D2A899}"/>
          </ac:grpSpMkLst>
        </pc:grpChg>
        <pc:grpChg chg="del mod topLvl">
          <ac:chgData name="조 준영" userId="ca2aeba951d90199" providerId="LiveId" clId="{FE440FFD-7944-410F-B4A6-0B73FBE247B6}" dt="2023-06-28T06:44:19.933" v="6276" actId="478"/>
          <ac:grpSpMkLst>
            <pc:docMk/>
            <pc:sldMk cId="3154535121" sldId="1482"/>
            <ac:grpSpMk id="7" creationId="{81159C60-C3B9-89D9-D113-299882C82B87}"/>
          </ac:grpSpMkLst>
        </pc:grpChg>
        <pc:grpChg chg="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16" creationId="{8EC81590-3E41-8286-CC75-1386D793C162}"/>
          </ac:grpSpMkLst>
        </pc:grpChg>
        <pc:grpChg chg="add del 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28" creationId="{57DBABE8-E9D9-1D3A-756E-E808ECD7CDC5}"/>
          </ac:grpSpMkLst>
        </pc:grpChg>
        <pc:grpChg chg="del mod topLvl">
          <ac:chgData name="조 준영" userId="ca2aeba951d90199" providerId="LiveId" clId="{FE440FFD-7944-410F-B4A6-0B73FBE247B6}" dt="2023-06-28T06:45:28.932" v="6290" actId="478"/>
          <ac:grpSpMkLst>
            <pc:docMk/>
            <pc:sldMk cId="3154535121" sldId="1482"/>
            <ac:grpSpMk id="29" creationId="{04016097-AC6E-97E4-35C5-281D08395CA8}"/>
          </ac:grpSpMkLst>
        </pc:grpChg>
        <pc:grpChg chg="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33" creationId="{49DD75CC-8892-57D6-57E1-FC7E50486CBA}"/>
          </ac:grpSpMkLst>
        </pc:grpChg>
        <pc:grpChg chg="add del mod">
          <ac:chgData name="조 준영" userId="ca2aeba951d90199" providerId="LiveId" clId="{FE440FFD-7944-410F-B4A6-0B73FBE247B6}" dt="2023-06-28T06:56:03.413" v="6658" actId="165"/>
          <ac:grpSpMkLst>
            <pc:docMk/>
            <pc:sldMk cId="3154535121" sldId="1482"/>
            <ac:grpSpMk id="41" creationId="{0111F5DF-83EA-A8A8-351D-79392A710B1E}"/>
          </ac:grpSpMkLst>
        </pc:grpChg>
        <pc:grpChg chg="del mod topLvl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2" creationId="{810E6579-D34C-158F-0416-FCBB66A5C879}"/>
          </ac:grpSpMkLst>
        </pc:grpChg>
        <pc:grpChg chg="del mod topLvl">
          <ac:chgData name="조 준영" userId="ca2aeba951d90199" providerId="LiveId" clId="{FE440FFD-7944-410F-B4A6-0B73FBE247B6}" dt="2023-06-28T06:56:10.834" v="6660" actId="478"/>
          <ac:grpSpMkLst>
            <pc:docMk/>
            <pc:sldMk cId="3154535121" sldId="1482"/>
            <ac:grpSpMk id="44" creationId="{8E7C558A-3279-92A2-591D-66BA6AECC7BC}"/>
          </ac:grpSpMkLst>
        </pc:grpChg>
        <pc:grpChg chg="mod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8" creationId="{E44AD38E-2949-E483-B55C-269878CD8411}"/>
          </ac:grpSpMkLst>
        </pc:grpChg>
        <pc:grpChg chg="add del mod">
          <ac:chgData name="조 준영" userId="ca2aeba951d90199" providerId="LiveId" clId="{FE440FFD-7944-410F-B4A6-0B73FBE247B6}" dt="2023-06-28T06:57:30.788" v="6696" actId="165"/>
          <ac:grpSpMkLst>
            <pc:docMk/>
            <pc:sldMk cId="3154535121" sldId="1482"/>
            <ac:grpSpMk id="57" creationId="{39EFE4A6-713F-FB99-204E-7E8AC7025339}"/>
          </ac:grpSpMkLst>
        </pc:grpChg>
        <pc:grpChg chg="add del mod topLvl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58" creationId="{E600FC93-7FA4-644F-0D42-D232358B89A4}"/>
          </ac:grpSpMkLst>
        </pc:grpChg>
        <pc:grpChg chg="del mod topLvl">
          <ac:chgData name="조 준영" userId="ca2aeba951d90199" providerId="LiveId" clId="{FE440FFD-7944-410F-B4A6-0B73FBE247B6}" dt="2023-06-28T06:57:40.989" v="6700" actId="478"/>
          <ac:grpSpMkLst>
            <pc:docMk/>
            <pc:sldMk cId="3154535121" sldId="1482"/>
            <ac:grpSpMk id="61" creationId="{34292E8A-A7DE-75D0-422A-6EF456C2CAEB}"/>
          </ac:grpSpMkLst>
        </pc:grpChg>
        <pc:grpChg chg="mod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65" creationId="{022BE030-A1AE-B929-7A7B-6D73AD6B3F0C}"/>
          </ac:grpSpMkLst>
        </pc:grpChg>
        <pc:grpChg chg="add del mod">
          <ac:chgData name="조 준영" userId="ca2aeba951d90199" providerId="LiveId" clId="{FE440FFD-7944-410F-B4A6-0B73FBE247B6}" dt="2023-06-28T06:40:13.960" v="6224" actId="165"/>
          <ac:grpSpMkLst>
            <pc:docMk/>
            <pc:sldMk cId="3154535121" sldId="1482"/>
            <ac:grpSpMk id="73" creationId="{F894DBEB-6E18-9AC0-3370-466CA60E0BBA}"/>
          </ac:grpSpMkLst>
        </pc:grpChg>
        <pc:grpChg chg="del mod topLvl">
          <ac:chgData name="조 준영" userId="ca2aeba951d90199" providerId="LiveId" clId="{FE440FFD-7944-410F-B4A6-0B73FBE247B6}" dt="2023-06-28T06:40:19.267" v="6225" actId="165"/>
          <ac:grpSpMkLst>
            <pc:docMk/>
            <pc:sldMk cId="3154535121" sldId="1482"/>
            <ac:grpSpMk id="74" creationId="{0F033E2A-D116-485A-BA93-9D6E755EE607}"/>
          </ac:grpSpMkLst>
        </pc:grpChg>
        <pc:grpChg chg="add del mod topLvl">
          <ac:chgData name="조 준영" userId="ca2aeba951d90199" providerId="LiveId" clId="{FE440FFD-7944-410F-B4A6-0B73FBE247B6}" dt="2023-06-28T06:42:07.557" v="6256" actId="478"/>
          <ac:grpSpMkLst>
            <pc:docMk/>
            <pc:sldMk cId="3154535121" sldId="1482"/>
            <ac:grpSpMk id="76" creationId="{C19D55F5-C313-9A7B-3229-E07521A1BF61}"/>
          </ac:grpSpMkLst>
        </pc:grpChg>
        <pc:grpChg chg="mod topLvl">
          <ac:chgData name="조 준영" userId="ca2aeba951d90199" providerId="LiveId" clId="{FE440FFD-7944-410F-B4A6-0B73FBE247B6}" dt="2023-06-28T06:40:54.259" v="6237" actId="165"/>
          <ac:grpSpMkLst>
            <pc:docMk/>
            <pc:sldMk cId="3154535121" sldId="1482"/>
            <ac:grpSpMk id="79" creationId="{EC0511A5-ED37-32AD-F740-71DB9EF93DC5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91" creationId="{FB94D028-6E07-AA03-F97F-7160D55BEE90}"/>
          </ac:grpSpMkLst>
        </pc:grpChg>
        <pc:grpChg chg="add del mod">
          <ac:chgData name="조 준영" userId="ca2aeba951d90199" providerId="LiveId" clId="{FE440FFD-7944-410F-B4A6-0B73FBE247B6}" dt="2023-06-28T06:56:32.297" v="6670" actId="165"/>
          <ac:grpSpMkLst>
            <pc:docMk/>
            <pc:sldMk cId="3154535121" sldId="1482"/>
            <ac:grpSpMk id="92" creationId="{EF7D21F0-85B4-4B8B-BF92-EB408BAF3868}"/>
          </ac:grpSpMkLst>
        </pc:grpChg>
        <pc:grpChg chg="add del mod">
          <ac:chgData name="조 준영" userId="ca2aeba951d90199" providerId="LiveId" clId="{FE440FFD-7944-410F-B4A6-0B73FBE247B6}" dt="2023-06-28T06:48:04.920" v="6323" actId="165"/>
          <ac:grpSpMkLst>
            <pc:docMk/>
            <pc:sldMk cId="3154535121" sldId="1482"/>
            <ac:grpSpMk id="97" creationId="{808B1F2D-4D8F-4B11-B029-420BA3879F1B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09" creationId="{FE0382D7-EA58-41B3-C4B2-D8B4E24815E3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0" creationId="{138810DC-79BD-28B8-472F-05177C6A12E2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9" creationId="{690C4E36-3ACD-A8E2-7DD0-CBDA21AF3046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26" creationId="{3EC2D435-1D0E-0903-C707-923746478885}"/>
          </ac:grpSpMkLst>
        </pc:grpChg>
        <pc:grpChg chg="add mo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35" creationId="{5D2EE400-CB27-FD8A-70BF-D8DDEDE02447}"/>
          </ac:grpSpMkLst>
        </pc:grpChg>
        <pc:picChg chg="add del mod">
          <ac:chgData name="조 준영" userId="ca2aeba951d90199" providerId="LiveId" clId="{FE440FFD-7944-410F-B4A6-0B73FBE247B6}" dt="2023-06-28T10:14:54.608" v="13706" actId="478"/>
          <ac:picMkLst>
            <pc:docMk/>
            <pc:sldMk cId="3154535121" sldId="1482"/>
            <ac:picMk id="4" creationId="{CC62164B-AD8C-0332-E8DE-B691ED857505}"/>
          </ac:picMkLst>
        </pc:picChg>
        <pc:picChg chg="del">
          <ac:chgData name="조 준영" userId="ca2aeba951d90199" providerId="LiveId" clId="{FE440FFD-7944-410F-B4A6-0B73FBE247B6}" dt="2023-06-28T06:31:51.306" v="5581" actId="478"/>
          <ac:picMkLst>
            <pc:docMk/>
            <pc:sldMk cId="3154535121" sldId="1482"/>
            <ac:picMk id="11" creationId="{66D81455-2B4F-8446-72B7-5F5BC6B6AEF4}"/>
          </ac:picMkLst>
        </pc:picChg>
        <pc:picChg chg="del mod topLvl">
          <ac:chgData name="조 준영" userId="ca2aeba951d90199" providerId="LiveId" clId="{FE440FFD-7944-410F-B4A6-0B73FBE247B6}" dt="2023-06-28T06:44:23.714" v="6278" actId="478"/>
          <ac:picMkLst>
            <pc:docMk/>
            <pc:sldMk cId="3154535121" sldId="1482"/>
            <ac:picMk id="14" creationId="{62062C71-75D7-3AA3-BDD0-60A1DDBCE011}"/>
          </ac:picMkLst>
        </pc:picChg>
        <pc:picChg chg="del">
          <ac:chgData name="조 준영" userId="ca2aeba951d90199" providerId="LiveId" clId="{FE440FFD-7944-410F-B4A6-0B73FBE247B6}" dt="2023-06-28T06:31:49.026" v="5580" actId="478"/>
          <ac:picMkLst>
            <pc:docMk/>
            <pc:sldMk cId="3154535121" sldId="1482"/>
            <ac:picMk id="15" creationId="{489C0641-8CF4-CFA8-B62D-AD79497EB55A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18" creationId="{428C093B-0F7F-BCCB-30F0-324DA9282990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27" creationId="{DCE27773-2606-7FE1-C8A6-91B9DAF25EEF}"/>
          </ac:picMkLst>
        </pc:picChg>
        <pc:picChg chg="del mod topLvl">
          <ac:chgData name="조 준영" userId="ca2aeba951d90199" providerId="LiveId" clId="{FE440FFD-7944-410F-B4A6-0B73FBE247B6}" dt="2023-06-28T06:50:55.225" v="6386" actId="478"/>
          <ac:picMkLst>
            <pc:docMk/>
            <pc:sldMk cId="3154535121" sldId="1482"/>
            <ac:picMk id="31" creationId="{DC809C2A-3690-7FC7-8081-6018CDE6DE73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32" creationId="{87B91641-8B39-D60D-645C-F4382E6B6A1A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40" creationId="{BD6CFA79-B46D-C450-EF3C-92E9D812D093}"/>
          </ac:picMkLst>
        </pc:picChg>
        <pc:picChg chg="del mod topLvl">
          <ac:chgData name="조 준영" userId="ca2aeba951d90199" providerId="LiveId" clId="{FE440FFD-7944-410F-B4A6-0B73FBE247B6}" dt="2023-06-28T06:56:11.646" v="6661" actId="478"/>
          <ac:picMkLst>
            <pc:docMk/>
            <pc:sldMk cId="3154535121" sldId="1482"/>
            <ac:picMk id="43" creationId="{AAF7BF9F-F3F0-02B3-660B-4B02C0108E08}"/>
          </ac:picMkLst>
        </pc:picChg>
        <pc:picChg chg="del mod topLvl">
          <ac:chgData name="조 준영" userId="ca2aeba951d90199" providerId="LiveId" clId="{FE440FFD-7944-410F-B4A6-0B73FBE247B6}" dt="2023-06-28T06:56:12.349" v="6662" actId="478"/>
          <ac:picMkLst>
            <pc:docMk/>
            <pc:sldMk cId="3154535121" sldId="1482"/>
            <ac:picMk id="46" creationId="{36FF6768-FA34-DA53-1930-E162FE4C2FD3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47" creationId="{FDBD02C4-C5A4-FEF6-5A48-3186E3EBA195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55" creationId="{2716DAAF-FCD7-F065-7ED0-B4A9CE0A74D4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56" creationId="{712CA73A-D97F-4B5A-0EA5-69DEE77E57CF}"/>
          </ac:picMkLst>
        </pc:picChg>
        <pc:picChg chg="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59" creationId="{A9516E18-500A-043A-BDE0-C27246A74556}"/>
          </ac:picMkLst>
        </pc:picChg>
        <pc:picChg chg="del mod topLvl">
          <ac:chgData name="조 준영" userId="ca2aeba951d90199" providerId="LiveId" clId="{FE440FFD-7944-410F-B4A6-0B73FBE247B6}" dt="2023-06-28T06:57:42.817" v="6701" actId="478"/>
          <ac:picMkLst>
            <pc:docMk/>
            <pc:sldMk cId="3154535121" sldId="1482"/>
            <ac:picMk id="63" creationId="{873B2A64-1AF4-3CC3-9F9C-774EAD8794CD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64" creationId="{9A676752-11AD-8F81-25B3-996273B83098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72" creationId="{6F8721B6-28E6-F19A-570A-A8B36F0C5DA4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5" creationId="{799BBDAA-623E-67C0-ACC4-2B7955CC6843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8" creationId="{83050124-C397-3B8F-B42F-B0A35B9307EA}"/>
          </ac:picMkLst>
        </pc:picChg>
        <pc:picChg chg="mod topLvl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0" creationId="{AC5DAC26-046B-FA3D-B9BF-30B2BDF7D4C9}"/>
          </ac:picMkLst>
        </pc:picChg>
        <pc:picChg chg="mod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7" creationId="{C3F108B4-B294-601F-63C1-070A4B0BD496}"/>
          </ac:picMkLst>
        </pc:picChg>
        <pc:picChg chg="add mod">
          <ac:chgData name="조 준영" userId="ca2aeba951d90199" providerId="LiveId" clId="{FE440FFD-7944-410F-B4A6-0B73FBE247B6}" dt="2023-06-28T06:51:49.229" v="6398" actId="1076"/>
          <ac:picMkLst>
            <pc:docMk/>
            <pc:sldMk cId="3154535121" sldId="1482"/>
            <ac:picMk id="89" creationId="{CC41D051-B7A1-CD7A-1FE9-61B86E3A8C3D}"/>
          </ac:picMkLst>
        </pc:picChg>
        <pc:picChg chg="del mod ord topLvl">
          <ac:chgData name="조 준영" userId="ca2aeba951d90199" providerId="LiveId" clId="{FE440FFD-7944-410F-B4A6-0B73FBE247B6}" dt="2023-06-28T06:59:42.751" v="6766" actId="478"/>
          <ac:picMkLst>
            <pc:docMk/>
            <pc:sldMk cId="3154535121" sldId="1482"/>
            <ac:picMk id="93" creationId="{9DE2898B-631D-8F25-7729-D4F3639948F3}"/>
          </ac:picMkLst>
        </pc:picChg>
        <pc:picChg chg="del mod topLvl">
          <ac:chgData name="조 준영" userId="ca2aeba951d90199" providerId="LiveId" clId="{FE440FFD-7944-410F-B4A6-0B73FBE247B6}" dt="2023-06-28T06:57:05.763" v="6689" actId="478"/>
          <ac:picMkLst>
            <pc:docMk/>
            <pc:sldMk cId="3154535121" sldId="1482"/>
            <ac:picMk id="94" creationId="{56503FA5-B5EF-DC1A-F9B7-86F9A8D0B1F0}"/>
          </ac:picMkLst>
        </pc:picChg>
        <pc:picChg chg="del mod topLvl">
          <ac:chgData name="조 준영" userId="ca2aeba951d90199" providerId="LiveId" clId="{FE440FFD-7944-410F-B4A6-0B73FBE247B6}" dt="2023-06-28T06:57:04.747" v="6688" actId="478"/>
          <ac:picMkLst>
            <pc:docMk/>
            <pc:sldMk cId="3154535121" sldId="1482"/>
            <ac:picMk id="95" creationId="{6C1BA76C-56F9-CCF1-C58D-5091141810D2}"/>
          </ac:picMkLst>
        </pc:picChg>
        <pc:picChg chg="add del mod">
          <ac:chgData name="조 준영" userId="ca2aeba951d90199" providerId="LiveId" clId="{FE440FFD-7944-410F-B4A6-0B73FBE247B6}" dt="2023-06-28T06:45:51.489" v="6295" actId="478"/>
          <ac:picMkLst>
            <pc:docMk/>
            <pc:sldMk cId="3154535121" sldId="1482"/>
            <ac:picMk id="99" creationId="{F610E2ED-BE78-2472-7766-CD85FC054235}"/>
          </ac:picMkLst>
        </pc:picChg>
        <pc:picChg chg="add del mod">
          <ac:chgData name="조 준영" userId="ca2aeba951d90199" providerId="LiveId" clId="{FE440FFD-7944-410F-B4A6-0B73FBE247B6}" dt="2023-06-28T06:46:22.123" v="6302" actId="478"/>
          <ac:picMkLst>
            <pc:docMk/>
            <pc:sldMk cId="3154535121" sldId="1482"/>
            <ac:picMk id="101" creationId="{3386D2DF-F0F6-013A-7136-EF6D5ED2E1B5}"/>
          </ac:picMkLst>
        </pc:picChg>
        <pc:picChg chg="add del mod ord">
          <ac:chgData name="조 준영" userId="ca2aeba951d90199" providerId="LiveId" clId="{FE440FFD-7944-410F-B4A6-0B73FBE247B6}" dt="2023-06-28T06:49:31.134" v="6349" actId="478"/>
          <ac:picMkLst>
            <pc:docMk/>
            <pc:sldMk cId="3154535121" sldId="1482"/>
            <ac:picMk id="103" creationId="{FC803AD7-1929-3D9B-E029-ACB86F9DF2D7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6" creationId="{60CE54DF-F9E2-2309-CBB8-894A03DF5A63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7" creationId="{A182FD6F-7478-80CB-7668-A6EB627525A3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8" creationId="{BCFB96A2-2AB1-532E-D889-6BE43F42D4DC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1" creationId="{D13D8009-E40F-7D9E-8342-B627EB83B827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2" creationId="{0CBD9AFB-EC52-0AF8-829F-56ACB3D4C9F3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4" creationId="{5C2CB5AF-C9BB-DAAF-A63C-271BBC525752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7" creationId="{F82D7B79-43FB-B309-FA57-67FAF3BE0FFF}"/>
          </ac:picMkLst>
        </pc:picChg>
        <pc:picChg chg="add 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18" creationId="{30E798A7-AEAF-15B0-86B2-ADE86309A611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0" creationId="{4C98DCFF-3994-7564-70F7-527723F0B70B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1" creationId="{45256126-5D34-0088-2B32-784C010BDC5C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2" creationId="{916694D8-9D33-57B7-B704-F82F27F39D6F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5" creationId="{E61F3946-5446-8156-72EE-E7E6D3B9DB60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7" creationId="{E020246B-F865-7242-E7BD-1D1C58ECAE6D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8" creationId="{61239FB7-9D4F-23A1-A3DD-F0372F3A9521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9" creationId="{05BE7C70-B66D-C8D9-E547-8568E07DB476}"/>
          </ac:picMkLst>
        </pc:picChg>
        <pc:picChg chg="del mod">
          <ac:chgData name="조 준영" userId="ca2aeba951d90199" providerId="LiveId" clId="{FE440FFD-7944-410F-B4A6-0B73FBE247B6}" dt="2023-06-28T06:58:32.758" v="6711" actId="478"/>
          <ac:picMkLst>
            <pc:docMk/>
            <pc:sldMk cId="3154535121" sldId="1482"/>
            <ac:picMk id="132" creationId="{66F0D9E1-17C6-5E5E-2962-F03D39E17334}"/>
          </ac:picMkLst>
        </pc:picChg>
        <pc:picChg chg="add mod ord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34" creationId="{B20FA934-1E60-DA9B-4C12-E5C00A32CE2B}"/>
          </ac:picMkLst>
        </pc:pic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9" creationId="{C9160AA1-421E-3956-EBB8-DDBD04FF9A19}"/>
          </ac:cxnSpMkLst>
        </pc:cxnChg>
        <pc:cxnChg chg="mod ord topLvl">
          <ac:chgData name="조 준영" userId="ca2aeba951d90199" providerId="LiveId" clId="{FE440FFD-7944-410F-B4A6-0B73FBE247B6}" dt="2023-06-28T07:00:45.268" v="6793" actId="164"/>
          <ac:cxnSpMkLst>
            <pc:docMk/>
            <pc:sldMk cId="3154535121" sldId="1482"/>
            <ac:cxnSpMk id="60" creationId="{839292B7-F260-B1D9-9373-3F18BFBCE206}"/>
          </ac:cxnSpMkLst>
        </pc:cxnChg>
      </pc:sldChg>
      <pc:sldChg chg="addSp delSp modSp new del mod">
        <pc:chgData name="조 준영" userId="ca2aeba951d90199" providerId="LiveId" clId="{FE440FFD-7944-410F-B4A6-0B73FBE247B6}" dt="2023-06-28T07:01:07.950" v="6794" actId="47"/>
        <pc:sldMkLst>
          <pc:docMk/>
          <pc:sldMk cId="133375417" sldId="1483"/>
        </pc:sldMkLst>
        <pc:spChg chg="del">
          <ac:chgData name="조 준영" userId="ca2aeba951d90199" providerId="LiveId" clId="{FE440FFD-7944-410F-B4A6-0B73FBE247B6}" dt="2023-06-28T06:41:07.037" v="6240" actId="478"/>
          <ac:spMkLst>
            <pc:docMk/>
            <pc:sldMk cId="133375417" sldId="1483"/>
            <ac:spMk id="3" creationId="{4CAC7BA8-019D-79ED-4FED-7605BD15BD6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4" creationId="{623859DA-DC70-FAB5-432A-FC93A7BC2DF7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5" creationId="{0C014200-E1BB-E1C8-B394-797C6C4C0C24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6" creationId="{468CB27D-FC31-C424-4817-11E3D948452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8" creationId="{03BE1964-344E-444C-6F4E-40C746BA5A7E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9" creationId="{4491C17D-3A8A-1EE0-23EA-80CB6029E686}"/>
          </ac:spMkLst>
        </pc:spChg>
        <pc:spChg chg="add del mod">
          <ac:chgData name="조 준영" userId="ca2aeba951d90199" providerId="LiveId" clId="{FE440FFD-7944-410F-B4A6-0B73FBE247B6}" dt="2023-06-28T06:41:22.456" v="6245" actId="478"/>
          <ac:spMkLst>
            <pc:docMk/>
            <pc:sldMk cId="133375417" sldId="1483"/>
            <ac:spMk id="12" creationId="{9BF994E3-B98F-2CFE-A5B6-12E8E86FFBDD}"/>
          </ac:spMkLst>
        </pc:spChg>
        <pc:grpChg chg="add del mod">
          <ac:chgData name="조 준영" userId="ca2aeba951d90199" providerId="LiveId" clId="{FE440FFD-7944-410F-B4A6-0B73FBE247B6}" dt="2023-06-28T06:46:41.071" v="6308" actId="165"/>
          <ac:grpSpMkLst>
            <pc:docMk/>
            <pc:sldMk cId="133375417" sldId="1483"/>
            <ac:grpSpMk id="14" creationId="{956009D2-3284-757A-EB7A-90DC8A54CBE2}"/>
          </ac:grpSpMkLst>
        </pc:grpChg>
        <pc:picChg chg="add mod topLvl">
          <ac:chgData name="조 준영" userId="ca2aeba951d90199" providerId="LiveId" clId="{FE440FFD-7944-410F-B4A6-0B73FBE247B6}" dt="2023-06-28T06:46:41.071" v="6308" actId="165"/>
          <ac:picMkLst>
            <pc:docMk/>
            <pc:sldMk cId="133375417" sldId="1483"/>
            <ac:picMk id="7" creationId="{59AAEFDB-C2B1-7B14-A372-B0D2839BDFD4}"/>
          </ac:picMkLst>
        </pc:picChg>
        <pc:picChg chg="add del mod ord">
          <ac:chgData name="조 준영" userId="ca2aeba951d90199" providerId="LiveId" clId="{FE440FFD-7944-410F-B4A6-0B73FBE247B6}" dt="2023-06-28T06:42:41.596" v="6260" actId="478"/>
          <ac:picMkLst>
            <pc:docMk/>
            <pc:sldMk cId="133375417" sldId="1483"/>
            <ac:picMk id="13" creationId="{305A9AAA-E568-C142-27F5-D898B36F78B2}"/>
          </ac:picMkLst>
        </pc:picChg>
        <pc:picChg chg="add del mod ord">
          <ac:chgData name="조 준영" userId="ca2aeba951d90199" providerId="LiveId" clId="{FE440FFD-7944-410F-B4A6-0B73FBE247B6}" dt="2023-06-28T06:49:38.148" v="6350" actId="478"/>
          <ac:picMkLst>
            <pc:docMk/>
            <pc:sldMk cId="133375417" sldId="1483"/>
            <ac:picMk id="15" creationId="{83106B03-CE05-1B99-89C6-B7FD0ADD7C61}"/>
          </ac:picMkLst>
        </pc:picChg>
        <pc:picChg chg="add del mod">
          <ac:chgData name="조 준영" userId="ca2aeba951d90199" providerId="LiveId" clId="{FE440FFD-7944-410F-B4A6-0B73FBE247B6}" dt="2023-06-28T06:46:29.668" v="6305"/>
          <ac:picMkLst>
            <pc:docMk/>
            <pc:sldMk cId="133375417" sldId="1483"/>
            <ac:picMk id="16" creationId="{952E28CE-9C2B-CE34-495A-5E4610D34483}"/>
          </ac:picMkLst>
        </pc:picChg>
        <pc:picChg chg="add mod">
          <ac:chgData name="조 준영" userId="ca2aeba951d90199" providerId="LiveId" clId="{FE440FFD-7944-410F-B4A6-0B73FBE247B6}" dt="2023-06-28T06:51:06.863" v="6388"/>
          <ac:picMkLst>
            <pc:docMk/>
            <pc:sldMk cId="133375417" sldId="1483"/>
            <ac:picMk id="17" creationId="{1705EFA7-5C6C-675F-B2E2-B294259D766B}"/>
          </ac:picMkLst>
        </pc:picChg>
        <pc:cxnChg chg="add del mod">
          <ac:chgData name="조 준영" userId="ca2aeba951d90199" providerId="LiveId" clId="{FE440FFD-7944-410F-B4A6-0B73FBE247B6}" dt="2023-06-28T06:41:09.490" v="6241" actId="478"/>
          <ac:cxnSpMkLst>
            <pc:docMk/>
            <pc:sldMk cId="133375417" sldId="1483"/>
            <ac:cxnSpMk id="10" creationId="{42A5338A-49B9-214C-7DBD-B3655A577CAB}"/>
          </ac:cxnSpMkLst>
        </pc:cxnChg>
        <pc:cxnChg chg="add del mod">
          <ac:chgData name="조 준영" userId="ca2aeba951d90199" providerId="LiveId" clId="{FE440FFD-7944-410F-B4A6-0B73FBE247B6}" dt="2023-06-28T06:41:23.205" v="6246" actId="478"/>
          <ac:cxnSpMkLst>
            <pc:docMk/>
            <pc:sldMk cId="133375417" sldId="1483"/>
            <ac:cxnSpMk id="11" creationId="{A9A62E09-1D25-3CF4-4E8A-14A9313DD82A}"/>
          </ac:cxnSpMkLst>
        </pc:cxnChg>
      </pc:sldChg>
      <pc:sldChg chg="addSp delSp modSp add mod ord">
        <pc:chgData name="조 준영" userId="ca2aeba951d90199" providerId="LiveId" clId="{FE440FFD-7944-410F-B4A6-0B73FBE247B6}" dt="2023-06-28T09:58:20.255" v="13315" actId="20577"/>
        <pc:sldMkLst>
          <pc:docMk/>
          <pc:sldMk cId="3962820716" sldId="1483"/>
        </pc:sldMkLst>
        <pc:spChg chg="mod">
          <ac:chgData name="조 준영" userId="ca2aeba951d90199" providerId="LiveId" clId="{FE440FFD-7944-410F-B4A6-0B73FBE247B6}" dt="2023-06-28T09:06:27.914" v="11213" actId="20577"/>
          <ac:spMkLst>
            <pc:docMk/>
            <pc:sldMk cId="3962820716" sldId="1483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58:20.255" v="13315" actId="20577"/>
          <ac:spMkLst>
            <pc:docMk/>
            <pc:sldMk cId="3962820716" sldId="1483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9:45:46.712" v="12854" actId="478"/>
          <ac:spMkLst>
            <pc:docMk/>
            <pc:sldMk cId="3962820716" sldId="1483"/>
            <ac:spMk id="7" creationId="{3EBAEFCB-AE37-AB32-4DE4-9A77E36A62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9:50:22.482" v="13115" actId="478"/>
          <ac:spMkLst>
            <pc:docMk/>
            <pc:sldMk cId="3962820716" sldId="1483"/>
            <ac:spMk id="27" creationId="{D63C05DC-A383-95CE-9159-D8E32577F178}"/>
          </ac:spMkLst>
        </pc:spChg>
        <pc:spChg chg="add mod topLvl">
          <ac:chgData name="조 준영" userId="ca2aeba951d90199" providerId="LiveId" clId="{FE440FFD-7944-410F-B4A6-0B73FBE247B6}" dt="2023-06-28T09:56:25.517" v="13262" actId="165"/>
          <ac:spMkLst>
            <pc:docMk/>
            <pc:sldMk cId="3962820716" sldId="1483"/>
            <ac:spMk id="35" creationId="{3FFF5EAF-25B1-4837-1613-F1E0052A1C81}"/>
          </ac:spMkLst>
        </pc:spChg>
        <pc:grpChg chg="add del mod">
          <ac:chgData name="조 준영" userId="ca2aeba951d90199" providerId="LiveId" clId="{FE440FFD-7944-410F-B4A6-0B73FBE247B6}" dt="2023-06-28T09:55:42.726" v="13251" actId="165"/>
          <ac:grpSpMkLst>
            <pc:docMk/>
            <pc:sldMk cId="3962820716" sldId="1483"/>
            <ac:grpSpMk id="36" creationId="{1BCA64A6-1BBF-ACBB-7BB9-54F244C0FBB0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39" creationId="{3CF3EC0A-F8EA-8635-83E5-78A91471DC86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0" creationId="{B472DB4C-F087-E1D6-BD21-08444E04AB5C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1" creationId="{3A05C185-3CE3-58D6-0B90-B3F1A73162C9}"/>
          </ac:grpSpMkLst>
        </pc:grpChg>
        <pc:grpChg chg="add mod">
          <ac:chgData name="조 준영" userId="ca2aeba951d90199" providerId="LiveId" clId="{FE440FFD-7944-410F-B4A6-0B73FBE247B6}" dt="2023-06-28T09:56:49.337" v="13267" actId="1076"/>
          <ac:grpSpMkLst>
            <pc:docMk/>
            <pc:sldMk cId="3962820716" sldId="1483"/>
            <ac:grpSpMk id="42" creationId="{6B307E18-EE6D-BC00-3CE9-FB2B9D2B6ACE}"/>
          </ac:grpSpMkLst>
        </pc:grpChg>
        <pc:graphicFrameChg chg="add del mod">
          <ac:chgData name="조 준영" userId="ca2aeba951d90199" providerId="LiveId" clId="{FE440FFD-7944-410F-B4A6-0B73FBE247B6}" dt="2023-06-28T09:53:28.479" v="13229"/>
          <ac:graphicFrameMkLst>
            <pc:docMk/>
            <pc:sldMk cId="3962820716" sldId="1483"/>
            <ac:graphicFrameMk id="37" creationId="{6A13619E-A4E7-FEC4-64E8-87F9B85EE315}"/>
          </ac:graphicFrameMkLst>
        </pc:graphicFrameChg>
        <pc:graphicFrameChg chg="add mod">
          <ac:chgData name="조 준영" userId="ca2aeba951d90199" providerId="LiveId" clId="{FE440FFD-7944-410F-B4A6-0B73FBE247B6}" dt="2023-06-28T09:56:49.337" v="13267" actId="1076"/>
          <ac:graphicFrameMkLst>
            <pc:docMk/>
            <pc:sldMk cId="3962820716" sldId="1483"/>
            <ac:graphicFrameMk id="38" creationId="{01694B39-52AC-377E-6391-677A98E3CF9F}"/>
          </ac:graphicFrameMkLst>
        </pc:graphicFrame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4" creationId="{3A4379B6-B768-AB86-9418-789E93FC09AE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5" creationId="{17878EF5-D201-BBA7-8D34-B071060E0A98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6" creationId="{5C3F15C1-7BF4-E878-ED83-4851199ED801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5" creationId="{489C0641-8CF4-CFA8-B62D-AD79497EB55A}"/>
          </ac:picMkLst>
        </pc:pic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9" creationId="{D0BE94F6-9B3B-85F5-15FD-DEC9686B55A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0" creationId="{1EC7A2E6-AD6A-C17C-1A86-8FB414544387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4" creationId="{81130F24-C5C9-C525-391F-4A386250186E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7" creationId="{2CE797CC-3D8B-FCB8-D310-FC0E4A451345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9" creationId="{C9160AA1-421E-3956-EBB8-DDBD04FF9A19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1" creationId="{8CD0DF6C-E26A-8DB9-75E3-EF5813E913E4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3" creationId="{33C22358-15A1-8ED9-D169-27CD5AB3BE1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5" creationId="{529DB6BF-B04A-F33B-6E43-992858A39750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8" creationId="{C16E2388-BEB0-0633-86D4-D1E1A3D4EE23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32" creationId="{CF94A4B5-63E0-2837-D306-75F825859B27}"/>
          </ac:cxnSpMkLst>
        </pc:cxnChg>
      </pc:sldChg>
      <pc:sldChg chg="addSp delSp modSp add mod">
        <pc:chgData name="조 준영" userId="ca2aeba951d90199" providerId="LiveId" clId="{FE440FFD-7944-410F-B4A6-0B73FBE247B6}" dt="2023-06-28T09:06:40.685" v="11221" actId="20577"/>
        <pc:sldMkLst>
          <pc:docMk/>
          <pc:sldMk cId="2634453223" sldId="1484"/>
        </pc:sldMkLst>
        <pc:spChg chg="mod">
          <ac:chgData name="조 준영" userId="ca2aeba951d90199" providerId="LiveId" clId="{FE440FFD-7944-410F-B4A6-0B73FBE247B6}" dt="2023-06-28T09:06:40.685" v="11221" actId="20577"/>
          <ac:spMkLst>
            <pc:docMk/>
            <pc:sldMk cId="2634453223" sldId="148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04:29.569" v="11200"/>
          <ac:spMkLst>
            <pc:docMk/>
            <pc:sldMk cId="2634453223" sldId="1484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9:04:43.750" v="11205" actId="20577"/>
          <ac:spMkLst>
            <pc:docMk/>
            <pc:sldMk cId="2634453223" sldId="1484"/>
            <ac:spMk id="6" creationId="{51DEBB0A-AE99-FC64-AA16-D8D3DCBC46A4}"/>
          </ac:spMkLst>
        </pc:spChg>
        <pc:grpChg chg="del">
          <ac:chgData name="조 준영" userId="ca2aeba951d90199" providerId="LiveId" clId="{FE440FFD-7944-410F-B4A6-0B73FBE247B6}" dt="2023-06-28T07:02:40.642" v="6837" actId="478"/>
          <ac:grpSpMkLst>
            <pc:docMk/>
            <pc:sldMk cId="2634453223" sldId="1484"/>
            <ac:grpSpMk id="135" creationId="{5D2EE400-CB27-FD8A-70BF-D8DDEDE02447}"/>
          </ac:grpSpMkLst>
        </pc:grpChg>
        <pc:picChg chg="add mod">
          <ac:chgData name="조 준영" userId="ca2aeba951d90199" providerId="LiveId" clId="{FE440FFD-7944-410F-B4A6-0B73FBE247B6}" dt="2023-06-28T09:03:45.624" v="11165" actId="1076"/>
          <ac:picMkLst>
            <pc:docMk/>
            <pc:sldMk cId="2634453223" sldId="1484"/>
            <ac:picMk id="5" creationId="{01A8AFF2-9D44-FEBD-4274-F2D4D2C567F4}"/>
          </ac:picMkLst>
        </pc:picChg>
      </pc:sldChg>
      <pc:sldChg chg="addSp delSp modSp add mod ord">
        <pc:chgData name="조 준영" userId="ca2aeba951d90199" providerId="LiveId" clId="{FE440FFD-7944-410F-B4A6-0B73FBE247B6}" dt="2023-06-28T09:07:12.965" v="11261" actId="20577"/>
        <pc:sldMkLst>
          <pc:docMk/>
          <pc:sldMk cId="1767220515" sldId="1485"/>
        </pc:sldMkLst>
        <pc:spChg chg="mod">
          <ac:chgData name="조 준영" userId="ca2aeba951d90199" providerId="LiveId" clId="{FE440FFD-7944-410F-B4A6-0B73FBE247B6}" dt="2023-06-28T09:06:30.737" v="11215" actId="20577"/>
          <ac:spMkLst>
            <pc:docMk/>
            <pc:sldMk cId="1767220515" sldId="1485"/>
            <ac:spMk id="2" creationId="{82A353CE-3830-426E-8E43-E8484A68E5BE}"/>
          </ac:spMkLst>
        </pc:spChg>
        <pc:spChg chg="del mod">
          <ac:chgData name="조 준영" userId="ca2aeba951d90199" providerId="LiveId" clId="{FE440FFD-7944-410F-B4A6-0B73FBE247B6}" dt="2023-06-28T07:18:25.433" v="7275" actId="478"/>
          <ac:spMkLst>
            <pc:docMk/>
            <pc:sldMk cId="1767220515" sldId="1485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4" creationId="{8E997F59-9E93-990B-263D-86E8FDAE0FC5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6" creationId="{2E0D7F4D-F69D-9241-A8AC-745F86790416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8" creationId="{C19A9D03-DD0F-A772-F03C-BEFF5BBBE24E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7:18:24.184" v="7274"/>
          <ac:spMkLst>
            <pc:docMk/>
            <pc:sldMk cId="1767220515" sldId="1485"/>
            <ac:spMk id="22" creationId="{CE4234ED-8A10-CA38-4D12-FE919CD7E1D3}"/>
          </ac:spMkLst>
        </pc:spChg>
        <pc:spChg chg="add mod">
          <ac:chgData name="조 준영" userId="ca2aeba951d90199" providerId="LiveId" clId="{FE440FFD-7944-410F-B4A6-0B73FBE247B6}" dt="2023-06-28T09:07:12.965" v="11261" actId="20577"/>
          <ac:spMkLst>
            <pc:docMk/>
            <pc:sldMk cId="1767220515" sldId="1485"/>
            <ac:spMk id="23" creationId="{82301586-3BB6-0B91-A1EE-14C27B25632C}"/>
          </ac:spMkLst>
        </pc:sp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5" creationId="{E8FD2D54-13F8-6512-C5E1-B338F6E09282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7" creationId="{98952B06-BD80-87EF-DE42-A677DAAB36EE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8" creationId="{ADCA6EF2-9762-30D7-CC1F-49FFB9EE8AA6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9" creationId="{C9160AA1-421E-3956-EBB8-DDBD04FF9A19}"/>
          </ac:cxnSpMkLst>
        </pc:cxnChg>
        <pc:cxnChg chg="add mod">
          <ac:chgData name="조 준영" userId="ca2aeba951d90199" providerId="LiveId" clId="{FE440FFD-7944-410F-B4A6-0B73FBE247B6}" dt="2023-06-28T07:04:00.265" v="6932"/>
          <ac:cxnSpMkLst>
            <pc:docMk/>
            <pc:sldMk cId="1767220515" sldId="1485"/>
            <ac:cxnSpMk id="21" creationId="{FEDF15C2-F6D5-4B7F-E79A-3A4DCA7D37F4}"/>
          </ac:cxnSpMkLst>
        </pc:cxnChg>
      </pc:sldChg>
      <pc:sldChg chg="addSp delSp modSp add mod ord">
        <pc:chgData name="조 준영" userId="ca2aeba951d90199" providerId="LiveId" clId="{FE440FFD-7944-410F-B4A6-0B73FBE247B6}" dt="2023-06-28T10:12:26.562" v="13679"/>
        <pc:sldMkLst>
          <pc:docMk/>
          <pc:sldMk cId="3849161200" sldId="1486"/>
        </pc:sldMkLst>
        <pc:spChg chg="mod">
          <ac:chgData name="조 준영" userId="ca2aeba951d90199" providerId="LiveId" clId="{FE440FFD-7944-410F-B4A6-0B73FBE247B6}" dt="2023-06-28T09:06:33.864" v="11217" actId="20577"/>
          <ac:spMkLst>
            <pc:docMk/>
            <pc:sldMk cId="3849161200" sldId="1486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10:12:26.562" v="13679"/>
          <ac:spMkLst>
            <pc:docMk/>
            <pc:sldMk cId="3849161200" sldId="1486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3" creationId="{8A4948A8-B385-1242-6C6D-19E564379E1C}"/>
          </ac:spMkLst>
        </pc:spChg>
        <pc:spChg chg="add del mod">
          <ac:chgData name="조 준영" userId="ca2aeba951d90199" providerId="LiveId" clId="{FE440FFD-7944-410F-B4A6-0B73FBE247B6}" dt="2023-06-28T07:29:34.981" v="9142" actId="478"/>
          <ac:spMkLst>
            <pc:docMk/>
            <pc:sldMk cId="3849161200" sldId="1486"/>
            <ac:spMk id="16" creationId="{63AFA9FA-DCBE-0616-B069-4684A600508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7:21:22.867" v="7980" actId="478"/>
          <ac:graphicFrameMkLst>
            <pc:docMk/>
            <pc:sldMk cId="3849161200" sldId="1486"/>
            <ac:graphicFrameMk id="14" creationId="{8ED14428-184A-73A5-50B2-B3A50981D747}"/>
          </ac:graphicFrameMkLst>
        </pc:graphicFrameChg>
        <pc:graphicFrameChg chg="add del mod">
          <ac:chgData name="조 준영" userId="ca2aeba951d90199" providerId="LiveId" clId="{FE440FFD-7944-410F-B4A6-0B73FBE247B6}" dt="2023-06-28T07:30:30.161" v="9172" actId="478"/>
          <ac:graphicFrameMkLst>
            <pc:docMk/>
            <pc:sldMk cId="3849161200" sldId="1486"/>
            <ac:graphicFrameMk id="18" creationId="{4C1AE2C1-02A1-0DBE-64D6-88C3D5E0E3A4}"/>
          </ac:graphicFrameMkLst>
        </pc:graphicFrameChg>
        <pc:graphicFrameChg chg="add mod modGraphic">
          <ac:chgData name="조 준영" userId="ca2aeba951d90199" providerId="LiveId" clId="{FE440FFD-7944-410F-B4A6-0B73FBE247B6}" dt="2023-06-28T09:36:02.109" v="12756"/>
          <ac:graphicFrameMkLst>
            <pc:docMk/>
            <pc:sldMk cId="3849161200" sldId="1486"/>
            <ac:graphicFrameMk id="21" creationId="{C80CD26A-82E1-73DF-C842-892F77EE8D15}"/>
          </ac:graphicFrameMkLst>
        </pc:graphicFrameChg>
        <pc:picChg chg="add del mod">
          <ac:chgData name="조 준영" userId="ca2aeba951d90199" providerId="LiveId" clId="{FE440FFD-7944-410F-B4A6-0B73FBE247B6}" dt="2023-06-28T07:38:53.505" v="9904" actId="478"/>
          <ac:picMkLst>
            <pc:docMk/>
            <pc:sldMk cId="3849161200" sldId="1486"/>
            <ac:picMk id="5" creationId="{F33CBED4-C561-6CEE-514B-A9B8FB9A6E0A}"/>
          </ac:picMkLst>
        </pc:picChg>
        <pc:picChg chg="add del mod">
          <ac:chgData name="조 준영" userId="ca2aeba951d90199" providerId="LiveId" clId="{FE440FFD-7944-410F-B4A6-0B73FBE247B6}" dt="2023-06-28T07:38:53.958" v="9905" actId="478"/>
          <ac:picMkLst>
            <pc:docMk/>
            <pc:sldMk cId="3849161200" sldId="1486"/>
            <ac:picMk id="7" creationId="{55AA1FB5-16BF-47A5-ADA3-8B6FE862D999}"/>
          </ac:picMkLst>
        </pc:picChg>
        <pc:picChg chg="add del mod">
          <ac:chgData name="조 준영" userId="ca2aeba951d90199" providerId="LiveId" clId="{FE440FFD-7944-410F-B4A6-0B73FBE247B6}" dt="2023-06-28T07:38:52.958" v="9903" actId="478"/>
          <ac:picMkLst>
            <pc:docMk/>
            <pc:sldMk cId="3849161200" sldId="1486"/>
            <ac:picMk id="8" creationId="{A3EDB4B7-B014-AB30-3093-7B859C11C3AA}"/>
          </ac:picMkLst>
        </pc:picChg>
        <pc:picChg chg="del">
          <ac:chgData name="조 준영" userId="ca2aeba951d90199" providerId="LiveId" clId="{FE440FFD-7944-410F-B4A6-0B73FBE247B6}" dt="2023-06-28T07:15:56.098" v="7097" actId="478"/>
          <ac:picMkLst>
            <pc:docMk/>
            <pc:sldMk cId="3849161200" sldId="1486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15:53.005" v="7096" actId="478"/>
          <ac:picMkLst>
            <pc:docMk/>
            <pc:sldMk cId="3849161200" sldId="1486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9" creationId="{C9160AA1-421E-3956-EBB8-DDBD04FF9A19}"/>
          </ac:cxnSpMkLst>
        </pc:cxnChg>
      </pc:sldChg>
      <pc:sldChg chg="modSp add mod">
        <pc:chgData name="조 준영" userId="ca2aeba951d90199" providerId="LiveId" clId="{FE440FFD-7944-410F-B4A6-0B73FBE247B6}" dt="2023-06-28T07:49:29.695" v="10926" actId="20577"/>
        <pc:sldMkLst>
          <pc:docMk/>
          <pc:sldMk cId="3767869464" sldId="1487"/>
        </pc:sldMkLst>
        <pc:spChg chg="mod">
          <ac:chgData name="조 준영" userId="ca2aeba951d90199" providerId="LiveId" clId="{FE440FFD-7944-410F-B4A6-0B73FBE247B6}" dt="2023-06-28T07:49:29.695" v="10926" actId="20577"/>
          <ac:spMkLst>
            <pc:docMk/>
            <pc:sldMk cId="3767869464" sldId="1487"/>
            <ac:spMk id="38" creationId="{00000000-0000-0000-0000-000000000000}"/>
          </ac:spMkLst>
        </pc:spChg>
      </pc:sldChg>
      <pc:sldChg chg="add del">
        <pc:chgData name="조 준영" userId="ca2aeba951d90199" providerId="LiveId" clId="{FE440FFD-7944-410F-B4A6-0B73FBE247B6}" dt="2023-06-28T09:24:48.258" v="12219"/>
        <pc:sldMkLst>
          <pc:docMk/>
          <pc:sldMk cId="888280710" sldId="1488"/>
        </pc:sldMkLst>
      </pc:sldChg>
      <pc:sldChg chg="addSp delSp modSp add mod">
        <pc:chgData name="조 준영" userId="ca2aeba951d90199" providerId="LiveId" clId="{FE440FFD-7944-410F-B4A6-0B73FBE247B6}" dt="2023-06-28T10:34:22.454" v="14823" actId="113"/>
        <pc:sldMkLst>
          <pc:docMk/>
          <pc:sldMk cId="2059868951" sldId="1488"/>
        </pc:sldMkLst>
        <pc:spChg chg="del mod">
          <ac:chgData name="조 준영" userId="ca2aeba951d90199" providerId="LiveId" clId="{FE440FFD-7944-410F-B4A6-0B73FBE247B6}" dt="2023-06-28T10:17:43.224" v="13756" actId="478"/>
          <ac:spMkLst>
            <pc:docMk/>
            <pc:sldMk cId="2059868951" sldId="1488"/>
            <ac:spMk id="3" creationId="{9410A33C-F46D-E953-3CD1-2553BBD50664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6" creationId="{E17C597E-992D-9E8B-9906-DD72C5A998BC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7" creationId="{29AB7513-0945-E052-CE89-EEA0B3C94F6E}"/>
          </ac:spMkLst>
        </pc:spChg>
        <pc:spChg chg="del mod">
          <ac:chgData name="조 준영" userId="ca2aeba951d90199" providerId="LiveId" clId="{FE440FFD-7944-410F-B4A6-0B73FBE247B6}" dt="2023-06-28T09:59:43.709" v="13322" actId="478"/>
          <ac:spMkLst>
            <pc:docMk/>
            <pc:sldMk cId="2059868951" sldId="1488"/>
            <ac:spMk id="8" creationId="{C28C9216-0498-0A6C-8055-39B018662150}"/>
          </ac:spMkLst>
        </pc:spChg>
        <pc:spChg chg="del mod">
          <ac:chgData name="조 준영" userId="ca2aeba951d90199" providerId="LiveId" clId="{FE440FFD-7944-410F-B4A6-0B73FBE247B6}" dt="2023-06-28T09:59:52.711" v="13325" actId="478"/>
          <ac:spMkLst>
            <pc:docMk/>
            <pc:sldMk cId="2059868951" sldId="1488"/>
            <ac:spMk id="9" creationId="{2EE586F8-637F-8775-1EDE-BCF0093C929B}"/>
          </ac:spMkLst>
        </pc:spChg>
        <pc:spChg chg="del mod">
          <ac:chgData name="조 준영" userId="ca2aeba951d90199" providerId="LiveId" clId="{FE440FFD-7944-410F-B4A6-0B73FBE247B6}" dt="2023-06-28T09:59:38.867" v="13321" actId="478"/>
          <ac:spMkLst>
            <pc:docMk/>
            <pc:sldMk cId="2059868951" sldId="1488"/>
            <ac:spMk id="11" creationId="{8BE3A809-C38F-1523-4DE4-EBBB7F30999F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3" creationId="{CCCEE9BA-C502-5E10-2287-B5E7249013F3}"/>
          </ac:spMkLst>
        </pc:spChg>
        <pc:spChg chg="add del mod">
          <ac:chgData name="조 준영" userId="ca2aeba951d90199" providerId="LiveId" clId="{FE440FFD-7944-410F-B4A6-0B73FBE247B6}" dt="2023-06-28T10:13:50.848" v="13696" actId="20577"/>
          <ac:spMkLst>
            <pc:docMk/>
            <pc:sldMk cId="2059868951" sldId="1488"/>
            <ac:spMk id="15" creationId="{24514FEC-6212-634F-53BB-5ABD699407D3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6" creationId="{FA4D7D31-7833-F684-3DF3-755EDA75B68B}"/>
          </ac:spMkLst>
        </pc:spChg>
        <pc:spChg chg="del mod">
          <ac:chgData name="조 준영" userId="ca2aeba951d90199" providerId="LiveId" clId="{FE440FFD-7944-410F-B4A6-0B73FBE247B6}" dt="2023-06-28T09:59:45.812" v="13323" actId="478"/>
          <ac:spMkLst>
            <pc:docMk/>
            <pc:sldMk cId="2059868951" sldId="1488"/>
            <ac:spMk id="17" creationId="{94566362-9B19-E145-8BB9-F5713C91B814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8" creationId="{A9FED3D0-06A3-B22D-AFA7-4DB501954706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9" creationId="{39056BD1-907F-B60F-26E3-160F20D3BBC0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0" creationId="{7C674BF7-AB5D-8828-4994-0ADE5A69CDDD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2" creationId="{C4283D2A-DA35-79DD-010D-DCE64950E166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6" creationId="{7E7C43D8-C90B-E398-1533-4DC827D01B99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7" creationId="{7206F503-C886-2804-B0BC-8BB109BD2708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9" creationId="{28DFE715-987F-B309-1912-40515CF27B0E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1" creationId="{4456300E-77CB-42A2-9F5F-E9A68CF45DA7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2" creationId="{E4E4B7DD-C4FB-E50F-5D94-02B9E880AEA0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3" creationId="{A90B8576-8B0F-37F8-0F14-1AABBCD7199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4" creationId="{750EE936-9976-0B70-53FD-D533FEFEF67F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5" creationId="{9C81B1D0-AACD-62E6-AABF-8DF8DF7A9F4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6" creationId="{AC31D350-0A52-E842-A58A-7B8CDEFAE27A}"/>
          </ac:spMkLst>
        </pc:spChg>
        <pc:spChg chg="add del 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0" creationId="{8D32A456-4F9A-0B6A-5136-69E2676A9C5A}"/>
          </ac:spMkLst>
        </pc:spChg>
        <pc:spChg chg="del mod topLvl">
          <ac:chgData name="조 준영" userId="ca2aeba951d90199" providerId="LiveId" clId="{FE440FFD-7944-410F-B4A6-0B73FBE247B6}" dt="2023-06-28T10:05:38.362" v="13447" actId="478"/>
          <ac:spMkLst>
            <pc:docMk/>
            <pc:sldMk cId="2059868951" sldId="1488"/>
            <ac:spMk id="41" creationId="{C96AE294-F211-7E5C-BCE0-632F6D528C5B}"/>
          </ac:spMkLst>
        </pc:spChg>
        <pc:spChg chg="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3" creationId="{8DE2255E-09E1-DB75-9F34-17D4C98477BA}"/>
          </ac:spMkLst>
        </pc:spChg>
        <pc:spChg chg="del mod topLvl">
          <ac:chgData name="조 준영" userId="ca2aeba951d90199" providerId="LiveId" clId="{FE440FFD-7944-410F-B4A6-0B73FBE247B6}" dt="2023-06-28T10:05:21.068" v="13440" actId="478"/>
          <ac:spMkLst>
            <pc:docMk/>
            <pc:sldMk cId="2059868951" sldId="1488"/>
            <ac:spMk id="45" creationId="{AFD42F60-E5ED-FC0E-D442-CD397D0C942D}"/>
          </ac:spMkLst>
        </pc:spChg>
        <pc:spChg chg="del mod topLvl">
          <ac:chgData name="조 준영" userId="ca2aeba951d90199" providerId="LiveId" clId="{FE440FFD-7944-410F-B4A6-0B73FBE247B6}" dt="2023-06-28T10:05:19.815" v="13439" actId="478"/>
          <ac:spMkLst>
            <pc:docMk/>
            <pc:sldMk cId="2059868951" sldId="1488"/>
            <ac:spMk id="46" creationId="{510F6AF0-A309-BFB1-7D05-12590C31BC75}"/>
          </ac:spMkLst>
        </pc:spChg>
        <pc:spChg chg="del mod topLvl">
          <ac:chgData name="조 준영" userId="ca2aeba951d90199" providerId="LiveId" clId="{FE440FFD-7944-410F-B4A6-0B73FBE247B6}" dt="2023-06-28T10:05:30.138" v="13446" actId="478"/>
          <ac:spMkLst>
            <pc:docMk/>
            <pc:sldMk cId="2059868951" sldId="1488"/>
            <ac:spMk id="47" creationId="{251053EF-670E-E53E-0EB2-7E6A087EF848}"/>
          </ac:spMkLst>
        </pc:spChg>
        <pc:spChg chg="del mod topLvl">
          <ac:chgData name="조 준영" userId="ca2aeba951d90199" providerId="LiveId" clId="{FE440FFD-7944-410F-B4A6-0B73FBE247B6}" dt="2023-06-28T10:05:29.392" v="13445" actId="478"/>
          <ac:spMkLst>
            <pc:docMk/>
            <pc:sldMk cId="2059868951" sldId="1488"/>
            <ac:spMk id="48" creationId="{007E21E6-035B-9317-CF06-A9F764B730BF}"/>
          </ac:spMkLst>
        </pc:spChg>
        <pc:spChg chg="del mod topLvl">
          <ac:chgData name="조 준영" userId="ca2aeba951d90199" providerId="LiveId" clId="{FE440FFD-7944-410F-B4A6-0B73FBE247B6}" dt="2023-06-28T10:05:27.568" v="13444" actId="478"/>
          <ac:spMkLst>
            <pc:docMk/>
            <pc:sldMk cId="2059868951" sldId="1488"/>
            <ac:spMk id="49" creationId="{FA41C053-4786-CB60-9F76-905673E3E330}"/>
          </ac:spMkLst>
        </pc:spChg>
        <pc:spChg chg="del mod topLvl">
          <ac:chgData name="조 준영" userId="ca2aeba951d90199" providerId="LiveId" clId="{FE440FFD-7944-410F-B4A6-0B73FBE247B6}" dt="2023-06-28T10:05:26.459" v="13443" actId="478"/>
          <ac:spMkLst>
            <pc:docMk/>
            <pc:sldMk cId="2059868951" sldId="1488"/>
            <ac:spMk id="50" creationId="{F5704D82-D79B-2EF4-E6A8-B7F718261A10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1" creationId="{6DB767A9-9746-0CA2-BC27-901F224C0ACF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2" creationId="{EF781AD6-DFB0-A5F5-A7DA-06E8F07D435C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3" creationId="{D65FFB7F-017E-981F-6B1D-FB5CEE150854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4" creationId="{354007F4-AD11-BDC1-E7B2-453998EDC3F1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5" creationId="{53AAAEE2-299E-7349-20B0-036C913CEF5D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6" creationId="{80E597E7-3368-02F5-9704-94CDBDD1EFA4}"/>
          </ac:spMkLst>
        </pc:spChg>
        <pc:spChg chg="add del mod">
          <ac:chgData name="조 준영" userId="ca2aeba951d90199" providerId="LiveId" clId="{FE440FFD-7944-410F-B4A6-0B73FBE247B6}" dt="2023-06-28T10:11:51.992" v="13650" actId="478"/>
          <ac:spMkLst>
            <pc:docMk/>
            <pc:sldMk cId="2059868951" sldId="1488"/>
            <ac:spMk id="57" creationId="{5E725CAD-914B-5B58-302F-3A6FF5DC98D1}"/>
          </ac:spMkLst>
        </pc:spChg>
        <pc:spChg chg="add del mod">
          <ac:chgData name="조 준영" userId="ca2aeba951d90199" providerId="LiveId" clId="{FE440FFD-7944-410F-B4A6-0B73FBE247B6}" dt="2023-06-28T10:11:50.366" v="13649" actId="478"/>
          <ac:spMkLst>
            <pc:docMk/>
            <pc:sldMk cId="2059868951" sldId="1488"/>
            <ac:spMk id="58" creationId="{5CEE4A51-8D45-E17B-98AD-B20475CDE233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3" creationId="{8A71F3AF-BE89-0AAB-285E-7B44C5A46066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4" creationId="{195DD24F-0599-7E95-0692-8AB7D0437B9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6" creationId="{91EBC26F-D049-DAE8-E85F-90C96F5FF073}"/>
          </ac:spMkLst>
        </pc:spChg>
        <pc:spChg chg="mod">
          <ac:chgData name="조 준영" userId="ca2aeba951d90199" providerId="LiveId" clId="{FE440FFD-7944-410F-B4A6-0B73FBE247B6}" dt="2023-06-28T10:13:55.895" v="13700" actId="20577"/>
          <ac:spMkLst>
            <pc:docMk/>
            <pc:sldMk cId="2059868951" sldId="1488"/>
            <ac:spMk id="68" creationId="{650E4E92-2B75-89AB-29D4-CC2B68BFDCED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9" creationId="{DBC04D8B-4AE7-B86B-42B9-094546DF76A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0" creationId="{DE44DBF0-2781-80E1-CF53-0F0717D9272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1" creationId="{2D32DC2D-B4A6-9B10-BF53-C5BBBC285D0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2" creationId="{11CBE3EF-DED7-9503-DEB5-FF677E918ED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3" creationId="{537EEC75-3F92-B785-489A-AE4D07943042}"/>
          </ac:spMkLst>
        </pc:spChg>
        <pc:spChg chg="add mod">
          <ac:chgData name="조 준영" userId="ca2aeba951d90199" providerId="LiveId" clId="{FE440FFD-7944-410F-B4A6-0B73FBE247B6}" dt="2023-06-28T10:30:15.085" v="14787" actId="6549"/>
          <ac:spMkLst>
            <pc:docMk/>
            <pc:sldMk cId="2059868951" sldId="1488"/>
            <ac:spMk id="74" creationId="{ABFE02F7-0BEA-A419-86F4-4E15BC1B37F2}"/>
          </ac:spMkLst>
        </pc:spChg>
        <pc:spChg chg="add mod">
          <ac:chgData name="조 준영" userId="ca2aeba951d90199" providerId="LiveId" clId="{FE440FFD-7944-410F-B4A6-0B73FBE247B6}" dt="2023-06-28T10:27:33.092" v="14721" actId="164"/>
          <ac:spMkLst>
            <pc:docMk/>
            <pc:sldMk cId="2059868951" sldId="1488"/>
            <ac:spMk id="76" creationId="{71D50F72-E780-6864-3F80-6D4A0403366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79" creationId="{644046C6-19D1-49DD-B660-408C9243399F}"/>
          </ac:spMkLst>
        </pc:spChg>
        <pc:spChg chg="add mod">
          <ac:chgData name="조 준영" userId="ca2aeba951d90199" providerId="LiveId" clId="{FE440FFD-7944-410F-B4A6-0B73FBE247B6}" dt="2023-06-28T10:31:03.063" v="14788" actId="20577"/>
          <ac:spMkLst>
            <pc:docMk/>
            <pc:sldMk cId="2059868951" sldId="1488"/>
            <ac:spMk id="80" creationId="{884EB975-1173-DB34-D905-5E9CDD652E9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81" creationId="{3903ECBD-9DB2-3653-2954-23312A6B1357}"/>
          </ac:spMkLst>
        </pc:spChg>
        <pc:spChg chg="add mod">
          <ac:chgData name="조 준영" userId="ca2aeba951d90199" providerId="LiveId" clId="{FE440FFD-7944-410F-B4A6-0B73FBE247B6}" dt="2023-06-28T10:31:42.919" v="14795" actId="1076"/>
          <ac:spMkLst>
            <pc:docMk/>
            <pc:sldMk cId="2059868951" sldId="1488"/>
            <ac:spMk id="90" creationId="{C796280A-EF99-92C8-EB39-D67B08DEB367}"/>
          </ac:spMkLst>
        </pc:spChg>
        <pc:spChg chg="add mod">
          <ac:chgData name="조 준영" userId="ca2aeba951d90199" providerId="LiveId" clId="{FE440FFD-7944-410F-B4A6-0B73FBE247B6}" dt="2023-06-28T10:34:22.454" v="14823" actId="113"/>
          <ac:spMkLst>
            <pc:docMk/>
            <pc:sldMk cId="2059868951" sldId="1488"/>
            <ac:spMk id="91" creationId="{E3437F2F-0026-C2AE-77AE-3F251E556FC6}"/>
          </ac:spMkLst>
        </pc:spChg>
        <pc:spChg chg="add mod">
          <ac:chgData name="조 준영" userId="ca2aeba951d90199" providerId="LiveId" clId="{FE440FFD-7944-410F-B4A6-0B73FBE247B6}" dt="2023-06-28T10:34:18.874" v="14822" actId="113"/>
          <ac:spMkLst>
            <pc:docMk/>
            <pc:sldMk cId="2059868951" sldId="1488"/>
            <ac:spMk id="92" creationId="{7147C196-CFCC-D67F-2F0E-CD3700C1D93A}"/>
          </ac:spMkLst>
        </pc:spChg>
        <pc:grpChg chg="add del mod">
          <ac:chgData name="조 준영" userId="ca2aeba951d90199" providerId="LiveId" clId="{FE440FFD-7944-410F-B4A6-0B73FBE247B6}" dt="2023-06-28T10:27:52.464" v="14724" actId="1076"/>
          <ac:grpSpMkLst>
            <pc:docMk/>
            <pc:sldMk cId="2059868951" sldId="1488"/>
            <ac:grpSpMk id="4" creationId="{F02D03A7-66AF-685E-C31F-259D02DD568B}"/>
          </ac:grpSpMkLst>
        </pc:grpChg>
        <pc:grpChg chg="mod topLvl">
          <ac:chgData name="조 준영" userId="ca2aeba951d90199" providerId="LiveId" clId="{FE440FFD-7944-410F-B4A6-0B73FBE247B6}" dt="2023-06-28T10:08:27.434" v="13511" actId="165"/>
          <ac:grpSpMkLst>
            <pc:docMk/>
            <pc:sldMk cId="2059868951" sldId="1488"/>
            <ac:grpSpMk id="5" creationId="{24BD471B-D871-6F0B-FC0D-18A00B37EDA5}"/>
          </ac:grpSpMkLst>
        </pc:grpChg>
        <pc:grpChg chg="add del mod">
          <ac:chgData name="조 준영" userId="ca2aeba951d90199" providerId="LiveId" clId="{FE440FFD-7944-410F-B4A6-0B73FBE247B6}" dt="2023-06-28T10:04:32.958" v="13420" actId="478"/>
          <ac:grpSpMkLst>
            <pc:docMk/>
            <pc:sldMk cId="2059868951" sldId="1488"/>
            <ac:grpSpMk id="23" creationId="{EF25C56B-1080-9823-433B-909D5B05F5C1}"/>
          </ac:grpSpMkLst>
        </pc:grpChg>
        <pc:grpChg chg="mod">
          <ac:chgData name="조 준영" userId="ca2aeba951d90199" providerId="LiveId" clId="{FE440FFD-7944-410F-B4A6-0B73FBE247B6}" dt="2023-06-28T10:01:23.544" v="13356" actId="571"/>
          <ac:grpSpMkLst>
            <pc:docMk/>
            <pc:sldMk cId="2059868951" sldId="1488"/>
            <ac:grpSpMk id="25" creationId="{75EBBE94-BF39-0B9D-7048-7D50B9A5A03D}"/>
          </ac:grpSpMkLst>
        </pc:grpChg>
        <pc:grpChg chg="add del mod">
          <ac:chgData name="조 준영" userId="ca2aeba951d90199" providerId="LiveId" clId="{FE440FFD-7944-410F-B4A6-0B73FBE247B6}" dt="2023-06-28T10:05:12.730" v="13434" actId="165"/>
          <ac:grpSpMkLst>
            <pc:docMk/>
            <pc:sldMk cId="2059868951" sldId="1488"/>
            <ac:grpSpMk id="37" creationId="{366DCD3B-CA04-779F-A0CE-60A1E05E1EC2}"/>
          </ac:grpSpMkLst>
        </pc:grpChg>
        <pc:grpChg chg="del mod topLvl">
          <ac:chgData name="조 준영" userId="ca2aeba951d90199" providerId="LiveId" clId="{FE440FFD-7944-410F-B4A6-0B73FBE247B6}" dt="2023-06-28T10:05:16.098" v="13435" actId="165"/>
          <ac:grpSpMkLst>
            <pc:docMk/>
            <pc:sldMk cId="2059868951" sldId="1488"/>
            <ac:grpSpMk id="39" creationId="{3B634207-37CE-8763-5E8C-965680E9FC13}"/>
          </ac:grpSpMkLst>
        </pc:grpChg>
        <pc:grpChg chg="add mod">
          <ac:chgData name="조 준영" userId="ca2aeba951d90199" providerId="LiveId" clId="{FE440FFD-7944-410F-B4A6-0B73FBE247B6}" dt="2023-06-28T10:34:08.621" v="14799" actId="571"/>
          <ac:grpSpMkLst>
            <pc:docMk/>
            <pc:sldMk cId="2059868951" sldId="1488"/>
            <ac:grpSpMk id="59" creationId="{E811DB16-FC00-7CF4-4FF9-787F79134297}"/>
          </ac:grpSpMkLst>
        </pc:grpChg>
        <pc:grpChg chg="add del mod">
          <ac:chgData name="조 준영" userId="ca2aeba951d90199" providerId="LiveId" clId="{FE440FFD-7944-410F-B4A6-0B73FBE247B6}" dt="2023-06-28T10:14:21.594" v="13703" actId="478"/>
          <ac:grpSpMkLst>
            <pc:docMk/>
            <pc:sldMk cId="2059868951" sldId="1488"/>
            <ac:grpSpMk id="60" creationId="{9AC35D9D-5CE6-36A6-D8DC-DCBF251D6ECE}"/>
          </ac:grpSpMkLst>
        </pc:grpChg>
        <pc:grpChg chg="mod">
          <ac:chgData name="조 준영" userId="ca2aeba951d90199" providerId="LiveId" clId="{FE440FFD-7944-410F-B4A6-0B73FBE247B6}" dt="2023-06-28T10:13:32.875" v="13693" actId="571"/>
          <ac:grpSpMkLst>
            <pc:docMk/>
            <pc:sldMk cId="2059868951" sldId="1488"/>
            <ac:grpSpMk id="62" creationId="{A399EF76-E507-7252-7EE3-E025C478B1C8}"/>
          </ac:grpSpMkLst>
        </pc:grpChg>
        <pc:grpChg chg="add mod">
          <ac:chgData name="조 준영" userId="ca2aeba951d90199" providerId="LiveId" clId="{FE440FFD-7944-410F-B4A6-0B73FBE247B6}" dt="2023-06-28T10:27:52.464" v="14724" actId="1076"/>
          <ac:grpSpMkLst>
            <pc:docMk/>
            <pc:sldMk cId="2059868951" sldId="1488"/>
            <ac:grpSpMk id="87" creationId="{F7A53512-B9B7-766E-A2BD-18481EB9C0CC}"/>
          </ac:grpSpMkLst>
        </pc:grpChg>
        <pc:graphicFrameChg chg="del">
          <ac:chgData name="조 준영" userId="ca2aeba951d90199" providerId="LiveId" clId="{FE440FFD-7944-410F-B4A6-0B73FBE247B6}" dt="2023-06-28T09:24:56.820" v="12221" actId="478"/>
          <ac:graphicFrameMkLst>
            <pc:docMk/>
            <pc:sldMk cId="2059868951" sldId="1488"/>
            <ac:graphicFrameMk id="21" creationId="{C80CD26A-82E1-73DF-C842-892F77EE8D15}"/>
          </ac:graphicFrameMkLst>
        </pc:graphicFrameChg>
        <pc:picChg chg="mod ord topLvl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0" creationId="{30A75180-4F00-B43A-6490-E54B48D9C7BC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2" creationId="{7E462C26-169D-D868-1A9A-C1A37393178B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4" creationId="{E0B48C7C-7B25-E0F0-C478-3053BE302E40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4" creationId="{17F3D43D-FC63-4A8A-45A3-99E13E48C35C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8" creationId="{9611D767-B821-BE1A-283A-5962C5AE3861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30" creationId="{46670428-FAF5-3759-6709-46B6B43CB209}"/>
          </ac:picMkLst>
        </pc:picChg>
        <pc:picChg chg="del mod topLvl">
          <ac:chgData name="조 준영" userId="ca2aeba951d90199" providerId="LiveId" clId="{FE440FFD-7944-410F-B4A6-0B73FBE247B6}" dt="2023-06-28T10:05:18.719" v="13437" actId="478"/>
          <ac:picMkLst>
            <pc:docMk/>
            <pc:sldMk cId="2059868951" sldId="1488"/>
            <ac:picMk id="38" creationId="{92511344-02EC-E751-1374-E1F3CE02E529}"/>
          </ac:picMkLst>
        </pc:picChg>
        <pc:picChg chg="del mod topLvl">
          <ac:chgData name="조 준영" userId="ca2aeba951d90199" providerId="LiveId" clId="{FE440FFD-7944-410F-B4A6-0B73FBE247B6}" dt="2023-06-28T10:05:17.795" v="13436" actId="478"/>
          <ac:picMkLst>
            <pc:docMk/>
            <pc:sldMk cId="2059868951" sldId="1488"/>
            <ac:picMk id="42" creationId="{1359661D-CDBB-0359-E6DD-C19A023371DE}"/>
          </ac:picMkLst>
        </pc:picChg>
        <pc:picChg chg="del mod topLvl">
          <ac:chgData name="조 준영" userId="ca2aeba951d90199" providerId="LiveId" clId="{FE440FFD-7944-410F-B4A6-0B73FBE247B6}" dt="2023-06-28T10:05:19.354" v="13438" actId="478"/>
          <ac:picMkLst>
            <pc:docMk/>
            <pc:sldMk cId="2059868951" sldId="1488"/>
            <ac:picMk id="44" creationId="{7B29AB7C-7E2F-1FD8-C565-D5EC2EA66CEC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1" creationId="{B316FA8C-0489-9A55-047A-081D2F1A8C5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5" creationId="{42262635-6BD1-C0DF-DFF4-5BDD95BF476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7" creationId="{9097FA45-F3F4-9B35-EB64-FF4BF233AB59}"/>
          </ac:picMkLst>
        </pc:picChg>
        <pc:picChg chg="add mo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5" creationId="{29D65E93-018A-F911-1F07-F4BFE0A3739D}"/>
          </ac:picMkLst>
        </pc:picChg>
        <pc:picChg chg="add mod or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8" creationId="{BC150AB8-73D4-EDB7-FD92-39E8A68ABBA8}"/>
          </ac:picMkLst>
        </pc:picChg>
        <pc:picChg chg="add mod">
          <ac:chgData name="조 준영" userId="ca2aeba951d90199" providerId="LiveId" clId="{FE440FFD-7944-410F-B4A6-0B73FBE247B6}" dt="2023-06-28T10:30:01.474" v="14786" actId="1076"/>
          <ac:picMkLst>
            <pc:docMk/>
            <pc:sldMk cId="2059868951" sldId="1488"/>
            <ac:picMk id="89" creationId="{D14F031A-1471-0B90-035C-A55F57BF685A}"/>
          </ac:picMkLst>
        </pc:picChg>
        <pc:cxnChg chg="add del mod">
          <ac:chgData name="조 준영" userId="ca2aeba951d90199" providerId="LiveId" clId="{FE440FFD-7944-410F-B4A6-0B73FBE247B6}" dt="2023-06-28T10:27:05.704" v="14714" actId="11529"/>
          <ac:cxnSpMkLst>
            <pc:docMk/>
            <pc:sldMk cId="2059868951" sldId="1488"/>
            <ac:cxnSpMk id="83" creationId="{0BFA20D7-04A1-6450-69D5-FB37C3972753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5" creationId="{26A7B8AF-D9BE-2985-46BA-45658BE5397A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6" creationId="{A11D5B56-EFD3-8867-45FE-2A9F8FBA7BFB}"/>
          </ac:cxnSpMkLst>
        </pc:cxnChg>
      </pc:sldChg>
    </pc:docChg>
  </pc:docChgLst>
  <pc:docChgLst>
    <pc:chgData name="준영 조" userId="ca2aeba951d90199" providerId="LiveId" clId="{7D9828A4-9032-4156-B50B-EF4A26925920}"/>
    <pc:docChg chg="modSld">
      <pc:chgData name="준영 조" userId="ca2aeba951d90199" providerId="LiveId" clId="{7D9828A4-9032-4156-B50B-EF4A26925920}" dt="2023-09-05T08:42:13.469" v="21" actId="20577"/>
      <pc:docMkLst>
        <pc:docMk/>
      </pc:docMkLst>
      <pc:sldChg chg="modSp mod">
        <pc:chgData name="준영 조" userId="ca2aeba951d90199" providerId="LiveId" clId="{7D9828A4-9032-4156-B50B-EF4A26925920}" dt="2023-09-05T08:42:13.469" v="21" actId="20577"/>
        <pc:sldMkLst>
          <pc:docMk/>
          <pc:sldMk cId="3424425207" sldId="1504"/>
        </pc:sldMkLst>
        <pc:spChg chg="mod">
          <ac:chgData name="준영 조" userId="ca2aeba951d90199" providerId="LiveId" clId="{7D9828A4-9032-4156-B50B-EF4A26925920}" dt="2023-09-05T08:42:13.469" v="21" actId="20577"/>
          <ac:spMkLst>
            <pc:docMk/>
            <pc:sldMk cId="3424425207" sldId="1504"/>
            <ac:spMk id="60" creationId="{C946728A-B0B4-0B68-5433-47DA44A0F0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883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110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6939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0431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99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1028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570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9559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407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89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172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303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4620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7519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4287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058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9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483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355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957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373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545564"/>
            <a:ext cx="9144000" cy="163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 err="1"/>
              <a:t>아스트라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거너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전투 시스템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9067801" y="6134100"/>
            <a:ext cx="2946400" cy="46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dirty="0"/>
              <a:t>최종 수정일</a:t>
            </a:r>
            <a:r>
              <a:rPr lang="en-US" altLang="ko-KR" dirty="0"/>
              <a:t>: </a:t>
            </a:r>
            <a:r>
              <a:rPr lang="en-US" dirty="0"/>
              <a:t>2023.10.12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19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별도의 조작 없이도 자동으로 </a:t>
            </a:r>
            <a:r>
              <a:rPr lang="ko-KR" altLang="en-US" sz="1400" dirty="0" err="1"/>
              <a:t>논타겟</a:t>
            </a:r>
            <a:r>
              <a:rPr lang="ko-KR" altLang="en-US" sz="1400" dirty="0"/>
              <a:t> 투사체를 발사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우로만 공격 가능하며</a:t>
            </a:r>
            <a:r>
              <a:rPr lang="en-US" altLang="ko-KR" sz="1200" dirty="0"/>
              <a:t>, </a:t>
            </a:r>
            <a:r>
              <a:rPr lang="ko-KR" altLang="en-US" sz="1200" dirty="0"/>
              <a:t>버튼을 눌러 </a:t>
            </a:r>
            <a:r>
              <a:rPr lang="ko-KR" altLang="en-US" sz="1200" dirty="0">
                <a:solidFill>
                  <a:srgbClr val="FF0000"/>
                </a:solidFill>
              </a:rPr>
              <a:t>발사 방향을 지정할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이동하면서 공격할 수 있으며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이동 방향의 반대 방향으로 공격할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경우 뒷걸음질 치며 공격한다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피격된 적은 일정 거리 밀려난다</a:t>
            </a:r>
            <a:r>
              <a:rPr lang="en-US" altLang="ko-KR" sz="1200" dirty="0"/>
              <a:t>. (</a:t>
            </a:r>
            <a:r>
              <a:rPr lang="ko-KR" altLang="en-US" sz="1200" dirty="0"/>
              <a:t>밀려나는 정도 변수로 설정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발사된 투사체는 </a:t>
            </a:r>
            <a:r>
              <a:rPr lang="en-US" altLang="ko-KR" sz="1200" dirty="0"/>
              <a:t>(1)</a:t>
            </a:r>
            <a:r>
              <a:rPr lang="ko-KR" altLang="en-US" sz="1200" dirty="0"/>
              <a:t> 몬스터와 충돌하거나</a:t>
            </a:r>
            <a:r>
              <a:rPr lang="en-US" altLang="ko-KR" sz="1200" dirty="0"/>
              <a:t>, (2) </a:t>
            </a:r>
            <a:r>
              <a:rPr lang="ko-KR" altLang="en-US" sz="1200" dirty="0"/>
              <a:t>일정 시간이 지나면 사라진다</a:t>
            </a:r>
            <a:r>
              <a:rPr lang="en-US" altLang="ko-KR" sz="1200" dirty="0"/>
              <a:t>. (</a:t>
            </a:r>
            <a:r>
              <a:rPr lang="ko-KR" altLang="en-US" sz="1200" dirty="0"/>
              <a:t>사라지기까지 걸리는 시간 변수로 설정</a:t>
            </a:r>
            <a:r>
              <a:rPr lang="en-US" altLang="ko-KR" sz="1200" dirty="0"/>
              <a:t>)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기본 공격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17A83C49-CCE1-D9DE-6911-B3FAC2B2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9454536" y="3858014"/>
            <a:ext cx="488622" cy="48862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B76028A-3BF0-43C6-3CB7-30088341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1104499" y="4285231"/>
            <a:ext cx="488622" cy="48862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1B67DF1-C881-CF91-82D0-A97EA0EC2DE2}"/>
              </a:ext>
            </a:extLst>
          </p:cNvPr>
          <p:cNvGrpSpPr/>
          <p:nvPr/>
        </p:nvGrpSpPr>
        <p:grpSpPr>
          <a:xfrm>
            <a:off x="601921" y="3582178"/>
            <a:ext cx="3481545" cy="1996871"/>
            <a:chOff x="838200" y="4069817"/>
            <a:chExt cx="3481545" cy="199687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D3924D8-F216-A4F6-8BCD-340AB064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002846">
              <a:off x="2987393" y="4800780"/>
              <a:ext cx="488622" cy="488622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6C5686B-CF8F-E846-F045-9ADC93FFE038}"/>
                </a:ext>
              </a:extLst>
            </p:cNvPr>
            <p:cNvGrpSpPr/>
            <p:nvPr/>
          </p:nvGrpSpPr>
          <p:grpSpPr>
            <a:xfrm>
              <a:off x="3173829" y="5170337"/>
              <a:ext cx="1042951" cy="311335"/>
              <a:chOff x="4561298" y="2538626"/>
              <a:chExt cx="1042951" cy="31133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480B910-1EF4-CC9E-8812-4E087B669F3C}"/>
                  </a:ext>
                </a:extLst>
              </p:cNvPr>
              <p:cNvSpPr/>
              <p:nvPr/>
            </p:nvSpPr>
            <p:spPr>
              <a:xfrm>
                <a:off x="4561298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6BCC63B-3275-6304-2703-45995799810C}"/>
                  </a:ext>
                </a:extLst>
              </p:cNvPr>
              <p:cNvSpPr/>
              <p:nvPr/>
            </p:nvSpPr>
            <p:spPr>
              <a:xfrm>
                <a:off x="4923425" y="2539142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4E3646E-21C1-B9A2-9085-8FE639D4E225}"/>
                  </a:ext>
                </a:extLst>
              </p:cNvPr>
              <p:cNvSpPr/>
              <p:nvPr/>
            </p:nvSpPr>
            <p:spPr>
              <a:xfrm>
                <a:off x="5293430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20F87AD-2E0D-AF78-E12E-C1563AC5724D}"/>
                </a:ext>
              </a:extLst>
            </p:cNvPr>
            <p:cNvGrpSpPr/>
            <p:nvPr/>
          </p:nvGrpSpPr>
          <p:grpSpPr>
            <a:xfrm>
              <a:off x="838200" y="4069817"/>
              <a:ext cx="3481545" cy="1996871"/>
              <a:chOff x="6730127" y="2365831"/>
              <a:chExt cx="4761540" cy="273102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06910E3-B169-4BCE-3819-17D7070AFD4D}"/>
                  </a:ext>
                </a:extLst>
              </p:cNvPr>
              <p:cNvSpPr/>
              <p:nvPr/>
            </p:nvSpPr>
            <p:spPr>
              <a:xfrm>
                <a:off x="6730127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B64BF64-2DA7-B175-5329-1B02902A7C63}"/>
                  </a:ext>
                </a:extLst>
              </p:cNvPr>
              <p:cNvSpPr/>
              <p:nvPr/>
            </p:nvSpPr>
            <p:spPr>
              <a:xfrm>
                <a:off x="8245951" y="4894169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816C1A-E95D-AD4D-9F54-93258FA7C78B}"/>
                  </a:ext>
                </a:extLst>
              </p:cNvPr>
              <p:cNvSpPr/>
              <p:nvPr/>
            </p:nvSpPr>
            <p:spPr>
              <a:xfrm>
                <a:off x="6730127" y="2888343"/>
                <a:ext cx="918902" cy="333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남은 시간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19FD663-6A1B-6F22-6187-D52C76C856D9}"/>
                  </a:ext>
                </a:extLst>
              </p:cNvPr>
              <p:cNvSpPr/>
              <p:nvPr/>
            </p:nvSpPr>
            <p:spPr>
              <a:xfrm>
                <a:off x="10572765" y="2888343"/>
                <a:ext cx="918902" cy="333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dk1"/>
                    </a:solidFill>
                  </a:rPr>
                  <a:t>처치한 적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C87C57-985A-9260-250E-DAB548CAE2B5}"/>
                  </a:ext>
                </a:extLst>
              </p:cNvPr>
              <p:cNvSpPr txBox="1"/>
              <p:nvPr/>
            </p:nvSpPr>
            <p:spPr>
              <a:xfrm>
                <a:off x="7781450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D34AA61E-A1B5-8BFE-93BE-2F11988C7C26}"/>
                </a:ext>
              </a:extLst>
            </p:cNvPr>
            <p:cNvSpPr/>
            <p:nvPr/>
          </p:nvSpPr>
          <p:spPr>
            <a:xfrm>
              <a:off x="4061371" y="4135619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E76FF653-4668-93B1-FDE2-511B1D375AFB}"/>
                </a:ext>
              </a:extLst>
            </p:cNvPr>
            <p:cNvSpPr/>
            <p:nvPr/>
          </p:nvSpPr>
          <p:spPr>
            <a:xfrm>
              <a:off x="3733806" y="5585202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B67A48A-7D15-A1EF-5C4C-F8EC7E839A3C}"/>
                </a:ext>
              </a:extLst>
            </p:cNvPr>
            <p:cNvSpPr/>
            <p:nvPr/>
          </p:nvSpPr>
          <p:spPr>
            <a:xfrm flipH="1">
              <a:off x="3173828" y="5585202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F5688C0-9858-558E-965B-32B75065D897}"/>
                </a:ext>
              </a:extLst>
            </p:cNvPr>
            <p:cNvGrpSpPr/>
            <p:nvPr/>
          </p:nvGrpSpPr>
          <p:grpSpPr>
            <a:xfrm>
              <a:off x="1865473" y="4762042"/>
              <a:ext cx="1150956" cy="464222"/>
              <a:chOff x="1428016" y="4875551"/>
              <a:chExt cx="1150956" cy="464222"/>
            </a:xfrm>
          </p:grpSpPr>
          <p:pic>
            <p:nvPicPr>
              <p:cNvPr id="33" name="그림 32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E8D3A09A-EC82-C0D6-B170-D1A78453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8016" y="4875551"/>
                <a:ext cx="570795" cy="464222"/>
              </a:xfrm>
              <a:prstGeom prst="rect">
                <a:avLst/>
              </a:prstGeom>
            </p:spPr>
          </p:pic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3FE8D61C-960C-6DAA-B03D-317E860F2C9C}"/>
                  </a:ext>
                </a:extLst>
              </p:cNvPr>
              <p:cNvSpPr/>
              <p:nvPr/>
            </p:nvSpPr>
            <p:spPr>
              <a:xfrm>
                <a:off x="2102919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지연 34">
                <a:extLst>
                  <a:ext uri="{FF2B5EF4-FFF2-40B4-BE49-F238E27FC236}">
                    <a16:creationId xmlns:a16="http://schemas.microsoft.com/office/drawing/2014/main" id="{48B9C8CF-C83A-BAE8-B654-C354A6550F39}"/>
                  </a:ext>
                </a:extLst>
              </p:cNvPr>
              <p:cNvSpPr/>
              <p:nvPr/>
            </p:nvSpPr>
            <p:spPr>
              <a:xfrm>
                <a:off x="197264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지연 35">
                <a:extLst>
                  <a:ext uri="{FF2B5EF4-FFF2-40B4-BE49-F238E27FC236}">
                    <a16:creationId xmlns:a16="http://schemas.microsoft.com/office/drawing/2014/main" id="{B360FC73-1FFE-7812-6113-071D94126C3A}"/>
                  </a:ext>
                </a:extLst>
              </p:cNvPr>
              <p:cNvSpPr/>
              <p:nvPr/>
            </p:nvSpPr>
            <p:spPr>
              <a:xfrm>
                <a:off x="222879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지연 36">
                <a:extLst>
                  <a:ext uri="{FF2B5EF4-FFF2-40B4-BE49-F238E27FC236}">
                    <a16:creationId xmlns:a16="http://schemas.microsoft.com/office/drawing/2014/main" id="{92AEA693-1688-7E1C-9B52-8162D9D88AF5}"/>
                  </a:ext>
                </a:extLst>
              </p:cNvPr>
              <p:cNvSpPr/>
              <p:nvPr/>
            </p:nvSpPr>
            <p:spPr>
              <a:xfrm>
                <a:off x="2342155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97C1148A-3D11-735C-8F59-D33A10469E73}"/>
                  </a:ext>
                </a:extLst>
              </p:cNvPr>
              <p:cNvSpPr/>
              <p:nvPr/>
            </p:nvSpPr>
            <p:spPr>
              <a:xfrm>
                <a:off x="2470972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402726E-085B-9CBC-3239-4037B907CB1D}"/>
                </a:ext>
              </a:extLst>
            </p:cNvPr>
            <p:cNvSpPr/>
            <p:nvPr/>
          </p:nvSpPr>
          <p:spPr>
            <a:xfrm>
              <a:off x="984132" y="5286970"/>
              <a:ext cx="604143" cy="6041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0E576B2-917A-CB86-1708-F2023826C5CE}"/>
                </a:ext>
              </a:extLst>
            </p:cNvPr>
            <p:cNvSpPr/>
            <p:nvPr/>
          </p:nvSpPr>
          <p:spPr>
            <a:xfrm>
              <a:off x="1290043" y="5436086"/>
              <a:ext cx="298232" cy="2982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775B666E-ED34-2028-4E17-D1D01012F0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597154" flipH="1">
            <a:off x="4854490" y="4317470"/>
            <a:ext cx="488622" cy="488622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5C3C4DB7-C90D-2863-44F0-CD649731C71A}"/>
              </a:ext>
            </a:extLst>
          </p:cNvPr>
          <p:cNvGrpSpPr/>
          <p:nvPr/>
        </p:nvGrpSpPr>
        <p:grpSpPr>
          <a:xfrm>
            <a:off x="6673397" y="4682698"/>
            <a:ext cx="1042951" cy="311335"/>
            <a:chOff x="4561298" y="2538626"/>
            <a:chExt cx="1042951" cy="31133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989B60D-5BB3-F92B-C1FF-DC236610FF9B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D0D1E5B-AECE-154C-B151-7B7D22FC6C4E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2E5BFBB-DCFE-8B8B-18CB-CFAA5FB01077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1791D6-1E0F-4654-CDA9-C8AB2EE9EF07}"/>
              </a:ext>
            </a:extLst>
          </p:cNvPr>
          <p:cNvGrpSpPr/>
          <p:nvPr/>
        </p:nvGrpSpPr>
        <p:grpSpPr>
          <a:xfrm>
            <a:off x="4337768" y="3582178"/>
            <a:ext cx="3481545" cy="1996871"/>
            <a:chOff x="6730127" y="2365831"/>
            <a:chExt cx="4761540" cy="273102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01EF990-7458-2786-87BF-B464EB0FEBC3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ECD4E-B510-10AA-424C-A7792BA1D168}"/>
                </a:ext>
              </a:extLst>
            </p:cNvPr>
            <p:cNvSpPr/>
            <p:nvPr/>
          </p:nvSpPr>
          <p:spPr>
            <a:xfrm>
              <a:off x="8245951" y="4894169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EE5DC0D-9543-AC31-6548-F2F107662F38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4545A9E-41CE-2491-3DDF-A967EC6504D5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31FE5F-CD6D-8929-B427-602930617853}"/>
                </a:ext>
              </a:extLst>
            </p:cNvPr>
            <p:cNvSpPr txBox="1"/>
            <p:nvPr/>
          </p:nvSpPr>
          <p:spPr>
            <a:xfrm>
              <a:off x="7781450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7" name="곱하기 기호 46">
            <a:extLst>
              <a:ext uri="{FF2B5EF4-FFF2-40B4-BE49-F238E27FC236}">
                <a16:creationId xmlns:a16="http://schemas.microsoft.com/office/drawing/2014/main" id="{F361114D-7C54-5E58-8171-4BE99E2A654F}"/>
              </a:ext>
            </a:extLst>
          </p:cNvPr>
          <p:cNvSpPr/>
          <p:nvPr/>
        </p:nvSpPr>
        <p:spPr>
          <a:xfrm>
            <a:off x="7560939" y="3647980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67E6CA2-C1B2-3A5D-41C8-2866E4AB7539}"/>
              </a:ext>
            </a:extLst>
          </p:cNvPr>
          <p:cNvSpPr/>
          <p:nvPr/>
        </p:nvSpPr>
        <p:spPr>
          <a:xfrm>
            <a:off x="7233374" y="5097563"/>
            <a:ext cx="485609" cy="2659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4661F820-7292-0F88-B308-F3B51EB6C70F}"/>
              </a:ext>
            </a:extLst>
          </p:cNvPr>
          <p:cNvSpPr/>
          <p:nvPr/>
        </p:nvSpPr>
        <p:spPr>
          <a:xfrm flipH="1">
            <a:off x="6673396" y="5097563"/>
            <a:ext cx="485609" cy="2659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993FBF7-FCD7-1608-522D-D945BF2BD72E}"/>
              </a:ext>
            </a:extLst>
          </p:cNvPr>
          <p:cNvGrpSpPr/>
          <p:nvPr/>
        </p:nvGrpSpPr>
        <p:grpSpPr>
          <a:xfrm flipH="1">
            <a:off x="5432571" y="4291236"/>
            <a:ext cx="1150956" cy="464222"/>
            <a:chOff x="1428016" y="4875551"/>
            <a:chExt cx="1150956" cy="464222"/>
          </a:xfrm>
        </p:grpSpPr>
        <p:pic>
          <p:nvPicPr>
            <p:cNvPr id="53" name="그림 52" descr="무기, 만화 영화, 가상의 캐릭터, 애니메이션이(가) 표시된 사진&#10;&#10;자동 생성된 설명">
              <a:extLst>
                <a:ext uri="{FF2B5EF4-FFF2-40B4-BE49-F238E27FC236}">
                  <a16:creationId xmlns:a16="http://schemas.microsoft.com/office/drawing/2014/main" id="{1C248A18-C203-DFDA-3787-E8FAFF1BB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016" y="4875551"/>
              <a:ext cx="570795" cy="464222"/>
            </a:xfrm>
            <a:prstGeom prst="rect">
              <a:avLst/>
            </a:prstGeom>
          </p:spPr>
        </p:pic>
        <p:sp>
          <p:nvSpPr>
            <p:cNvPr id="54" name="순서도: 지연 53">
              <a:extLst>
                <a:ext uri="{FF2B5EF4-FFF2-40B4-BE49-F238E27FC236}">
                  <a16:creationId xmlns:a16="http://schemas.microsoft.com/office/drawing/2014/main" id="{595C686A-D093-7920-10A9-23C7E23DDD78}"/>
                </a:ext>
              </a:extLst>
            </p:cNvPr>
            <p:cNvSpPr/>
            <p:nvPr/>
          </p:nvSpPr>
          <p:spPr>
            <a:xfrm>
              <a:off x="2102919" y="5086062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지연 54">
              <a:extLst>
                <a:ext uri="{FF2B5EF4-FFF2-40B4-BE49-F238E27FC236}">
                  <a16:creationId xmlns:a16="http://schemas.microsoft.com/office/drawing/2014/main" id="{48E1025B-857B-1B67-E1EF-948FA54379DC}"/>
                </a:ext>
              </a:extLst>
            </p:cNvPr>
            <p:cNvSpPr/>
            <p:nvPr/>
          </p:nvSpPr>
          <p:spPr>
            <a:xfrm>
              <a:off x="1972640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12AEE468-CD6E-B541-FBC5-029D6FF37616}"/>
                </a:ext>
              </a:extLst>
            </p:cNvPr>
            <p:cNvSpPr/>
            <p:nvPr/>
          </p:nvSpPr>
          <p:spPr>
            <a:xfrm>
              <a:off x="2228790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지연 56">
              <a:extLst>
                <a:ext uri="{FF2B5EF4-FFF2-40B4-BE49-F238E27FC236}">
                  <a16:creationId xmlns:a16="http://schemas.microsoft.com/office/drawing/2014/main" id="{EFA83A83-4DCC-3037-A905-B8090AB83B97}"/>
                </a:ext>
              </a:extLst>
            </p:cNvPr>
            <p:cNvSpPr/>
            <p:nvPr/>
          </p:nvSpPr>
          <p:spPr>
            <a:xfrm>
              <a:off x="2342155" y="5086062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지연 57">
              <a:extLst>
                <a:ext uri="{FF2B5EF4-FFF2-40B4-BE49-F238E27FC236}">
                  <a16:creationId xmlns:a16="http://schemas.microsoft.com/office/drawing/2014/main" id="{D98C20B9-744A-127D-56A7-A296386315A6}"/>
                </a:ext>
              </a:extLst>
            </p:cNvPr>
            <p:cNvSpPr/>
            <p:nvPr/>
          </p:nvSpPr>
          <p:spPr>
            <a:xfrm>
              <a:off x="2470972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E8CD0C9B-911E-CE1F-529E-D6DBB98B8397}"/>
              </a:ext>
            </a:extLst>
          </p:cNvPr>
          <p:cNvSpPr/>
          <p:nvPr/>
        </p:nvSpPr>
        <p:spPr>
          <a:xfrm>
            <a:off x="4483700" y="4799331"/>
            <a:ext cx="604143" cy="6041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ED0F10-F409-2CF7-C72F-6C6F30BF26E5}"/>
              </a:ext>
            </a:extLst>
          </p:cNvPr>
          <p:cNvSpPr/>
          <p:nvPr/>
        </p:nvSpPr>
        <p:spPr>
          <a:xfrm>
            <a:off x="4789611" y="4948447"/>
            <a:ext cx="298232" cy="2982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0543BD57-55DA-A853-0CBC-459F64EF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1405139" y="3682981"/>
            <a:ext cx="488622" cy="48862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EA0D82C-60C9-B74B-AA92-68C43919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9032" y="4848678"/>
            <a:ext cx="488622" cy="488622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FE013630-14E0-92F0-78F4-14677EA4011C}"/>
              </a:ext>
            </a:extLst>
          </p:cNvPr>
          <p:cNvGrpSpPr/>
          <p:nvPr/>
        </p:nvGrpSpPr>
        <p:grpSpPr>
          <a:xfrm>
            <a:off x="10444164" y="4682698"/>
            <a:ext cx="1042951" cy="311335"/>
            <a:chOff x="4561298" y="2538626"/>
            <a:chExt cx="1042951" cy="31133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E92BDDA-1CFC-113D-E71B-7F2DE388361A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308AC75-5469-F914-7481-06B88C241EE8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5D8E495-98F6-4444-C0D1-FD5C30EA2F37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425CBFF-5710-2997-20B8-25D18493B6E2}"/>
              </a:ext>
            </a:extLst>
          </p:cNvPr>
          <p:cNvGrpSpPr/>
          <p:nvPr/>
        </p:nvGrpSpPr>
        <p:grpSpPr>
          <a:xfrm>
            <a:off x="8108535" y="3582178"/>
            <a:ext cx="3481545" cy="1996871"/>
            <a:chOff x="6730127" y="2365831"/>
            <a:chExt cx="4761540" cy="2731023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FFC201F-DF6E-DF68-45BE-6A2D7D7A0F59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71D3B6-D404-209F-6ACC-53C4D5830CBE}"/>
                </a:ext>
              </a:extLst>
            </p:cNvPr>
            <p:cNvSpPr/>
            <p:nvPr/>
          </p:nvSpPr>
          <p:spPr>
            <a:xfrm>
              <a:off x="8245951" y="4894169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A3E367F-1E76-56FD-5D84-344987F3455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673E14C-7038-F1B5-1977-4ED70531E528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8AB569-E64D-76F2-81C8-DFAA06C67712}"/>
                </a:ext>
              </a:extLst>
            </p:cNvPr>
            <p:cNvSpPr txBox="1"/>
            <p:nvPr/>
          </p:nvSpPr>
          <p:spPr>
            <a:xfrm>
              <a:off x="7781450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83" name="곱하기 기호 82">
            <a:extLst>
              <a:ext uri="{FF2B5EF4-FFF2-40B4-BE49-F238E27FC236}">
                <a16:creationId xmlns:a16="http://schemas.microsoft.com/office/drawing/2014/main" id="{A6806D6C-002A-CF13-74B8-F131C0EBA1D0}"/>
              </a:ext>
            </a:extLst>
          </p:cNvPr>
          <p:cNvSpPr/>
          <p:nvPr/>
        </p:nvSpPr>
        <p:spPr>
          <a:xfrm>
            <a:off x="11331706" y="3647980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1046C3EF-9774-DF24-671E-F6B307DEC700}"/>
              </a:ext>
            </a:extLst>
          </p:cNvPr>
          <p:cNvSpPr/>
          <p:nvPr/>
        </p:nvSpPr>
        <p:spPr>
          <a:xfrm>
            <a:off x="11004141" y="5097563"/>
            <a:ext cx="485609" cy="2659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3907F508-3156-43EE-8531-C3D9D1B26A89}"/>
              </a:ext>
            </a:extLst>
          </p:cNvPr>
          <p:cNvSpPr/>
          <p:nvPr/>
        </p:nvSpPr>
        <p:spPr>
          <a:xfrm flipH="1">
            <a:off x="10444163" y="5097563"/>
            <a:ext cx="485609" cy="2659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87" name="그림 86" descr="무기, 만화 영화, 가상의 캐릭터, 애니메이션이(가) 표시된 사진&#10;&#10;자동 생성된 설명">
            <a:extLst>
              <a:ext uri="{FF2B5EF4-FFF2-40B4-BE49-F238E27FC236}">
                <a16:creationId xmlns:a16="http://schemas.microsoft.com/office/drawing/2014/main" id="{536B3318-D2AA-33C1-0F16-26D9455A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080989" y="3952698"/>
            <a:ext cx="570795" cy="464222"/>
          </a:xfrm>
          <a:prstGeom prst="rect">
            <a:avLst/>
          </a:prstGeom>
        </p:spPr>
      </p:pic>
      <p:sp>
        <p:nvSpPr>
          <p:cNvPr id="88" name="순서도: 지연 87">
            <a:extLst>
              <a:ext uri="{FF2B5EF4-FFF2-40B4-BE49-F238E27FC236}">
                <a16:creationId xmlns:a16="http://schemas.microsoft.com/office/drawing/2014/main" id="{59FBB032-DDF3-2EEA-8045-FB7F74F24A21}"/>
              </a:ext>
            </a:extLst>
          </p:cNvPr>
          <p:cNvSpPr/>
          <p:nvPr/>
        </p:nvSpPr>
        <p:spPr>
          <a:xfrm flipH="1">
            <a:off x="9868881" y="4163209"/>
            <a:ext cx="108000" cy="21600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지연 88">
            <a:extLst>
              <a:ext uri="{FF2B5EF4-FFF2-40B4-BE49-F238E27FC236}">
                <a16:creationId xmlns:a16="http://schemas.microsoft.com/office/drawing/2014/main" id="{333FE3D5-63CF-C058-0D1F-BC6E5C163F55}"/>
              </a:ext>
            </a:extLst>
          </p:cNvPr>
          <p:cNvSpPr/>
          <p:nvPr/>
        </p:nvSpPr>
        <p:spPr>
          <a:xfrm flipH="1">
            <a:off x="9999160" y="4201642"/>
            <a:ext cx="108000" cy="21600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DFC5DE0-30C1-2C3D-65FE-E7D5DA1B8D24}"/>
              </a:ext>
            </a:extLst>
          </p:cNvPr>
          <p:cNvSpPr/>
          <p:nvPr/>
        </p:nvSpPr>
        <p:spPr>
          <a:xfrm>
            <a:off x="8260799" y="4799331"/>
            <a:ext cx="604143" cy="6041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57CE7BC-789F-77D5-7EED-F4DBC19B0C08}"/>
              </a:ext>
            </a:extLst>
          </p:cNvPr>
          <p:cNvSpPr/>
          <p:nvPr/>
        </p:nvSpPr>
        <p:spPr>
          <a:xfrm>
            <a:off x="8491532" y="4821916"/>
            <a:ext cx="298232" cy="2982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96" name="그림 9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9549F318-5B7C-B8EC-25B5-84A07C5AB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909563" y="4989324"/>
            <a:ext cx="453827" cy="514706"/>
          </a:xfrm>
          <a:prstGeom prst="rect">
            <a:avLst/>
          </a:prstGeom>
          <a:noFill/>
        </p:spPr>
      </p:pic>
      <p:pic>
        <p:nvPicPr>
          <p:cNvPr id="97" name="그림 96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4724BF4-95AD-CC7E-7678-13F56978B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6759552" y="5088047"/>
            <a:ext cx="453827" cy="514706"/>
          </a:xfrm>
          <a:prstGeom prst="rect">
            <a:avLst/>
          </a:prstGeom>
          <a:noFill/>
        </p:spPr>
      </p:pic>
      <p:pic>
        <p:nvPicPr>
          <p:cNvPr id="98" name="그림 97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9899636A-B7DC-324D-7CCE-C50A0EEE9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4645409" y="5026944"/>
            <a:ext cx="453827" cy="514706"/>
          </a:xfrm>
          <a:prstGeom prst="rect">
            <a:avLst/>
          </a:prstGeom>
          <a:noFill/>
        </p:spPr>
      </p:pic>
      <p:sp>
        <p:nvSpPr>
          <p:cNvPr id="99" name="폭발: 8pt 98">
            <a:extLst>
              <a:ext uri="{FF2B5EF4-FFF2-40B4-BE49-F238E27FC236}">
                <a16:creationId xmlns:a16="http://schemas.microsoft.com/office/drawing/2014/main" id="{00DF63DF-0B52-6366-C5EF-572D3E818CD4}"/>
              </a:ext>
            </a:extLst>
          </p:cNvPr>
          <p:cNvSpPr/>
          <p:nvPr/>
        </p:nvSpPr>
        <p:spPr>
          <a:xfrm>
            <a:off x="2795179" y="4398030"/>
            <a:ext cx="237893" cy="23789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폭발: 8pt 99">
            <a:extLst>
              <a:ext uri="{FF2B5EF4-FFF2-40B4-BE49-F238E27FC236}">
                <a16:creationId xmlns:a16="http://schemas.microsoft.com/office/drawing/2014/main" id="{C60A1D90-84C2-125C-91CB-E78A49566947}"/>
              </a:ext>
            </a:extLst>
          </p:cNvPr>
          <p:cNvSpPr/>
          <p:nvPr/>
        </p:nvSpPr>
        <p:spPr>
          <a:xfrm>
            <a:off x="5127587" y="4398030"/>
            <a:ext cx="237893" cy="23789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E2D33337-3D3A-E822-47BF-0149DA41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5807350" y="4785280"/>
            <a:ext cx="488622" cy="488622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8FACDFD1-A13A-0F27-A34D-D477C52D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5686592" y="3858014"/>
            <a:ext cx="488622" cy="488622"/>
          </a:xfrm>
          <a:prstGeom prst="rect">
            <a:avLst/>
          </a:prstGeom>
        </p:spPr>
      </p:pic>
      <p:sp>
        <p:nvSpPr>
          <p:cNvPr id="104" name="폭발: 8pt 103">
            <a:extLst>
              <a:ext uri="{FF2B5EF4-FFF2-40B4-BE49-F238E27FC236}">
                <a16:creationId xmlns:a16="http://schemas.microsoft.com/office/drawing/2014/main" id="{4FB5E6F1-C62F-313C-2FF3-B6E677D01BF1}"/>
              </a:ext>
            </a:extLst>
          </p:cNvPr>
          <p:cNvSpPr/>
          <p:nvPr/>
        </p:nvSpPr>
        <p:spPr>
          <a:xfrm>
            <a:off x="9685008" y="4031984"/>
            <a:ext cx="237893" cy="23789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252F6943-5FEA-3BD8-7B5D-59C56C28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9807666" y="4562461"/>
            <a:ext cx="488622" cy="488622"/>
          </a:xfrm>
          <a:prstGeom prst="rect">
            <a:avLst/>
          </a:prstGeom>
        </p:spPr>
      </p:pic>
      <p:pic>
        <p:nvPicPr>
          <p:cNvPr id="106" name="그림 10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5B10AEAC-6686-4D2E-621B-A81EB2AFC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0620" flipH="1">
            <a:off x="8279046" y="4855343"/>
            <a:ext cx="453827" cy="514706"/>
          </a:xfrm>
          <a:prstGeom prst="rect">
            <a:avLst/>
          </a:prstGeom>
          <a:noFill/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779B527-D259-224C-9559-36241E1FD8EB}"/>
              </a:ext>
            </a:extLst>
          </p:cNvPr>
          <p:cNvSpPr txBox="1"/>
          <p:nvPr/>
        </p:nvSpPr>
        <p:spPr>
          <a:xfrm>
            <a:off x="1025666" y="5751370"/>
            <a:ext cx="2634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자동으로 공격</a:t>
            </a:r>
            <a:r>
              <a:rPr lang="en-US" altLang="ko-KR" sz="1100" dirty="0"/>
              <a:t>, </a:t>
            </a:r>
            <a:r>
              <a:rPr lang="ko-KR" altLang="en-US" sz="1100" dirty="0"/>
              <a:t>플레이어는 방향만 지정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7C6A40F-24D0-2537-48BB-C275ACC1DB33}"/>
              </a:ext>
            </a:extLst>
          </p:cNvPr>
          <p:cNvSpPr txBox="1"/>
          <p:nvPr/>
        </p:nvSpPr>
        <p:spPr>
          <a:xfrm>
            <a:off x="4830351" y="5751370"/>
            <a:ext cx="2492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이동 방향의 반대 방향으로 공격 가능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78A132-EF60-9FA4-2F6C-61E5B6CF79BE}"/>
              </a:ext>
            </a:extLst>
          </p:cNvPr>
          <p:cNvSpPr txBox="1"/>
          <p:nvPr/>
        </p:nvSpPr>
        <p:spPr>
          <a:xfrm>
            <a:off x="8240868" y="5751370"/>
            <a:ext cx="3267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이동은 </a:t>
            </a:r>
            <a:r>
              <a:rPr lang="en-US" altLang="ko-KR" sz="1100" dirty="0"/>
              <a:t>360</a:t>
            </a:r>
            <a:r>
              <a:rPr lang="ko-KR" altLang="en-US" sz="1100" dirty="0"/>
              <a:t>도 자유로우나</a:t>
            </a:r>
            <a:r>
              <a:rPr lang="en-US" altLang="ko-KR" sz="1100" dirty="0"/>
              <a:t>, </a:t>
            </a:r>
            <a:r>
              <a:rPr lang="ko-KR" altLang="en-US" sz="1100" dirty="0"/>
              <a:t>공격은 좌</a:t>
            </a:r>
            <a:r>
              <a:rPr lang="en-US" altLang="ko-KR" sz="1100" dirty="0"/>
              <a:t>, </a:t>
            </a:r>
            <a:r>
              <a:rPr lang="ko-KR" altLang="en-US" sz="1100" dirty="0"/>
              <a:t>우로만 가능</a:t>
            </a:r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19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공격 방향 전환 버튼 작동 방식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기본 공격 방향 전환 버튼은 </a:t>
            </a:r>
            <a:r>
              <a:rPr lang="en-US" altLang="ko-KR" sz="1200" dirty="0"/>
              <a:t>Left, Right 2</a:t>
            </a:r>
            <a:r>
              <a:rPr lang="ko-KR" altLang="en-US" sz="1200" dirty="0"/>
              <a:t>개가 존재하며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반드시 둘 중 하나는 활성화된 상태를 유지해야 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스테이지 시작 시 </a:t>
            </a:r>
            <a:r>
              <a:rPr lang="en-US" altLang="ko-KR" sz="1200" dirty="0">
                <a:solidFill>
                  <a:srgbClr val="FF0000"/>
                </a:solidFill>
              </a:rPr>
              <a:t>default</a:t>
            </a:r>
            <a:r>
              <a:rPr lang="ko-KR" altLang="en-US" sz="1200" dirty="0">
                <a:solidFill>
                  <a:srgbClr val="FF0000"/>
                </a:solidFill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</a:rPr>
              <a:t>Right</a:t>
            </a:r>
            <a:r>
              <a:rPr lang="ko-KR" altLang="en-US" sz="1200" dirty="0">
                <a:solidFill>
                  <a:srgbClr val="FF0000"/>
                </a:solidFill>
              </a:rPr>
              <a:t> 버튼이 활성화된다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이미 활성화된 버튼을 한번 더 눌렀을 시 아무 변화도 일어나지 않는다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기본 공격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24909C0-06CD-F99D-9904-DCD0B85F006F}"/>
              </a:ext>
            </a:extLst>
          </p:cNvPr>
          <p:cNvGrpSpPr/>
          <p:nvPr/>
        </p:nvGrpSpPr>
        <p:grpSpPr>
          <a:xfrm>
            <a:off x="1675049" y="3416117"/>
            <a:ext cx="3481545" cy="1996871"/>
            <a:chOff x="838200" y="4069817"/>
            <a:chExt cx="3481545" cy="1996871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646B575C-5D62-DFE7-3DA7-46B54C73D93E}"/>
                </a:ext>
              </a:extLst>
            </p:cNvPr>
            <p:cNvGrpSpPr/>
            <p:nvPr/>
          </p:nvGrpSpPr>
          <p:grpSpPr>
            <a:xfrm>
              <a:off x="3173829" y="5170337"/>
              <a:ext cx="1042951" cy="311335"/>
              <a:chOff x="4561298" y="2538626"/>
              <a:chExt cx="1042951" cy="311335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FBE42179-3E99-6A0A-38C1-FD4A86BF29A5}"/>
                  </a:ext>
                </a:extLst>
              </p:cNvPr>
              <p:cNvSpPr/>
              <p:nvPr/>
            </p:nvSpPr>
            <p:spPr>
              <a:xfrm>
                <a:off x="4561298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7E70720-9DE6-D3D8-FDC8-5B39F4573ECC}"/>
                  </a:ext>
                </a:extLst>
              </p:cNvPr>
              <p:cNvSpPr/>
              <p:nvPr/>
            </p:nvSpPr>
            <p:spPr>
              <a:xfrm>
                <a:off x="4923425" y="2539142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05AC209C-2337-22F6-09B5-DB9CFAE71D1A}"/>
                  </a:ext>
                </a:extLst>
              </p:cNvPr>
              <p:cNvSpPr/>
              <p:nvPr/>
            </p:nvSpPr>
            <p:spPr>
              <a:xfrm>
                <a:off x="5293430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1BD87C5-3297-FCF8-057E-391E5C5DA7C8}"/>
                </a:ext>
              </a:extLst>
            </p:cNvPr>
            <p:cNvGrpSpPr/>
            <p:nvPr/>
          </p:nvGrpSpPr>
          <p:grpSpPr>
            <a:xfrm>
              <a:off x="838200" y="4069817"/>
              <a:ext cx="3481545" cy="1996871"/>
              <a:chOff x="6730127" y="2365831"/>
              <a:chExt cx="4761540" cy="2731023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E3953CE-4578-3DBF-6567-9BFEA65F6B22}"/>
                  </a:ext>
                </a:extLst>
              </p:cNvPr>
              <p:cNvSpPr/>
              <p:nvPr/>
            </p:nvSpPr>
            <p:spPr>
              <a:xfrm>
                <a:off x="6730127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A6F1B00B-3470-88F9-EB6D-94648ACCB46B}"/>
                  </a:ext>
                </a:extLst>
              </p:cNvPr>
              <p:cNvSpPr/>
              <p:nvPr/>
            </p:nvSpPr>
            <p:spPr>
              <a:xfrm>
                <a:off x="8245951" y="4894169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8C0A1B0F-1065-1436-DC11-10C136450040}"/>
                  </a:ext>
                </a:extLst>
              </p:cNvPr>
              <p:cNvSpPr/>
              <p:nvPr/>
            </p:nvSpPr>
            <p:spPr>
              <a:xfrm>
                <a:off x="6730127" y="2888343"/>
                <a:ext cx="918902" cy="333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남은 시간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E8ECEB73-8784-48C4-982F-ABDFCCCF38B8}"/>
                  </a:ext>
                </a:extLst>
              </p:cNvPr>
              <p:cNvSpPr/>
              <p:nvPr/>
            </p:nvSpPr>
            <p:spPr>
              <a:xfrm>
                <a:off x="10572765" y="2888343"/>
                <a:ext cx="918902" cy="333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dk1"/>
                    </a:solidFill>
                  </a:rPr>
                  <a:t>처치한 적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492F3B5-26F1-AC39-14C2-48C94F601FB1}"/>
                  </a:ext>
                </a:extLst>
              </p:cNvPr>
              <p:cNvSpPr txBox="1"/>
              <p:nvPr/>
            </p:nvSpPr>
            <p:spPr>
              <a:xfrm>
                <a:off x="7781450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110" name="곱하기 기호 109">
              <a:extLst>
                <a:ext uri="{FF2B5EF4-FFF2-40B4-BE49-F238E27FC236}">
                  <a16:creationId xmlns:a16="http://schemas.microsoft.com/office/drawing/2014/main" id="{CDFAE7D4-BAB3-5C67-3C8D-998A28601955}"/>
                </a:ext>
              </a:extLst>
            </p:cNvPr>
            <p:cNvSpPr/>
            <p:nvPr/>
          </p:nvSpPr>
          <p:spPr>
            <a:xfrm>
              <a:off x="4061371" y="4135619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5505FDF9-52B2-94EB-11D3-2ADABBC406AE}"/>
                </a:ext>
              </a:extLst>
            </p:cNvPr>
            <p:cNvSpPr/>
            <p:nvPr/>
          </p:nvSpPr>
          <p:spPr>
            <a:xfrm>
              <a:off x="3733806" y="5585202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12" name="화살표: 오른쪽 111">
              <a:extLst>
                <a:ext uri="{FF2B5EF4-FFF2-40B4-BE49-F238E27FC236}">
                  <a16:creationId xmlns:a16="http://schemas.microsoft.com/office/drawing/2014/main" id="{080465E6-8834-AC1B-2ACF-252D2A1EC308}"/>
                </a:ext>
              </a:extLst>
            </p:cNvPr>
            <p:cNvSpPr/>
            <p:nvPr/>
          </p:nvSpPr>
          <p:spPr>
            <a:xfrm flipH="1">
              <a:off x="3173828" y="5585202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99FDBF3A-8CB0-F904-B63E-1A2B83B839E0}"/>
                </a:ext>
              </a:extLst>
            </p:cNvPr>
            <p:cNvGrpSpPr/>
            <p:nvPr/>
          </p:nvGrpSpPr>
          <p:grpSpPr>
            <a:xfrm>
              <a:off x="1865473" y="4762042"/>
              <a:ext cx="1150956" cy="464222"/>
              <a:chOff x="1428016" y="4875551"/>
              <a:chExt cx="1150956" cy="464222"/>
            </a:xfrm>
          </p:grpSpPr>
          <p:pic>
            <p:nvPicPr>
              <p:cNvPr id="116" name="그림 115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E2A3842B-158E-25ED-250D-F401B8EC4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016" y="4875551"/>
                <a:ext cx="570795" cy="464222"/>
              </a:xfrm>
              <a:prstGeom prst="rect">
                <a:avLst/>
              </a:prstGeom>
            </p:spPr>
          </p:pic>
          <p:sp>
            <p:nvSpPr>
              <p:cNvPr id="117" name="순서도: 지연 116">
                <a:extLst>
                  <a:ext uri="{FF2B5EF4-FFF2-40B4-BE49-F238E27FC236}">
                    <a16:creationId xmlns:a16="http://schemas.microsoft.com/office/drawing/2014/main" id="{F07837A8-C041-375A-46A8-441DD8E6BB29}"/>
                  </a:ext>
                </a:extLst>
              </p:cNvPr>
              <p:cNvSpPr/>
              <p:nvPr/>
            </p:nvSpPr>
            <p:spPr>
              <a:xfrm>
                <a:off x="2102919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순서도: 지연 117">
                <a:extLst>
                  <a:ext uri="{FF2B5EF4-FFF2-40B4-BE49-F238E27FC236}">
                    <a16:creationId xmlns:a16="http://schemas.microsoft.com/office/drawing/2014/main" id="{8C980B68-EE2D-56E5-79D3-738FA7F8DA3D}"/>
                  </a:ext>
                </a:extLst>
              </p:cNvPr>
              <p:cNvSpPr/>
              <p:nvPr/>
            </p:nvSpPr>
            <p:spPr>
              <a:xfrm>
                <a:off x="197264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순서도: 지연 118">
                <a:extLst>
                  <a:ext uri="{FF2B5EF4-FFF2-40B4-BE49-F238E27FC236}">
                    <a16:creationId xmlns:a16="http://schemas.microsoft.com/office/drawing/2014/main" id="{91F98813-D8D8-7132-2E05-3910A3579F25}"/>
                  </a:ext>
                </a:extLst>
              </p:cNvPr>
              <p:cNvSpPr/>
              <p:nvPr/>
            </p:nvSpPr>
            <p:spPr>
              <a:xfrm>
                <a:off x="222879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순서도: 지연 119">
                <a:extLst>
                  <a:ext uri="{FF2B5EF4-FFF2-40B4-BE49-F238E27FC236}">
                    <a16:creationId xmlns:a16="http://schemas.microsoft.com/office/drawing/2014/main" id="{F1AE9FD6-F530-D614-EE8A-4831D82C6E5D}"/>
                  </a:ext>
                </a:extLst>
              </p:cNvPr>
              <p:cNvSpPr/>
              <p:nvPr/>
            </p:nvSpPr>
            <p:spPr>
              <a:xfrm>
                <a:off x="2342155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순서도: 지연 120">
                <a:extLst>
                  <a:ext uri="{FF2B5EF4-FFF2-40B4-BE49-F238E27FC236}">
                    <a16:creationId xmlns:a16="http://schemas.microsoft.com/office/drawing/2014/main" id="{D1302B28-D8FB-D424-14A3-8160197DFFD5}"/>
                  </a:ext>
                </a:extLst>
              </p:cNvPr>
              <p:cNvSpPr/>
              <p:nvPr/>
            </p:nvSpPr>
            <p:spPr>
              <a:xfrm>
                <a:off x="2470972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94173EF-3A2D-0F46-837F-298E07D3D51F}"/>
              </a:ext>
            </a:extLst>
          </p:cNvPr>
          <p:cNvGrpSpPr/>
          <p:nvPr/>
        </p:nvGrpSpPr>
        <p:grpSpPr>
          <a:xfrm>
            <a:off x="6293748" y="3416117"/>
            <a:ext cx="3481545" cy="1996871"/>
            <a:chOff x="838200" y="4069817"/>
            <a:chExt cx="3481545" cy="199687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98A6965-6686-0224-1EF6-E835D6DFF0A6}"/>
                </a:ext>
              </a:extLst>
            </p:cNvPr>
            <p:cNvGrpSpPr/>
            <p:nvPr/>
          </p:nvGrpSpPr>
          <p:grpSpPr>
            <a:xfrm>
              <a:off x="3173829" y="5170337"/>
              <a:ext cx="1042951" cy="311335"/>
              <a:chOff x="4561298" y="2538626"/>
              <a:chExt cx="1042951" cy="311335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45CAF6E-F8FC-0611-36B9-D685C5BDAE90}"/>
                  </a:ext>
                </a:extLst>
              </p:cNvPr>
              <p:cNvSpPr/>
              <p:nvPr/>
            </p:nvSpPr>
            <p:spPr>
              <a:xfrm>
                <a:off x="4561298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73FD2A99-0386-B226-5CAB-E3B01EA6B32D}"/>
                  </a:ext>
                </a:extLst>
              </p:cNvPr>
              <p:cNvSpPr/>
              <p:nvPr/>
            </p:nvSpPr>
            <p:spPr>
              <a:xfrm>
                <a:off x="4923425" y="2539142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B9EB908-EE55-E9EF-0D36-97EC4956BC9E}"/>
                  </a:ext>
                </a:extLst>
              </p:cNvPr>
              <p:cNvSpPr/>
              <p:nvPr/>
            </p:nvSpPr>
            <p:spPr>
              <a:xfrm>
                <a:off x="5293430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EE2954B8-E165-4E66-9B86-EC940C7EAEE0}"/>
                </a:ext>
              </a:extLst>
            </p:cNvPr>
            <p:cNvGrpSpPr/>
            <p:nvPr/>
          </p:nvGrpSpPr>
          <p:grpSpPr>
            <a:xfrm>
              <a:off x="838200" y="4069817"/>
              <a:ext cx="3481545" cy="1996871"/>
              <a:chOff x="6730127" y="2365831"/>
              <a:chExt cx="4761540" cy="2731023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5D89FD97-9FEA-2914-E200-44F625DECE4E}"/>
                  </a:ext>
                </a:extLst>
              </p:cNvPr>
              <p:cNvSpPr/>
              <p:nvPr/>
            </p:nvSpPr>
            <p:spPr>
              <a:xfrm>
                <a:off x="6730127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CDE80A03-5FB4-45E4-38B6-CA750175E961}"/>
                  </a:ext>
                </a:extLst>
              </p:cNvPr>
              <p:cNvSpPr/>
              <p:nvPr/>
            </p:nvSpPr>
            <p:spPr>
              <a:xfrm>
                <a:off x="8245951" y="4894169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464A8453-16E9-98F6-2775-D795B1CD9E6F}"/>
                  </a:ext>
                </a:extLst>
              </p:cNvPr>
              <p:cNvSpPr/>
              <p:nvPr/>
            </p:nvSpPr>
            <p:spPr>
              <a:xfrm>
                <a:off x="6730127" y="2888343"/>
                <a:ext cx="918902" cy="333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남은 시간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DCBAF2E2-FE60-E28F-30E4-2CF3570BDD33}"/>
                  </a:ext>
                </a:extLst>
              </p:cNvPr>
              <p:cNvSpPr/>
              <p:nvPr/>
            </p:nvSpPr>
            <p:spPr>
              <a:xfrm>
                <a:off x="10572765" y="2888343"/>
                <a:ext cx="918902" cy="333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dk1"/>
                    </a:solidFill>
                  </a:rPr>
                  <a:t>처치한 적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05A5EC4-6A19-4D10-EF2B-E4D517CDD26A}"/>
                  </a:ext>
                </a:extLst>
              </p:cNvPr>
              <p:cNvSpPr txBox="1"/>
              <p:nvPr/>
            </p:nvSpPr>
            <p:spPr>
              <a:xfrm>
                <a:off x="7781450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133" name="곱하기 기호 132">
              <a:extLst>
                <a:ext uri="{FF2B5EF4-FFF2-40B4-BE49-F238E27FC236}">
                  <a16:creationId xmlns:a16="http://schemas.microsoft.com/office/drawing/2014/main" id="{94482600-0559-58F6-5FF8-296F56B357C6}"/>
                </a:ext>
              </a:extLst>
            </p:cNvPr>
            <p:cNvSpPr/>
            <p:nvPr/>
          </p:nvSpPr>
          <p:spPr>
            <a:xfrm>
              <a:off x="4061371" y="4135619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화살표: 오른쪽 133">
              <a:extLst>
                <a:ext uri="{FF2B5EF4-FFF2-40B4-BE49-F238E27FC236}">
                  <a16:creationId xmlns:a16="http://schemas.microsoft.com/office/drawing/2014/main" id="{1B101275-3649-0558-6E71-B1DF3DBE74F8}"/>
                </a:ext>
              </a:extLst>
            </p:cNvPr>
            <p:cNvSpPr/>
            <p:nvPr/>
          </p:nvSpPr>
          <p:spPr>
            <a:xfrm>
              <a:off x="3733806" y="5585202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35" name="화살표: 오른쪽 134">
              <a:extLst>
                <a:ext uri="{FF2B5EF4-FFF2-40B4-BE49-F238E27FC236}">
                  <a16:creationId xmlns:a16="http://schemas.microsoft.com/office/drawing/2014/main" id="{24690A70-50B9-A89F-76B0-FDA75DF35CD6}"/>
                </a:ext>
              </a:extLst>
            </p:cNvPr>
            <p:cNvSpPr/>
            <p:nvPr/>
          </p:nvSpPr>
          <p:spPr>
            <a:xfrm flipH="1">
              <a:off x="3173828" y="5585202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D2A252-C730-BC86-6D33-E056B8D9B591}"/>
                </a:ext>
              </a:extLst>
            </p:cNvPr>
            <p:cNvGrpSpPr/>
            <p:nvPr/>
          </p:nvGrpSpPr>
          <p:grpSpPr>
            <a:xfrm>
              <a:off x="1865473" y="4762042"/>
              <a:ext cx="1150956" cy="464222"/>
              <a:chOff x="1428016" y="4875551"/>
              <a:chExt cx="1150956" cy="464222"/>
            </a:xfrm>
          </p:grpSpPr>
          <p:pic>
            <p:nvPicPr>
              <p:cNvPr id="139" name="그림 138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8AB0B678-A855-DEBE-A8F9-541EA6DA7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016" y="4875551"/>
                <a:ext cx="570795" cy="464222"/>
              </a:xfrm>
              <a:prstGeom prst="rect">
                <a:avLst/>
              </a:prstGeom>
            </p:spPr>
          </p:pic>
          <p:sp>
            <p:nvSpPr>
              <p:cNvPr id="140" name="순서도: 지연 139">
                <a:extLst>
                  <a:ext uri="{FF2B5EF4-FFF2-40B4-BE49-F238E27FC236}">
                    <a16:creationId xmlns:a16="http://schemas.microsoft.com/office/drawing/2014/main" id="{15217D4B-A8E3-F492-C691-F437094AA4B6}"/>
                  </a:ext>
                </a:extLst>
              </p:cNvPr>
              <p:cNvSpPr/>
              <p:nvPr/>
            </p:nvSpPr>
            <p:spPr>
              <a:xfrm>
                <a:off x="2102919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순서도: 지연 140">
                <a:extLst>
                  <a:ext uri="{FF2B5EF4-FFF2-40B4-BE49-F238E27FC236}">
                    <a16:creationId xmlns:a16="http://schemas.microsoft.com/office/drawing/2014/main" id="{F6B7377B-69C1-654C-ED6D-4757C54DA866}"/>
                  </a:ext>
                </a:extLst>
              </p:cNvPr>
              <p:cNvSpPr/>
              <p:nvPr/>
            </p:nvSpPr>
            <p:spPr>
              <a:xfrm>
                <a:off x="197264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순서도: 지연 141">
                <a:extLst>
                  <a:ext uri="{FF2B5EF4-FFF2-40B4-BE49-F238E27FC236}">
                    <a16:creationId xmlns:a16="http://schemas.microsoft.com/office/drawing/2014/main" id="{0F4F8F13-4222-79B3-373C-5141684E282B}"/>
                  </a:ext>
                </a:extLst>
              </p:cNvPr>
              <p:cNvSpPr/>
              <p:nvPr/>
            </p:nvSpPr>
            <p:spPr>
              <a:xfrm>
                <a:off x="222879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순서도: 지연 142">
                <a:extLst>
                  <a:ext uri="{FF2B5EF4-FFF2-40B4-BE49-F238E27FC236}">
                    <a16:creationId xmlns:a16="http://schemas.microsoft.com/office/drawing/2014/main" id="{3C184782-C844-C3D6-B71B-6D7C75BC6F6F}"/>
                  </a:ext>
                </a:extLst>
              </p:cNvPr>
              <p:cNvSpPr/>
              <p:nvPr/>
            </p:nvSpPr>
            <p:spPr>
              <a:xfrm>
                <a:off x="2342155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순서도: 지연 143">
                <a:extLst>
                  <a:ext uri="{FF2B5EF4-FFF2-40B4-BE49-F238E27FC236}">
                    <a16:creationId xmlns:a16="http://schemas.microsoft.com/office/drawing/2014/main" id="{A5B4C8DC-D85D-A7BF-A19D-A1BFAA76266D}"/>
                  </a:ext>
                </a:extLst>
              </p:cNvPr>
              <p:cNvSpPr/>
              <p:nvPr/>
            </p:nvSpPr>
            <p:spPr>
              <a:xfrm>
                <a:off x="2470972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53" name="그림 152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B1408020-F5CE-B6CD-71FC-FA94801D5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9279285" y="4916620"/>
            <a:ext cx="453827" cy="514706"/>
          </a:xfrm>
          <a:prstGeom prst="rect">
            <a:avLst/>
          </a:prstGeom>
          <a:noFill/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E20DDE08-2E28-D65B-914F-CFE8C8D1F45A}"/>
              </a:ext>
            </a:extLst>
          </p:cNvPr>
          <p:cNvSpPr txBox="1"/>
          <p:nvPr/>
        </p:nvSpPr>
        <p:spPr>
          <a:xfrm>
            <a:off x="2305581" y="5585309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이미 </a:t>
            </a:r>
            <a:r>
              <a:rPr lang="en-US" altLang="ko-KR" sz="1100" dirty="0"/>
              <a:t>Right </a:t>
            </a:r>
            <a:r>
              <a:rPr lang="ko-KR" altLang="en-US" sz="1100" dirty="0"/>
              <a:t>버튼이 활성화된 상태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83C1E62-2634-F26C-97D8-2F9C6A8F06EC}"/>
              </a:ext>
            </a:extLst>
          </p:cNvPr>
          <p:cNvSpPr txBox="1"/>
          <p:nvPr/>
        </p:nvSpPr>
        <p:spPr>
          <a:xfrm>
            <a:off x="6584444" y="5585309"/>
            <a:ext cx="2900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한번 더 </a:t>
            </a:r>
            <a:r>
              <a:rPr lang="en-US" altLang="ko-KR" sz="1100" dirty="0"/>
              <a:t>Right </a:t>
            </a:r>
            <a:r>
              <a:rPr lang="ko-KR" altLang="en-US" sz="1100" dirty="0"/>
              <a:t>버튼을 눌러도 아무 변화 없음</a:t>
            </a:r>
          </a:p>
        </p:txBody>
      </p:sp>
    </p:spTree>
    <p:extLst>
      <p:ext uri="{BB962C8B-B14F-4D97-AF65-F5344CB8AC3E}">
        <p14:creationId xmlns:p14="http://schemas.microsoft.com/office/powerpoint/2010/main" val="280088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26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방식</a:t>
            </a:r>
            <a:r>
              <a:rPr lang="en-US" altLang="ko-KR" sz="1400" dirty="0"/>
              <a:t>1. </a:t>
            </a:r>
            <a:r>
              <a:rPr lang="ko-KR" altLang="en-US" sz="1400" dirty="0"/>
              <a:t>스킬 아이콘을 </a:t>
            </a:r>
            <a:r>
              <a:rPr lang="ko-KR" altLang="en-US" sz="1400" dirty="0" err="1"/>
              <a:t>드래그하여</a:t>
            </a:r>
            <a:r>
              <a:rPr lang="ko-KR" altLang="en-US" sz="1400" dirty="0"/>
              <a:t> 공격 범위를 직접 지정하는 방식 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범위를 지정하는 동안에는 기본 공격이 계속 발사된다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범위 지정 중 스킬 사용을 취소하고 싶다면 </a:t>
            </a:r>
            <a:r>
              <a:rPr lang="en-US" altLang="ko-KR" sz="1200" dirty="0">
                <a:solidFill>
                  <a:schemeClr val="tx1"/>
                </a:solidFill>
              </a:rPr>
              <a:t>X </a:t>
            </a:r>
            <a:r>
              <a:rPr lang="ko-KR" altLang="en-US" sz="1200" dirty="0">
                <a:solidFill>
                  <a:schemeClr val="tx1"/>
                </a:solidFill>
              </a:rPr>
              <a:t>범위로 버튼을 드래그한 뒤 손을 떼야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스킬 버튼을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초 이상 누르지 않고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짧게 터치한 경우 범위 내 가장 가까운 적을 공격한다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버튼을 짧게 터치했지만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범위 내에 적이 없는 경우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공격 가능한 적이 없습니다</a:t>
            </a:r>
            <a:r>
              <a:rPr lang="en-US" altLang="ko-KR" sz="1200" dirty="0">
                <a:solidFill>
                  <a:schemeClr val="tx1"/>
                </a:solidFill>
              </a:rPr>
              <a:t>.” </a:t>
            </a:r>
            <a:r>
              <a:rPr lang="ko-KR" altLang="en-US" sz="1200" dirty="0">
                <a:solidFill>
                  <a:schemeClr val="tx1"/>
                </a:solidFill>
              </a:rPr>
              <a:t>안내 메시지를 출력한다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ko-KR" altLang="en-US" sz="1200" dirty="0">
                <a:solidFill>
                  <a:schemeClr val="tx1"/>
                </a:solidFill>
              </a:rPr>
              <a:t>표시로 드래그 후 손을 떼면 스킬 사용이 취소된다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논타겟</a:t>
            </a:r>
            <a:r>
              <a:rPr lang="ko-KR" altLang="en-US" dirty="0"/>
              <a:t> 스킬 공격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9C8398A-7ACE-053B-526C-FE803C64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3825" y="3667626"/>
            <a:ext cx="488622" cy="488622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C2BCCAD5-F26C-9C78-5C98-A23987616956}"/>
              </a:ext>
            </a:extLst>
          </p:cNvPr>
          <p:cNvSpPr/>
          <p:nvPr/>
        </p:nvSpPr>
        <p:spPr>
          <a:xfrm>
            <a:off x="1448864" y="4336893"/>
            <a:ext cx="914400" cy="526562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47AB3B-0F26-215D-5BAD-10FD3056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7402" y="3667626"/>
            <a:ext cx="488622" cy="488622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2BEB95A6-D0B0-D151-252F-6AF8AF66D6CB}"/>
              </a:ext>
            </a:extLst>
          </p:cNvPr>
          <p:cNvSpPr/>
          <p:nvPr/>
        </p:nvSpPr>
        <p:spPr>
          <a:xfrm>
            <a:off x="959217" y="3614324"/>
            <a:ext cx="1871056" cy="187105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FE200AF-8509-CC67-CD09-3E4277460C45}"/>
              </a:ext>
            </a:extLst>
          </p:cNvPr>
          <p:cNvSpPr/>
          <p:nvPr/>
        </p:nvSpPr>
        <p:spPr>
          <a:xfrm>
            <a:off x="3541278" y="5097563"/>
            <a:ext cx="485609" cy="2659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260607D-D0F6-3B9C-0C71-888910FD1557}"/>
              </a:ext>
            </a:extLst>
          </p:cNvPr>
          <p:cNvSpPr/>
          <p:nvPr/>
        </p:nvSpPr>
        <p:spPr>
          <a:xfrm flipH="1">
            <a:off x="2981300" y="5097563"/>
            <a:ext cx="485609" cy="2659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A07645-BE92-73B4-0ACD-D8E2C7D3C361}"/>
              </a:ext>
            </a:extLst>
          </p:cNvPr>
          <p:cNvGrpSpPr/>
          <p:nvPr/>
        </p:nvGrpSpPr>
        <p:grpSpPr>
          <a:xfrm>
            <a:off x="2981301" y="4534147"/>
            <a:ext cx="1042951" cy="639734"/>
            <a:chOff x="4561298" y="2390075"/>
            <a:chExt cx="1042951" cy="63973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23AAF9-8484-7F1A-5B57-04026D34AEBB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9A63F4F-CE56-3E32-89AC-AB9C96310396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57FDFA1-4E54-FE38-8A90-0FF815BC0E45}"/>
                </a:ext>
              </a:extLst>
            </p:cNvPr>
            <p:cNvSpPr/>
            <p:nvPr/>
          </p:nvSpPr>
          <p:spPr>
            <a:xfrm>
              <a:off x="4762907" y="2390075"/>
              <a:ext cx="639734" cy="63973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B04FF30-8388-25A9-AFB4-214E5301108E}"/>
                </a:ext>
              </a:extLst>
            </p:cNvPr>
            <p:cNvSpPr/>
            <p:nvPr/>
          </p:nvSpPr>
          <p:spPr>
            <a:xfrm>
              <a:off x="4923425" y="2563973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983750-7BC9-F8D8-F316-103AD5C7A8B1}"/>
              </a:ext>
            </a:extLst>
          </p:cNvPr>
          <p:cNvGrpSpPr/>
          <p:nvPr/>
        </p:nvGrpSpPr>
        <p:grpSpPr>
          <a:xfrm>
            <a:off x="645672" y="3582178"/>
            <a:ext cx="3481545" cy="1996871"/>
            <a:chOff x="6730127" y="2365831"/>
            <a:chExt cx="4761540" cy="273102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29B4DA-A8E5-ACDA-E031-C63E2201E9FB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28C52A-5A76-6C9A-C501-4418960A238C}"/>
                </a:ext>
              </a:extLst>
            </p:cNvPr>
            <p:cNvSpPr/>
            <p:nvPr/>
          </p:nvSpPr>
          <p:spPr>
            <a:xfrm>
              <a:off x="8245951" y="4894169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5B3CEA-6555-0E06-DF1D-193ED4AD9C64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66D3595-769A-D11F-A08B-32ABB66A2CD4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83513D-D842-12E5-BC29-4587836735C6}"/>
                </a:ext>
              </a:extLst>
            </p:cNvPr>
            <p:cNvSpPr txBox="1"/>
            <p:nvPr/>
          </p:nvSpPr>
          <p:spPr>
            <a:xfrm>
              <a:off x="7781450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A3FC1024-ECD5-759A-34EA-3E8238597631}"/>
              </a:ext>
            </a:extLst>
          </p:cNvPr>
          <p:cNvSpPr/>
          <p:nvPr/>
        </p:nvSpPr>
        <p:spPr>
          <a:xfrm>
            <a:off x="3868843" y="3647980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5637B4-00D1-A1D4-62F5-C448B3A68F37}"/>
              </a:ext>
            </a:extLst>
          </p:cNvPr>
          <p:cNvGrpSpPr/>
          <p:nvPr/>
        </p:nvGrpSpPr>
        <p:grpSpPr>
          <a:xfrm>
            <a:off x="1672945" y="4274403"/>
            <a:ext cx="1150956" cy="464222"/>
            <a:chOff x="1428016" y="4875551"/>
            <a:chExt cx="1150956" cy="464222"/>
          </a:xfrm>
        </p:grpSpPr>
        <p:pic>
          <p:nvPicPr>
            <p:cNvPr id="29" name="그림 28" descr="무기, 만화 영화, 가상의 캐릭터, 애니메이션이(가) 표시된 사진&#10;&#10;자동 생성된 설명">
              <a:extLst>
                <a:ext uri="{FF2B5EF4-FFF2-40B4-BE49-F238E27FC236}">
                  <a16:creationId xmlns:a16="http://schemas.microsoft.com/office/drawing/2014/main" id="{72ED25D7-2287-569C-76E0-FF46ACEEA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016" y="4875551"/>
              <a:ext cx="570795" cy="464222"/>
            </a:xfrm>
            <a:prstGeom prst="rect">
              <a:avLst/>
            </a:prstGeom>
          </p:spPr>
        </p:pic>
        <p:sp>
          <p:nvSpPr>
            <p:cNvPr id="30" name="순서도: 지연 29">
              <a:extLst>
                <a:ext uri="{FF2B5EF4-FFF2-40B4-BE49-F238E27FC236}">
                  <a16:creationId xmlns:a16="http://schemas.microsoft.com/office/drawing/2014/main" id="{FE2E5127-8CEC-0227-DD7F-D46BBB5DE622}"/>
                </a:ext>
              </a:extLst>
            </p:cNvPr>
            <p:cNvSpPr/>
            <p:nvPr/>
          </p:nvSpPr>
          <p:spPr>
            <a:xfrm>
              <a:off x="2102919" y="5086062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지연 30">
              <a:extLst>
                <a:ext uri="{FF2B5EF4-FFF2-40B4-BE49-F238E27FC236}">
                  <a16:creationId xmlns:a16="http://schemas.microsoft.com/office/drawing/2014/main" id="{FCECACDA-F8E7-DC9D-3E0E-7DF403158B96}"/>
                </a:ext>
              </a:extLst>
            </p:cNvPr>
            <p:cNvSpPr/>
            <p:nvPr/>
          </p:nvSpPr>
          <p:spPr>
            <a:xfrm>
              <a:off x="1972640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지연 37">
              <a:extLst>
                <a:ext uri="{FF2B5EF4-FFF2-40B4-BE49-F238E27FC236}">
                  <a16:creationId xmlns:a16="http://schemas.microsoft.com/office/drawing/2014/main" id="{98E1ABAD-C6FB-020B-F401-315E31C31E19}"/>
                </a:ext>
              </a:extLst>
            </p:cNvPr>
            <p:cNvSpPr/>
            <p:nvPr/>
          </p:nvSpPr>
          <p:spPr>
            <a:xfrm>
              <a:off x="2228790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지연 47">
              <a:extLst>
                <a:ext uri="{FF2B5EF4-FFF2-40B4-BE49-F238E27FC236}">
                  <a16:creationId xmlns:a16="http://schemas.microsoft.com/office/drawing/2014/main" id="{41B3D9B3-22F8-59C5-7E3A-46309EE7877A}"/>
                </a:ext>
              </a:extLst>
            </p:cNvPr>
            <p:cNvSpPr/>
            <p:nvPr/>
          </p:nvSpPr>
          <p:spPr>
            <a:xfrm>
              <a:off x="2342155" y="5086062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지연 48">
              <a:extLst>
                <a:ext uri="{FF2B5EF4-FFF2-40B4-BE49-F238E27FC236}">
                  <a16:creationId xmlns:a16="http://schemas.microsoft.com/office/drawing/2014/main" id="{B1C4CE17-B4A1-DEFE-309B-1FE2F9FABC72}"/>
                </a:ext>
              </a:extLst>
            </p:cNvPr>
            <p:cNvSpPr/>
            <p:nvPr/>
          </p:nvSpPr>
          <p:spPr>
            <a:xfrm>
              <a:off x="2470972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그림 58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E50E53D3-6574-F3A2-9E45-D33E20DE6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366046" y="4761511"/>
            <a:ext cx="453827" cy="514706"/>
          </a:xfrm>
          <a:prstGeom prst="rect">
            <a:avLst/>
          </a:prstGeom>
          <a:noFill/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49B18BFD-110E-1E26-984A-BEB422394C9D}"/>
              </a:ext>
            </a:extLst>
          </p:cNvPr>
          <p:cNvSpPr/>
          <p:nvPr/>
        </p:nvSpPr>
        <p:spPr>
          <a:xfrm>
            <a:off x="5455047" y="3809356"/>
            <a:ext cx="914400" cy="526562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548603D-A4D3-E425-357E-B217CA7C717F}"/>
              </a:ext>
            </a:extLst>
          </p:cNvPr>
          <p:cNvSpPr/>
          <p:nvPr/>
        </p:nvSpPr>
        <p:spPr>
          <a:xfrm>
            <a:off x="4665640" y="3614324"/>
            <a:ext cx="1871056" cy="187105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BCC61F04-35B0-292E-822E-766FA1F44021}"/>
              </a:ext>
            </a:extLst>
          </p:cNvPr>
          <p:cNvSpPr/>
          <p:nvPr/>
        </p:nvSpPr>
        <p:spPr>
          <a:xfrm>
            <a:off x="7247701" y="5097563"/>
            <a:ext cx="485609" cy="2659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60009BB0-080C-FE95-6144-BEDB27826334}"/>
              </a:ext>
            </a:extLst>
          </p:cNvPr>
          <p:cNvSpPr/>
          <p:nvPr/>
        </p:nvSpPr>
        <p:spPr>
          <a:xfrm flipH="1">
            <a:off x="6687723" y="5097563"/>
            <a:ext cx="485609" cy="2659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B7EE486-7FE2-DD4E-178C-32E098EFFE27}"/>
              </a:ext>
            </a:extLst>
          </p:cNvPr>
          <p:cNvGrpSpPr/>
          <p:nvPr/>
        </p:nvGrpSpPr>
        <p:grpSpPr>
          <a:xfrm>
            <a:off x="6687724" y="4534147"/>
            <a:ext cx="1042951" cy="639734"/>
            <a:chOff x="4561298" y="2390075"/>
            <a:chExt cx="1042951" cy="63973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47830C8-EE26-7DF8-7C03-BF97493B7BE4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1DF883C-BE25-1D5B-0439-E4F06A0BDD5A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F3889CE-326D-FAE1-691C-AF8313913317}"/>
                </a:ext>
              </a:extLst>
            </p:cNvPr>
            <p:cNvSpPr/>
            <p:nvPr/>
          </p:nvSpPr>
          <p:spPr>
            <a:xfrm>
              <a:off x="4762907" y="2390075"/>
              <a:ext cx="639734" cy="63973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27B3AA4-8DD2-3D37-0086-7B6F5F235912}"/>
                </a:ext>
              </a:extLst>
            </p:cNvPr>
            <p:cNvSpPr/>
            <p:nvPr/>
          </p:nvSpPr>
          <p:spPr>
            <a:xfrm>
              <a:off x="4988588" y="2408564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4EC81C2-9CEC-54C2-81F4-AA03CBBEC5F2}"/>
              </a:ext>
            </a:extLst>
          </p:cNvPr>
          <p:cNvGrpSpPr/>
          <p:nvPr/>
        </p:nvGrpSpPr>
        <p:grpSpPr>
          <a:xfrm>
            <a:off x="4352095" y="3582178"/>
            <a:ext cx="3481545" cy="1996871"/>
            <a:chOff x="6730127" y="2365831"/>
            <a:chExt cx="4761540" cy="273102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1513A4-3076-3CF8-DCFF-3EDE8529AE0C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8DC9957-6F88-876F-18A4-5FCAC092A649}"/>
                </a:ext>
              </a:extLst>
            </p:cNvPr>
            <p:cNvSpPr/>
            <p:nvPr/>
          </p:nvSpPr>
          <p:spPr>
            <a:xfrm>
              <a:off x="8245951" y="4894169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546E74E-E313-B871-E1BB-E0398453208E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150988E-D386-E4F2-778C-E89F128A9F2C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80B139D-1123-7C2D-3541-7C9BBF6E16E8}"/>
                </a:ext>
              </a:extLst>
            </p:cNvPr>
            <p:cNvSpPr txBox="1"/>
            <p:nvPr/>
          </p:nvSpPr>
          <p:spPr>
            <a:xfrm>
              <a:off x="7781450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78" name="곱하기 기호 77">
            <a:extLst>
              <a:ext uri="{FF2B5EF4-FFF2-40B4-BE49-F238E27FC236}">
                <a16:creationId xmlns:a16="http://schemas.microsoft.com/office/drawing/2014/main" id="{25F2A071-2CB3-8719-A7B0-763A909F4C7D}"/>
              </a:ext>
            </a:extLst>
          </p:cNvPr>
          <p:cNvSpPr/>
          <p:nvPr/>
        </p:nvSpPr>
        <p:spPr>
          <a:xfrm>
            <a:off x="7575266" y="3647980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DD77C1A-D8E6-2D43-598F-E44B627C6BEC}"/>
              </a:ext>
            </a:extLst>
          </p:cNvPr>
          <p:cNvGrpSpPr/>
          <p:nvPr/>
        </p:nvGrpSpPr>
        <p:grpSpPr>
          <a:xfrm>
            <a:off x="5379368" y="4274403"/>
            <a:ext cx="1150956" cy="464222"/>
            <a:chOff x="1428016" y="4875551"/>
            <a:chExt cx="1150956" cy="464222"/>
          </a:xfrm>
        </p:grpSpPr>
        <p:pic>
          <p:nvPicPr>
            <p:cNvPr id="80" name="그림 79" descr="무기, 만화 영화, 가상의 캐릭터, 애니메이션이(가) 표시된 사진&#10;&#10;자동 생성된 설명">
              <a:extLst>
                <a:ext uri="{FF2B5EF4-FFF2-40B4-BE49-F238E27FC236}">
                  <a16:creationId xmlns:a16="http://schemas.microsoft.com/office/drawing/2014/main" id="{06A3F861-3188-8C31-3C18-8B8A20B5A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016" y="4875551"/>
              <a:ext cx="570795" cy="464222"/>
            </a:xfrm>
            <a:prstGeom prst="rect">
              <a:avLst/>
            </a:prstGeom>
          </p:spPr>
        </p:pic>
        <p:sp>
          <p:nvSpPr>
            <p:cNvPr id="81" name="순서도: 지연 80">
              <a:extLst>
                <a:ext uri="{FF2B5EF4-FFF2-40B4-BE49-F238E27FC236}">
                  <a16:creationId xmlns:a16="http://schemas.microsoft.com/office/drawing/2014/main" id="{CDF7105D-3AE8-E6CB-C3E8-2FBD2B2A39CB}"/>
                </a:ext>
              </a:extLst>
            </p:cNvPr>
            <p:cNvSpPr/>
            <p:nvPr/>
          </p:nvSpPr>
          <p:spPr>
            <a:xfrm>
              <a:off x="2102919" y="5086062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지연 81">
              <a:extLst>
                <a:ext uri="{FF2B5EF4-FFF2-40B4-BE49-F238E27FC236}">
                  <a16:creationId xmlns:a16="http://schemas.microsoft.com/office/drawing/2014/main" id="{382FD91E-D925-230E-1348-4871DED32AF7}"/>
                </a:ext>
              </a:extLst>
            </p:cNvPr>
            <p:cNvSpPr/>
            <p:nvPr/>
          </p:nvSpPr>
          <p:spPr>
            <a:xfrm>
              <a:off x="1972640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FBAC5BD6-42BF-84C7-D2E5-029EB3836C00}"/>
                </a:ext>
              </a:extLst>
            </p:cNvPr>
            <p:cNvSpPr/>
            <p:nvPr/>
          </p:nvSpPr>
          <p:spPr>
            <a:xfrm>
              <a:off x="2228790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CBFC33A3-1C55-1F44-5F94-2472693D27C2}"/>
                </a:ext>
              </a:extLst>
            </p:cNvPr>
            <p:cNvSpPr/>
            <p:nvPr/>
          </p:nvSpPr>
          <p:spPr>
            <a:xfrm>
              <a:off x="2342155" y="5086062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지연 84">
              <a:extLst>
                <a:ext uri="{FF2B5EF4-FFF2-40B4-BE49-F238E27FC236}">
                  <a16:creationId xmlns:a16="http://schemas.microsoft.com/office/drawing/2014/main" id="{47B8F77C-CE28-CB7B-8B14-0A987E5B023A}"/>
                </a:ext>
              </a:extLst>
            </p:cNvPr>
            <p:cNvSpPr/>
            <p:nvPr/>
          </p:nvSpPr>
          <p:spPr>
            <a:xfrm>
              <a:off x="2470972" y="5124495"/>
              <a:ext cx="108000" cy="2160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그림 8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C1751266-24E7-D29A-C4D0-0D7B8BA85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7191033" y="4556773"/>
            <a:ext cx="453827" cy="514706"/>
          </a:xfrm>
          <a:prstGeom prst="rect">
            <a:avLst/>
          </a:prstGeom>
          <a:noFill/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C221B37-4310-1921-B7A1-2A90C479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63647" y="3713261"/>
            <a:ext cx="488622" cy="488622"/>
          </a:xfrm>
          <a:prstGeom prst="rect">
            <a:avLst/>
          </a:prstGeom>
        </p:spPr>
      </p:pic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7B7BAC95-43B6-1793-F7F0-2A6DA6EB99DC}"/>
              </a:ext>
            </a:extLst>
          </p:cNvPr>
          <p:cNvSpPr/>
          <p:nvPr/>
        </p:nvSpPr>
        <p:spPr>
          <a:xfrm>
            <a:off x="10960389" y="5097563"/>
            <a:ext cx="485609" cy="26595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77C61534-6BC4-3DC6-F8F1-438C05B0272C}"/>
              </a:ext>
            </a:extLst>
          </p:cNvPr>
          <p:cNvSpPr/>
          <p:nvPr/>
        </p:nvSpPr>
        <p:spPr>
          <a:xfrm flipH="1">
            <a:off x="10400411" y="5097563"/>
            <a:ext cx="485609" cy="2659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183E9E7-DA58-493E-04A8-7978A4C09118}"/>
              </a:ext>
            </a:extLst>
          </p:cNvPr>
          <p:cNvGrpSpPr/>
          <p:nvPr/>
        </p:nvGrpSpPr>
        <p:grpSpPr>
          <a:xfrm>
            <a:off x="10400412" y="4682197"/>
            <a:ext cx="1042951" cy="311320"/>
            <a:chOff x="4561298" y="2538125"/>
            <a:chExt cx="1042951" cy="31132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B74F3E2-F147-EAF3-97E6-A718AC6DA9D4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5ADD3F6-25EA-1767-227B-5F731F43BDFF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1D6D394-A8BE-D2AF-4E32-22DA886ECDE5}"/>
                </a:ext>
              </a:extLst>
            </p:cNvPr>
            <p:cNvSpPr/>
            <p:nvPr/>
          </p:nvSpPr>
          <p:spPr>
            <a:xfrm>
              <a:off x="4927364" y="2538125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5D2BABC-BC2D-3FE4-4D9C-B1C0E5847A98}"/>
              </a:ext>
            </a:extLst>
          </p:cNvPr>
          <p:cNvGrpSpPr/>
          <p:nvPr/>
        </p:nvGrpSpPr>
        <p:grpSpPr>
          <a:xfrm>
            <a:off x="8064783" y="3582178"/>
            <a:ext cx="3481545" cy="1996871"/>
            <a:chOff x="6730127" y="2365831"/>
            <a:chExt cx="4761540" cy="273102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4C5DF5C-7B13-47F4-0424-EAFA369E2A76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361DC57-7DCA-7279-589D-D11EC30048DC}"/>
                </a:ext>
              </a:extLst>
            </p:cNvPr>
            <p:cNvSpPr/>
            <p:nvPr/>
          </p:nvSpPr>
          <p:spPr>
            <a:xfrm>
              <a:off x="8245951" y="4894169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4BAC4A8-72E2-5D03-6681-BEBEFDBB3C74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A187CC-8FE8-08D7-F0E5-F9DACEC653EB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3E8492-CF40-418C-3E30-56B2DFE7648C}"/>
                </a:ext>
              </a:extLst>
            </p:cNvPr>
            <p:cNvSpPr txBox="1"/>
            <p:nvPr/>
          </p:nvSpPr>
          <p:spPr>
            <a:xfrm>
              <a:off x="7781450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103" name="곱하기 기호 102">
            <a:extLst>
              <a:ext uri="{FF2B5EF4-FFF2-40B4-BE49-F238E27FC236}">
                <a16:creationId xmlns:a16="http://schemas.microsoft.com/office/drawing/2014/main" id="{90B6BFD5-DE21-7322-3E74-790BF9E4677F}"/>
              </a:ext>
            </a:extLst>
          </p:cNvPr>
          <p:cNvSpPr/>
          <p:nvPr/>
        </p:nvSpPr>
        <p:spPr>
          <a:xfrm>
            <a:off x="11287954" y="3647980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 descr="무기, 만화 영화, 가상의 캐릭터, 애니메이션이(가) 표시된 사진&#10;&#10;자동 생성된 설명">
            <a:extLst>
              <a:ext uri="{FF2B5EF4-FFF2-40B4-BE49-F238E27FC236}">
                <a16:creationId xmlns:a16="http://schemas.microsoft.com/office/drawing/2014/main" id="{1D57BAEA-345F-019A-9377-1275F3967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056" y="4274403"/>
            <a:ext cx="570795" cy="464222"/>
          </a:xfrm>
          <a:prstGeom prst="rect">
            <a:avLst/>
          </a:prstGeom>
        </p:spPr>
      </p:pic>
      <p:sp>
        <p:nvSpPr>
          <p:cNvPr id="112" name="폭발: 8pt 111">
            <a:extLst>
              <a:ext uri="{FF2B5EF4-FFF2-40B4-BE49-F238E27FC236}">
                <a16:creationId xmlns:a16="http://schemas.microsoft.com/office/drawing/2014/main" id="{AA9FF81B-7E16-1D36-4A6E-106C7CBFCEAD}"/>
              </a:ext>
            </a:extLst>
          </p:cNvPr>
          <p:cNvSpPr/>
          <p:nvPr/>
        </p:nvSpPr>
        <p:spPr>
          <a:xfrm>
            <a:off x="9436794" y="3970802"/>
            <a:ext cx="914400" cy="36511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006D13B-89EA-C083-916A-C626000EFCF8}"/>
              </a:ext>
            </a:extLst>
          </p:cNvPr>
          <p:cNvSpPr txBox="1"/>
          <p:nvPr/>
        </p:nvSpPr>
        <p:spPr>
          <a:xfrm>
            <a:off x="628658" y="5751370"/>
            <a:ext cx="3469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스킬 버튼 터치 </a:t>
            </a:r>
            <a:r>
              <a:rPr lang="en-US" altLang="ko-KR" sz="1100" dirty="0"/>
              <a:t>2</a:t>
            </a:r>
            <a:r>
              <a:rPr lang="ko-KR" altLang="en-US" sz="1100" dirty="0"/>
              <a:t>초 유지 시 캐릭터 발 밑에 범위 생성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0500CB-4476-73DE-E0C4-8E2CB87E4263}"/>
              </a:ext>
            </a:extLst>
          </p:cNvPr>
          <p:cNvSpPr txBox="1"/>
          <p:nvPr/>
        </p:nvSpPr>
        <p:spPr>
          <a:xfrm>
            <a:off x="4615548" y="5751370"/>
            <a:ext cx="2954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스킬 버튼을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범위 직접 지정 가능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A85AAF-11A1-934B-164F-7890738B64F6}"/>
              </a:ext>
            </a:extLst>
          </p:cNvPr>
          <p:cNvSpPr txBox="1"/>
          <p:nvPr/>
        </p:nvSpPr>
        <p:spPr>
          <a:xfrm>
            <a:off x="8414170" y="5751370"/>
            <a:ext cx="2813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버튼에서 손을 떼면 해당 범위에 스킬 공격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BC72E30-086B-E4B0-6DE3-B8CE286C9E6B}"/>
              </a:ext>
            </a:extLst>
          </p:cNvPr>
          <p:cNvSpPr/>
          <p:nvPr/>
        </p:nvSpPr>
        <p:spPr>
          <a:xfrm>
            <a:off x="3235717" y="3727684"/>
            <a:ext cx="351778" cy="3517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F3B33B2-42B9-DC81-CE77-585A2BA15B94}"/>
              </a:ext>
            </a:extLst>
          </p:cNvPr>
          <p:cNvSpPr/>
          <p:nvPr/>
        </p:nvSpPr>
        <p:spPr>
          <a:xfrm>
            <a:off x="6936248" y="3727684"/>
            <a:ext cx="351778" cy="3517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E46955A1-3D53-AC06-7C05-45E4AAD04E0A}"/>
              </a:ext>
            </a:extLst>
          </p:cNvPr>
          <p:cNvSpPr/>
          <p:nvPr/>
        </p:nvSpPr>
        <p:spPr>
          <a:xfrm rot="19555420">
            <a:off x="9324693" y="4081250"/>
            <a:ext cx="623168" cy="222947"/>
          </a:xfrm>
          <a:prstGeom prst="curvedDownArrow">
            <a:avLst>
              <a:gd name="adj1" fmla="val 1754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5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6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방식</a:t>
            </a:r>
            <a:r>
              <a:rPr lang="en-US" altLang="ko-KR" sz="1400" dirty="0"/>
              <a:t>2. </a:t>
            </a:r>
            <a:r>
              <a:rPr lang="ko-KR" altLang="en-US" sz="1400" dirty="0"/>
              <a:t>현재 공격 방향으로 지정된 위치에 공격하는 방식 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스킬 사용 시 현재 공격 방향을 기준으로 지정된 위치 혹은 범위에 공격한다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주로 총구에서 발사되는 공격 스킬들에 이 방식을 사용한다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논타겟</a:t>
            </a:r>
            <a:r>
              <a:rPr lang="ko-KR" altLang="en-US" dirty="0"/>
              <a:t> 스킬 공격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373E69-568D-CB7F-27E0-AEA0AF4B651F}"/>
              </a:ext>
            </a:extLst>
          </p:cNvPr>
          <p:cNvGrpSpPr/>
          <p:nvPr/>
        </p:nvGrpSpPr>
        <p:grpSpPr>
          <a:xfrm>
            <a:off x="2502016" y="3582178"/>
            <a:ext cx="7187968" cy="1996871"/>
            <a:chOff x="2303022" y="3582178"/>
            <a:chExt cx="7187968" cy="1996871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9C8398A-7ACE-053B-526C-FE803C64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709398" y="4322273"/>
              <a:ext cx="488622" cy="488622"/>
            </a:xfrm>
            <a:prstGeom prst="rect">
              <a:avLst/>
            </a:prstGeom>
          </p:spPr>
        </p:pic>
        <p:sp>
          <p:nvSpPr>
            <p:cNvPr id="5" name="순서도: 병합 4">
              <a:extLst>
                <a:ext uri="{FF2B5EF4-FFF2-40B4-BE49-F238E27FC236}">
                  <a16:creationId xmlns:a16="http://schemas.microsoft.com/office/drawing/2014/main" id="{9105DB5F-BC74-B566-3440-51B9300F4B39}"/>
                </a:ext>
              </a:extLst>
            </p:cNvPr>
            <p:cNvSpPr/>
            <p:nvPr/>
          </p:nvSpPr>
          <p:spPr>
            <a:xfrm rot="5400000">
              <a:off x="7894315" y="3858548"/>
              <a:ext cx="685800" cy="1335671"/>
            </a:xfrm>
            <a:prstGeom prst="flowChartMerg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 descr="무기, 만화 영화, 가상의 캐릭터, 애니메이션이(가) 표시된 사진&#10;&#10;자동 생성된 설명">
              <a:extLst>
                <a:ext uri="{FF2B5EF4-FFF2-40B4-BE49-F238E27FC236}">
                  <a16:creationId xmlns:a16="http://schemas.microsoft.com/office/drawing/2014/main" id="{1FD1308E-F331-60A6-F542-D454F539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1458" y="4274403"/>
              <a:ext cx="570795" cy="46422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D47AB3B-0F26-215D-5BAD-10FD3056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556655" y="4295782"/>
              <a:ext cx="488622" cy="488622"/>
            </a:xfrm>
            <a:prstGeom prst="rect">
              <a:avLst/>
            </a:prstGeom>
          </p:spPr>
        </p:pic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FE200AF-8509-CC67-CD09-3E4277460C45}"/>
                </a:ext>
              </a:extLst>
            </p:cNvPr>
            <p:cNvSpPr/>
            <p:nvPr/>
          </p:nvSpPr>
          <p:spPr>
            <a:xfrm>
              <a:off x="5198628" y="5097563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260607D-D0F6-3B9C-0C71-888910FD1557}"/>
                </a:ext>
              </a:extLst>
            </p:cNvPr>
            <p:cNvSpPr/>
            <p:nvPr/>
          </p:nvSpPr>
          <p:spPr>
            <a:xfrm flipH="1">
              <a:off x="4638650" y="5097563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CA07645-BE92-73B4-0ACD-D8E2C7D3C361}"/>
                </a:ext>
              </a:extLst>
            </p:cNvPr>
            <p:cNvGrpSpPr/>
            <p:nvPr/>
          </p:nvGrpSpPr>
          <p:grpSpPr>
            <a:xfrm>
              <a:off x="4638651" y="4682698"/>
              <a:ext cx="1042951" cy="310819"/>
              <a:chOff x="4561298" y="2538626"/>
              <a:chExt cx="1042951" cy="310819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423AAF9-8484-7F1A-5B57-04026D34AEBB}"/>
                  </a:ext>
                </a:extLst>
              </p:cNvPr>
              <p:cNvSpPr/>
              <p:nvPr/>
            </p:nvSpPr>
            <p:spPr>
              <a:xfrm>
                <a:off x="4561298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79A63F4F-CE56-3E32-89AC-AB9C96310396}"/>
                  </a:ext>
                </a:extLst>
              </p:cNvPr>
              <p:cNvSpPr/>
              <p:nvPr/>
            </p:nvSpPr>
            <p:spPr>
              <a:xfrm>
                <a:off x="5293430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B04FF30-8388-25A9-AFB4-214E5301108E}"/>
                  </a:ext>
                </a:extLst>
              </p:cNvPr>
              <p:cNvSpPr/>
              <p:nvPr/>
            </p:nvSpPr>
            <p:spPr>
              <a:xfrm>
                <a:off x="4923425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8983750-7BC9-F8D8-F316-103AD5C7A8B1}"/>
                </a:ext>
              </a:extLst>
            </p:cNvPr>
            <p:cNvGrpSpPr/>
            <p:nvPr/>
          </p:nvGrpSpPr>
          <p:grpSpPr>
            <a:xfrm>
              <a:off x="2303022" y="3582178"/>
              <a:ext cx="3481545" cy="1996871"/>
              <a:chOff x="6730127" y="2365831"/>
              <a:chExt cx="4761540" cy="2731023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229B4DA-A8E5-ACDA-E031-C63E2201E9FB}"/>
                  </a:ext>
                </a:extLst>
              </p:cNvPr>
              <p:cNvSpPr/>
              <p:nvPr/>
            </p:nvSpPr>
            <p:spPr>
              <a:xfrm>
                <a:off x="6730127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028C52A-5A76-6C9A-C501-4418960A238C}"/>
                  </a:ext>
                </a:extLst>
              </p:cNvPr>
              <p:cNvSpPr/>
              <p:nvPr/>
            </p:nvSpPr>
            <p:spPr>
              <a:xfrm>
                <a:off x="8245951" y="4894169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A5B3CEA-6555-0E06-DF1D-193ED4AD9C64}"/>
                  </a:ext>
                </a:extLst>
              </p:cNvPr>
              <p:cNvSpPr/>
              <p:nvPr/>
            </p:nvSpPr>
            <p:spPr>
              <a:xfrm>
                <a:off x="6730127" y="2888343"/>
                <a:ext cx="918902" cy="333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남은 시간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66D3595-769A-D11F-A08B-32ABB66A2CD4}"/>
                  </a:ext>
                </a:extLst>
              </p:cNvPr>
              <p:cNvSpPr/>
              <p:nvPr/>
            </p:nvSpPr>
            <p:spPr>
              <a:xfrm>
                <a:off x="10572765" y="2888343"/>
                <a:ext cx="918902" cy="333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dk1"/>
                    </a:solidFill>
                  </a:rPr>
                  <a:t>처치한 적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83513D-D842-12E5-BC29-4587836735C6}"/>
                  </a:ext>
                </a:extLst>
              </p:cNvPr>
              <p:cNvSpPr txBox="1"/>
              <p:nvPr/>
            </p:nvSpPr>
            <p:spPr>
              <a:xfrm>
                <a:off x="7781450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15" name="곱하기 기호 14">
              <a:extLst>
                <a:ext uri="{FF2B5EF4-FFF2-40B4-BE49-F238E27FC236}">
                  <a16:creationId xmlns:a16="http://schemas.microsoft.com/office/drawing/2014/main" id="{A3FC1024-ECD5-759A-34EA-3E8238597631}"/>
                </a:ext>
              </a:extLst>
            </p:cNvPr>
            <p:cNvSpPr/>
            <p:nvPr/>
          </p:nvSpPr>
          <p:spPr>
            <a:xfrm>
              <a:off x="5526193" y="3647980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15637B4-00D1-A1D4-62F5-C448B3A68F37}"/>
                </a:ext>
              </a:extLst>
            </p:cNvPr>
            <p:cNvGrpSpPr/>
            <p:nvPr/>
          </p:nvGrpSpPr>
          <p:grpSpPr>
            <a:xfrm>
              <a:off x="3330295" y="4274403"/>
              <a:ext cx="1150956" cy="464222"/>
              <a:chOff x="1428016" y="4875551"/>
              <a:chExt cx="1150956" cy="464222"/>
            </a:xfrm>
          </p:grpSpPr>
          <p:pic>
            <p:nvPicPr>
              <p:cNvPr id="29" name="그림 28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72ED25D7-2287-569C-76E0-FF46ACEEA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8016" y="4875551"/>
                <a:ext cx="570795" cy="464222"/>
              </a:xfrm>
              <a:prstGeom prst="rect">
                <a:avLst/>
              </a:prstGeom>
            </p:spPr>
          </p:pic>
          <p:sp>
            <p:nvSpPr>
              <p:cNvPr id="30" name="순서도: 지연 29">
                <a:extLst>
                  <a:ext uri="{FF2B5EF4-FFF2-40B4-BE49-F238E27FC236}">
                    <a16:creationId xmlns:a16="http://schemas.microsoft.com/office/drawing/2014/main" id="{FE2E5127-8CEC-0227-DD7F-D46BBB5DE622}"/>
                  </a:ext>
                </a:extLst>
              </p:cNvPr>
              <p:cNvSpPr/>
              <p:nvPr/>
            </p:nvSpPr>
            <p:spPr>
              <a:xfrm>
                <a:off x="2102919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순서도: 지연 30">
                <a:extLst>
                  <a:ext uri="{FF2B5EF4-FFF2-40B4-BE49-F238E27FC236}">
                    <a16:creationId xmlns:a16="http://schemas.microsoft.com/office/drawing/2014/main" id="{FCECACDA-F8E7-DC9D-3E0E-7DF403158B96}"/>
                  </a:ext>
                </a:extLst>
              </p:cNvPr>
              <p:cNvSpPr/>
              <p:nvPr/>
            </p:nvSpPr>
            <p:spPr>
              <a:xfrm>
                <a:off x="197264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98E1ABAD-C6FB-020B-F401-315E31C31E19}"/>
                  </a:ext>
                </a:extLst>
              </p:cNvPr>
              <p:cNvSpPr/>
              <p:nvPr/>
            </p:nvSpPr>
            <p:spPr>
              <a:xfrm>
                <a:off x="222879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순서도: 지연 47">
                <a:extLst>
                  <a:ext uri="{FF2B5EF4-FFF2-40B4-BE49-F238E27FC236}">
                    <a16:creationId xmlns:a16="http://schemas.microsoft.com/office/drawing/2014/main" id="{41B3D9B3-22F8-59C5-7E3A-46309EE7877A}"/>
                  </a:ext>
                </a:extLst>
              </p:cNvPr>
              <p:cNvSpPr/>
              <p:nvPr/>
            </p:nvSpPr>
            <p:spPr>
              <a:xfrm>
                <a:off x="2342155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지연 48">
                <a:extLst>
                  <a:ext uri="{FF2B5EF4-FFF2-40B4-BE49-F238E27FC236}">
                    <a16:creationId xmlns:a16="http://schemas.microsoft.com/office/drawing/2014/main" id="{B1C4CE17-B4A1-DEFE-309B-1FE2F9FABC72}"/>
                  </a:ext>
                </a:extLst>
              </p:cNvPr>
              <p:cNvSpPr/>
              <p:nvPr/>
            </p:nvSpPr>
            <p:spPr>
              <a:xfrm>
                <a:off x="2470972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9" name="그림 58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E50E53D3-6574-F3A2-9E45-D33E20DE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60620" flipH="1">
              <a:off x="4470764" y="4730546"/>
              <a:ext cx="453827" cy="514706"/>
            </a:xfrm>
            <a:prstGeom prst="rect">
              <a:avLst/>
            </a:prstGeom>
            <a:noFill/>
          </p:spPr>
        </p:pic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BCC61F04-35B0-292E-822E-766FA1F44021}"/>
                </a:ext>
              </a:extLst>
            </p:cNvPr>
            <p:cNvSpPr/>
            <p:nvPr/>
          </p:nvSpPr>
          <p:spPr>
            <a:xfrm>
              <a:off x="8905051" y="5097563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60009BB0-080C-FE95-6144-BEDB27826334}"/>
                </a:ext>
              </a:extLst>
            </p:cNvPr>
            <p:cNvSpPr/>
            <p:nvPr/>
          </p:nvSpPr>
          <p:spPr>
            <a:xfrm flipH="1">
              <a:off x="8345073" y="5097563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B7EE486-7FE2-DD4E-178C-32E098EFFE27}"/>
                </a:ext>
              </a:extLst>
            </p:cNvPr>
            <p:cNvGrpSpPr/>
            <p:nvPr/>
          </p:nvGrpSpPr>
          <p:grpSpPr>
            <a:xfrm>
              <a:off x="8345074" y="4676664"/>
              <a:ext cx="1042951" cy="316853"/>
              <a:chOff x="4561298" y="2532592"/>
              <a:chExt cx="1042951" cy="316853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47830C8-EE26-7DF8-7C03-BF97493B7BE4}"/>
                  </a:ext>
                </a:extLst>
              </p:cNvPr>
              <p:cNvSpPr/>
              <p:nvPr/>
            </p:nvSpPr>
            <p:spPr>
              <a:xfrm>
                <a:off x="4561298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01DF883C-BE25-1D5B-0439-E4F06A0BDD5A}"/>
                  </a:ext>
                </a:extLst>
              </p:cNvPr>
              <p:cNvSpPr/>
              <p:nvPr/>
            </p:nvSpPr>
            <p:spPr>
              <a:xfrm>
                <a:off x="5293430" y="2532592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3889CE-326D-FAE1-691C-AF8313913317}"/>
                  </a:ext>
                </a:extLst>
              </p:cNvPr>
              <p:cNvSpPr/>
              <p:nvPr/>
            </p:nvSpPr>
            <p:spPr>
              <a:xfrm>
                <a:off x="4926743" y="2532592"/>
                <a:ext cx="310820" cy="3108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4EC81C2-9CEC-54C2-81F4-AA03CBBEC5F2}"/>
                </a:ext>
              </a:extLst>
            </p:cNvPr>
            <p:cNvGrpSpPr/>
            <p:nvPr/>
          </p:nvGrpSpPr>
          <p:grpSpPr>
            <a:xfrm>
              <a:off x="6009445" y="3582178"/>
              <a:ext cx="3481545" cy="1996871"/>
              <a:chOff x="6730127" y="2365831"/>
              <a:chExt cx="4761540" cy="273102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C1513A4-3076-3CF8-DCFF-3EDE8529AE0C}"/>
                  </a:ext>
                </a:extLst>
              </p:cNvPr>
              <p:cNvSpPr/>
              <p:nvPr/>
            </p:nvSpPr>
            <p:spPr>
              <a:xfrm>
                <a:off x="6730127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8DC9957-6F88-876F-18A4-5FCAC092A649}"/>
                  </a:ext>
                </a:extLst>
              </p:cNvPr>
              <p:cNvSpPr/>
              <p:nvPr/>
            </p:nvSpPr>
            <p:spPr>
              <a:xfrm>
                <a:off x="8245951" y="4894169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546E74E-E313-B871-E1BB-E0398453208E}"/>
                  </a:ext>
                </a:extLst>
              </p:cNvPr>
              <p:cNvSpPr/>
              <p:nvPr/>
            </p:nvSpPr>
            <p:spPr>
              <a:xfrm>
                <a:off x="6730127" y="2888343"/>
                <a:ext cx="918902" cy="333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남은 시간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50988E-D386-E4F2-778C-E89F128A9F2C}"/>
                  </a:ext>
                </a:extLst>
              </p:cNvPr>
              <p:cNvSpPr/>
              <p:nvPr/>
            </p:nvSpPr>
            <p:spPr>
              <a:xfrm>
                <a:off x="10572765" y="2888343"/>
                <a:ext cx="918902" cy="333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dk1"/>
                    </a:solidFill>
                  </a:rPr>
                  <a:t>처치한 적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80B139D-1123-7C2D-3541-7C9BBF6E16E8}"/>
                  </a:ext>
                </a:extLst>
              </p:cNvPr>
              <p:cNvSpPr txBox="1"/>
              <p:nvPr/>
            </p:nvSpPr>
            <p:spPr>
              <a:xfrm>
                <a:off x="7781450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78" name="곱하기 기호 77">
              <a:extLst>
                <a:ext uri="{FF2B5EF4-FFF2-40B4-BE49-F238E27FC236}">
                  <a16:creationId xmlns:a16="http://schemas.microsoft.com/office/drawing/2014/main" id="{25F2A071-2CB3-8719-A7B0-763A909F4C7D}"/>
                </a:ext>
              </a:extLst>
            </p:cNvPr>
            <p:cNvSpPr/>
            <p:nvPr/>
          </p:nvSpPr>
          <p:spPr>
            <a:xfrm>
              <a:off x="9232616" y="3647980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폭발: 8pt 16">
              <a:extLst>
                <a:ext uri="{FF2B5EF4-FFF2-40B4-BE49-F238E27FC236}">
                  <a16:creationId xmlns:a16="http://schemas.microsoft.com/office/drawing/2014/main" id="{BCECFE59-1171-DF1E-8492-61A73681BE4C}"/>
                </a:ext>
              </a:extLst>
            </p:cNvPr>
            <p:cNvSpPr/>
            <p:nvPr/>
          </p:nvSpPr>
          <p:spPr>
            <a:xfrm>
              <a:off x="9026905" y="4260011"/>
              <a:ext cx="236298" cy="244089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폭발: 8pt 17">
              <a:extLst>
                <a:ext uri="{FF2B5EF4-FFF2-40B4-BE49-F238E27FC236}">
                  <a16:creationId xmlns:a16="http://schemas.microsoft.com/office/drawing/2014/main" id="{1750848B-4539-F2C7-4491-80618A58450B}"/>
                </a:ext>
              </a:extLst>
            </p:cNvPr>
            <p:cNvSpPr/>
            <p:nvPr/>
          </p:nvSpPr>
          <p:spPr>
            <a:xfrm>
              <a:off x="8594384" y="4512175"/>
              <a:ext cx="236298" cy="244089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10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그림 238">
            <a:extLst>
              <a:ext uri="{FF2B5EF4-FFF2-40B4-BE49-F238E27FC236}">
                <a16:creationId xmlns:a16="http://schemas.microsoft.com/office/drawing/2014/main" id="{957FC4D3-7BA1-1325-F903-3DD90B2A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002846">
            <a:off x="10318495" y="4270182"/>
            <a:ext cx="488622" cy="488622"/>
          </a:xfrm>
          <a:prstGeom prst="rect">
            <a:avLst/>
          </a:prstGeom>
        </p:spPr>
      </p:pic>
      <p:sp>
        <p:nvSpPr>
          <p:cNvPr id="248" name="폭발: 8pt 247">
            <a:extLst>
              <a:ext uri="{FF2B5EF4-FFF2-40B4-BE49-F238E27FC236}">
                <a16:creationId xmlns:a16="http://schemas.microsoft.com/office/drawing/2014/main" id="{74F7959D-B888-7235-02D9-20390096AE8C}"/>
              </a:ext>
            </a:extLst>
          </p:cNvPr>
          <p:cNvSpPr/>
          <p:nvPr/>
        </p:nvSpPr>
        <p:spPr>
          <a:xfrm>
            <a:off x="10533133" y="4503595"/>
            <a:ext cx="228851" cy="26168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0110717-E2E4-37F9-D019-09FFA1F8128B}"/>
              </a:ext>
            </a:extLst>
          </p:cNvPr>
          <p:cNvGrpSpPr/>
          <p:nvPr/>
        </p:nvGrpSpPr>
        <p:grpSpPr>
          <a:xfrm>
            <a:off x="8114363" y="3582177"/>
            <a:ext cx="3475716" cy="1996871"/>
            <a:chOff x="4185558" y="3878242"/>
            <a:chExt cx="3345542" cy="2024541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3F5A9AAF-949E-6E65-FC83-9C818F1A9650}"/>
                </a:ext>
              </a:extLst>
            </p:cNvPr>
            <p:cNvSpPr/>
            <p:nvPr/>
          </p:nvSpPr>
          <p:spPr>
            <a:xfrm>
              <a:off x="4307595" y="5741936"/>
              <a:ext cx="1266940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1403034-0BAC-FBA6-68E1-AECB39ABD996}"/>
                </a:ext>
              </a:extLst>
            </p:cNvPr>
            <p:cNvSpPr/>
            <p:nvPr/>
          </p:nvSpPr>
          <p:spPr>
            <a:xfrm>
              <a:off x="6146275" y="5719060"/>
              <a:ext cx="1266940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BF11DDA5-A054-593B-2236-292D9B445121}"/>
                </a:ext>
              </a:extLst>
            </p:cNvPr>
            <p:cNvGrpSpPr/>
            <p:nvPr/>
          </p:nvGrpSpPr>
          <p:grpSpPr>
            <a:xfrm>
              <a:off x="4185558" y="3878242"/>
              <a:ext cx="3345542" cy="2024541"/>
              <a:chOff x="4934416" y="3343909"/>
              <a:chExt cx="2144022" cy="1188643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4BF3895C-B800-4047-C009-44E11041FA9C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5F740C14-AD3F-DA74-4D20-09DC11E0CE4B}"/>
                  </a:ext>
                </a:extLst>
              </p:cNvPr>
              <p:cNvSpPr/>
              <p:nvPr/>
            </p:nvSpPr>
            <p:spPr>
              <a:xfrm>
                <a:off x="5765412" y="4396192"/>
                <a:ext cx="482031" cy="9104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4CA1934-02DF-F460-6154-23F61BE43343}"/>
                </a:ext>
              </a:extLst>
            </p:cNvPr>
            <p:cNvSpPr/>
            <p:nvPr/>
          </p:nvSpPr>
          <p:spPr>
            <a:xfrm>
              <a:off x="4307595" y="3966072"/>
              <a:ext cx="1266940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2857AC0-FB7B-A3ED-4690-34C0AE709F1E}"/>
                </a:ext>
              </a:extLst>
            </p:cNvPr>
            <p:cNvSpPr/>
            <p:nvPr/>
          </p:nvSpPr>
          <p:spPr>
            <a:xfrm>
              <a:off x="6146275" y="3966072"/>
              <a:ext cx="1266940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FCC9C399-5FD5-EFE2-03C5-5373A719472C}"/>
                </a:ext>
              </a:extLst>
            </p:cNvPr>
            <p:cNvSpPr/>
            <p:nvPr/>
          </p:nvSpPr>
          <p:spPr>
            <a:xfrm rot="5400000">
              <a:off x="4109071" y="4160580"/>
              <a:ext cx="461465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306214AB-9965-CD77-64C9-69DAF65C18B2}"/>
                </a:ext>
              </a:extLst>
            </p:cNvPr>
            <p:cNvSpPr/>
            <p:nvPr/>
          </p:nvSpPr>
          <p:spPr>
            <a:xfrm rot="5400000">
              <a:off x="4109071" y="5544254"/>
              <a:ext cx="461465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A481BE55-0B47-C273-2257-4D9517874B3C}"/>
                </a:ext>
              </a:extLst>
            </p:cNvPr>
            <p:cNvSpPr/>
            <p:nvPr/>
          </p:nvSpPr>
          <p:spPr>
            <a:xfrm rot="5400000">
              <a:off x="7149432" y="4160580"/>
              <a:ext cx="461465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0D3C999-76B1-1031-08A9-8E0BFA3A5F84}"/>
                </a:ext>
              </a:extLst>
            </p:cNvPr>
            <p:cNvSpPr/>
            <p:nvPr/>
          </p:nvSpPr>
          <p:spPr>
            <a:xfrm rot="5400000">
              <a:off x="7149432" y="5508967"/>
              <a:ext cx="461465" cy="661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8B1D0F55-AE1E-6E5F-DD1C-0177C8D686B0}"/>
                </a:ext>
              </a:extLst>
            </p:cNvPr>
            <p:cNvCxnSpPr>
              <a:cxnSpLocks/>
            </p:cNvCxnSpPr>
            <p:nvPr/>
          </p:nvCxnSpPr>
          <p:spPr>
            <a:xfrm>
              <a:off x="5717041" y="4890512"/>
              <a:ext cx="282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1E7AF4A5-0D74-3B0B-8496-03BB199CC071}"/>
                </a:ext>
              </a:extLst>
            </p:cNvPr>
            <p:cNvCxnSpPr>
              <a:cxnSpLocks/>
            </p:cNvCxnSpPr>
            <p:nvPr/>
          </p:nvCxnSpPr>
          <p:spPr>
            <a:xfrm>
              <a:off x="5863461" y="4764881"/>
              <a:ext cx="0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970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방식</a:t>
            </a:r>
            <a:r>
              <a:rPr lang="en-US" altLang="ko-KR" sz="1400" dirty="0"/>
              <a:t>3. </a:t>
            </a:r>
            <a:r>
              <a:rPr lang="ko-KR" altLang="en-US" sz="1400" dirty="0"/>
              <a:t>새로운 패널 활성화</a:t>
            </a:r>
            <a:r>
              <a:rPr lang="en-US" altLang="ko-KR" sz="1400" dirty="0"/>
              <a:t>, </a:t>
            </a:r>
            <a:r>
              <a:rPr lang="ko-KR" altLang="en-US" sz="1400" dirty="0"/>
              <a:t>터치 혹은 </a:t>
            </a:r>
            <a:r>
              <a:rPr lang="ko-KR" altLang="en-US" sz="1400" dirty="0" err="1"/>
              <a:t>드래그하여</a:t>
            </a:r>
            <a:r>
              <a:rPr lang="ko-KR" altLang="en-US" sz="1400" dirty="0"/>
              <a:t> 공격 위치를 직접 지정하는 방식 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조작 난이도를 낮추면서도 컨트롤의 재미를 유도하기 위해 </a:t>
            </a:r>
            <a:r>
              <a:rPr lang="ko-KR" altLang="en-US" sz="1200" dirty="0">
                <a:solidFill>
                  <a:srgbClr val="FF0000"/>
                </a:solidFill>
              </a:rPr>
              <a:t>일부 </a:t>
            </a:r>
            <a:r>
              <a:rPr lang="ko-KR" altLang="en-US" sz="1200" dirty="0" err="1">
                <a:solidFill>
                  <a:srgbClr val="FF0000"/>
                </a:solidFill>
              </a:rPr>
              <a:t>논타겟</a:t>
            </a:r>
            <a:r>
              <a:rPr lang="ko-KR" altLang="en-US" sz="1200" dirty="0">
                <a:solidFill>
                  <a:srgbClr val="FF0000"/>
                </a:solidFill>
              </a:rPr>
              <a:t> 스킬에서 기존 게임들과 다른 방식을 채택하였다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스킬 사용 시 일부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가 사라지며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터치 혹은 드래그 조작으로 적을 공격할 수 있는 패널이 활성화된다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스킬 시전 중 안전을 보장하기 위해 </a:t>
            </a:r>
            <a:r>
              <a:rPr lang="ko-KR" altLang="en-US" sz="1200" dirty="0" err="1">
                <a:solidFill>
                  <a:schemeClr val="tx1"/>
                </a:solidFill>
              </a:rPr>
              <a:t>불릿타임이</a:t>
            </a:r>
            <a:r>
              <a:rPr lang="ko-KR" altLang="en-US" sz="1200" dirty="0">
                <a:solidFill>
                  <a:schemeClr val="tx1"/>
                </a:solidFill>
              </a:rPr>
              <a:t> 적용된다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각 총기의 궁극기에 해당하는 스킬에 이 방식을 사용한다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논타겟</a:t>
            </a:r>
            <a:r>
              <a:rPr lang="ko-KR" altLang="en-US" dirty="0"/>
              <a:t> 스킬 공격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A0FFE38-F4CF-4B90-2A81-FF9DCCC58F76}"/>
              </a:ext>
            </a:extLst>
          </p:cNvPr>
          <p:cNvGrpSpPr/>
          <p:nvPr/>
        </p:nvGrpSpPr>
        <p:grpSpPr>
          <a:xfrm>
            <a:off x="601921" y="3582178"/>
            <a:ext cx="8899504" cy="1996871"/>
            <a:chOff x="838200" y="4069817"/>
            <a:chExt cx="8899504" cy="1996871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E0F3AA43-524B-2EA1-A005-6CD02EC3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002846">
              <a:off x="2987393" y="4800780"/>
              <a:ext cx="488622" cy="488622"/>
            </a:xfrm>
            <a:prstGeom prst="rect">
              <a:avLst/>
            </a:prstGeom>
          </p:spPr>
        </p:pic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18A3912C-87C2-74EF-4F3D-6114F4524324}"/>
                </a:ext>
              </a:extLst>
            </p:cNvPr>
            <p:cNvGrpSpPr/>
            <p:nvPr/>
          </p:nvGrpSpPr>
          <p:grpSpPr>
            <a:xfrm>
              <a:off x="3173829" y="5170337"/>
              <a:ext cx="1042951" cy="311335"/>
              <a:chOff x="4561298" y="2538626"/>
              <a:chExt cx="1042951" cy="311335"/>
            </a:xfrm>
          </p:grpSpPr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DF6310E9-1059-F77C-3868-A7BE9B7C0F11}"/>
                  </a:ext>
                </a:extLst>
              </p:cNvPr>
              <p:cNvSpPr/>
              <p:nvPr/>
            </p:nvSpPr>
            <p:spPr>
              <a:xfrm>
                <a:off x="4561298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F0B1620-2683-8FAA-F366-169B89777F1A}"/>
                  </a:ext>
                </a:extLst>
              </p:cNvPr>
              <p:cNvSpPr/>
              <p:nvPr/>
            </p:nvSpPr>
            <p:spPr>
              <a:xfrm>
                <a:off x="4923425" y="2539142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A7D947C1-420E-E384-3BC8-5FD44767AB85}"/>
                  </a:ext>
                </a:extLst>
              </p:cNvPr>
              <p:cNvSpPr/>
              <p:nvPr/>
            </p:nvSpPr>
            <p:spPr>
              <a:xfrm>
                <a:off x="5293430" y="2538626"/>
                <a:ext cx="310819" cy="3108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3F3162F5-2E3E-03FD-3A72-DBF1D41B7BB2}"/>
                </a:ext>
              </a:extLst>
            </p:cNvPr>
            <p:cNvGrpSpPr/>
            <p:nvPr/>
          </p:nvGrpSpPr>
          <p:grpSpPr>
            <a:xfrm>
              <a:off x="838200" y="4069817"/>
              <a:ext cx="3481545" cy="1996871"/>
              <a:chOff x="6730127" y="2365831"/>
              <a:chExt cx="4761540" cy="273102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1C15C9DB-FB8E-9009-D191-4A29F2009240}"/>
                  </a:ext>
                </a:extLst>
              </p:cNvPr>
              <p:cNvSpPr/>
              <p:nvPr/>
            </p:nvSpPr>
            <p:spPr>
              <a:xfrm>
                <a:off x="6730127" y="2365831"/>
                <a:ext cx="4761540" cy="2731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82C0319-E2B6-9F8D-279A-BA342346E2D9}"/>
                  </a:ext>
                </a:extLst>
              </p:cNvPr>
              <p:cNvSpPr/>
              <p:nvPr/>
            </p:nvSpPr>
            <p:spPr>
              <a:xfrm>
                <a:off x="8245951" y="4894169"/>
                <a:ext cx="1901371" cy="58057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18C44506-F24F-F991-27EE-283385A6E07A}"/>
                  </a:ext>
                </a:extLst>
              </p:cNvPr>
              <p:cNvSpPr/>
              <p:nvPr/>
            </p:nvSpPr>
            <p:spPr>
              <a:xfrm>
                <a:off x="6730127" y="2888343"/>
                <a:ext cx="918902" cy="3338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남은 시간</a:t>
                </a: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3A8B357D-50EF-3973-A8ED-94121D14313D}"/>
                  </a:ext>
                </a:extLst>
              </p:cNvPr>
              <p:cNvSpPr/>
              <p:nvPr/>
            </p:nvSpPr>
            <p:spPr>
              <a:xfrm>
                <a:off x="10572765" y="2888343"/>
                <a:ext cx="918902" cy="3338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dk1"/>
                    </a:solidFill>
                  </a:rPr>
                  <a:t>처치한 적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9F2BF87-625B-134C-51F7-284D0E954FD0}"/>
                  </a:ext>
                </a:extLst>
              </p:cNvPr>
              <p:cNvSpPr txBox="1"/>
              <p:nvPr/>
            </p:nvSpPr>
            <p:spPr>
              <a:xfrm>
                <a:off x="7781450" y="4777306"/>
                <a:ext cx="447679" cy="29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/>
                  <a:t>HP</a:t>
                </a:r>
                <a:endParaRPr lang="ko-KR" altLang="en-US" sz="800" dirty="0"/>
              </a:p>
            </p:txBody>
          </p:sp>
        </p:grpSp>
        <p:sp>
          <p:nvSpPr>
            <p:cNvPr id="141" name="곱하기 기호 140">
              <a:extLst>
                <a:ext uri="{FF2B5EF4-FFF2-40B4-BE49-F238E27FC236}">
                  <a16:creationId xmlns:a16="http://schemas.microsoft.com/office/drawing/2014/main" id="{19947A92-2F4A-068D-2D71-2E94559A6EED}"/>
                </a:ext>
              </a:extLst>
            </p:cNvPr>
            <p:cNvSpPr/>
            <p:nvPr/>
          </p:nvSpPr>
          <p:spPr>
            <a:xfrm>
              <a:off x="4061371" y="4135619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화살표: 오른쪽 141">
              <a:extLst>
                <a:ext uri="{FF2B5EF4-FFF2-40B4-BE49-F238E27FC236}">
                  <a16:creationId xmlns:a16="http://schemas.microsoft.com/office/drawing/2014/main" id="{1E715278-DD5F-4DE8-FCFC-60A134F3C17E}"/>
                </a:ext>
              </a:extLst>
            </p:cNvPr>
            <p:cNvSpPr/>
            <p:nvPr/>
          </p:nvSpPr>
          <p:spPr>
            <a:xfrm>
              <a:off x="3733806" y="5585202"/>
              <a:ext cx="485609" cy="2659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43" name="화살표: 오른쪽 142">
              <a:extLst>
                <a:ext uri="{FF2B5EF4-FFF2-40B4-BE49-F238E27FC236}">
                  <a16:creationId xmlns:a16="http://schemas.microsoft.com/office/drawing/2014/main" id="{6B373ACB-8706-00E8-3D3F-1B6008139673}"/>
                </a:ext>
              </a:extLst>
            </p:cNvPr>
            <p:cNvSpPr/>
            <p:nvPr/>
          </p:nvSpPr>
          <p:spPr>
            <a:xfrm flipH="1">
              <a:off x="3173828" y="5585202"/>
              <a:ext cx="485609" cy="265952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D8494880-A205-737F-C424-1B6DF811C25E}"/>
                </a:ext>
              </a:extLst>
            </p:cNvPr>
            <p:cNvGrpSpPr/>
            <p:nvPr/>
          </p:nvGrpSpPr>
          <p:grpSpPr>
            <a:xfrm>
              <a:off x="1865473" y="4762042"/>
              <a:ext cx="7872231" cy="464222"/>
              <a:chOff x="1428016" y="4875551"/>
              <a:chExt cx="7872231" cy="464222"/>
            </a:xfrm>
          </p:grpSpPr>
          <p:pic>
            <p:nvPicPr>
              <p:cNvPr id="147" name="그림 146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A5003A1A-AFA0-70B1-82E5-594104F8A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8016" y="4875551"/>
                <a:ext cx="570795" cy="464222"/>
              </a:xfrm>
              <a:prstGeom prst="rect">
                <a:avLst/>
              </a:prstGeom>
            </p:spPr>
          </p:pic>
          <p:sp>
            <p:nvSpPr>
              <p:cNvPr id="148" name="순서도: 지연 147">
                <a:extLst>
                  <a:ext uri="{FF2B5EF4-FFF2-40B4-BE49-F238E27FC236}">
                    <a16:creationId xmlns:a16="http://schemas.microsoft.com/office/drawing/2014/main" id="{75313ACD-90D5-FDD4-39D5-353917D62BE9}"/>
                  </a:ext>
                </a:extLst>
              </p:cNvPr>
              <p:cNvSpPr/>
              <p:nvPr/>
            </p:nvSpPr>
            <p:spPr>
              <a:xfrm>
                <a:off x="2102919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순서도: 지연 148">
                <a:extLst>
                  <a:ext uri="{FF2B5EF4-FFF2-40B4-BE49-F238E27FC236}">
                    <a16:creationId xmlns:a16="http://schemas.microsoft.com/office/drawing/2014/main" id="{21629827-E836-2DEE-B651-695F2B7E6825}"/>
                  </a:ext>
                </a:extLst>
              </p:cNvPr>
              <p:cNvSpPr/>
              <p:nvPr/>
            </p:nvSpPr>
            <p:spPr>
              <a:xfrm>
                <a:off x="197264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순서도: 지연 149">
                <a:extLst>
                  <a:ext uri="{FF2B5EF4-FFF2-40B4-BE49-F238E27FC236}">
                    <a16:creationId xmlns:a16="http://schemas.microsoft.com/office/drawing/2014/main" id="{49D129E8-5180-0817-9F64-08420AAFD031}"/>
                  </a:ext>
                </a:extLst>
              </p:cNvPr>
              <p:cNvSpPr/>
              <p:nvPr/>
            </p:nvSpPr>
            <p:spPr>
              <a:xfrm>
                <a:off x="2228790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순서도: 지연 150">
                <a:extLst>
                  <a:ext uri="{FF2B5EF4-FFF2-40B4-BE49-F238E27FC236}">
                    <a16:creationId xmlns:a16="http://schemas.microsoft.com/office/drawing/2014/main" id="{2E1E239C-CF0C-9F3A-CE8B-1917AAC077E5}"/>
                  </a:ext>
                </a:extLst>
              </p:cNvPr>
              <p:cNvSpPr/>
              <p:nvPr/>
            </p:nvSpPr>
            <p:spPr>
              <a:xfrm>
                <a:off x="2342155" y="5086062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순서도: 지연 151">
                <a:extLst>
                  <a:ext uri="{FF2B5EF4-FFF2-40B4-BE49-F238E27FC236}">
                    <a16:creationId xmlns:a16="http://schemas.microsoft.com/office/drawing/2014/main" id="{D9D8C969-FCAB-9BEC-E657-69C6CBAADF26}"/>
                  </a:ext>
                </a:extLst>
              </p:cNvPr>
              <p:cNvSpPr/>
              <p:nvPr/>
            </p:nvSpPr>
            <p:spPr>
              <a:xfrm>
                <a:off x="2470972" y="5124495"/>
                <a:ext cx="108000" cy="21600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6" name="그림 215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3C9A0D9C-81B0-FC1C-D07A-3F2F38C4E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5501" y="4875551"/>
                <a:ext cx="570795" cy="464222"/>
              </a:xfrm>
              <a:prstGeom prst="rect">
                <a:avLst/>
              </a:prstGeom>
            </p:spPr>
          </p:pic>
          <p:pic>
            <p:nvPicPr>
              <p:cNvPr id="242" name="그림 241" descr="무기, 만화 영화, 가상의 캐릭터, 애니메이션이(가) 표시된 사진&#10;&#10;자동 생성된 설명">
                <a:extLst>
                  <a:ext uri="{FF2B5EF4-FFF2-40B4-BE49-F238E27FC236}">
                    <a16:creationId xmlns:a16="http://schemas.microsoft.com/office/drawing/2014/main" id="{DB7CEAE4-B5C6-C68E-8A5D-04E771C18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9452" y="4875551"/>
                <a:ext cx="570795" cy="464222"/>
              </a:xfrm>
              <a:prstGeom prst="rect">
                <a:avLst/>
              </a:prstGeom>
            </p:spPr>
          </p:pic>
        </p:grpSp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12230E8D-622D-83C9-934B-F8CF1A3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002846">
              <a:off x="6673545" y="4800781"/>
              <a:ext cx="488622" cy="488622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2D799A90-2E03-589B-0569-AD8E7644B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002846">
              <a:off x="2591205" y="4265500"/>
              <a:ext cx="488622" cy="488622"/>
            </a:xfrm>
            <a:prstGeom prst="rect">
              <a:avLst/>
            </a:prstGeom>
          </p:spPr>
        </p:pic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4BE35ED2-C043-7649-6EAF-54111A03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002846">
              <a:off x="6265183" y="4265500"/>
              <a:ext cx="488622" cy="488622"/>
            </a:xfrm>
            <a:prstGeom prst="rect">
              <a:avLst/>
            </a:prstGeom>
          </p:spPr>
        </p:pic>
      </p:grpSp>
      <p:sp>
        <p:nvSpPr>
          <p:cNvPr id="207" name="폭발: 8pt 206">
            <a:extLst>
              <a:ext uri="{FF2B5EF4-FFF2-40B4-BE49-F238E27FC236}">
                <a16:creationId xmlns:a16="http://schemas.microsoft.com/office/drawing/2014/main" id="{CD5B583D-F85E-5F3D-BF8F-A341A7F26C71}"/>
              </a:ext>
            </a:extLst>
          </p:cNvPr>
          <p:cNvSpPr/>
          <p:nvPr/>
        </p:nvSpPr>
        <p:spPr>
          <a:xfrm>
            <a:off x="2795179" y="4398030"/>
            <a:ext cx="237893" cy="23789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4" name="그림 213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F60DAA43-9629-0D98-8321-877A390E1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726717" y="4706497"/>
            <a:ext cx="453827" cy="514706"/>
          </a:xfrm>
          <a:prstGeom prst="rect">
            <a:avLst/>
          </a:prstGeom>
          <a:noFill/>
        </p:spPr>
      </p:pic>
      <p:pic>
        <p:nvPicPr>
          <p:cNvPr id="215" name="그림 214">
            <a:extLst>
              <a:ext uri="{FF2B5EF4-FFF2-40B4-BE49-F238E27FC236}">
                <a16:creationId xmlns:a16="http://schemas.microsoft.com/office/drawing/2014/main" id="{4A03735D-7EC3-F6B9-76FD-A263639A8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996" y="3582178"/>
            <a:ext cx="3481545" cy="1999834"/>
          </a:xfrm>
          <a:prstGeom prst="rect">
            <a:avLst/>
          </a:prstGeom>
        </p:spPr>
      </p:pic>
      <p:sp>
        <p:nvSpPr>
          <p:cNvPr id="240" name="원형: 비어 있음 239">
            <a:extLst>
              <a:ext uri="{FF2B5EF4-FFF2-40B4-BE49-F238E27FC236}">
                <a16:creationId xmlns:a16="http://schemas.microsoft.com/office/drawing/2014/main" id="{48D0925C-D824-6BF8-FBB2-80D2A2FDBBCC}"/>
              </a:ext>
            </a:extLst>
          </p:cNvPr>
          <p:cNvSpPr/>
          <p:nvPr/>
        </p:nvSpPr>
        <p:spPr>
          <a:xfrm>
            <a:off x="10285314" y="4355346"/>
            <a:ext cx="608504" cy="608504"/>
          </a:xfrm>
          <a:prstGeom prst="donut">
            <a:avLst>
              <a:gd name="adj" fmla="val 7008"/>
            </a:avLst>
          </a:prstGeom>
          <a:solidFill>
            <a:srgbClr val="EC7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746A0E8A-0E8E-C845-B365-BF8B6E7D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002846">
            <a:off x="9813743" y="3766013"/>
            <a:ext cx="488622" cy="488622"/>
          </a:xfrm>
          <a:prstGeom prst="rect">
            <a:avLst/>
          </a:prstGeom>
        </p:spPr>
      </p:pic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40F2286-B10D-76A3-927A-B5CE2AF1D3DD}"/>
              </a:ext>
            </a:extLst>
          </p:cNvPr>
          <p:cNvSpPr/>
          <p:nvPr/>
        </p:nvSpPr>
        <p:spPr>
          <a:xfrm>
            <a:off x="10566706" y="4269287"/>
            <a:ext cx="45719" cy="111407"/>
          </a:xfrm>
          <a:prstGeom prst="rect">
            <a:avLst/>
          </a:prstGeom>
          <a:solidFill>
            <a:srgbClr val="EC7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116A699-E9C0-3FE4-D76D-99C8306F7A31}"/>
              </a:ext>
            </a:extLst>
          </p:cNvPr>
          <p:cNvSpPr/>
          <p:nvPr/>
        </p:nvSpPr>
        <p:spPr>
          <a:xfrm>
            <a:off x="10566706" y="4933687"/>
            <a:ext cx="45719" cy="111407"/>
          </a:xfrm>
          <a:prstGeom prst="rect">
            <a:avLst/>
          </a:prstGeom>
          <a:solidFill>
            <a:srgbClr val="EC7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9CA8E51-1F69-8FB7-C451-5FC046CB24F3}"/>
              </a:ext>
            </a:extLst>
          </p:cNvPr>
          <p:cNvSpPr/>
          <p:nvPr/>
        </p:nvSpPr>
        <p:spPr>
          <a:xfrm rot="5400000">
            <a:off x="10910787" y="4599372"/>
            <a:ext cx="45719" cy="111407"/>
          </a:xfrm>
          <a:prstGeom prst="rect">
            <a:avLst/>
          </a:prstGeom>
          <a:solidFill>
            <a:srgbClr val="EC7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0482137-2B3C-F480-10D1-DFCB39C87F42}"/>
              </a:ext>
            </a:extLst>
          </p:cNvPr>
          <p:cNvSpPr/>
          <p:nvPr/>
        </p:nvSpPr>
        <p:spPr>
          <a:xfrm rot="5400000">
            <a:off x="10224115" y="4598316"/>
            <a:ext cx="45719" cy="111407"/>
          </a:xfrm>
          <a:prstGeom prst="rect">
            <a:avLst/>
          </a:prstGeom>
          <a:solidFill>
            <a:srgbClr val="EC7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4267E249-B978-ED87-333A-60ADE2A7FE0B}"/>
              </a:ext>
            </a:extLst>
          </p:cNvPr>
          <p:cNvSpPr/>
          <p:nvPr/>
        </p:nvSpPr>
        <p:spPr>
          <a:xfrm>
            <a:off x="10541258" y="4607181"/>
            <a:ext cx="93675" cy="93675"/>
          </a:xfrm>
          <a:prstGeom prst="ellipse">
            <a:avLst/>
          </a:prstGeom>
          <a:solidFill>
            <a:srgbClr val="EC7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BB0F0BC-2BD1-26AD-30D2-E5450285C643}"/>
              </a:ext>
            </a:extLst>
          </p:cNvPr>
          <p:cNvSpPr txBox="1"/>
          <p:nvPr/>
        </p:nvSpPr>
        <p:spPr>
          <a:xfrm>
            <a:off x="1859228" y="5751370"/>
            <a:ext cx="9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스킬 사용 전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FA8C517-0021-6EF7-F515-AC5B6486AE5C}"/>
              </a:ext>
            </a:extLst>
          </p:cNvPr>
          <p:cNvSpPr txBox="1"/>
          <p:nvPr/>
        </p:nvSpPr>
        <p:spPr>
          <a:xfrm>
            <a:off x="4964107" y="5751370"/>
            <a:ext cx="2249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UI </a:t>
            </a:r>
            <a:r>
              <a:rPr lang="ko-KR" altLang="en-US" sz="1100" dirty="0"/>
              <a:t>숨김</a:t>
            </a:r>
            <a:r>
              <a:rPr lang="en-US" altLang="ko-KR" sz="1100" dirty="0"/>
              <a:t>, </a:t>
            </a:r>
            <a:r>
              <a:rPr lang="ko-KR" altLang="en-US" sz="1100" dirty="0"/>
              <a:t>새로운 조작 패널 활성화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6B0B360-218B-A5DE-7B74-290B25CF9CE2}"/>
              </a:ext>
            </a:extLst>
          </p:cNvPr>
          <p:cNvSpPr txBox="1"/>
          <p:nvPr/>
        </p:nvSpPr>
        <p:spPr>
          <a:xfrm>
            <a:off x="8746799" y="5751370"/>
            <a:ext cx="2210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터치하여 공격 위치를 직접 지정 </a:t>
            </a:r>
          </a:p>
        </p:txBody>
      </p:sp>
    </p:spTree>
    <p:extLst>
      <p:ext uri="{BB962C8B-B14F-4D97-AF65-F5344CB8AC3E}">
        <p14:creationId xmlns:p14="http://schemas.microsoft.com/office/powerpoint/2010/main" val="422708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3600" dirty="0"/>
              <a:t>4. </a:t>
            </a:r>
            <a:r>
              <a:rPr lang="ko-KR" altLang="en-US" sz="3600" dirty="0"/>
              <a:t>전투 데이터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786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능력치 정의</a:t>
            </a:r>
          </a:p>
        </p:txBody>
      </p:sp>
      <p:sp>
        <p:nvSpPr>
          <p:cNvPr id="4" name="Google Shape;58;p5">
            <a:extLst>
              <a:ext uri="{FF2B5EF4-FFF2-40B4-BE49-F238E27FC236}">
                <a16:creationId xmlns:a16="http://schemas.microsoft.com/office/drawing/2014/main" id="{7A6FBE7E-4753-4940-BC47-21A15048A3EC}"/>
              </a:ext>
            </a:extLst>
          </p:cNvPr>
          <p:cNvSpPr txBox="1">
            <a:spLocks/>
          </p:cNvSpPr>
          <p:nvPr/>
        </p:nvSpPr>
        <p:spPr>
          <a:xfrm>
            <a:off x="838200" y="1078605"/>
            <a:ext cx="10515599" cy="3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능력치의 정의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캐릭터가 몬스터와 전투 시 반영되는 데이터를 의미한다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능력치는 별도 계산식에 따라 데미지에 반영된다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(1) </a:t>
            </a:r>
            <a:r>
              <a:rPr lang="ko-KR" altLang="en-US" sz="1200" dirty="0"/>
              <a:t>캐릭터</a:t>
            </a:r>
            <a:r>
              <a:rPr lang="en-US" altLang="ko-KR" sz="1200" dirty="0"/>
              <a:t>, (2) </a:t>
            </a:r>
            <a:r>
              <a:rPr lang="ko-KR" altLang="en-US" sz="1200" dirty="0"/>
              <a:t>총기 숙련도</a:t>
            </a:r>
            <a:r>
              <a:rPr lang="en-US" altLang="ko-KR" sz="1200" dirty="0"/>
              <a:t>, (3) </a:t>
            </a:r>
            <a:r>
              <a:rPr lang="ko-KR" altLang="en-US" sz="1200" dirty="0"/>
              <a:t>총기</a:t>
            </a:r>
            <a:r>
              <a:rPr lang="en-US" altLang="ko-KR" sz="1200" dirty="0"/>
              <a:t>, (4) </a:t>
            </a:r>
            <a:r>
              <a:rPr lang="ko-KR" altLang="en-US" sz="1200" dirty="0"/>
              <a:t>총기 부착물로 능력치를 보유할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능력치 획득 방법 상세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능력치는 아래 요소로 획득할 수 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AB861B-4B55-E071-B13A-294DE10FC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4157"/>
              </p:ext>
            </p:extLst>
          </p:nvPr>
        </p:nvGraphicFramePr>
        <p:xfrm>
          <a:off x="2031999" y="3687580"/>
          <a:ext cx="882087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획득 방법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레벨을 성장시켜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기본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총기가 가진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숙련도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AR, SG, SR </a:t>
                      </a:r>
                      <a:r>
                        <a:rPr lang="ko-KR" altLang="en-US" dirty="0"/>
                        <a:t>중 특정 총기군의 숙련도 레벨을 성장시켜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부착물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총기 부착물이 가진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패시브 스킬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패시브 스킬로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버프 스킬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버프 스킬의 형태로 일시적으로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1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9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C6FD951-62D5-8EC6-5038-0F0319DF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83" y="2170321"/>
            <a:ext cx="4339109" cy="24479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캐릭터 능력치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97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200" dirty="0"/>
              <a:t>캐릭터를 성장시켜 획득할 수 있는 능력치는 다음과 같다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성장에 따른 능력치 증가 폭은 밸런스 기획 문서 참조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해당 능력치는 </a:t>
            </a:r>
            <a:r>
              <a:rPr lang="ko-KR" altLang="en-US" sz="1200" dirty="0">
                <a:solidFill>
                  <a:srgbClr val="FF0000"/>
                </a:solidFill>
              </a:rPr>
              <a:t>어떤 총기를 장착하더라도 유지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D192A1A9-8E8E-EEB8-3648-A3E9CF310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46734"/>
              </p:ext>
            </p:extLst>
          </p:nvPr>
        </p:nvGraphicFramePr>
        <p:xfrm>
          <a:off x="2031999" y="4838700"/>
          <a:ext cx="882087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 보너스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HP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HP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이동속도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이동속도가 증가한다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495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F2A665B-3B0B-9184-AB47-15ACFCA51B2B}"/>
              </a:ext>
            </a:extLst>
          </p:cNvPr>
          <p:cNvSpPr txBox="1"/>
          <p:nvPr/>
        </p:nvSpPr>
        <p:spPr>
          <a:xfrm>
            <a:off x="4451885" y="2170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42903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>
            <a:extLst>
              <a:ext uri="{FF2B5EF4-FFF2-40B4-BE49-F238E27FC236}">
                <a16:creationId xmlns:a16="http://schemas.microsoft.com/office/drawing/2014/main" id="{D2102741-F2E7-8A20-3110-B98D32D8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83" y="2438400"/>
            <a:ext cx="4333277" cy="2446099"/>
          </a:xfrm>
          <a:prstGeom prst="rect">
            <a:avLst/>
          </a:prstGeom>
        </p:spPr>
      </p:pic>
      <p:sp>
        <p:nvSpPr>
          <p:cNvPr id="90" name="Google Shape;58;p5">
            <a:extLst>
              <a:ext uri="{FF2B5EF4-FFF2-40B4-BE49-F238E27FC236}">
                <a16:creationId xmlns:a16="http://schemas.microsoft.com/office/drawing/2014/main" id="{2B58DF3F-952E-35D7-10D7-172A83ABFD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총기 숙련도를 성장시켜 획득할 수 있는 능력치는 다음과 같다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성장에 따른 능력치 증가 폭은 밸런스 기획 문서 참조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해당 능력치는 </a:t>
            </a:r>
            <a:r>
              <a:rPr lang="ko-KR" altLang="en-US" sz="1200" dirty="0">
                <a:solidFill>
                  <a:srgbClr val="FF0000"/>
                </a:solidFill>
              </a:rPr>
              <a:t>특정 총기를 장착했을 때에만 적용</a:t>
            </a:r>
            <a:r>
              <a:rPr lang="ko-KR" altLang="en-US" sz="1200" dirty="0"/>
              <a:t>된다</a:t>
            </a:r>
            <a:r>
              <a:rPr lang="en-US" altLang="ko-KR" sz="1200" dirty="0"/>
              <a:t>. (AR, SG, SR</a:t>
            </a:r>
            <a:r>
              <a:rPr lang="ko-KR" altLang="en-US" sz="1200" dirty="0"/>
              <a:t>의 숙련도 레벨은 서로 영향을 미치지 않음</a:t>
            </a:r>
            <a:r>
              <a:rPr lang="en-US" altLang="ko-KR" sz="1200" dirty="0"/>
              <a:t>)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>
                <a:solidFill>
                  <a:srgbClr val="FF0000"/>
                </a:solidFill>
              </a:rPr>
              <a:t>순수 공격력은 총기 숙련도를 통해서만 올릴 수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en-US" altLang="ko-KR" sz="1200" dirty="0"/>
              <a:t>(</a:t>
            </a:r>
            <a:r>
              <a:rPr lang="ko-KR" altLang="en-US" sz="1200" dirty="0"/>
              <a:t>총기</a:t>
            </a:r>
            <a:r>
              <a:rPr lang="en-US" altLang="ko-KR" sz="1200" dirty="0"/>
              <a:t> </a:t>
            </a:r>
            <a:r>
              <a:rPr lang="ko-KR" altLang="en-US" sz="1200" dirty="0"/>
              <a:t>등급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레벨로 획득하는 능력치는 공격력 보너스 </a:t>
            </a:r>
            <a:r>
              <a:rPr lang="en-US" altLang="ko-KR" sz="1200" dirty="0"/>
              <a:t>%</a:t>
            </a:r>
            <a:r>
              <a:rPr lang="ko-KR" altLang="en-US" sz="1200" dirty="0"/>
              <a:t>이다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4-3. </a:t>
            </a:r>
            <a:r>
              <a:rPr lang="ko-KR" altLang="en-US" dirty="0"/>
              <a:t>총기 숙련도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10796DC-1354-C3D9-5715-13139A31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2374"/>
              </p:ext>
            </p:extLst>
          </p:nvPr>
        </p:nvGraphicFramePr>
        <p:xfrm>
          <a:off x="2031999" y="5105400"/>
          <a:ext cx="882087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공격력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총기를 장착했을 때의 공격력 수치가 증가한다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증가 정도는 종류에 따라 상이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 해금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레벨에 도달할 때마다 기존 스킬이 강화되거나 새로운 스킬이 해금된다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9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4-4. </a:t>
            </a:r>
            <a:r>
              <a:rPr lang="ko-KR" altLang="en-US" dirty="0"/>
              <a:t>총기와 총기 부착물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총기와 총기 부착물을 장착하면 다음 능력치를 획득할 수 있다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51D33AD-65DB-3C4B-01EA-3E34741D1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00146"/>
              </p:ext>
            </p:extLst>
          </p:nvPr>
        </p:nvGraphicFramePr>
        <p:xfrm>
          <a:off x="2031999" y="2305050"/>
          <a:ext cx="882087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15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15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공격력 증가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 보너스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15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 속도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초에 공격할 수 있는 횟수가 표시된다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6A8D2D-9D31-F042-FAE7-BF9C9D383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14364"/>
              </p:ext>
            </p:extLst>
          </p:nvPr>
        </p:nvGraphicFramePr>
        <p:xfrm>
          <a:off x="2031999" y="4601524"/>
          <a:ext cx="882087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치명타 확률 증가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치명타가 발생할 확률이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치명타 피해 증가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치명타 발생 시 </a:t>
                      </a:r>
                      <a:r>
                        <a:rPr lang="ko-KR" altLang="en-US" dirty="0" err="1"/>
                        <a:t>피해량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공격 피해 증가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공격 시 </a:t>
                      </a:r>
                      <a:r>
                        <a:rPr lang="ko-KR" altLang="en-US" dirty="0" err="1"/>
                        <a:t>피해량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7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 공격 피해 증가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공격 시 </a:t>
                      </a:r>
                      <a:r>
                        <a:rPr lang="ko-KR" altLang="en-US" dirty="0" err="1"/>
                        <a:t>피해량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404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8F7360-827F-5C8B-2245-6C911D5A2FD3}"/>
              </a:ext>
            </a:extLst>
          </p:cNvPr>
          <p:cNvSpPr txBox="1"/>
          <p:nvPr/>
        </p:nvSpPr>
        <p:spPr>
          <a:xfrm>
            <a:off x="1993898" y="1550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총기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1F34F-D147-8A75-9744-F21FB7B78F72}"/>
              </a:ext>
            </a:extLst>
          </p:cNvPr>
          <p:cNvSpPr txBox="1"/>
          <p:nvPr/>
        </p:nvSpPr>
        <p:spPr>
          <a:xfrm>
            <a:off x="1993898" y="36644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총기 부착물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E42A8-0702-C07E-C0AF-00BBA71EB309}"/>
              </a:ext>
            </a:extLst>
          </p:cNvPr>
          <p:cNvSpPr txBox="1"/>
          <p:nvPr/>
        </p:nvSpPr>
        <p:spPr>
          <a:xfrm>
            <a:off x="2031999" y="1928552"/>
            <a:ext cx="5957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AR, SG, SR 3</a:t>
            </a:r>
            <a:r>
              <a:rPr lang="ko-KR" altLang="en-US" sz="1200" dirty="0"/>
              <a:t>종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1~2,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1~3, </a:t>
            </a:r>
            <a:r>
              <a:rPr lang="ko-KR" altLang="en-US" sz="1200" dirty="0"/>
              <a:t>전설</a:t>
            </a:r>
            <a:r>
              <a:rPr lang="en-US" altLang="ko-KR" sz="1200" dirty="0"/>
              <a:t>1~4, </a:t>
            </a:r>
            <a:r>
              <a:rPr lang="ko-KR" altLang="en-US" sz="1200" dirty="0"/>
              <a:t>신화 </a:t>
            </a:r>
            <a:r>
              <a:rPr lang="en-US" altLang="ko-KR" sz="1200" dirty="0"/>
              <a:t>) </a:t>
            </a:r>
            <a:r>
              <a:rPr lang="ko-KR" altLang="en-US" sz="1200" dirty="0"/>
              <a:t>총기 존재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1FA8A-E177-202D-385D-2414BA63A861}"/>
              </a:ext>
            </a:extLst>
          </p:cNvPr>
          <p:cNvSpPr txBox="1"/>
          <p:nvPr/>
        </p:nvSpPr>
        <p:spPr>
          <a:xfrm>
            <a:off x="2031999" y="4041461"/>
            <a:ext cx="602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조준경</a:t>
            </a:r>
            <a:r>
              <a:rPr lang="en-US" altLang="ko-KR" sz="1200" dirty="0"/>
              <a:t>, </a:t>
            </a:r>
            <a:r>
              <a:rPr lang="ko-KR" altLang="en-US" sz="1200" dirty="0"/>
              <a:t>손잡이</a:t>
            </a:r>
            <a:r>
              <a:rPr lang="en-US" altLang="ko-KR" sz="1200" dirty="0"/>
              <a:t>, </a:t>
            </a:r>
            <a:r>
              <a:rPr lang="ko-KR" altLang="en-US" sz="1200" dirty="0"/>
              <a:t>총구 </a:t>
            </a:r>
            <a:r>
              <a:rPr lang="en-US" altLang="ko-KR" sz="1200" dirty="0"/>
              <a:t>3</a:t>
            </a:r>
            <a:r>
              <a:rPr lang="ko-KR" altLang="en-US" sz="1200" dirty="0"/>
              <a:t>부위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, </a:t>
            </a:r>
            <a:r>
              <a:rPr lang="ko-KR" altLang="en-US" sz="1200" dirty="0"/>
              <a:t>전설</a:t>
            </a:r>
            <a:r>
              <a:rPr lang="en-US" altLang="ko-KR" sz="1200" dirty="0"/>
              <a:t>, </a:t>
            </a:r>
            <a:r>
              <a:rPr lang="ko-KR" altLang="en-US" sz="1200" dirty="0"/>
              <a:t>신화</a:t>
            </a:r>
            <a:r>
              <a:rPr lang="en-US" altLang="ko-KR" sz="1200" dirty="0"/>
              <a:t>) </a:t>
            </a:r>
            <a:r>
              <a:rPr lang="ko-KR" altLang="en-US" sz="1200" dirty="0"/>
              <a:t>부착물 존재</a:t>
            </a:r>
            <a:endParaRPr lang="en-US" altLang="ko-KR" sz="1200" dirty="0"/>
          </a:p>
          <a:p>
            <a:r>
              <a:rPr lang="ko-KR" altLang="en-US" sz="1200" dirty="0"/>
              <a:t>부착물 조합에 따라 스킬 빌드</a:t>
            </a:r>
            <a:r>
              <a:rPr lang="en-US" altLang="ko-KR" sz="1200" dirty="0"/>
              <a:t>, </a:t>
            </a:r>
            <a:r>
              <a:rPr lang="ko-KR" altLang="en-US" sz="1200" dirty="0"/>
              <a:t>평타 빌드로 커스터마이징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5868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8FEDF0-474C-98FC-9A66-684E1B01FE58}"/>
              </a:ext>
            </a:extLst>
          </p:cNvPr>
          <p:cNvGrpSpPr/>
          <p:nvPr/>
        </p:nvGrpSpPr>
        <p:grpSpPr>
          <a:xfrm>
            <a:off x="1575300" y="1202013"/>
            <a:ext cx="9041401" cy="4987375"/>
            <a:chOff x="1643427" y="1596642"/>
            <a:chExt cx="9041401" cy="49873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F74BFB2-CB8C-A9DA-BF7C-55FF273B678F}"/>
                </a:ext>
              </a:extLst>
            </p:cNvPr>
            <p:cNvGrpSpPr/>
            <p:nvPr/>
          </p:nvGrpSpPr>
          <p:grpSpPr>
            <a:xfrm>
              <a:off x="1643427" y="1596642"/>
              <a:ext cx="8825797" cy="769441"/>
              <a:chOff x="1643427" y="1596642"/>
              <a:chExt cx="8825797" cy="769441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8A9FA6E-78DD-679B-DBD5-A091925898F6}"/>
                  </a:ext>
                </a:extLst>
              </p:cNvPr>
              <p:cNvGrpSpPr/>
              <p:nvPr/>
            </p:nvGrpSpPr>
            <p:grpSpPr>
              <a:xfrm>
                <a:off x="1643427" y="1596642"/>
                <a:ext cx="3235165" cy="769441"/>
                <a:chOff x="1643427" y="986374"/>
                <a:chExt cx="3235165" cy="769441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53CB12-5D2B-A066-C670-C9FFB3B03005}"/>
                    </a:ext>
                  </a:extLst>
                </p:cNvPr>
                <p:cNvSpPr txBox="1"/>
                <p:nvPr/>
              </p:nvSpPr>
              <p:spPr>
                <a:xfrm>
                  <a:off x="1643427" y="986374"/>
                  <a:ext cx="83869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400" b="1" dirty="0">
                      <a:latin typeface="+mn-ea"/>
                      <a:ea typeface="+mn-ea"/>
                    </a:rPr>
                    <a:t>01</a:t>
                  </a:r>
                  <a:endParaRPr lang="ko-KR" altLang="en-US" sz="44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BFE11A-6559-B9B0-F1D2-7923BD44C3F5}"/>
                    </a:ext>
                  </a:extLst>
                </p:cNvPr>
                <p:cNvSpPr txBox="1"/>
                <p:nvPr/>
              </p:nvSpPr>
              <p:spPr>
                <a:xfrm>
                  <a:off x="2914593" y="1138059"/>
                  <a:ext cx="19639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>
                      <a:latin typeface="+mn-ea"/>
                      <a:ea typeface="+mn-ea"/>
                    </a:rPr>
                    <a:t>전투 시스템 정의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FFC2653-1500-1CDE-C753-787D23506AE3}"/>
                    </a:ext>
                  </a:extLst>
                </p:cNvPr>
                <p:cNvSpPr txBox="1"/>
                <p:nvPr/>
              </p:nvSpPr>
              <p:spPr>
                <a:xfrm>
                  <a:off x="2914593" y="1509594"/>
                  <a:ext cx="15151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/>
                    <a:t>시스템 정의 </a:t>
                  </a:r>
                  <a:r>
                    <a:rPr lang="en-US" altLang="ko-KR" sz="1000" dirty="0"/>
                    <a:t>/ </a:t>
                  </a:r>
                  <a:r>
                    <a:rPr lang="ko-KR" altLang="en-US" sz="1000" dirty="0"/>
                    <a:t>고려 사항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757587-C0B4-AEF7-F06A-05BEEA58B832}"/>
                  </a:ext>
                </a:extLst>
              </p:cNvPr>
              <p:cNvSpPr txBox="1"/>
              <p:nvPr/>
            </p:nvSpPr>
            <p:spPr>
              <a:xfrm>
                <a:off x="10156318" y="1964783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 4</a:t>
                </a:r>
                <a:endParaRPr lang="ko-KR" altLang="en-US" sz="1200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C39DCCF-D737-9BD7-DC1A-69FB59F98137}"/>
                </a:ext>
              </a:extLst>
            </p:cNvPr>
            <p:cNvGrpSpPr/>
            <p:nvPr/>
          </p:nvGrpSpPr>
          <p:grpSpPr>
            <a:xfrm>
              <a:off x="1643427" y="2651125"/>
              <a:ext cx="8956442" cy="769441"/>
              <a:chOff x="1643427" y="2714080"/>
              <a:chExt cx="8956442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71408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860598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환경 구성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3232133"/>
                <a:ext cx="26035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맵 구성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스크립트 작동 방식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몬스터 </a:t>
                </a:r>
                <a:r>
                  <a:rPr lang="en-US" altLang="ko-KR" sz="1000" dirty="0"/>
                  <a:t>FSM</a:t>
                </a:r>
                <a:endParaRPr lang="ko-KR" altLang="en-US" sz="10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5EFA69-8416-4466-BF1E-FFB8192834F3}"/>
                  </a:ext>
                </a:extLst>
              </p:cNvPr>
              <p:cNvSpPr txBox="1"/>
              <p:nvPr/>
            </p:nvSpPr>
            <p:spPr>
              <a:xfrm>
                <a:off x="10025673" y="3087328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 6 ~ 8</a:t>
                </a:r>
                <a:endParaRPr lang="ko-KR" altLang="en-US" sz="12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1009DC2-51C8-9B15-10C3-47B2C4B1FC61}"/>
                </a:ext>
              </a:extLst>
            </p:cNvPr>
            <p:cNvGrpSpPr/>
            <p:nvPr/>
          </p:nvGrpSpPr>
          <p:grpSpPr>
            <a:xfrm>
              <a:off x="1673164" y="4760093"/>
              <a:ext cx="9011664" cy="769441"/>
              <a:chOff x="1673164" y="4691972"/>
              <a:chExt cx="9011664" cy="76944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3949BA-4AC2-286F-4F4B-F96987014918}"/>
                  </a:ext>
                </a:extLst>
              </p:cNvPr>
              <p:cNvSpPr txBox="1"/>
              <p:nvPr/>
            </p:nvSpPr>
            <p:spPr>
              <a:xfrm>
                <a:off x="2914593" y="5202492"/>
                <a:ext cx="44101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능력치 정의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캐릭터 능력치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총기 숙련도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총기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부착물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데미지 계산 방식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4691972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04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4892026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데이터</a:t>
                </a:r>
                <a:endParaRPr lang="en-US" altLang="ko-KR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4F1462-0EFF-61B2-FB4B-D446F18BB3AA}"/>
                  </a:ext>
                </a:extLst>
              </p:cNvPr>
              <p:cNvSpPr txBox="1"/>
              <p:nvPr/>
            </p:nvSpPr>
            <p:spPr>
              <a:xfrm>
                <a:off x="9940714" y="5079381"/>
                <a:ext cx="744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 16 ~ 21</a:t>
                </a:r>
                <a:endParaRPr lang="ko-KR" altLang="en-US" sz="1200" b="1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8A3FFA-0088-7A85-810B-BBB3B39F594A}"/>
                </a:ext>
              </a:extLst>
            </p:cNvPr>
            <p:cNvGrpSpPr/>
            <p:nvPr/>
          </p:nvGrpSpPr>
          <p:grpSpPr>
            <a:xfrm>
              <a:off x="1673164" y="5814576"/>
              <a:ext cx="9011663" cy="769441"/>
              <a:chOff x="1673164" y="5814576"/>
              <a:chExt cx="9011663" cy="7694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97255F-81CA-F68C-EC20-3694DD4044B1}"/>
                  </a:ext>
                </a:extLst>
              </p:cNvPr>
              <p:cNvSpPr txBox="1"/>
              <p:nvPr/>
            </p:nvSpPr>
            <p:spPr>
              <a:xfrm>
                <a:off x="2914593" y="6325096"/>
                <a:ext cx="22829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/>
                  <a:t>GunTable</a:t>
                </a:r>
                <a:r>
                  <a:rPr lang="en-US" altLang="ko-KR" sz="1000" dirty="0"/>
                  <a:t> / </a:t>
                </a:r>
                <a:r>
                  <a:rPr lang="en-US" altLang="ko-KR" sz="1000" dirty="0" err="1"/>
                  <a:t>GunAccTable</a:t>
                </a:r>
                <a:r>
                  <a:rPr lang="en-US" altLang="ko-KR" sz="1000" dirty="0"/>
                  <a:t> / </a:t>
                </a:r>
                <a:r>
                  <a:rPr lang="en-US" altLang="ko-KR" sz="1000" dirty="0" err="1"/>
                  <a:t>SkillTable</a:t>
                </a:r>
                <a:endParaRPr lang="ko-KR" altLang="en-US" sz="10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92744-D33C-B26E-375A-3E481BB8E0DF}"/>
                  </a:ext>
                </a:extLst>
              </p:cNvPr>
              <p:cNvSpPr txBox="1"/>
              <p:nvPr/>
            </p:nvSpPr>
            <p:spPr>
              <a:xfrm>
                <a:off x="1673164" y="5814576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05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A18F4-1D8E-DF1E-2637-112B0292B297}"/>
                  </a:ext>
                </a:extLst>
              </p:cNvPr>
              <p:cNvSpPr txBox="1"/>
              <p:nvPr/>
            </p:nvSpPr>
            <p:spPr>
              <a:xfrm>
                <a:off x="2914593" y="6014630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데이터 테이블</a:t>
                </a:r>
                <a:endParaRPr lang="en-US" altLang="ko-KR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233F00-DFD8-5AE4-DA6C-C3CADAE3F990}"/>
                  </a:ext>
                </a:extLst>
              </p:cNvPr>
              <p:cNvSpPr txBox="1"/>
              <p:nvPr/>
            </p:nvSpPr>
            <p:spPr>
              <a:xfrm>
                <a:off x="9940713" y="6174745"/>
                <a:ext cx="744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 23 ~ 25</a:t>
                </a:r>
                <a:endParaRPr lang="ko-KR" altLang="en-US" sz="1200" b="1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D9AA8C9-44F0-CA94-C40B-9FE7BBADC703}"/>
                </a:ext>
              </a:extLst>
            </p:cNvPr>
            <p:cNvGrpSpPr/>
            <p:nvPr/>
          </p:nvGrpSpPr>
          <p:grpSpPr>
            <a:xfrm>
              <a:off x="1643427" y="3705609"/>
              <a:ext cx="9041401" cy="769441"/>
              <a:chOff x="1643427" y="3691820"/>
              <a:chExt cx="9041401" cy="76944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BB6B33-3D9D-9F47-8911-BB1D41A5F83D}"/>
                  </a:ext>
                </a:extLst>
              </p:cNvPr>
              <p:cNvSpPr txBox="1"/>
              <p:nvPr/>
            </p:nvSpPr>
            <p:spPr>
              <a:xfrm>
                <a:off x="1643427" y="369182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FF93BC-2ACE-20C6-0E8D-B2210B2766DD}"/>
                  </a:ext>
                </a:extLst>
              </p:cNvPr>
              <p:cNvSpPr txBox="1"/>
              <p:nvPr/>
            </p:nvSpPr>
            <p:spPr>
              <a:xfrm>
                <a:off x="2914593" y="3838338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방식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59FFD3-06A8-4E8E-1179-612818C3B3AB}"/>
                  </a:ext>
                </a:extLst>
              </p:cNvPr>
              <p:cNvSpPr txBox="1"/>
              <p:nvPr/>
            </p:nvSpPr>
            <p:spPr>
              <a:xfrm>
                <a:off x="2914593" y="4209873"/>
                <a:ext cx="18069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기본 공격 </a:t>
                </a:r>
                <a:r>
                  <a:rPr lang="en-US" altLang="ko-KR" sz="1000" dirty="0"/>
                  <a:t>/ </a:t>
                </a:r>
                <a:r>
                  <a:rPr lang="ko-KR" altLang="en-US" sz="1000" dirty="0" err="1"/>
                  <a:t>논타겟</a:t>
                </a:r>
                <a:r>
                  <a:rPr lang="ko-KR" altLang="en-US" sz="1000" dirty="0"/>
                  <a:t> 스킬 공격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3B68EF-6856-A841-B450-F57D718D586A}"/>
                  </a:ext>
                </a:extLst>
              </p:cNvPr>
              <p:cNvSpPr txBox="1"/>
              <p:nvPr/>
            </p:nvSpPr>
            <p:spPr>
              <a:xfrm>
                <a:off x="9940714" y="4065068"/>
                <a:ext cx="7441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 10 ~ 14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135D543-93E9-0218-ABF3-8E30B6BC3076}"/>
              </a:ext>
            </a:extLst>
          </p:cNvPr>
          <p:cNvSpPr/>
          <p:nvPr/>
        </p:nvSpPr>
        <p:spPr>
          <a:xfrm>
            <a:off x="5031091" y="2911553"/>
            <a:ext cx="285211" cy="284103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3FFC342-A5EB-BD9C-0EA5-03201C038C7E}"/>
              </a:ext>
            </a:extLst>
          </p:cNvPr>
          <p:cNvGrpSpPr/>
          <p:nvPr/>
        </p:nvGrpSpPr>
        <p:grpSpPr>
          <a:xfrm>
            <a:off x="3395840" y="4448957"/>
            <a:ext cx="1149677" cy="1149677"/>
            <a:chOff x="3395840" y="4448957"/>
            <a:chExt cx="1149677" cy="1149677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AE80304-318F-59A0-5B55-3C93E820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83" name="그림 82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7331FDFD-1AE1-A0C6-EFD1-A67252CB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4-4. </a:t>
            </a:r>
            <a:r>
              <a:rPr lang="ko-KR" altLang="en-US" dirty="0"/>
              <a:t>총기와 총기 부착물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1B22-629D-8A14-557A-7FFDACEFFE06}"/>
              </a:ext>
            </a:extLst>
          </p:cNvPr>
          <p:cNvGrpSpPr/>
          <p:nvPr/>
        </p:nvGrpSpPr>
        <p:grpSpPr>
          <a:xfrm>
            <a:off x="1958985" y="1380287"/>
            <a:ext cx="8205147" cy="4623604"/>
            <a:chOff x="2941664" y="1922224"/>
            <a:chExt cx="6308671" cy="355493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626EE0D-ABB5-146C-93CA-F23282A6A5EB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1FD124A0-9080-61F7-516B-B8E611D9D8ED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4F458A50-03DB-7700-DA77-F1EE72450196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2FE942E8-3C0F-69BD-F9E2-06C67D88D3BC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9C235FC-C800-CD5A-9FCD-0B2280B121B2}"/>
                  </a:ext>
                </a:extLst>
              </p:cNvPr>
              <p:cNvSpPr/>
              <p:nvPr/>
            </p:nvSpPr>
            <p:spPr>
              <a:xfrm>
                <a:off x="4029704" y="2944160"/>
                <a:ext cx="1919058" cy="787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5B47BCE-57AD-D667-1282-BC9D4FF06675}"/>
                  </a:ext>
                </a:extLst>
              </p:cNvPr>
              <p:cNvSpPr/>
              <p:nvPr/>
            </p:nvSpPr>
            <p:spPr>
              <a:xfrm>
                <a:off x="6096000" y="2929661"/>
                <a:ext cx="2112494" cy="1668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2DFEC74A-1149-B106-E304-D71EFAD692E2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EF0F6D-3BB7-EC41-5803-D5B4B245AFC0}"/>
              </a:ext>
            </a:extLst>
          </p:cNvPr>
          <p:cNvSpPr txBox="1"/>
          <p:nvPr/>
        </p:nvSpPr>
        <p:spPr>
          <a:xfrm>
            <a:off x="2286231" y="1446286"/>
            <a:ext cx="1846702" cy="38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70604A-8C56-4EA3-BB48-675CD5486F38}"/>
              </a:ext>
            </a:extLst>
          </p:cNvPr>
          <p:cNvGrpSpPr/>
          <p:nvPr/>
        </p:nvGrpSpPr>
        <p:grpSpPr>
          <a:xfrm>
            <a:off x="3970681" y="2912892"/>
            <a:ext cx="1345621" cy="284103"/>
            <a:chOff x="3944204" y="3096792"/>
            <a:chExt cx="1555441" cy="32968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D46FAFD-3F24-B847-A711-3D68EED6CC16}"/>
                </a:ext>
              </a:extLst>
            </p:cNvPr>
            <p:cNvSpPr/>
            <p:nvPr/>
          </p:nvSpPr>
          <p:spPr>
            <a:xfrm>
              <a:off x="4566519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D569E93-07BA-32EA-99A7-97297F0E1148}"/>
                </a:ext>
              </a:extLst>
            </p:cNvPr>
            <p:cNvSpPr/>
            <p:nvPr/>
          </p:nvSpPr>
          <p:spPr>
            <a:xfrm>
              <a:off x="3944204" y="3096792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109934C-4C4A-7E0C-CBDC-FC29B767D811}"/>
                </a:ext>
              </a:extLst>
            </p:cNvPr>
            <p:cNvSpPr/>
            <p:nvPr/>
          </p:nvSpPr>
          <p:spPr>
            <a:xfrm>
              <a:off x="5169962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BFF102-4684-2BB7-88F3-D022CD3BE6EE}"/>
              </a:ext>
            </a:extLst>
          </p:cNvPr>
          <p:cNvSpPr txBox="1"/>
          <p:nvPr/>
        </p:nvSpPr>
        <p:spPr>
          <a:xfrm>
            <a:off x="2223651" y="2379935"/>
            <a:ext cx="1303908" cy="29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장착 중인 장비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27EFB8-A05D-14C6-65AA-A04307E2A107}"/>
              </a:ext>
            </a:extLst>
          </p:cNvPr>
          <p:cNvSpPr/>
          <p:nvPr/>
        </p:nvSpPr>
        <p:spPr>
          <a:xfrm>
            <a:off x="6142051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돌격소총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8F3FF-49DE-301A-BCA3-179B9CDA5584}"/>
              </a:ext>
            </a:extLst>
          </p:cNvPr>
          <p:cNvSpPr/>
          <p:nvPr/>
        </p:nvSpPr>
        <p:spPr>
          <a:xfrm>
            <a:off x="6142051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87A08-CF66-E4B2-71A7-AB4EF8AF85D0}"/>
              </a:ext>
            </a:extLst>
          </p:cNvPr>
          <p:cNvSpPr/>
          <p:nvPr/>
        </p:nvSpPr>
        <p:spPr>
          <a:xfrm>
            <a:off x="745211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산탄총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98FB-4904-FD79-31B6-AA1A5140E9E9}"/>
              </a:ext>
            </a:extLst>
          </p:cNvPr>
          <p:cNvSpPr/>
          <p:nvPr/>
        </p:nvSpPr>
        <p:spPr>
          <a:xfrm>
            <a:off x="876217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저격소총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341A2-9993-E14E-D46C-BA53A261370E}"/>
              </a:ext>
            </a:extLst>
          </p:cNvPr>
          <p:cNvSpPr/>
          <p:nvPr/>
        </p:nvSpPr>
        <p:spPr>
          <a:xfrm>
            <a:off x="7452112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부착물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0B96B8-2C37-F8B8-782A-10ED7750029F}"/>
              </a:ext>
            </a:extLst>
          </p:cNvPr>
          <p:cNvGrpSpPr/>
          <p:nvPr/>
        </p:nvGrpSpPr>
        <p:grpSpPr>
          <a:xfrm>
            <a:off x="6211746" y="3375460"/>
            <a:ext cx="488700" cy="632701"/>
            <a:chOff x="6252795" y="3507480"/>
            <a:chExt cx="510199" cy="6605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8A15A3-9CED-AAF3-0028-A87C2AEBB8A1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442C6D-C75F-35F7-1F20-CE5BB11C00CB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D17D05-9172-8160-7A70-26B507A4017A}"/>
              </a:ext>
            </a:extLst>
          </p:cNvPr>
          <p:cNvGrpSpPr/>
          <p:nvPr/>
        </p:nvGrpSpPr>
        <p:grpSpPr>
          <a:xfrm>
            <a:off x="9426215" y="3376878"/>
            <a:ext cx="501247" cy="640002"/>
            <a:chOff x="9608675" y="3508961"/>
            <a:chExt cx="523298" cy="66815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80808DF-D3AA-349D-B4FB-42BA40D97083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4797F2-0063-9670-F52E-706C2970EF15}"/>
                </a:ext>
              </a:extLst>
            </p:cNvPr>
            <p:cNvSpPr/>
            <p:nvPr/>
          </p:nvSpPr>
          <p:spPr>
            <a:xfrm>
              <a:off x="9621775" y="3975471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FB4E87-7853-9257-FBF7-F72AF4A4006C}"/>
              </a:ext>
            </a:extLst>
          </p:cNvPr>
          <p:cNvGrpSpPr/>
          <p:nvPr/>
        </p:nvGrpSpPr>
        <p:grpSpPr>
          <a:xfrm>
            <a:off x="6849330" y="3375460"/>
            <a:ext cx="496670" cy="632701"/>
            <a:chOff x="6953115" y="3507480"/>
            <a:chExt cx="518519" cy="6605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5F9C56E-8327-69E6-3531-79D75ADD6929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22420B7-705B-0AF8-C803-BFE323CE9A67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5FCEF-C706-7ABA-341C-71BB75E1234C}"/>
              </a:ext>
            </a:extLst>
          </p:cNvPr>
          <p:cNvGrpSpPr/>
          <p:nvPr/>
        </p:nvGrpSpPr>
        <p:grpSpPr>
          <a:xfrm>
            <a:off x="8787751" y="3375460"/>
            <a:ext cx="489582" cy="632701"/>
            <a:chOff x="9059559" y="3507480"/>
            <a:chExt cx="511120" cy="6605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3B94D78-1590-5708-3718-FD1E2D8C15B3}"/>
                </a:ext>
              </a:extLst>
            </p:cNvPr>
            <p:cNvSpPr/>
            <p:nvPr/>
          </p:nvSpPr>
          <p:spPr>
            <a:xfrm>
              <a:off x="9060480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1A71A4-0B6B-A27E-9F56-21A5D064E5D4}"/>
                </a:ext>
              </a:extLst>
            </p:cNvPr>
            <p:cNvSpPr/>
            <p:nvPr/>
          </p:nvSpPr>
          <p:spPr>
            <a:xfrm>
              <a:off x="9059559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2/3</a:t>
              </a:r>
              <a:endParaRPr lang="ko-KR" altLang="en-US" sz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FFF0786-19A5-FFC4-5AE7-C5739EA37807}"/>
              </a:ext>
            </a:extLst>
          </p:cNvPr>
          <p:cNvGrpSpPr/>
          <p:nvPr/>
        </p:nvGrpSpPr>
        <p:grpSpPr>
          <a:xfrm>
            <a:off x="6211746" y="4205624"/>
            <a:ext cx="488700" cy="632701"/>
            <a:chOff x="6252795" y="3507480"/>
            <a:chExt cx="510199" cy="66053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61E26BD-5548-613D-807C-61C86FA79101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FCB54-AAAE-017C-CC4E-7896C25226CD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CF6F07-664F-F9E3-C42C-BBFFFB650DF7}"/>
              </a:ext>
            </a:extLst>
          </p:cNvPr>
          <p:cNvGrpSpPr/>
          <p:nvPr/>
        </p:nvGrpSpPr>
        <p:grpSpPr>
          <a:xfrm>
            <a:off x="6849330" y="4198488"/>
            <a:ext cx="496670" cy="632701"/>
            <a:chOff x="6953115" y="3507480"/>
            <a:chExt cx="518519" cy="66053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7B7343-6785-6AA5-C50B-806378C43FC7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84B9FE5-72FF-F965-9E5E-788672E4F471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742DB-5613-F1BA-9B09-3B852A88349D}"/>
              </a:ext>
            </a:extLst>
          </p:cNvPr>
          <p:cNvGrpSpPr/>
          <p:nvPr/>
        </p:nvGrpSpPr>
        <p:grpSpPr>
          <a:xfrm>
            <a:off x="7494885" y="4204664"/>
            <a:ext cx="497549" cy="632701"/>
            <a:chOff x="7653435" y="3507480"/>
            <a:chExt cx="519437" cy="6605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5213B69-1951-7D5C-8338-A3911BB35EDA}"/>
                </a:ext>
              </a:extLst>
            </p:cNvPr>
            <p:cNvSpPr/>
            <p:nvPr/>
          </p:nvSpPr>
          <p:spPr>
            <a:xfrm>
              <a:off x="765343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B33262-6661-11E0-A2F4-64F454CAAD52}"/>
                </a:ext>
              </a:extLst>
            </p:cNvPr>
            <p:cNvSpPr/>
            <p:nvPr/>
          </p:nvSpPr>
          <p:spPr>
            <a:xfrm>
              <a:off x="7662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081238-DF25-3E90-FBCB-BAD7BCF68C24}"/>
              </a:ext>
            </a:extLst>
          </p:cNvPr>
          <p:cNvGrpSpPr/>
          <p:nvPr/>
        </p:nvGrpSpPr>
        <p:grpSpPr>
          <a:xfrm>
            <a:off x="8141318" y="4194670"/>
            <a:ext cx="497549" cy="632701"/>
            <a:chOff x="8345435" y="3507480"/>
            <a:chExt cx="519437" cy="6605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C0572F7-AF08-6AC4-FEF0-4EEB1FEE0778}"/>
                </a:ext>
              </a:extLst>
            </p:cNvPr>
            <p:cNvSpPr/>
            <p:nvPr/>
          </p:nvSpPr>
          <p:spPr>
            <a:xfrm>
              <a:off x="8345435" y="3507480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3A27196-0797-8B08-8BA5-385248FCCFF7}"/>
                </a:ext>
              </a:extLst>
            </p:cNvPr>
            <p:cNvSpPr/>
            <p:nvPr/>
          </p:nvSpPr>
          <p:spPr>
            <a:xfrm>
              <a:off x="8354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4C92C7-89D9-1F59-E826-0778827E35A5}"/>
              </a:ext>
            </a:extLst>
          </p:cNvPr>
          <p:cNvSpPr/>
          <p:nvPr/>
        </p:nvSpPr>
        <p:spPr>
          <a:xfrm>
            <a:off x="8788633" y="4204664"/>
            <a:ext cx="488700" cy="443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BD6B8A-5882-186F-BDA7-D9D5CE3E21F6}"/>
              </a:ext>
            </a:extLst>
          </p:cNvPr>
          <p:cNvSpPr/>
          <p:nvPr/>
        </p:nvSpPr>
        <p:spPr>
          <a:xfrm>
            <a:off x="8787751" y="4644215"/>
            <a:ext cx="488699" cy="193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C693C58-7F43-55A3-150A-930139568871}"/>
              </a:ext>
            </a:extLst>
          </p:cNvPr>
          <p:cNvGrpSpPr/>
          <p:nvPr/>
        </p:nvGrpSpPr>
        <p:grpSpPr>
          <a:xfrm>
            <a:off x="9426215" y="4194670"/>
            <a:ext cx="488700" cy="651033"/>
            <a:chOff x="9608675" y="3508961"/>
            <a:chExt cx="510199" cy="67967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72EC07-7C9E-9136-0E07-5054F41CEED1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EC6146-50A7-A775-2EC2-AB01735DC473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r>
                <a:rPr lang="ko-KR" altLang="en-US" sz="800" dirty="0"/>
                <a:t>초월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31C50C-BB1F-FD7B-6070-7CC0F8636083}"/>
              </a:ext>
            </a:extLst>
          </p:cNvPr>
          <p:cNvGrpSpPr/>
          <p:nvPr/>
        </p:nvGrpSpPr>
        <p:grpSpPr>
          <a:xfrm>
            <a:off x="7494888" y="3375460"/>
            <a:ext cx="528525" cy="632701"/>
            <a:chOff x="7592381" y="3507480"/>
            <a:chExt cx="551776" cy="66053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197ACE6-FA33-6158-B48E-BF791F3AC45D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6805D23-B307-1338-75AB-D2AF5169FE2C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1AF8D5A-44AA-75A0-E56D-0E5CDE4339F6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11/3</a:t>
                </a:r>
                <a:endParaRPr lang="ko-KR" altLang="en-US" sz="12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3914F4-12A5-4AE8-BE67-976818C99900}"/>
                </a:ext>
              </a:extLst>
            </p:cNvPr>
            <p:cNvSpPr txBox="1"/>
            <p:nvPr/>
          </p:nvSpPr>
          <p:spPr>
            <a:xfrm>
              <a:off x="7914550" y="3747314"/>
              <a:ext cx="229607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5027AF-49EA-73C6-2D6E-5BC1B61DB8FA}"/>
              </a:ext>
            </a:extLst>
          </p:cNvPr>
          <p:cNvGrpSpPr/>
          <p:nvPr/>
        </p:nvGrpSpPr>
        <p:grpSpPr>
          <a:xfrm>
            <a:off x="8141325" y="3375459"/>
            <a:ext cx="539424" cy="632701"/>
            <a:chOff x="8267252" y="3507480"/>
            <a:chExt cx="563154" cy="66053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C8639C-9897-165A-1C76-8AD83255ED70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569D95A-5A46-3AB9-33F9-B3379E3ABEF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8E63C93-E17F-073D-41A4-D2635EE122AC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1D03BF-97FD-2A89-AA31-7ECA5280B20E}"/>
                </a:ext>
              </a:extLst>
            </p:cNvPr>
            <p:cNvSpPr txBox="1"/>
            <p:nvPr/>
          </p:nvSpPr>
          <p:spPr>
            <a:xfrm>
              <a:off x="8563981" y="3745965"/>
              <a:ext cx="266425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F8E1E9-4DA1-2A56-E5EE-814F9E1A0147}"/>
              </a:ext>
            </a:extLst>
          </p:cNvPr>
          <p:cNvSpPr txBox="1"/>
          <p:nvPr/>
        </p:nvSpPr>
        <p:spPr>
          <a:xfrm>
            <a:off x="9085849" y="3602398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CD777-F841-565F-1458-10D7AF800F8A}"/>
              </a:ext>
            </a:extLst>
          </p:cNvPr>
          <p:cNvSpPr txBox="1"/>
          <p:nvPr/>
        </p:nvSpPr>
        <p:spPr>
          <a:xfrm>
            <a:off x="7796469" y="443199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04503-DC3E-2085-C622-401FF4ACA29E}"/>
              </a:ext>
            </a:extLst>
          </p:cNvPr>
          <p:cNvSpPr txBox="1"/>
          <p:nvPr/>
        </p:nvSpPr>
        <p:spPr>
          <a:xfrm>
            <a:off x="8377454" y="4431785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A4F69-CE2A-6892-6356-B5EC4C000E5B}"/>
              </a:ext>
            </a:extLst>
          </p:cNvPr>
          <p:cNvSpPr txBox="1"/>
          <p:nvPr/>
        </p:nvSpPr>
        <p:spPr>
          <a:xfrm>
            <a:off x="9717201" y="36030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F7B69-268A-F55F-622C-3B61763490B2}"/>
              </a:ext>
            </a:extLst>
          </p:cNvPr>
          <p:cNvSpPr txBox="1"/>
          <p:nvPr/>
        </p:nvSpPr>
        <p:spPr>
          <a:xfrm>
            <a:off x="6408002" y="44166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96E3F3-5F90-5377-4313-CF0B5AF6986D}"/>
              </a:ext>
            </a:extLst>
          </p:cNvPr>
          <p:cNvSpPr txBox="1"/>
          <p:nvPr/>
        </p:nvSpPr>
        <p:spPr>
          <a:xfrm>
            <a:off x="7154180" y="4426604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A180D-FF0D-19E1-6D3B-F97AB0641667}"/>
              </a:ext>
            </a:extLst>
          </p:cNvPr>
          <p:cNvSpPr txBox="1"/>
          <p:nvPr/>
        </p:nvSpPr>
        <p:spPr>
          <a:xfrm>
            <a:off x="2428047" y="36601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공격력 증가 </a:t>
            </a:r>
            <a:r>
              <a:rPr lang="en-US" altLang="ko-KR" sz="1000" dirty="0"/>
              <a:t>+800%</a:t>
            </a:r>
          </a:p>
          <a:p>
            <a:pPr algn="ctr"/>
            <a:r>
              <a:rPr lang="ko-KR" altLang="en-US" sz="1000" dirty="0"/>
              <a:t>공격속도 </a:t>
            </a:r>
            <a:r>
              <a:rPr lang="en-US" altLang="ko-KR" sz="1000" dirty="0"/>
              <a:t>0.67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9EB0C0-BAD8-9F7E-65C3-6809AA619A38}"/>
              </a:ext>
            </a:extLst>
          </p:cNvPr>
          <p:cNvSpPr txBox="1"/>
          <p:nvPr/>
        </p:nvSpPr>
        <p:spPr>
          <a:xfrm>
            <a:off x="3930431" y="3728299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 공격 피해 증가 </a:t>
            </a:r>
            <a:r>
              <a:rPr lang="en-US" altLang="ko-KR" sz="1000" dirty="0"/>
              <a:t>+10%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833ADB-B171-9B51-0FA2-CE31B9A51A51}"/>
              </a:ext>
            </a:extLst>
          </p:cNvPr>
          <p:cNvGrpSpPr/>
          <p:nvPr/>
        </p:nvGrpSpPr>
        <p:grpSpPr>
          <a:xfrm>
            <a:off x="6904739" y="5161379"/>
            <a:ext cx="2365992" cy="421090"/>
            <a:chOff x="7340656" y="5371973"/>
            <a:chExt cx="2470077" cy="4396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C0F872-22E3-75FB-D625-EC1C4992273D}"/>
                </a:ext>
              </a:extLst>
            </p:cNvPr>
            <p:cNvSpPr/>
            <p:nvPr/>
          </p:nvSpPr>
          <p:spPr>
            <a:xfrm>
              <a:off x="821335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초월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11FD757-CE9E-3EE8-44CE-5C7EF1D58E95}"/>
                </a:ext>
              </a:extLst>
            </p:cNvPr>
            <p:cNvSpPr/>
            <p:nvPr/>
          </p:nvSpPr>
          <p:spPr>
            <a:xfrm>
              <a:off x="7340656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일괄 합성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EA737FA-3F90-ED51-4C72-730C26E55452}"/>
                </a:ext>
              </a:extLst>
            </p:cNvPr>
            <p:cNvSpPr/>
            <p:nvPr/>
          </p:nvSpPr>
          <p:spPr>
            <a:xfrm>
              <a:off x="908196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장착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7A32BE-4F8D-C6DB-F12C-B38C4E451473}"/>
              </a:ext>
            </a:extLst>
          </p:cNvPr>
          <p:cNvSpPr txBox="1"/>
          <p:nvPr/>
        </p:nvSpPr>
        <p:spPr>
          <a:xfrm>
            <a:off x="9062766" y="4431785"/>
            <a:ext cx="277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IV</a:t>
            </a:r>
            <a:endParaRPr lang="ko-KR" altLang="en-US" sz="8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DDA41E-E08C-B326-B6D5-834F9C73BB57}"/>
              </a:ext>
            </a:extLst>
          </p:cNvPr>
          <p:cNvSpPr txBox="1"/>
          <p:nvPr/>
        </p:nvSpPr>
        <p:spPr>
          <a:xfrm>
            <a:off x="9585745" y="4370259"/>
            <a:ext cx="3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06A258-FCE1-2614-C947-C6458E66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4626799" y="2767070"/>
            <a:ext cx="216452" cy="1370870"/>
          </a:xfrm>
          <a:prstGeom prst="rect">
            <a:avLst/>
          </a:prstGeom>
        </p:spPr>
      </p:pic>
      <p:pic>
        <p:nvPicPr>
          <p:cNvPr id="104" name="그림 103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7CB7A12D-A2F7-90EA-C303-D093E76C6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74204">
            <a:off x="5065452" y="2950603"/>
            <a:ext cx="230444" cy="1970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15C988-1CF7-F0B5-BB61-3FD0A764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11866" flipH="1">
            <a:off x="9010489" y="4215637"/>
            <a:ext cx="66737" cy="42266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219476-E01F-3A98-927A-0E5E1155F0F3}"/>
              </a:ext>
            </a:extLst>
          </p:cNvPr>
          <p:cNvSpPr/>
          <p:nvPr/>
        </p:nvSpPr>
        <p:spPr>
          <a:xfrm>
            <a:off x="8785951" y="4207524"/>
            <a:ext cx="490461" cy="422508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장착중</a:t>
            </a:r>
            <a:endParaRPr lang="ko-KR" altLang="en-US" sz="800" b="1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7981534-560C-CCA1-7EAA-452608BBE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040" y="3009094"/>
            <a:ext cx="579967" cy="5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4-5. </a:t>
            </a:r>
            <a:r>
              <a:rPr lang="ko-KR" altLang="en-US" dirty="0"/>
              <a:t>데미지 계산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능력치를 활용한 데미지 계산은 다음과 같다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B6294-7ADA-F826-BA4C-BD337DA8AB76}"/>
              </a:ext>
            </a:extLst>
          </p:cNvPr>
          <p:cNvSpPr txBox="1"/>
          <p:nvPr/>
        </p:nvSpPr>
        <p:spPr>
          <a:xfrm>
            <a:off x="1568956" y="2871729"/>
            <a:ext cx="905408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공격력 </a:t>
            </a:r>
            <a:r>
              <a:rPr lang="en-US" altLang="ko-KR" dirty="0"/>
              <a:t>X (1 + </a:t>
            </a:r>
            <a:r>
              <a:rPr lang="ko-KR" altLang="en-US" dirty="0"/>
              <a:t>공격력 보너스</a:t>
            </a:r>
            <a:r>
              <a:rPr lang="en-US" altLang="ko-KR" dirty="0"/>
              <a:t>%) X (1 + </a:t>
            </a:r>
            <a:r>
              <a:rPr lang="ko-KR" altLang="en-US" dirty="0"/>
              <a:t>치명타 발생 시 </a:t>
            </a:r>
            <a:r>
              <a:rPr lang="en-US" altLang="ko-KR" dirty="0"/>
              <a:t>(50% + </a:t>
            </a:r>
            <a:r>
              <a:rPr lang="ko-KR" altLang="en-US" dirty="0"/>
              <a:t>치명타 피해 증가</a:t>
            </a:r>
            <a:r>
              <a:rPr lang="en-US" altLang="ko-KR" dirty="0"/>
              <a:t>%)) X (1 + </a:t>
            </a:r>
            <a:r>
              <a:rPr lang="ko-KR" altLang="en-US" dirty="0"/>
              <a:t>기본 공격 피해 증가</a:t>
            </a:r>
            <a:r>
              <a:rPr lang="en-US" altLang="ko-KR" dirty="0"/>
              <a:t>%)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BDDDD-CAAF-9101-5567-5A78A034F8AC}"/>
              </a:ext>
            </a:extLst>
          </p:cNvPr>
          <p:cNvSpPr txBox="1"/>
          <p:nvPr/>
        </p:nvSpPr>
        <p:spPr>
          <a:xfrm>
            <a:off x="1568957" y="2429465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 공격 데미지 계산식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B2D6E-1A15-2EDE-896B-94044882A0CE}"/>
              </a:ext>
            </a:extLst>
          </p:cNvPr>
          <p:cNvSpPr txBox="1"/>
          <p:nvPr/>
        </p:nvSpPr>
        <p:spPr>
          <a:xfrm>
            <a:off x="991074" y="4255552"/>
            <a:ext cx="102098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공격력 </a:t>
            </a:r>
            <a:r>
              <a:rPr lang="en-US" altLang="ko-KR" dirty="0"/>
              <a:t>X (1 + </a:t>
            </a:r>
            <a:r>
              <a:rPr lang="ko-KR" altLang="en-US" dirty="0"/>
              <a:t>공격력 보너스</a:t>
            </a:r>
            <a:r>
              <a:rPr lang="en-US" altLang="ko-KR" dirty="0"/>
              <a:t>%) X </a:t>
            </a:r>
            <a:r>
              <a:rPr lang="ko-KR" altLang="en-US" dirty="0"/>
              <a:t>스킬 계수</a:t>
            </a:r>
            <a:r>
              <a:rPr lang="en-US" altLang="ko-KR" dirty="0"/>
              <a:t> X (1 + </a:t>
            </a:r>
            <a:r>
              <a:rPr lang="ko-KR" altLang="en-US" dirty="0"/>
              <a:t>치명타 발생 시 </a:t>
            </a:r>
            <a:r>
              <a:rPr lang="en-US" altLang="ko-KR" dirty="0"/>
              <a:t>(50% + </a:t>
            </a:r>
            <a:r>
              <a:rPr lang="ko-KR" altLang="en-US" dirty="0"/>
              <a:t>치명타 피해 증가</a:t>
            </a:r>
            <a:r>
              <a:rPr lang="en-US" altLang="ko-KR" dirty="0"/>
              <a:t>%)) X (1 + </a:t>
            </a:r>
            <a:r>
              <a:rPr lang="ko-KR" altLang="en-US" dirty="0"/>
              <a:t>스킬 공격 피해 증가</a:t>
            </a:r>
            <a:r>
              <a:rPr lang="en-US" altLang="ko-KR" dirty="0"/>
              <a:t>%)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2CBA3-ED9D-F532-A405-64D9C7E37A4F}"/>
              </a:ext>
            </a:extLst>
          </p:cNvPr>
          <p:cNvSpPr txBox="1"/>
          <p:nvPr/>
        </p:nvSpPr>
        <p:spPr>
          <a:xfrm>
            <a:off x="1568957" y="3813288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스킬 데미지 계산식</a:t>
            </a:r>
          </a:p>
        </p:txBody>
      </p:sp>
    </p:spTree>
    <p:extLst>
      <p:ext uri="{BB962C8B-B14F-4D97-AF65-F5344CB8AC3E}">
        <p14:creationId xmlns:p14="http://schemas.microsoft.com/office/powerpoint/2010/main" val="179816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5. </a:t>
            </a:r>
            <a:r>
              <a:rPr lang="ko-KR" altLang="en-US" sz="3600" dirty="0"/>
              <a:t>데이터 테이블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95474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5-1. </a:t>
            </a:r>
            <a:r>
              <a:rPr lang="ko-KR" altLang="en-US" dirty="0"/>
              <a:t>총기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88BAB-7B7F-C0A2-35E7-D0F2060295D3}"/>
              </a:ext>
            </a:extLst>
          </p:cNvPr>
          <p:cNvSpPr txBox="1"/>
          <p:nvPr/>
        </p:nvSpPr>
        <p:spPr>
          <a:xfrm>
            <a:off x="838200" y="107289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GunTable</a:t>
            </a:r>
            <a:endParaRPr lang="ko-KR" altLang="en-US" sz="1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37CEC3A-8C51-ECF8-D255-B51855A3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25323"/>
              </p:ext>
            </p:extLst>
          </p:nvPr>
        </p:nvGraphicFramePr>
        <p:xfrm>
          <a:off x="838198" y="1678414"/>
          <a:ext cx="1051559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03">
                  <a:extLst>
                    <a:ext uri="{9D8B030D-6E8A-4147-A177-3AD203B41FA5}">
                      <a16:colId xmlns:a16="http://schemas.microsoft.com/office/drawing/2014/main" val="2142706666"/>
                    </a:ext>
                  </a:extLst>
                </a:gridCol>
                <a:gridCol w="2138155">
                  <a:extLst>
                    <a:ext uri="{9D8B030D-6E8A-4147-A177-3AD203B41FA5}">
                      <a16:colId xmlns:a16="http://schemas.microsoft.com/office/drawing/2014/main" val="47419101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0472379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266566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1208078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14151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27398036"/>
                    </a:ext>
                  </a:extLst>
                </a:gridCol>
              </a:tblGrid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GunID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GunName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GunAtk1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GunAtk2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Rapid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GunPrefab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138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낡은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159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보급형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6900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빛바랜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택티컬</a:t>
                      </a:r>
                      <a:r>
                        <a:rPr lang="ko-KR" altLang="en-US" dirty="0"/>
                        <a:t>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74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평범한 </a:t>
                      </a:r>
                      <a:r>
                        <a:rPr lang="ko-KR" altLang="en-US" dirty="0" err="1"/>
                        <a:t>택티컬</a:t>
                      </a:r>
                      <a:r>
                        <a:rPr lang="ko-KR" altLang="en-US" dirty="0"/>
                        <a:t>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0335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황금빛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Unique1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384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찬란한 황금빛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Unique2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12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3E807D-8148-BA43-9340-6A4373B7604D}"/>
              </a:ext>
            </a:extLst>
          </p:cNvPr>
          <p:cNvSpPr txBox="1"/>
          <p:nvPr/>
        </p:nvSpPr>
        <p:spPr>
          <a:xfrm>
            <a:off x="838200" y="4048199"/>
            <a:ext cx="6481261" cy="231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GunID</a:t>
            </a:r>
            <a:r>
              <a:rPr lang="en-US" altLang="ko-KR" dirty="0"/>
              <a:t>: </a:t>
            </a:r>
            <a:r>
              <a:rPr lang="ko-KR" altLang="en-US" dirty="0"/>
              <a:t>총기 식별자 </a:t>
            </a:r>
            <a:r>
              <a:rPr lang="en-US" altLang="ko-KR" dirty="0"/>
              <a:t>ID	( AR 101~200 / SG 201~300 / SR 301~400 )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GunName</a:t>
            </a:r>
            <a:r>
              <a:rPr lang="en-US" altLang="ko-KR" dirty="0"/>
              <a:t>: </a:t>
            </a:r>
            <a:r>
              <a:rPr lang="ko-KR" altLang="en-US" dirty="0"/>
              <a:t>총기 이름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Grade: </a:t>
            </a:r>
            <a:r>
              <a:rPr lang="ko-KR" altLang="en-US" dirty="0"/>
              <a:t>총기 등급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GunAtk1: </a:t>
            </a:r>
            <a:r>
              <a:rPr lang="ko-KR" altLang="en-US" dirty="0"/>
              <a:t>총기 공격력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GunAtk2: </a:t>
            </a:r>
            <a:r>
              <a:rPr lang="ko-KR" altLang="en-US" dirty="0"/>
              <a:t>공격력 보너스</a:t>
            </a:r>
            <a:r>
              <a:rPr lang="en-US" altLang="ko-KR" dirty="0"/>
              <a:t>(%)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Rapid: 1</a:t>
            </a:r>
            <a:r>
              <a:rPr lang="ko-KR" altLang="en-US" dirty="0"/>
              <a:t>번 공격하는데 걸리는 시간 </a:t>
            </a:r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GunPrefab</a:t>
            </a:r>
            <a:r>
              <a:rPr lang="en-US" altLang="ko-KR" dirty="0"/>
              <a:t>: </a:t>
            </a:r>
            <a:r>
              <a:rPr lang="ko-KR" altLang="en-US" dirty="0"/>
              <a:t>총기 외형 </a:t>
            </a:r>
            <a:r>
              <a:rPr lang="en-US" altLang="ko-KR" dirty="0"/>
              <a:t>Prefab </a:t>
            </a:r>
            <a:r>
              <a:rPr lang="ko-KR" altLang="en-US" dirty="0"/>
              <a:t>파일명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E66D7-9074-5EA7-6444-760924BD1189}"/>
              </a:ext>
            </a:extLst>
          </p:cNvPr>
          <p:cNvSpPr txBox="1"/>
          <p:nvPr/>
        </p:nvSpPr>
        <p:spPr>
          <a:xfrm>
            <a:off x="3433562" y="1326800"/>
            <a:ext cx="801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* </a:t>
            </a:r>
            <a:r>
              <a:rPr lang="ko-KR" altLang="en-US" sz="1000" dirty="0">
                <a:highlight>
                  <a:srgbClr val="FFFF00"/>
                </a:highlight>
              </a:rPr>
              <a:t>총기 숙련도 레벨이 낮은 </a:t>
            </a:r>
            <a:r>
              <a:rPr lang="ko-KR" altLang="en-US" sz="1000" dirty="0" err="1">
                <a:highlight>
                  <a:srgbClr val="FFFF00"/>
                </a:highlight>
              </a:rPr>
              <a:t>노말</a:t>
            </a:r>
            <a:r>
              <a:rPr lang="en-US" altLang="ko-KR" sz="1000" dirty="0">
                <a:highlight>
                  <a:srgbClr val="FFFF00"/>
                </a:highlight>
              </a:rPr>
              <a:t>~</a:t>
            </a:r>
            <a:r>
              <a:rPr lang="ko-KR" altLang="en-US" sz="1000" dirty="0" err="1">
                <a:highlight>
                  <a:srgbClr val="FFFF00"/>
                </a:highlight>
              </a:rPr>
              <a:t>에픽</a:t>
            </a:r>
            <a:r>
              <a:rPr lang="ko-KR" altLang="en-US" sz="1000" dirty="0">
                <a:highlight>
                  <a:srgbClr val="FFFF00"/>
                </a:highlight>
              </a:rPr>
              <a:t> 구간은 보너스 공격력</a:t>
            </a:r>
            <a:r>
              <a:rPr lang="en-US" altLang="ko-KR" sz="1000" dirty="0">
                <a:highlight>
                  <a:srgbClr val="FFFF00"/>
                </a:highlight>
              </a:rPr>
              <a:t>%</a:t>
            </a:r>
            <a:r>
              <a:rPr lang="ko-KR" altLang="en-US" sz="1000" dirty="0">
                <a:highlight>
                  <a:srgbClr val="FFFF00"/>
                </a:highlight>
              </a:rPr>
              <a:t>의 효율이 매우 낮기 때문에 성장 체감을 위해 순수 공격력 옵션을 부여하였다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6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총기 부착물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88BAB-7B7F-C0A2-35E7-D0F2060295D3}"/>
              </a:ext>
            </a:extLst>
          </p:cNvPr>
          <p:cNvSpPr txBox="1"/>
          <p:nvPr/>
        </p:nvSpPr>
        <p:spPr>
          <a:xfrm>
            <a:off x="838200" y="10728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GunAccTable</a:t>
            </a:r>
            <a:endParaRPr lang="ko-KR" altLang="en-US" sz="1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37CEC3A-8C51-ECF8-D255-B51855A3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05263"/>
              </p:ext>
            </p:extLst>
          </p:nvPr>
        </p:nvGraphicFramePr>
        <p:xfrm>
          <a:off x="838198" y="1678414"/>
          <a:ext cx="1051559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441">
                  <a:extLst>
                    <a:ext uri="{9D8B030D-6E8A-4147-A177-3AD203B41FA5}">
                      <a16:colId xmlns:a16="http://schemas.microsoft.com/office/drawing/2014/main" val="2142706666"/>
                    </a:ext>
                  </a:extLst>
                </a:gridCol>
                <a:gridCol w="1930504">
                  <a:extLst>
                    <a:ext uri="{9D8B030D-6E8A-4147-A177-3AD203B41FA5}">
                      <a16:colId xmlns:a16="http://schemas.microsoft.com/office/drawing/2014/main" val="474191015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1904723798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332665660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1710954632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1512080783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1881415197"/>
                    </a:ext>
                  </a:extLst>
                </a:gridCol>
              </a:tblGrid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AccName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CritChance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CritDmg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SkillDmg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BasicAtkDmg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138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노말</a:t>
                      </a:r>
                      <a:r>
                        <a:rPr lang="ko-KR" altLang="en-US" dirty="0"/>
                        <a:t> 도트 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159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노말</a:t>
                      </a:r>
                      <a:r>
                        <a:rPr lang="ko-KR" altLang="en-US" dirty="0"/>
                        <a:t> 배율 </a:t>
                      </a:r>
                      <a:r>
                        <a:rPr lang="ko-KR" altLang="en-US" dirty="0" err="1"/>
                        <a:t>조준경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6900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레어 도트 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74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레어 배율 </a:t>
                      </a:r>
                      <a:r>
                        <a:rPr lang="ko-KR" altLang="en-US" dirty="0" err="1"/>
                        <a:t>조준경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0335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에픽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중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소염기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384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에픽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중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소음기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12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3E807D-8148-BA43-9340-6A4373B7604D}"/>
              </a:ext>
            </a:extLst>
          </p:cNvPr>
          <p:cNvSpPr txBox="1"/>
          <p:nvPr/>
        </p:nvSpPr>
        <p:spPr>
          <a:xfrm>
            <a:off x="838200" y="4048199"/>
            <a:ext cx="7157729" cy="231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AccID</a:t>
            </a:r>
            <a:r>
              <a:rPr lang="en-US" altLang="ko-KR" dirty="0"/>
              <a:t>: </a:t>
            </a:r>
            <a:r>
              <a:rPr lang="ko-KR" altLang="en-US" dirty="0"/>
              <a:t>부착물 식별자 </a:t>
            </a:r>
            <a:r>
              <a:rPr lang="en-US" altLang="ko-KR" dirty="0"/>
              <a:t>ID	( </a:t>
            </a:r>
            <a:r>
              <a:rPr lang="ko-KR" altLang="en-US" dirty="0" err="1"/>
              <a:t>조준경</a:t>
            </a:r>
            <a:r>
              <a:rPr lang="ko-KR" altLang="en-US" dirty="0"/>
              <a:t> </a:t>
            </a:r>
            <a:r>
              <a:rPr lang="en-US" altLang="ko-KR" dirty="0"/>
              <a:t>501~600 / </a:t>
            </a:r>
            <a:r>
              <a:rPr lang="ko-KR" altLang="en-US" dirty="0"/>
              <a:t>총구 </a:t>
            </a:r>
            <a:r>
              <a:rPr lang="en-US" altLang="ko-KR" dirty="0"/>
              <a:t>601~700 / </a:t>
            </a:r>
            <a:r>
              <a:rPr lang="ko-KR" altLang="en-US" dirty="0"/>
              <a:t>손잡이 </a:t>
            </a:r>
            <a:r>
              <a:rPr lang="en-US" altLang="ko-KR" dirty="0"/>
              <a:t>701~800 )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AccName</a:t>
            </a:r>
            <a:r>
              <a:rPr lang="en-US" altLang="ko-KR" dirty="0"/>
              <a:t>: </a:t>
            </a:r>
            <a:r>
              <a:rPr lang="ko-KR" altLang="en-US" dirty="0"/>
              <a:t>총기 이름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Grade: </a:t>
            </a:r>
            <a:r>
              <a:rPr lang="ko-KR" altLang="en-US" dirty="0"/>
              <a:t>총기 등급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CritChance</a:t>
            </a:r>
            <a:r>
              <a:rPr lang="en-US" altLang="ko-KR" dirty="0"/>
              <a:t>: </a:t>
            </a:r>
            <a:r>
              <a:rPr lang="ko-KR" altLang="en-US" dirty="0"/>
              <a:t>치명타 확률 증가</a:t>
            </a:r>
            <a:r>
              <a:rPr lang="en-US" altLang="ko-KR" dirty="0"/>
              <a:t>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CritDmg</a:t>
            </a:r>
            <a:r>
              <a:rPr lang="en-US" altLang="ko-KR" dirty="0"/>
              <a:t>: </a:t>
            </a:r>
            <a:r>
              <a:rPr lang="ko-KR" altLang="en-US" dirty="0"/>
              <a:t>치명타 피해 증가</a:t>
            </a:r>
            <a:r>
              <a:rPr lang="en-US" altLang="ko-KR" dirty="0"/>
              <a:t>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SkillDmg</a:t>
            </a:r>
            <a:r>
              <a:rPr lang="en-US" altLang="ko-KR" dirty="0"/>
              <a:t>: </a:t>
            </a:r>
            <a:r>
              <a:rPr lang="ko-KR" altLang="en-US" dirty="0"/>
              <a:t>스킬  공격 피해 증가</a:t>
            </a:r>
            <a:r>
              <a:rPr lang="en-US" altLang="ko-KR" dirty="0"/>
              <a:t>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BasicAtkDmg</a:t>
            </a:r>
            <a:r>
              <a:rPr lang="en-US" altLang="ko-KR" dirty="0"/>
              <a:t>: </a:t>
            </a:r>
            <a:r>
              <a:rPr lang="ko-KR" altLang="en-US" dirty="0"/>
              <a:t>기본 공격 피해 증가</a:t>
            </a:r>
            <a:r>
              <a:rPr lang="en-US" altLang="ko-KR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45413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5-3. </a:t>
            </a:r>
            <a:r>
              <a:rPr lang="ko-KR" altLang="en-US" dirty="0"/>
              <a:t>스킬 데이터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B5DF4E-001B-CE6C-903D-3B2310F30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95417"/>
              </p:ext>
            </p:extLst>
          </p:nvPr>
        </p:nvGraphicFramePr>
        <p:xfrm>
          <a:off x="838201" y="1678415"/>
          <a:ext cx="10700658" cy="2226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66">
                  <a:extLst>
                    <a:ext uri="{9D8B030D-6E8A-4147-A177-3AD203B41FA5}">
                      <a16:colId xmlns:a16="http://schemas.microsoft.com/office/drawing/2014/main" val="948704263"/>
                    </a:ext>
                  </a:extLst>
                </a:gridCol>
                <a:gridCol w="1690233">
                  <a:extLst>
                    <a:ext uri="{9D8B030D-6E8A-4147-A177-3AD203B41FA5}">
                      <a16:colId xmlns:a16="http://schemas.microsoft.com/office/drawing/2014/main" val="1619067074"/>
                    </a:ext>
                  </a:extLst>
                </a:gridCol>
                <a:gridCol w="955629">
                  <a:extLst>
                    <a:ext uri="{9D8B030D-6E8A-4147-A177-3AD203B41FA5}">
                      <a16:colId xmlns:a16="http://schemas.microsoft.com/office/drawing/2014/main" val="662167546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4148410022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1354000449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2979239552"/>
                    </a:ext>
                  </a:extLst>
                </a:gridCol>
                <a:gridCol w="902090">
                  <a:extLst>
                    <a:ext uri="{9D8B030D-6E8A-4147-A177-3AD203B41FA5}">
                      <a16:colId xmlns:a16="http://schemas.microsoft.com/office/drawing/2014/main" val="943913998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1555036439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2478647133"/>
                    </a:ext>
                  </a:extLst>
                </a:gridCol>
              </a:tblGrid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SkillName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SkillRatio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Cooldown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SkillDurat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Target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SkillAnim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SkillFX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63118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제압 사격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5790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제압 사격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AR_Skill1FX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35014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제압 사격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AR_Skill1FX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3540"/>
                  </a:ext>
                </a:extLst>
              </a:tr>
              <a:tr h="318078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포격 요청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0203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자동방어체계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AR_Skill5Anim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AR_Skill5FX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3138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아드레날린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282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D88BAB-7B7F-C0A2-35E7-D0F2060295D3}"/>
              </a:ext>
            </a:extLst>
          </p:cNvPr>
          <p:cNvSpPr txBox="1"/>
          <p:nvPr/>
        </p:nvSpPr>
        <p:spPr>
          <a:xfrm>
            <a:off x="838200" y="107289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SkillTable</a:t>
            </a:r>
            <a:endParaRPr lang="ko-KR" altLang="en-US" sz="1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578047-3744-2B54-1151-F8E9F47EC89C}"/>
              </a:ext>
            </a:extLst>
          </p:cNvPr>
          <p:cNvSpPr txBox="1"/>
          <p:nvPr/>
        </p:nvSpPr>
        <p:spPr>
          <a:xfrm>
            <a:off x="986971" y="4141147"/>
            <a:ext cx="10586552" cy="231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SkillID</a:t>
            </a:r>
            <a:r>
              <a:rPr lang="en-US" altLang="ko-KR" dirty="0"/>
              <a:t>: </a:t>
            </a:r>
            <a:r>
              <a:rPr lang="ko-KR" altLang="en-US" dirty="0"/>
              <a:t>스킬 식별자 </a:t>
            </a:r>
            <a:r>
              <a:rPr lang="en-US" altLang="ko-KR" dirty="0"/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SkillName</a:t>
            </a:r>
            <a:r>
              <a:rPr lang="en-US" altLang="ko-KR" dirty="0"/>
              <a:t>: </a:t>
            </a:r>
            <a:r>
              <a:rPr lang="ko-KR" altLang="en-US" dirty="0"/>
              <a:t>스킬 이름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SkillType</a:t>
            </a:r>
            <a:r>
              <a:rPr lang="en-US" altLang="ko-KR" dirty="0"/>
              <a:t>: </a:t>
            </a:r>
            <a:r>
              <a:rPr lang="ko-KR" altLang="en-US" dirty="0"/>
              <a:t>스킬 타입</a:t>
            </a:r>
            <a:r>
              <a:rPr lang="en-US" altLang="ko-KR" dirty="0"/>
              <a:t>	( 0 </a:t>
            </a:r>
            <a:r>
              <a:rPr lang="ko-KR" altLang="en-US" dirty="0" err="1"/>
              <a:t>지속데미지</a:t>
            </a:r>
            <a:r>
              <a:rPr lang="ko-KR" altLang="en-US" dirty="0"/>
              <a:t> </a:t>
            </a:r>
            <a:r>
              <a:rPr lang="en-US" altLang="ko-KR" dirty="0"/>
              <a:t>/ 1 </a:t>
            </a:r>
            <a:r>
              <a:rPr lang="ko-KR" altLang="en-US" dirty="0" err="1"/>
              <a:t>즉발데미지</a:t>
            </a:r>
            <a:r>
              <a:rPr lang="ko-KR" altLang="en-US" dirty="0"/>
              <a:t> </a:t>
            </a:r>
            <a:r>
              <a:rPr lang="en-US" altLang="ko-KR" dirty="0"/>
              <a:t>/ 2 </a:t>
            </a:r>
            <a:r>
              <a:rPr lang="ko-KR" altLang="en-US" dirty="0"/>
              <a:t>버프 </a:t>
            </a:r>
            <a:r>
              <a:rPr lang="en-US" altLang="ko-KR" dirty="0"/>
              <a:t>/ 3 </a:t>
            </a:r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  <a:r>
              <a:rPr lang="en-US" altLang="ko-KR" dirty="0"/>
              <a:t>/ 4 </a:t>
            </a:r>
            <a:r>
              <a:rPr lang="ko-KR" altLang="en-US" dirty="0" err="1"/>
              <a:t>지속데미지</a:t>
            </a:r>
            <a:r>
              <a:rPr lang="en-US" altLang="ko-KR" dirty="0"/>
              <a:t>+</a:t>
            </a:r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  <a:r>
              <a:rPr lang="en-US" altLang="ko-KR" dirty="0"/>
              <a:t>/ 5 </a:t>
            </a:r>
            <a:r>
              <a:rPr lang="ko-KR" altLang="en-US" dirty="0" err="1"/>
              <a:t>즉발데미지</a:t>
            </a:r>
            <a:r>
              <a:rPr lang="en-US" altLang="ko-KR" dirty="0"/>
              <a:t>+</a:t>
            </a:r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SkillRatio</a:t>
            </a:r>
            <a:r>
              <a:rPr lang="en-US" altLang="ko-KR" dirty="0"/>
              <a:t>: </a:t>
            </a:r>
            <a:r>
              <a:rPr lang="ko-KR" altLang="en-US" dirty="0" err="1"/>
              <a:t>스킬계수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Cooldown: </a:t>
            </a:r>
            <a:r>
              <a:rPr lang="ko-KR" altLang="en-US" dirty="0" err="1"/>
              <a:t>쿨타임</a:t>
            </a:r>
            <a:r>
              <a:rPr lang="en-US" altLang="ko-KR" dirty="0"/>
              <a:t> (</a:t>
            </a:r>
            <a:r>
              <a:rPr lang="ko-KR" altLang="en-US" dirty="0"/>
              <a:t>단위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SkillDurat</a:t>
            </a:r>
            <a:r>
              <a:rPr lang="en-US" altLang="ko-KR" dirty="0"/>
              <a:t>: </a:t>
            </a:r>
            <a:r>
              <a:rPr lang="ko-KR" altLang="en-US" dirty="0"/>
              <a:t>스킬 지속시간 </a:t>
            </a:r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Target: </a:t>
            </a:r>
            <a:r>
              <a:rPr lang="ko-KR" altLang="en-US" dirty="0"/>
              <a:t>스킬 대상</a:t>
            </a:r>
            <a:r>
              <a:rPr lang="en-US" altLang="ko-KR" dirty="0"/>
              <a:t>		( 0 </a:t>
            </a:r>
            <a:r>
              <a:rPr lang="ko-KR" altLang="en-US" dirty="0" err="1"/>
              <a:t>논타겟</a:t>
            </a:r>
            <a:r>
              <a:rPr lang="ko-KR" altLang="en-US" dirty="0"/>
              <a:t> </a:t>
            </a:r>
            <a:r>
              <a:rPr lang="en-US" altLang="ko-KR" dirty="0"/>
              <a:t>/ 1 </a:t>
            </a:r>
            <a:r>
              <a:rPr lang="ko-KR" altLang="en-US" dirty="0"/>
              <a:t>지정된 적 </a:t>
            </a:r>
            <a:r>
              <a:rPr lang="en-US" altLang="ko-KR" dirty="0"/>
              <a:t>/ 2 </a:t>
            </a:r>
            <a:r>
              <a:rPr lang="ko-KR" altLang="en-US" dirty="0"/>
              <a:t>자신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87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2768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전투 시스템 정의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전투 시스템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15551-2AD2-CA93-9FDA-54B8D5D5E26C}"/>
              </a:ext>
            </a:extLst>
          </p:cNvPr>
          <p:cNvSpPr txBox="1"/>
          <p:nvPr/>
        </p:nvSpPr>
        <p:spPr>
          <a:xfrm>
            <a:off x="1733267" y="1615139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지정된 맵</a:t>
            </a:r>
            <a:r>
              <a:rPr lang="ko-KR" altLang="en-US" sz="2000" b="1" dirty="0"/>
              <a:t> 안에서 </a:t>
            </a:r>
            <a:r>
              <a:rPr lang="ko-KR" altLang="en-US" sz="2000" b="1" dirty="0">
                <a:solidFill>
                  <a:srgbClr val="FF0000"/>
                </a:solidFill>
              </a:rPr>
              <a:t>정해진 시간 안에 </a:t>
            </a:r>
            <a:r>
              <a:rPr lang="ko-KR" altLang="en-US" sz="2000" b="1" dirty="0"/>
              <a:t>몰려오는 적을 </a:t>
            </a:r>
            <a:r>
              <a:rPr lang="ko-KR" altLang="en-US" sz="2000" b="1" dirty="0">
                <a:solidFill>
                  <a:srgbClr val="FF0000"/>
                </a:solidFill>
              </a:rPr>
              <a:t>일정 마리 수 처치</a:t>
            </a:r>
            <a:r>
              <a:rPr lang="ko-KR" altLang="en-US" sz="2000" b="1" dirty="0"/>
              <a:t>하는 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DF70F-C0A0-9052-D5AE-CF558E9D0B3D}"/>
              </a:ext>
            </a:extLst>
          </p:cNvPr>
          <p:cNvSpPr txBox="1"/>
          <p:nvPr/>
        </p:nvSpPr>
        <p:spPr>
          <a:xfrm>
            <a:off x="8521810" y="2116448"/>
            <a:ext cx="1907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 </a:t>
            </a:r>
            <a:r>
              <a:rPr lang="ko-KR" altLang="en-US" sz="800" dirty="0"/>
              <a:t>보스 스테이지는 다른 방식으로 진행</a:t>
            </a:r>
          </a:p>
        </p:txBody>
      </p:sp>
      <p:sp>
        <p:nvSpPr>
          <p:cNvPr id="4" name="Google Shape;58;p5">
            <a:extLst>
              <a:ext uri="{FF2B5EF4-FFF2-40B4-BE49-F238E27FC236}">
                <a16:creationId xmlns:a16="http://schemas.microsoft.com/office/drawing/2014/main" id="{1F2F0164-11DA-353C-76A7-EF7810728F64}"/>
              </a:ext>
            </a:extLst>
          </p:cNvPr>
          <p:cNvSpPr txBox="1">
            <a:spLocks/>
          </p:cNvSpPr>
          <p:nvPr/>
        </p:nvSpPr>
        <p:spPr>
          <a:xfrm>
            <a:off x="2701727" y="4067913"/>
            <a:ext cx="6788543" cy="205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시간 제한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오직 컨트롤만으로 클리어하는 것을 방지하고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그라인딩을</a:t>
            </a:r>
            <a:r>
              <a:rPr lang="ko-KR" altLang="en-US" sz="1200" dirty="0"/>
              <a:t> 유도한다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몰이 사냥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몹을</a:t>
            </a:r>
            <a:r>
              <a:rPr lang="ko-KR" altLang="en-US" sz="1200" dirty="0"/>
              <a:t> 모으는 컨트롤에 숙달되면서 성장하는 재미를 느끼도록 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맵 안에 존재할 수 있는 몬스터 최대 마리 수 제한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한번에 너무 많은 수의 몬스터를 몰이 사냥하여 쉽게 클리어하는 것을 방지한다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B1DDD4E-B394-17BF-0A97-7623DFF411B6}"/>
              </a:ext>
            </a:extLst>
          </p:cNvPr>
          <p:cNvSpPr/>
          <p:nvPr/>
        </p:nvSpPr>
        <p:spPr>
          <a:xfrm>
            <a:off x="5853683" y="2461732"/>
            <a:ext cx="484632" cy="1239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C62F8-F7E5-078E-8174-14FE5C472AA1}"/>
              </a:ext>
            </a:extLst>
          </p:cNvPr>
          <p:cNvSpPr txBox="1"/>
          <p:nvPr/>
        </p:nvSpPr>
        <p:spPr>
          <a:xfrm>
            <a:off x="4681567" y="285691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223663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전투 환경 구성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맵 구성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14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맵 </a:t>
            </a:r>
            <a:r>
              <a:rPr lang="en-US" altLang="ko-KR" sz="1400" dirty="0"/>
              <a:t>Prefab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챕터가 바뀌면 </a:t>
            </a:r>
            <a:r>
              <a:rPr lang="en-US" altLang="ko-KR" sz="1200" dirty="0"/>
              <a:t>Scene</a:t>
            </a:r>
            <a:r>
              <a:rPr lang="ko-KR" altLang="en-US" sz="1200" dirty="0"/>
              <a:t>의 배경 이미지를 변경한다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총 </a:t>
            </a:r>
            <a:r>
              <a:rPr lang="en-US" altLang="ko-KR" sz="1200" dirty="0"/>
              <a:t>30</a:t>
            </a:r>
            <a:r>
              <a:rPr lang="ko-KR" altLang="en-US" sz="1200" dirty="0"/>
              <a:t>개의 포인트에서 무작위로 몬스터가 소환된다</a:t>
            </a:r>
            <a:r>
              <a:rPr lang="en-US" altLang="ko-KR" sz="1200" dirty="0"/>
              <a:t>. (Spawner </a:t>
            </a:r>
            <a:r>
              <a:rPr lang="ko-KR" altLang="en-US" sz="1200" dirty="0"/>
              <a:t>스크립트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한번에 존재할 수 있는 최대 마리 수는 </a:t>
            </a:r>
            <a:r>
              <a:rPr lang="en-US" altLang="ko-KR" sz="1200" dirty="0" err="1"/>
              <a:t>MaxCount</a:t>
            </a:r>
            <a:r>
              <a:rPr lang="ko-KR" altLang="en-US" sz="1200" dirty="0"/>
              <a:t>로 관리한다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Spawner</a:t>
            </a:r>
            <a:r>
              <a:rPr lang="ko-KR" altLang="en-US" sz="1200" dirty="0"/>
              <a:t>의 소환 주기와 최대 </a:t>
            </a:r>
            <a:r>
              <a:rPr lang="en-US" altLang="ko-KR" sz="1200" dirty="0" err="1"/>
              <a:t>MaxCount</a:t>
            </a:r>
            <a:r>
              <a:rPr lang="ko-KR" altLang="en-US" sz="1200" dirty="0"/>
              <a:t>는 스테이지마다 다르다</a:t>
            </a:r>
            <a:r>
              <a:rPr lang="en-US" altLang="ko-KR" sz="1200" dirty="0"/>
              <a:t>. (</a:t>
            </a:r>
            <a:r>
              <a:rPr lang="ko-KR" altLang="en-US" sz="1200" dirty="0"/>
              <a:t>변수로 설정</a:t>
            </a:r>
            <a:r>
              <a:rPr lang="en-US" altLang="ko-KR" sz="12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D24E6A-758A-4F18-1191-C345F5254C4A}"/>
              </a:ext>
            </a:extLst>
          </p:cNvPr>
          <p:cNvGrpSpPr/>
          <p:nvPr/>
        </p:nvGrpSpPr>
        <p:grpSpPr>
          <a:xfrm>
            <a:off x="1409700" y="2718047"/>
            <a:ext cx="9145740" cy="3789036"/>
            <a:chOff x="1472584" y="2718047"/>
            <a:chExt cx="9145740" cy="3789036"/>
          </a:xfrm>
        </p:grpSpPr>
        <p:pic>
          <p:nvPicPr>
            <p:cNvPr id="5" name="그림 4" descr="스크린샷, 그린, 운동장, 페인팅이(가) 표시된 사진&#10;&#10;자동 생성된 설명">
              <a:extLst>
                <a:ext uri="{FF2B5EF4-FFF2-40B4-BE49-F238E27FC236}">
                  <a16:creationId xmlns:a16="http://schemas.microsoft.com/office/drawing/2014/main" id="{087FD1FE-2BB9-506D-C140-D402536B4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>
              <a:off x="1573674" y="3076702"/>
              <a:ext cx="9044650" cy="302700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38B348-18C9-48C5-F2E2-B9CD2C968B08}"/>
                </a:ext>
              </a:extLst>
            </p:cNvPr>
            <p:cNvSpPr/>
            <p:nvPr/>
          </p:nvSpPr>
          <p:spPr>
            <a:xfrm>
              <a:off x="1573674" y="3076702"/>
              <a:ext cx="9044650" cy="30270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4ABCF5-197F-076E-5F54-7676F0D8C3A0}"/>
                </a:ext>
              </a:extLst>
            </p:cNvPr>
            <p:cNvSpPr txBox="1"/>
            <p:nvPr/>
          </p:nvSpPr>
          <p:spPr>
            <a:xfrm>
              <a:off x="7471192" y="5333930"/>
              <a:ext cx="133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메인 카메라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9A76F3-98FE-E5BA-A5BE-55FF2B8F5F4B}"/>
                </a:ext>
              </a:extLst>
            </p:cNvPr>
            <p:cNvSpPr txBox="1"/>
            <p:nvPr/>
          </p:nvSpPr>
          <p:spPr>
            <a:xfrm>
              <a:off x="1472584" y="6199306"/>
              <a:ext cx="318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70C0"/>
                  </a:solidFill>
                </a:rPr>
                <a:t>이동 가능 맵 크기 </a:t>
              </a:r>
              <a:r>
                <a:rPr lang="en-US" altLang="ko-KR" b="1" dirty="0">
                  <a:solidFill>
                    <a:srgbClr val="0070C0"/>
                  </a:solidFill>
                </a:rPr>
                <a:t>(</a:t>
              </a:r>
              <a:r>
                <a:rPr lang="ko-KR" altLang="en-US" b="1" dirty="0" err="1">
                  <a:solidFill>
                    <a:srgbClr val="0070C0"/>
                  </a:solidFill>
                </a:rPr>
                <a:t>벨트스크롤</a:t>
              </a:r>
              <a:r>
                <a:rPr lang="en-US" altLang="ko-KR" b="1" dirty="0">
                  <a:solidFill>
                    <a:srgbClr val="0070C0"/>
                  </a:solidFill>
                </a:rPr>
                <a:t>)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D45C22-6D66-03F4-7A91-6CB614B43FCB}"/>
                </a:ext>
              </a:extLst>
            </p:cNvPr>
            <p:cNvSpPr/>
            <p:nvPr/>
          </p:nvSpPr>
          <p:spPr>
            <a:xfrm>
              <a:off x="7517492" y="3561156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5E869E-CBCC-365C-E090-91C3757BA3DA}"/>
                </a:ext>
              </a:extLst>
            </p:cNvPr>
            <p:cNvSpPr txBox="1"/>
            <p:nvPr/>
          </p:nvSpPr>
          <p:spPr>
            <a:xfrm>
              <a:off x="7176354" y="2718047"/>
              <a:ext cx="2201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000DF"/>
                  </a:solidFill>
                </a:rPr>
                <a:t>몬스터 생성 포인트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F95F582-29A5-8491-4474-F3E20FC88162}"/>
                </a:ext>
              </a:extLst>
            </p:cNvPr>
            <p:cNvSpPr/>
            <p:nvPr/>
          </p:nvSpPr>
          <p:spPr>
            <a:xfrm>
              <a:off x="8411861" y="4083287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5203C01-50D7-A655-0CCD-6FF36464F7D7}"/>
                </a:ext>
              </a:extLst>
            </p:cNvPr>
            <p:cNvSpPr/>
            <p:nvPr/>
          </p:nvSpPr>
          <p:spPr>
            <a:xfrm>
              <a:off x="9031967" y="3769945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EA565D-0C88-3D2D-3671-551D243A3430}"/>
                </a:ext>
              </a:extLst>
            </p:cNvPr>
            <p:cNvSpPr/>
            <p:nvPr/>
          </p:nvSpPr>
          <p:spPr>
            <a:xfrm>
              <a:off x="9020392" y="4380194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A12E58B-E051-06E0-B575-A8FEE9C9C68C}"/>
                </a:ext>
              </a:extLst>
            </p:cNvPr>
            <p:cNvSpPr/>
            <p:nvPr/>
          </p:nvSpPr>
          <p:spPr>
            <a:xfrm>
              <a:off x="9227947" y="5000736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87C91E-7673-FC93-46B3-BB1DF664A745}"/>
                </a:ext>
              </a:extLst>
            </p:cNvPr>
            <p:cNvSpPr/>
            <p:nvPr/>
          </p:nvSpPr>
          <p:spPr>
            <a:xfrm>
              <a:off x="3451149" y="3231122"/>
              <a:ext cx="5289700" cy="24834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6BD7540E-97C4-E908-69B6-FAC93633276B}"/>
              </a:ext>
            </a:extLst>
          </p:cNvPr>
          <p:cNvSpPr/>
          <p:nvPr/>
        </p:nvSpPr>
        <p:spPr>
          <a:xfrm>
            <a:off x="9363338" y="5423524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EA8FC4-097B-E217-3587-D6EB7BE07A52}"/>
              </a:ext>
            </a:extLst>
          </p:cNvPr>
          <p:cNvSpPr/>
          <p:nvPr/>
        </p:nvSpPr>
        <p:spPr>
          <a:xfrm>
            <a:off x="8548369" y="5309315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5694C0-9469-3C83-1760-0170251BD78D}"/>
              </a:ext>
            </a:extLst>
          </p:cNvPr>
          <p:cNvSpPr/>
          <p:nvPr/>
        </p:nvSpPr>
        <p:spPr>
          <a:xfrm>
            <a:off x="7511488" y="5620764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EBDCA15-C909-8528-B74E-FB04EE115613}"/>
              </a:ext>
            </a:extLst>
          </p:cNvPr>
          <p:cNvSpPr/>
          <p:nvPr/>
        </p:nvSpPr>
        <p:spPr>
          <a:xfrm>
            <a:off x="8962733" y="5717165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6B518E-FAD1-CEE1-EF2F-CA8FBC91E976}"/>
              </a:ext>
            </a:extLst>
          </p:cNvPr>
          <p:cNvSpPr/>
          <p:nvPr/>
        </p:nvSpPr>
        <p:spPr>
          <a:xfrm>
            <a:off x="9796986" y="4078371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FA74DB-05E2-29E2-5725-E8FCD7D495B7}"/>
              </a:ext>
            </a:extLst>
          </p:cNvPr>
          <p:cNvSpPr/>
          <p:nvPr/>
        </p:nvSpPr>
        <p:spPr>
          <a:xfrm>
            <a:off x="1282829" y="4832115"/>
            <a:ext cx="4363694" cy="614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5777E-E2F0-9F67-A98C-927E38869E64}"/>
              </a:ext>
            </a:extLst>
          </p:cNvPr>
          <p:cNvSpPr/>
          <p:nvPr/>
        </p:nvSpPr>
        <p:spPr>
          <a:xfrm>
            <a:off x="1282829" y="3568236"/>
            <a:ext cx="307648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스크립트 작동 방식</a:t>
            </a:r>
          </a:p>
        </p:txBody>
      </p:sp>
      <p:pic>
        <p:nvPicPr>
          <p:cNvPr id="13" name="그림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459D23F-701F-19F8-B8FF-7261A290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30" y="2036712"/>
            <a:ext cx="4258269" cy="3982006"/>
          </a:xfrm>
          <a:prstGeom prst="rect">
            <a:avLst/>
          </a:prstGeom>
        </p:spPr>
      </p:pic>
      <p:sp>
        <p:nvSpPr>
          <p:cNvPr id="14" name="Google Shape;58;p5">
            <a:extLst>
              <a:ext uri="{FF2B5EF4-FFF2-40B4-BE49-F238E27FC236}">
                <a16:creationId xmlns:a16="http://schemas.microsoft.com/office/drawing/2014/main" id="{3E281311-EF8A-61C2-0232-786BC8DBADA4}"/>
              </a:ext>
            </a:extLst>
          </p:cNvPr>
          <p:cNvSpPr txBox="1">
            <a:spLocks/>
          </p:cNvSpPr>
          <p:nvPr/>
        </p:nvSpPr>
        <p:spPr>
          <a:xfrm>
            <a:off x="838201" y="1078606"/>
            <a:ext cx="4836886" cy="14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Spawner </a:t>
            </a:r>
            <a:r>
              <a:rPr lang="ko-KR" altLang="en-US" sz="1400" dirty="0"/>
              <a:t>스크립트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몬스터의 능력치는 </a:t>
            </a:r>
            <a:r>
              <a:rPr lang="en-US" altLang="ko-KR" sz="1200" dirty="0"/>
              <a:t>Spawner </a:t>
            </a:r>
            <a:r>
              <a:rPr lang="ko-KR" altLang="en-US" sz="1200" dirty="0"/>
              <a:t>스크립트를 통해 관리한다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AAAE9-976E-CA91-E4BD-CBE39B5361F4}"/>
              </a:ext>
            </a:extLst>
          </p:cNvPr>
          <p:cNvSpPr txBox="1"/>
          <p:nvPr/>
        </p:nvSpPr>
        <p:spPr>
          <a:xfrm>
            <a:off x="1291771" y="4978400"/>
            <a:ext cx="441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EnemyCount</a:t>
            </a:r>
            <a:r>
              <a:rPr lang="en-US" altLang="ko-KR" dirty="0"/>
              <a:t> = </a:t>
            </a:r>
            <a:r>
              <a:rPr lang="en-US" altLang="ko-KR" dirty="0" err="1"/>
              <a:t>MaxCount</a:t>
            </a:r>
            <a:r>
              <a:rPr lang="ko-KR" altLang="en-US" dirty="0"/>
              <a:t>라면 더 이상 생성되지 않음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B8F51-8759-F52F-0A07-FDF76B09073C}"/>
              </a:ext>
            </a:extLst>
          </p:cNvPr>
          <p:cNvSpPr txBox="1"/>
          <p:nvPr/>
        </p:nvSpPr>
        <p:spPr>
          <a:xfrm>
            <a:off x="1291771" y="3763826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몬스터의 능력치와 관련된 설정 변경</a:t>
            </a:r>
            <a:endParaRPr lang="en-US" altLang="ko-KR" dirty="0"/>
          </a:p>
          <a:p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공격력 변경 가능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CEEDF-8CB7-141C-0B57-D7BA71F0C10E}"/>
              </a:ext>
            </a:extLst>
          </p:cNvPr>
          <p:cNvSpPr/>
          <p:nvPr/>
        </p:nvSpPr>
        <p:spPr>
          <a:xfrm>
            <a:off x="1282829" y="2304357"/>
            <a:ext cx="307648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02C2B-EDD0-95B8-E456-B12C78978CC0}"/>
              </a:ext>
            </a:extLst>
          </p:cNvPr>
          <p:cNvSpPr txBox="1"/>
          <p:nvPr/>
        </p:nvSpPr>
        <p:spPr>
          <a:xfrm>
            <a:off x="1291771" y="2499947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MonsterTable</a:t>
            </a:r>
            <a:r>
              <a:rPr lang="en-US" altLang="ko-KR" dirty="0"/>
              <a:t> INDEX</a:t>
            </a:r>
            <a:r>
              <a:rPr lang="ko-KR" altLang="en-US" dirty="0"/>
              <a:t>값 입력</a:t>
            </a:r>
            <a:endParaRPr lang="en-US" altLang="ko-KR" dirty="0"/>
          </a:p>
          <a:p>
            <a:r>
              <a:rPr lang="ko-KR" altLang="en-US" dirty="0"/>
              <a:t>몬스터의 외형</a:t>
            </a:r>
            <a:r>
              <a:rPr lang="en-US" altLang="ko-KR" dirty="0"/>
              <a:t>, </a:t>
            </a:r>
            <a:r>
              <a:rPr lang="ko-KR" altLang="en-US" dirty="0"/>
              <a:t>애니메이션이 포함됨</a:t>
            </a:r>
            <a:endParaRPr lang="en-US" altLang="ko-KR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63E257-46BF-CEED-B9A8-4914871E5C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59311" y="4025436"/>
            <a:ext cx="3038439" cy="4190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CD00CC-550C-FD96-B95A-D6A7FB5982C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05159" y="5132289"/>
            <a:ext cx="1399314" cy="4432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9069EE-DBC5-3B0F-8728-45968FA095A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8254" y="2761557"/>
            <a:ext cx="3179175" cy="7915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BF787AB1-C2E0-F3AB-068D-86F351F69E89}"/>
              </a:ext>
            </a:extLst>
          </p:cNvPr>
          <p:cNvSpPr/>
          <p:nvPr/>
        </p:nvSpPr>
        <p:spPr>
          <a:xfrm rot="13526590">
            <a:off x="7410798" y="3581204"/>
            <a:ext cx="1752600" cy="1752600"/>
          </a:xfrm>
          <a:prstGeom prst="arc">
            <a:avLst>
              <a:gd name="adj1" fmla="val 16588178"/>
              <a:gd name="adj2" fmla="val 21089587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몬스터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D67B77E5-FE3D-5122-A722-47634ADA25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37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몬스터는 생성 즉시 플레이어를 추격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적이 생성되자마자 플레이어를 추격하도록 설계</a:t>
            </a:r>
            <a:r>
              <a:rPr lang="ko-KR" altLang="en-US" sz="1200" dirty="0"/>
              <a:t>하여 게임의 속도감을 유발하고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플레이어가 압박감을 느끼도록 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보스 몬스터를 제외한 모든 몬스터는 </a:t>
            </a:r>
            <a:r>
              <a:rPr lang="ko-KR" altLang="en-US" sz="1200" dirty="0">
                <a:solidFill>
                  <a:srgbClr val="FF0000"/>
                </a:solidFill>
              </a:rPr>
              <a:t>근접 공격</a:t>
            </a:r>
            <a:r>
              <a:rPr lang="ko-KR" altLang="en-US" sz="1200" dirty="0"/>
              <a:t>만을 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애니메이션</a:t>
            </a:r>
            <a:r>
              <a:rPr lang="en-US" altLang="ko-KR" sz="1200" dirty="0"/>
              <a:t>, </a:t>
            </a:r>
            <a:r>
              <a:rPr lang="ko-KR" altLang="en-US" sz="1200" dirty="0"/>
              <a:t>상태 이동 조건에 관한 상세 내용은 </a:t>
            </a:r>
            <a:r>
              <a:rPr lang="en-US" altLang="ko-KR" sz="1200" b="1" dirty="0">
                <a:solidFill>
                  <a:srgbClr val="0070C0"/>
                </a:solidFill>
              </a:rPr>
              <a:t>[</a:t>
            </a:r>
            <a:r>
              <a:rPr lang="ko-KR" altLang="en-US" sz="1200" b="1" dirty="0" err="1">
                <a:solidFill>
                  <a:srgbClr val="0070C0"/>
                </a:solidFill>
              </a:rPr>
              <a:t>아스트라</a:t>
            </a:r>
            <a:r>
              <a:rPr lang="ko-KR" altLang="en-US" sz="1200" b="1" dirty="0">
                <a:solidFill>
                  <a:srgbClr val="0070C0"/>
                </a:solidFill>
              </a:rPr>
              <a:t> </a:t>
            </a:r>
            <a:r>
              <a:rPr lang="ko-KR" altLang="en-US" sz="1200" b="1" dirty="0" err="1">
                <a:solidFill>
                  <a:srgbClr val="0070C0"/>
                </a:solidFill>
              </a:rPr>
              <a:t>거너</a:t>
            </a:r>
            <a:r>
              <a:rPr lang="en-US" altLang="ko-KR" sz="1200" b="1" dirty="0">
                <a:solidFill>
                  <a:srgbClr val="0070C0"/>
                </a:solidFill>
              </a:rPr>
              <a:t>_</a:t>
            </a:r>
            <a:r>
              <a:rPr lang="ko-KR" altLang="en-US" sz="1200" b="1" dirty="0">
                <a:solidFill>
                  <a:srgbClr val="0070C0"/>
                </a:solidFill>
              </a:rPr>
              <a:t>몬스터 시스템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r>
              <a:rPr lang="ko-KR" altLang="en-US" sz="1200" b="1" dirty="0">
                <a:solidFill>
                  <a:srgbClr val="0070C0"/>
                </a:solidFill>
              </a:rPr>
              <a:t> </a:t>
            </a:r>
            <a:r>
              <a:rPr lang="ko-KR" altLang="en-US" sz="1200" dirty="0"/>
              <a:t>문서 참조</a:t>
            </a:r>
            <a:endParaRPr lang="en-US" altLang="ko-KR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78B438A-2DE5-D9EF-46FE-355937E86C40}"/>
              </a:ext>
            </a:extLst>
          </p:cNvPr>
          <p:cNvGrpSpPr/>
          <p:nvPr/>
        </p:nvGrpSpPr>
        <p:grpSpPr>
          <a:xfrm>
            <a:off x="1703646" y="2696130"/>
            <a:ext cx="8372832" cy="3796743"/>
            <a:chOff x="1260982" y="2461288"/>
            <a:chExt cx="8890724" cy="403158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90AFBA1-AA44-6198-51A7-2CA47A4EFCDF}"/>
                </a:ext>
              </a:extLst>
            </p:cNvPr>
            <p:cNvGrpSpPr/>
            <p:nvPr/>
          </p:nvGrpSpPr>
          <p:grpSpPr>
            <a:xfrm>
              <a:off x="1260982" y="2461288"/>
              <a:ext cx="8890724" cy="4031586"/>
              <a:chOff x="1078777" y="2461288"/>
              <a:chExt cx="8890724" cy="403158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D9941A1-6F3D-E745-7DA2-7247DD27CBAD}"/>
                  </a:ext>
                </a:extLst>
              </p:cNvPr>
              <p:cNvGrpSpPr/>
              <p:nvPr/>
            </p:nvGrpSpPr>
            <p:grpSpPr>
              <a:xfrm>
                <a:off x="1078777" y="2461288"/>
                <a:ext cx="8890724" cy="4031586"/>
                <a:chOff x="1068534" y="2298407"/>
                <a:chExt cx="9032450" cy="4095854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9154B2E2-752A-D157-59ED-CB7A415A7020}"/>
                    </a:ext>
                  </a:extLst>
                </p:cNvPr>
                <p:cNvSpPr/>
                <p:nvPr/>
              </p:nvSpPr>
              <p:spPr>
                <a:xfrm>
                  <a:off x="2674978" y="3945349"/>
                  <a:ext cx="941650" cy="9416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>
                      <a:solidFill>
                        <a:schemeClr val="tx1"/>
                      </a:solidFill>
                      <a:latin typeface="Abadi" panose="020F0502020204030204" pitchFamily="34" charset="0"/>
                    </a:rPr>
                    <a:t>Chase</a:t>
                  </a:r>
                  <a:endParaRPr lang="ko-KR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</a:endParaRPr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7B3C5E7E-BEB3-9FAF-1EF6-D4F9A7BC46E6}"/>
                    </a:ext>
                  </a:extLst>
                </p:cNvPr>
                <p:cNvSpPr/>
                <p:nvPr/>
              </p:nvSpPr>
              <p:spPr>
                <a:xfrm>
                  <a:off x="5972932" y="2467242"/>
                  <a:ext cx="941650" cy="9416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Abadi" panose="020F0502020204030204" pitchFamily="34" charset="0"/>
                    </a:rPr>
                    <a:t>Attack</a:t>
                  </a:r>
                  <a:endParaRPr lang="ko-KR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8DAABA32-44A4-FBEE-94A9-C8C5FF0F1796}"/>
                    </a:ext>
                  </a:extLst>
                </p:cNvPr>
                <p:cNvSpPr/>
                <p:nvPr/>
              </p:nvSpPr>
              <p:spPr>
                <a:xfrm>
                  <a:off x="5972932" y="5452611"/>
                  <a:ext cx="941650" cy="9416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Abadi" panose="020F0502020204030204" pitchFamily="34" charset="0"/>
                    </a:rPr>
                    <a:t>Hit (</a:t>
                  </a:r>
                  <a:r>
                    <a:rPr lang="ko-KR" altLang="en-US" sz="1200" dirty="0" err="1">
                      <a:solidFill>
                        <a:schemeClr val="tx1"/>
                      </a:solidFill>
                      <a:latin typeface="Abadi" panose="020F0502020204030204" pitchFamily="34" charset="0"/>
                    </a:rPr>
                    <a:t>넉백</a:t>
                  </a:r>
                  <a:r>
                    <a:rPr lang="en-US" altLang="ko-KR" sz="1200" dirty="0">
                      <a:solidFill>
                        <a:schemeClr val="tx1"/>
                      </a:solidFill>
                      <a:latin typeface="Abadi" panose="020F0502020204030204" pitchFamily="34" charset="0"/>
                    </a:rPr>
                    <a:t>)</a:t>
                  </a:r>
                  <a:endParaRPr lang="ko-KR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</a:endParaRP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5EA29125-4505-28F4-8A40-D2623B30DC59}"/>
                    </a:ext>
                  </a:extLst>
                </p:cNvPr>
                <p:cNvCxnSpPr>
                  <a:cxnSpLocks/>
                  <a:stCxn id="6" idx="7"/>
                  <a:endCxn id="7" idx="2"/>
                </p:cNvCxnSpPr>
                <p:nvPr/>
              </p:nvCxnSpPr>
              <p:spPr>
                <a:xfrm flipV="1">
                  <a:off x="3478727" y="2938067"/>
                  <a:ext cx="2494205" cy="11451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AFFEF482-C32D-5D82-E702-EB5E81E6BE29}"/>
                    </a:ext>
                  </a:extLst>
                </p:cNvPr>
                <p:cNvCxnSpPr>
                  <a:cxnSpLocks/>
                  <a:stCxn id="6" idx="5"/>
                  <a:endCxn id="8" idx="2"/>
                </p:cNvCxnSpPr>
                <p:nvPr/>
              </p:nvCxnSpPr>
              <p:spPr>
                <a:xfrm>
                  <a:off x="3478727" y="4749098"/>
                  <a:ext cx="2494205" cy="11743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7DC023F5-B800-3289-E148-4C3062CF7238}"/>
                    </a:ext>
                  </a:extLst>
                </p:cNvPr>
                <p:cNvCxnSpPr>
                  <a:cxnSpLocks/>
                  <a:stCxn id="7" idx="4"/>
                  <a:endCxn id="8" idx="0"/>
                </p:cNvCxnSpPr>
                <p:nvPr/>
              </p:nvCxnSpPr>
              <p:spPr>
                <a:xfrm>
                  <a:off x="6443757" y="3408892"/>
                  <a:ext cx="0" cy="204371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7A044D-F45F-26EC-3E87-328EF4C67D12}"/>
                    </a:ext>
                  </a:extLst>
                </p:cNvPr>
                <p:cNvSpPr txBox="1"/>
                <p:nvPr/>
              </p:nvSpPr>
              <p:spPr>
                <a:xfrm>
                  <a:off x="3478727" y="3105720"/>
                  <a:ext cx="11432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 범위 내에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플레이어 존재 </a:t>
                  </a:r>
                  <a:r>
                    <a:rPr lang="en-US" altLang="ko-KR" sz="1000" b="1" dirty="0">
                      <a:latin typeface="+mn-ea"/>
                      <a:ea typeface="+mn-ea"/>
                    </a:rPr>
                    <a:t>O</a:t>
                  </a:r>
                  <a:endParaRPr lang="ko-KR" altLang="en-US" sz="1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9DEC33-D4D0-15A9-0D47-7E41E49A7172}"/>
                    </a:ext>
                  </a:extLst>
                </p:cNvPr>
                <p:cNvSpPr txBox="1"/>
                <p:nvPr/>
              </p:nvSpPr>
              <p:spPr>
                <a:xfrm>
                  <a:off x="3536620" y="5406445"/>
                  <a:ext cx="10486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공격당했지만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en-US" altLang="ko-KR" sz="1000" b="1" dirty="0">
                      <a:latin typeface="+mn-ea"/>
                      <a:ea typeface="+mn-ea"/>
                    </a:rPr>
                    <a:t>HP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가 남아있음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853C1DD-E22C-9957-1887-96F3AF403869}"/>
                    </a:ext>
                  </a:extLst>
                </p:cNvPr>
                <p:cNvSpPr txBox="1"/>
                <p:nvPr/>
              </p:nvSpPr>
              <p:spPr>
                <a:xfrm>
                  <a:off x="6415285" y="3727055"/>
                  <a:ext cx="10486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공격당했지만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en-US" altLang="ko-KR" sz="1000" b="1" dirty="0">
                      <a:latin typeface="+mn-ea"/>
                      <a:ea typeface="+mn-ea"/>
                    </a:rPr>
                    <a:t>HP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가 남아있음</a:t>
                  </a: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02E6A76F-6174-25BE-3630-6C4F60895F31}"/>
                    </a:ext>
                  </a:extLst>
                </p:cNvPr>
                <p:cNvSpPr/>
                <p:nvPr/>
              </p:nvSpPr>
              <p:spPr>
                <a:xfrm>
                  <a:off x="9159334" y="3945349"/>
                  <a:ext cx="941650" cy="94165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Abadi" panose="020F0502020204030204" pitchFamily="34" charset="0"/>
                    </a:rPr>
                    <a:t>Die</a:t>
                  </a:r>
                  <a:endParaRPr lang="ko-KR" altLang="en-US" sz="1200" dirty="0">
                    <a:solidFill>
                      <a:schemeClr val="tx1"/>
                    </a:solidFill>
                    <a:latin typeface="Abadi" panose="020F0502020204030204" pitchFamily="34" charset="0"/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088C055A-B46F-9DD5-2378-4688E50F0D6D}"/>
                    </a:ext>
                  </a:extLst>
                </p:cNvPr>
                <p:cNvCxnSpPr>
                  <a:stCxn id="6" idx="6"/>
                  <a:endCxn id="15" idx="2"/>
                </p:cNvCxnSpPr>
                <p:nvPr/>
              </p:nvCxnSpPr>
              <p:spPr>
                <a:xfrm>
                  <a:off x="3616628" y="4416174"/>
                  <a:ext cx="55427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979E9-9FCC-4421-1B5E-56E8E2373149}"/>
                    </a:ext>
                  </a:extLst>
                </p:cNvPr>
                <p:cNvSpPr txBox="1"/>
                <p:nvPr/>
              </p:nvSpPr>
              <p:spPr>
                <a:xfrm>
                  <a:off x="7568992" y="4473481"/>
                  <a:ext cx="9108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공격당해서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en-US" altLang="ko-KR" sz="1000" b="1" dirty="0">
                      <a:latin typeface="+mn-ea"/>
                      <a:ea typeface="+mn-ea"/>
                    </a:rPr>
                    <a:t>HP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가 </a:t>
                  </a:r>
                  <a:r>
                    <a:rPr lang="en-US" altLang="ko-KR" sz="1000" b="1" dirty="0">
                      <a:latin typeface="+mn-ea"/>
                      <a:ea typeface="+mn-ea"/>
                    </a:rPr>
                    <a:t>0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이 됨</a:t>
                  </a:r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DB12CDFB-FCB5-9436-8332-38521DC0F927}"/>
                    </a:ext>
                  </a:extLst>
                </p:cNvPr>
                <p:cNvCxnSpPr>
                  <a:cxnSpLocks/>
                  <a:endCxn id="15" idx="1"/>
                </p:cNvCxnSpPr>
                <p:nvPr/>
              </p:nvCxnSpPr>
              <p:spPr>
                <a:xfrm>
                  <a:off x="6877050" y="3093290"/>
                  <a:ext cx="2420185" cy="9899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8CEF51-4908-063A-6D29-234838611D12}"/>
                    </a:ext>
                  </a:extLst>
                </p:cNvPr>
                <p:cNvSpPr txBox="1"/>
                <p:nvPr/>
              </p:nvSpPr>
              <p:spPr>
                <a:xfrm>
                  <a:off x="8318846" y="3215454"/>
                  <a:ext cx="9108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공격당해서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en-US" altLang="ko-KR" sz="1000" b="1" dirty="0">
                      <a:latin typeface="+mn-ea"/>
                      <a:ea typeface="+mn-ea"/>
                    </a:rPr>
                    <a:t>HP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가 </a:t>
                  </a:r>
                  <a:r>
                    <a:rPr lang="en-US" altLang="ko-KR" sz="1000" b="1" dirty="0">
                      <a:latin typeface="+mn-ea"/>
                      <a:ea typeface="+mn-ea"/>
                    </a:rPr>
                    <a:t>0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이 됨</a:t>
                  </a:r>
                </a:p>
              </p:txBody>
            </p: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FB6249CB-D953-4582-2F16-F4139C871D5A}"/>
                    </a:ext>
                  </a:extLst>
                </p:cNvPr>
                <p:cNvCxnSpPr>
                  <a:cxnSpLocks/>
                  <a:endCxn id="15" idx="3"/>
                </p:cNvCxnSpPr>
                <p:nvPr/>
              </p:nvCxnSpPr>
              <p:spPr>
                <a:xfrm flipV="1">
                  <a:off x="6877050" y="4749098"/>
                  <a:ext cx="2420185" cy="9899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3A408D0-8B31-AA96-238B-0E6B99DE5439}"/>
                    </a:ext>
                  </a:extLst>
                </p:cNvPr>
                <p:cNvSpPr txBox="1"/>
                <p:nvPr/>
              </p:nvSpPr>
              <p:spPr>
                <a:xfrm>
                  <a:off x="8310391" y="5206390"/>
                  <a:ext cx="9108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공격당해서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en-US" altLang="ko-KR" sz="1000" b="1" dirty="0">
                      <a:latin typeface="+mn-ea"/>
                      <a:ea typeface="+mn-ea"/>
                    </a:rPr>
                    <a:t>HP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가 </a:t>
                  </a:r>
                  <a:r>
                    <a:rPr lang="en-US" altLang="ko-KR" sz="1000" b="1" dirty="0">
                      <a:latin typeface="+mn-ea"/>
                      <a:ea typeface="+mn-ea"/>
                    </a:rPr>
                    <a:t>0</a:t>
                  </a:r>
                  <a:r>
                    <a:rPr lang="ko-KR" altLang="en-US" sz="1000" b="1" dirty="0">
                      <a:latin typeface="+mn-ea"/>
                      <a:ea typeface="+mn-ea"/>
                    </a:rPr>
                    <a:t>이 됨</a:t>
                  </a:r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6E77D8AD-E81F-975B-EECE-5A577D6E4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45100" y="3165815"/>
                  <a:ext cx="2327832" cy="10687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DF8FD7E-831C-D9A5-E7BF-951CA2BE1A62}"/>
                    </a:ext>
                  </a:extLst>
                </p:cNvPr>
                <p:cNvSpPr txBox="1"/>
                <p:nvPr/>
              </p:nvSpPr>
              <p:spPr>
                <a:xfrm>
                  <a:off x="4951033" y="3591077"/>
                  <a:ext cx="11272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 범위 내에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플레이어 존재 </a:t>
                  </a:r>
                  <a:r>
                    <a:rPr lang="en-US" altLang="ko-KR" sz="1000" b="1" dirty="0">
                      <a:latin typeface="+mn-ea"/>
                      <a:ea typeface="+mn-ea"/>
                    </a:rPr>
                    <a:t>X</a:t>
                  </a:r>
                  <a:endParaRPr lang="ko-KR" altLang="en-US" sz="1000" b="1" dirty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E73141A-4FF4-1DDF-60C1-FF31F99ED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44952" y="4592175"/>
                  <a:ext cx="2299405" cy="10826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ED57EB5-1481-E397-43A3-FC70D43E9CD7}"/>
                    </a:ext>
                  </a:extLst>
                </p:cNvPr>
                <p:cNvSpPr txBox="1"/>
                <p:nvPr/>
              </p:nvSpPr>
              <p:spPr>
                <a:xfrm>
                  <a:off x="4906966" y="4995671"/>
                  <a:ext cx="112723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애니메이션 종료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2D54A4-E815-4D67-3B19-62E79E3297AC}"/>
                    </a:ext>
                  </a:extLst>
                </p:cNvPr>
                <p:cNvSpPr txBox="1"/>
                <p:nvPr/>
              </p:nvSpPr>
              <p:spPr>
                <a:xfrm>
                  <a:off x="1711457" y="3279237"/>
                  <a:ext cx="11272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 범위 내에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플레이어 존재 </a:t>
                  </a:r>
                  <a:r>
                    <a:rPr lang="en-US" altLang="ko-KR" sz="1000" b="1" dirty="0">
                      <a:latin typeface="+mn-ea"/>
                      <a:ea typeface="+mn-ea"/>
                    </a:rPr>
                    <a:t>X</a:t>
                  </a:r>
                  <a:endParaRPr lang="ko-KR" altLang="en-US" sz="1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7C1D88B-1023-CBD3-65A6-34413D88166C}"/>
                    </a:ext>
                  </a:extLst>
                </p:cNvPr>
                <p:cNvSpPr txBox="1"/>
                <p:nvPr/>
              </p:nvSpPr>
              <p:spPr>
                <a:xfrm>
                  <a:off x="7183598" y="2298407"/>
                  <a:ext cx="11432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공격 범위 내에</a:t>
                  </a:r>
                  <a:endParaRPr lang="en-US" altLang="ko-KR" sz="1000" b="1" dirty="0">
                    <a:latin typeface="+mn-ea"/>
                    <a:ea typeface="+mn-ea"/>
                  </a:endParaRPr>
                </a:p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플레이어 존재 </a:t>
                  </a:r>
                  <a:r>
                    <a:rPr lang="en-US" altLang="ko-KR" sz="1000" b="1" dirty="0">
                      <a:latin typeface="+mn-ea"/>
                      <a:ea typeface="+mn-ea"/>
                    </a:rPr>
                    <a:t>O</a:t>
                  </a:r>
                  <a:endParaRPr lang="ko-KR" altLang="en-US" sz="10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CB6143F-C07E-49F2-496E-1335C58E43FF}"/>
                    </a:ext>
                  </a:extLst>
                </p:cNvPr>
                <p:cNvSpPr txBox="1"/>
                <p:nvPr/>
              </p:nvSpPr>
              <p:spPr>
                <a:xfrm>
                  <a:off x="1068534" y="4605629"/>
                  <a:ext cx="884632" cy="250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latin typeface="+mn-ea"/>
                      <a:ea typeface="+mn-ea"/>
                    </a:rPr>
                    <a:t>몬스터 생성</a:t>
                  </a:r>
                </a:p>
              </p:txBody>
            </p:sp>
          </p:grp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3EA2512E-187E-13DB-1A54-ACD9C04882A5}"/>
                  </a:ext>
                </a:extLst>
              </p:cNvPr>
              <p:cNvCxnSpPr>
                <a:cxnSpLocks/>
                <a:stCxn id="6" idx="0"/>
                <a:endCxn id="6" idx="2"/>
              </p:cNvCxnSpPr>
              <p:nvPr/>
            </p:nvCxnSpPr>
            <p:spPr>
              <a:xfrm rot="16200000" flipH="1" flipV="1">
                <a:off x="2660015" y="4082388"/>
                <a:ext cx="463438" cy="463438"/>
              </a:xfrm>
              <a:prstGeom prst="curvedConnector4">
                <a:avLst>
                  <a:gd name="adj1" fmla="val -49327"/>
                  <a:gd name="adj2" fmla="val 1493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구부러짐 28">
                <a:extLst>
                  <a:ext uri="{FF2B5EF4-FFF2-40B4-BE49-F238E27FC236}">
                    <a16:creationId xmlns:a16="http://schemas.microsoft.com/office/drawing/2014/main" id="{69C318E0-4FF0-82F9-2D73-A01259B9B76C}"/>
                  </a:ext>
                </a:extLst>
              </p:cNvPr>
              <p:cNvCxnSpPr>
                <a:cxnSpLocks/>
                <a:stCxn id="7" idx="0"/>
                <a:endCxn id="7" idx="6"/>
              </p:cNvCxnSpPr>
              <p:nvPr/>
            </p:nvCxnSpPr>
            <p:spPr>
              <a:xfrm rot="16200000" flipH="1">
                <a:off x="6369659" y="2627475"/>
                <a:ext cx="463438" cy="463437"/>
              </a:xfrm>
              <a:prstGeom prst="curvedConnector4">
                <a:avLst>
                  <a:gd name="adj1" fmla="val -49327"/>
                  <a:gd name="adj2" fmla="val 1493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82CF9A0-56C5-D812-D875-6F9AE5385F0D}"/>
                </a:ext>
              </a:extLst>
            </p:cNvPr>
            <p:cNvSpPr/>
            <p:nvPr/>
          </p:nvSpPr>
          <p:spPr>
            <a:xfrm>
              <a:off x="1557694" y="4408156"/>
              <a:ext cx="275338" cy="275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EFF1F0D-CDC2-279A-EC40-32B71A00DAD1}"/>
                </a:ext>
              </a:extLst>
            </p:cNvPr>
            <p:cNvCxnSpPr>
              <a:cxnSpLocks/>
              <a:stCxn id="49" idx="6"/>
              <a:endCxn id="6" idx="2"/>
            </p:cNvCxnSpPr>
            <p:nvPr/>
          </p:nvCxnSpPr>
          <p:spPr>
            <a:xfrm>
              <a:off x="1833032" y="4545825"/>
              <a:ext cx="10091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62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전투 방식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775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1907</Words>
  <Application>Microsoft Office PowerPoint</Application>
  <PresentationFormat>와이드스크린</PresentationFormat>
  <Paragraphs>532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맑은 고딕</vt:lpstr>
      <vt:lpstr>Abadi</vt:lpstr>
      <vt:lpstr>Arial</vt:lpstr>
      <vt:lpstr>Office 테마</vt:lpstr>
      <vt:lpstr>아스트라 거너  전투 시스템</vt:lpstr>
      <vt:lpstr>목차</vt:lpstr>
      <vt:lpstr>1. 전투 시스템 정의</vt:lpstr>
      <vt:lpstr>1. 전투 시스템 정의</vt:lpstr>
      <vt:lpstr>2. 전투 환경 구성</vt:lpstr>
      <vt:lpstr>2-1. 맵 구성</vt:lpstr>
      <vt:lpstr>2-2. 스크립트 작동 방식</vt:lpstr>
      <vt:lpstr>2-3. 몬스터 FSM</vt:lpstr>
      <vt:lpstr>3. 전투 방식</vt:lpstr>
      <vt:lpstr>3-1. 기본 공격</vt:lpstr>
      <vt:lpstr>3-1. 기본 공격</vt:lpstr>
      <vt:lpstr>3-2. 논타겟 스킬 공격</vt:lpstr>
      <vt:lpstr>3-2. 논타겟 스킬 공격</vt:lpstr>
      <vt:lpstr>3-2. 논타겟 스킬 공격</vt:lpstr>
      <vt:lpstr>4. 전투 데이터</vt:lpstr>
      <vt:lpstr>4-1. 능력치 정의</vt:lpstr>
      <vt:lpstr>4-2. 캐릭터 능력치</vt:lpstr>
      <vt:lpstr>4-3. 총기 숙련도</vt:lpstr>
      <vt:lpstr>4-4. 총기와 총기 부착물</vt:lpstr>
      <vt:lpstr>4-4. 총기와 총기 부착물</vt:lpstr>
      <vt:lpstr>4-5. 데미지 계산 방식</vt:lpstr>
      <vt:lpstr>5. 데이터 테이블</vt:lpstr>
      <vt:lpstr>5-1. 총기 데이터</vt:lpstr>
      <vt:lpstr>5-2. 총기 부착물 데이터</vt:lpstr>
      <vt:lpstr>5-3. 스킬 데이터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 조</cp:lastModifiedBy>
  <cp:revision>1164</cp:revision>
  <dcterms:created xsi:type="dcterms:W3CDTF">2017-09-26T02:52:19Z</dcterms:created>
  <dcterms:modified xsi:type="dcterms:W3CDTF">2023-10-18T01:51:05Z</dcterms:modified>
</cp:coreProperties>
</file>