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1478" r:id="rId3"/>
    <p:sldId id="1480" r:id="rId4"/>
    <p:sldId id="1487" r:id="rId5"/>
    <p:sldId id="1488" r:id="rId6"/>
    <p:sldId id="1489" r:id="rId7"/>
    <p:sldId id="1492" r:id="rId8"/>
    <p:sldId id="1491" r:id="rId9"/>
    <p:sldId id="1502" r:id="rId10"/>
    <p:sldId id="1503" r:id="rId11"/>
    <p:sldId id="1493" r:id="rId12"/>
    <p:sldId id="1494" r:id="rId13"/>
    <p:sldId id="1495" r:id="rId14"/>
    <p:sldId id="1496" r:id="rId15"/>
    <p:sldId id="1506" r:id="rId16"/>
    <p:sldId id="1498" r:id="rId17"/>
    <p:sldId id="1507" r:id="rId18"/>
    <p:sldId id="1499" r:id="rId19"/>
    <p:sldId id="150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E52C4-4507-4D50-8B5C-4183A92EA69E}" v="592" dt="2023-06-30T09:04:30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8" autoAdjust="0"/>
    <p:restoredTop sz="94550" autoAdjust="0"/>
  </p:normalViewPr>
  <p:slideViewPr>
    <p:cSldViewPr snapToGrid="0">
      <p:cViewPr varScale="1">
        <p:scale>
          <a:sx n="105" d="100"/>
          <a:sy n="105" d="100"/>
        </p:scale>
        <p:origin x="121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06AE52C4-4507-4D50-8B5C-4183A92EA69E}"/>
    <pc:docChg chg="undo redo custSel addSld delSld modSld sldOrd">
      <pc:chgData name="조 준영" userId="ca2aeba951d90199" providerId="LiveId" clId="{06AE52C4-4507-4D50-8B5C-4183A92EA69E}" dt="2023-06-30T09:58:04.742" v="5927" actId="478"/>
      <pc:docMkLst>
        <pc:docMk/>
      </pc:docMkLst>
      <pc:sldChg chg="addSp delSp modSp mod">
        <pc:chgData name="조 준영" userId="ca2aeba951d90199" providerId="LiveId" clId="{06AE52C4-4507-4D50-8B5C-4183A92EA69E}" dt="2023-06-30T08:15:36.521" v="5124" actId="20577"/>
        <pc:sldMkLst>
          <pc:docMk/>
          <pc:sldMk cId="1012545504" sldId="1478"/>
        </pc:sldMkLst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" creationId="{4E12F722-1896-508C-4A6A-9FDEBC8CA9D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7" creationId="{BAC90514-09DA-FB79-099A-72361A342324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8" creationId="{9746A4DB-DAEA-A2C5-3A09-83A63A76E24D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6" creationId="{47C224CC-20F0-B92A-CB96-0E608CE7BE7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0" creationId="{2BF42200-3114-45C2-DF22-46904D37678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1" creationId="{057EB0AE-C159-40CC-62E3-E472980EB059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9" creationId="{A95D25B6-D8A1-36FB-9786-EDA9A13D1BB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7" creationId="{566E954E-6222-8BC3-A15D-C2863ED8FED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8" creationId="{1A6CCCF0-765A-8398-9A35-537688AA861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0" creationId="{2371C687-6128-F068-D189-62B596F78DB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1" creationId="{5E799617-0718-71CB-4FB7-B033A386248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2" creationId="{E3E7E44B-B98C-DF21-A252-C7D94A6784B5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3" creationId="{A4ED7341-B0C1-71DD-E485-C06BEF4C6E9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5" creationId="{40134C42-84F8-7F60-2E05-FFDB62F9C4EB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6" creationId="{E9B8AA7A-2105-06C4-1C1F-36814769247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9" creationId="{10136C20-B95E-F31D-7FDB-E2206ADD744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1" creationId="{00180374-6BE2-5C32-4151-C04E5DD3D37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2" creationId="{0B71CE2C-E73B-9ED4-EE11-FB99CDC3A5D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12" creationId="{CB9362AA-D764-D664-31B6-D689443047DB}"/>
          </ac:spMkLst>
        </pc:spChg>
        <pc:spChg chg="mod">
          <ac:chgData name="조 준영" userId="ca2aeba951d90199" providerId="LiveId" clId="{06AE52C4-4507-4D50-8B5C-4183A92EA69E}" dt="2023-06-30T08:15:33.643" v="5113"/>
          <ac:spMkLst>
            <pc:docMk/>
            <pc:sldMk cId="1012545504" sldId="1478"/>
            <ac:spMk id="113" creationId="{0EEEC9F6-296E-F4F3-3A28-5AA1285116A4}"/>
          </ac:spMkLst>
        </pc:spChg>
        <pc:spChg chg="mod">
          <ac:chgData name="조 준영" userId="ca2aeba951d90199" providerId="LiveId" clId="{06AE52C4-4507-4D50-8B5C-4183A92EA69E}" dt="2023-06-30T08:15:36.521" v="5124" actId="20577"/>
          <ac:spMkLst>
            <pc:docMk/>
            <pc:sldMk cId="1012545504" sldId="1478"/>
            <ac:spMk id="119" creationId="{9C7E1EA3-D441-4BCE-41EF-B567D2ADBBFC}"/>
          </ac:spMkLst>
        </pc:spChg>
        <pc:grpChg chg="add mod">
          <ac:chgData name="조 준영" userId="ca2aeba951d90199" providerId="LiveId" clId="{06AE52C4-4507-4D50-8B5C-4183A92EA69E}" dt="2023-06-30T05:56:24.472" v="3151" actId="1035"/>
          <ac:grpSpMkLst>
            <pc:docMk/>
            <pc:sldMk cId="1012545504" sldId="1478"/>
            <ac:grpSpMk id="39" creationId="{50EB09F1-8F34-B17A-0A9B-BE04685838BA}"/>
          </ac:grpSpMkLst>
        </pc:grpChg>
        <pc:cxnChg chg="add del mod">
          <ac:chgData name="조 준영" userId="ca2aeba951d90199" providerId="LiveId" clId="{06AE52C4-4507-4D50-8B5C-4183A92EA69E}" dt="2023-06-30T04:40:21.170" v="1518" actId="478"/>
          <ac:cxnSpMkLst>
            <pc:docMk/>
            <pc:sldMk cId="1012545504" sldId="1478"/>
            <ac:cxnSpMk id="10" creationId="{A21E2AA2-7E99-FA3B-38FE-BD04DEAC5EC4}"/>
          </ac:cxnSpMkLst>
        </pc:cxnChg>
        <pc:cxnChg chg="add del mod">
          <ac:chgData name="조 준영" userId="ca2aeba951d90199" providerId="LiveId" clId="{06AE52C4-4507-4D50-8B5C-4183A92EA69E}" dt="2023-06-30T04:40:41.213" v="1522" actId="478"/>
          <ac:cxnSpMkLst>
            <pc:docMk/>
            <pc:sldMk cId="1012545504" sldId="1478"/>
            <ac:cxnSpMk id="15" creationId="{BB4CF216-11D3-DE03-7B81-C624EC600DEF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9" creationId="{C831B6C0-EC4A-18B7-F7FA-ADD0F3DF8AEE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24" creationId="{B0AC60FB-A099-CB28-D9D8-5EB957EB9783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36" creationId="{A8312A93-AEA0-5B5D-D266-D3CBD24CD26F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48" creationId="{C81508CF-44A9-E90C-747F-58CF4C9E79E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0" creationId="{008CFCEB-B450-75EA-22A1-A53DB1E86C31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2" creationId="{5FD1D7B3-0C25-495F-8616-619EDBB5F10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4" creationId="{4C3769E6-F03A-389B-A822-B261119B2F0C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6" creationId="{F9E200A9-A1B4-DB3B-0980-4996B5B6B3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8" creationId="{621EC46B-27E3-35F4-6A9F-F70E897841A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4" creationId="{8EF83FC7-A3D2-0391-ED20-4981B0295FF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9" creationId="{226AB80E-E847-209C-B7F9-B9518C483860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6" creationId="{EFE102E3-6826-37ED-C5E0-E489A1233A3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8" creationId="{FBF87997-DCF0-014F-D3FC-4BA6C8562C52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80" creationId="{DF2504E8-3A45-6764-F242-B946D05FD831}"/>
          </ac:cxnSpMkLst>
        </pc:cxnChg>
        <pc:cxnChg chg="del mod">
          <ac:chgData name="조 준영" userId="ca2aeba951d90199" providerId="LiveId" clId="{06AE52C4-4507-4D50-8B5C-4183A92EA69E}" dt="2023-06-30T04:43:13.882" v="1550" actId="478"/>
          <ac:cxnSpMkLst>
            <pc:docMk/>
            <pc:sldMk cId="1012545504" sldId="1478"/>
            <ac:cxnSpMk id="98" creationId="{EC61BCF9-15CF-0D83-B038-AF00914EFA0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2" creationId="{4C38EC78-E88E-1E2D-09C2-74264D33BB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4" creationId="{C356CFA0-DEF4-BC74-92AE-3E2DB3A0A3A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6" creationId="{49559597-BD7F-F9C4-8357-543AEC9AF3B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1" creationId="{772DD4DF-B78B-3383-0EFC-3841F29D09CD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3" creationId="{FD56D643-0CE5-27E0-B205-42DDDFFA7D7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5" creationId="{351FFDDC-10C3-E059-3EB0-EDF2A8CF2BE3}"/>
          </ac:cxnSpMkLst>
        </pc:cxnChg>
      </pc:sldChg>
      <pc:sldChg chg="addSp delSp modSp mod">
        <pc:chgData name="조 준영" userId="ca2aeba951d90199" providerId="LiveId" clId="{06AE52C4-4507-4D50-8B5C-4183A92EA69E}" dt="2023-06-30T05:50:14.601" v="2965" actId="1076"/>
        <pc:sldMkLst>
          <pc:docMk/>
          <pc:sldMk cId="3691826360" sldId="1480"/>
        </pc:sldMkLst>
        <pc:spChg chg="add mod">
          <ac:chgData name="조 준영" userId="ca2aeba951d90199" providerId="LiveId" clId="{06AE52C4-4507-4D50-8B5C-4183A92EA69E}" dt="2023-06-30T05:47:38.883" v="2801" actId="1076"/>
          <ac:spMkLst>
            <pc:docMk/>
            <pc:sldMk cId="3691826360" sldId="1480"/>
            <ac:spMk id="5" creationId="{701ADEF0-61FF-CF44-6757-CADF2F665753}"/>
          </ac:spMkLst>
        </pc:spChg>
        <pc:spChg chg="mod">
          <ac:chgData name="조 준영" userId="ca2aeba951d90199" providerId="LiveId" clId="{06AE52C4-4507-4D50-8B5C-4183A92EA69E}" dt="2023-06-30T04:50:40.204" v="1675" actId="14100"/>
          <ac:spMkLst>
            <pc:docMk/>
            <pc:sldMk cId="3691826360" sldId="1480"/>
            <ac:spMk id="6" creationId="{3607F52E-3D20-0C5A-C30B-C7CFBEF9E4A1}"/>
          </ac:spMkLst>
        </pc:spChg>
        <pc:spChg chg="mod">
          <ac:chgData name="조 준영" userId="ca2aeba951d90199" providerId="LiveId" clId="{06AE52C4-4507-4D50-8B5C-4183A92EA69E}" dt="2023-06-30T04:50:50.972" v="1680" actId="14100"/>
          <ac:spMkLst>
            <pc:docMk/>
            <pc:sldMk cId="3691826360" sldId="1480"/>
            <ac:spMk id="9" creationId="{9A5E9DBF-EDE0-56F2-F280-0BBB31BD4360}"/>
          </ac:spMkLst>
        </pc:spChg>
        <pc:spChg chg="add mod">
          <ac:chgData name="조 준영" userId="ca2aeba951d90199" providerId="LiveId" clId="{06AE52C4-4507-4D50-8B5C-4183A92EA69E}" dt="2023-06-30T05:44:29.543" v="2719" actId="571"/>
          <ac:spMkLst>
            <pc:docMk/>
            <pc:sldMk cId="3691826360" sldId="1480"/>
            <ac:spMk id="15" creationId="{0CFE34BD-E9C6-6A8C-8489-0496EA718763}"/>
          </ac:spMkLst>
        </pc:spChg>
        <pc:spChg chg="add 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16" creationId="{4EAD1A66-3A86-B2E0-B058-8E1E2BD6BF1F}"/>
          </ac:spMkLst>
        </pc:spChg>
        <pc:spChg chg="add mod">
          <ac:chgData name="조 준영" userId="ca2aeba951d90199" providerId="LiveId" clId="{06AE52C4-4507-4D50-8B5C-4183A92EA69E}" dt="2023-06-30T05:47:43.095" v="2803" actId="1076"/>
          <ac:spMkLst>
            <pc:docMk/>
            <pc:sldMk cId="3691826360" sldId="1480"/>
            <ac:spMk id="19" creationId="{FDA36FA3-24EA-5352-356F-6C7D7187115E}"/>
          </ac:spMkLst>
        </pc:spChg>
        <pc:spChg chg="del">
          <ac:chgData name="조 준영" userId="ca2aeba951d90199" providerId="LiveId" clId="{06AE52C4-4507-4D50-8B5C-4183A92EA69E}" dt="2023-06-30T05:44:13.318" v="2713" actId="478"/>
          <ac:spMkLst>
            <pc:docMk/>
            <pc:sldMk cId="3691826360" sldId="1480"/>
            <ac:spMk id="20" creationId="{42B6ABF8-36D6-4E66-1D73-77E6C4F77249}"/>
          </ac:spMkLst>
        </pc:spChg>
        <pc:spChg chg="del">
          <ac:chgData name="조 준영" userId="ca2aeba951d90199" providerId="LiveId" clId="{06AE52C4-4507-4D50-8B5C-4183A92EA69E}" dt="2023-06-30T05:44:15.993" v="2715" actId="478"/>
          <ac:spMkLst>
            <pc:docMk/>
            <pc:sldMk cId="3691826360" sldId="1480"/>
            <ac:spMk id="21" creationId="{5D02B0AE-C271-C9E0-E1A9-076E3A3ABEB4}"/>
          </ac:spMkLst>
        </pc:spChg>
        <pc:spChg chg="del">
          <ac:chgData name="조 준영" userId="ca2aeba951d90199" providerId="LiveId" clId="{06AE52C4-4507-4D50-8B5C-4183A92EA69E}" dt="2023-06-30T05:44:26.154" v="2718" actId="478"/>
          <ac:spMkLst>
            <pc:docMk/>
            <pc:sldMk cId="3691826360" sldId="1480"/>
            <ac:spMk id="24" creationId="{764BD957-5939-3481-833E-A7633761E2E0}"/>
          </ac:spMkLst>
        </pc:spChg>
        <pc:spChg chg="del">
          <ac:chgData name="조 준영" userId="ca2aeba951d90199" providerId="LiveId" clId="{06AE52C4-4507-4D50-8B5C-4183A92EA69E}" dt="2023-06-30T05:44:24.263" v="2717" actId="478"/>
          <ac:spMkLst>
            <pc:docMk/>
            <pc:sldMk cId="3691826360" sldId="1480"/>
            <ac:spMk id="25" creationId="{8B08AE3F-60EF-7E74-6D7F-76B988904B24}"/>
          </ac:spMkLst>
        </pc:spChg>
        <pc:spChg chg="del">
          <ac:chgData name="조 준영" userId="ca2aeba951d90199" providerId="LiveId" clId="{06AE52C4-4507-4D50-8B5C-4183A92EA69E}" dt="2023-06-30T05:44:34.308" v="2721" actId="478"/>
          <ac:spMkLst>
            <pc:docMk/>
            <pc:sldMk cId="3691826360" sldId="1480"/>
            <ac:spMk id="36" creationId="{9BCF010E-ECA4-DD3A-4F1E-D7E26BEFD8AB}"/>
          </ac:spMkLst>
        </pc:spChg>
        <pc:spChg chg="del">
          <ac:chgData name="조 준영" userId="ca2aeba951d90199" providerId="LiveId" clId="{06AE52C4-4507-4D50-8B5C-4183A92EA69E}" dt="2023-06-30T05:44:35.620" v="2722" actId="478"/>
          <ac:spMkLst>
            <pc:docMk/>
            <pc:sldMk cId="3691826360" sldId="1480"/>
            <ac:spMk id="37" creationId="{0BDC753E-10A1-D0C3-22E3-A1A945EDCB89}"/>
          </ac:spMkLst>
        </pc:spChg>
        <pc:spChg chg="del mod">
          <ac:chgData name="조 준영" userId="ca2aeba951d90199" providerId="LiveId" clId="{06AE52C4-4507-4D50-8B5C-4183A92EA69E}" dt="2023-06-30T05:49:09.134" v="2853" actId="478"/>
          <ac:spMkLst>
            <pc:docMk/>
            <pc:sldMk cId="3691826360" sldId="1480"/>
            <ac:spMk id="40" creationId="{02D15CB8-2482-A724-ECD0-BA4D4B453FDA}"/>
          </ac:spMkLst>
        </pc:spChg>
        <pc:spChg chg="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41" creationId="{24C40125-8874-37A8-F070-801AD90622B2}"/>
          </ac:spMkLst>
        </pc:spChg>
        <pc:spChg chg="del">
          <ac:chgData name="조 준영" userId="ca2aeba951d90199" providerId="LiveId" clId="{06AE52C4-4507-4D50-8B5C-4183A92EA69E}" dt="2023-06-30T05:46:53.731" v="2724" actId="478"/>
          <ac:spMkLst>
            <pc:docMk/>
            <pc:sldMk cId="3691826360" sldId="1480"/>
            <ac:spMk id="42" creationId="{35517B6D-6E4F-B587-E66A-245434BE250F}"/>
          </ac:spMkLst>
        </pc:spChg>
        <pc:spChg chg="mod">
          <ac:chgData name="조 준영" userId="ca2aeba951d90199" providerId="LiveId" clId="{06AE52C4-4507-4D50-8B5C-4183A92EA69E}" dt="2023-06-30T05:47:31.100" v="2799"/>
          <ac:spMkLst>
            <pc:docMk/>
            <pc:sldMk cId="3691826360" sldId="1480"/>
            <ac:spMk id="43" creationId="{178298C0-2A94-6D7A-49EF-523EAB0C6431}"/>
          </ac:spMkLst>
        </pc:spChg>
        <pc:spChg chg="add mod ord">
          <ac:chgData name="조 준영" userId="ca2aeba951d90199" providerId="LiveId" clId="{06AE52C4-4507-4D50-8B5C-4183A92EA69E}" dt="2023-06-30T05:49:59.925" v="2959" actId="20577"/>
          <ac:spMkLst>
            <pc:docMk/>
            <pc:sldMk cId="3691826360" sldId="1480"/>
            <ac:spMk id="44" creationId="{0B805471-2EDA-AEEE-67B7-E6674FB5C681}"/>
          </ac:spMkLst>
        </pc:spChg>
        <pc:grpChg chg="del">
          <ac:chgData name="조 준영" userId="ca2aeba951d90199" providerId="LiveId" clId="{06AE52C4-4507-4D50-8B5C-4183A92EA69E}" dt="2023-06-30T05:44:13.318" v="2713" actId="478"/>
          <ac:grpSpMkLst>
            <pc:docMk/>
            <pc:sldMk cId="3691826360" sldId="1480"/>
            <ac:grpSpMk id="22" creationId="{4BE8CEB5-C182-AD95-620C-D37C730FDE6C}"/>
          </ac:grpSpMkLst>
        </pc:grpChg>
        <pc:grpChg chg="del">
          <ac:chgData name="조 준영" userId="ca2aeba951d90199" providerId="LiveId" clId="{06AE52C4-4507-4D50-8B5C-4183A92EA69E}" dt="2023-06-30T05:44:24.263" v="2717" actId="478"/>
          <ac:grpSpMkLst>
            <pc:docMk/>
            <pc:sldMk cId="3691826360" sldId="1480"/>
            <ac:grpSpMk id="23" creationId="{CB29AA19-3DA4-92A5-EB0B-3D7B450F76B5}"/>
          </ac:grpSpMkLst>
        </pc:grpChg>
        <pc:grpChg chg="mod">
          <ac:chgData name="조 준영" userId="ca2aeba951d90199" providerId="LiveId" clId="{06AE52C4-4507-4D50-8B5C-4183A92EA69E}" dt="2023-06-30T04:50:47.459" v="1679" actId="14100"/>
          <ac:grpSpMkLst>
            <pc:docMk/>
            <pc:sldMk cId="3691826360" sldId="1480"/>
            <ac:grpSpMk id="26" creationId="{B6EFAD2E-5AB1-888F-AE60-2DE28D4B0752}"/>
          </ac:grpSpMkLst>
        </pc:grpChg>
        <pc:grpChg chg="del">
          <ac:chgData name="조 준영" userId="ca2aeba951d90199" providerId="LiveId" clId="{06AE52C4-4507-4D50-8B5C-4183A92EA69E}" dt="2023-06-30T05:44:34.308" v="2721" actId="478"/>
          <ac:grpSpMkLst>
            <pc:docMk/>
            <pc:sldMk cId="3691826360" sldId="1480"/>
            <ac:grpSpMk id="35" creationId="{FDF1620B-7793-5842-51F6-7B3BF84E7290}"/>
          </ac:grpSpMkLst>
        </pc:grpChg>
        <pc:grpChg chg="add mod">
          <ac:chgData name="조 준영" userId="ca2aeba951d90199" providerId="LiveId" clId="{06AE52C4-4507-4D50-8B5C-4183A92EA69E}" dt="2023-06-30T05:50:08.431" v="2963" actId="1076"/>
          <ac:grpSpMkLst>
            <pc:docMk/>
            <pc:sldMk cId="3691826360" sldId="1480"/>
            <ac:grpSpMk id="45" creationId="{34BF073B-4621-A7A7-237C-5B2919EFDE4B}"/>
          </ac:grpSpMkLst>
        </pc:grpChg>
        <pc:picChg chg="mod">
          <ac:chgData name="조 준영" userId="ca2aeba951d90199" providerId="LiveId" clId="{06AE52C4-4507-4D50-8B5C-4183A92EA69E}" dt="2023-06-30T04:50:46.857" v="1678" actId="14100"/>
          <ac:picMkLst>
            <pc:docMk/>
            <pc:sldMk cId="3691826360" sldId="1480"/>
            <ac:picMk id="8" creationId="{8CF7041D-1532-8D3A-2D74-67F2ED0A5DAA}"/>
          </ac:picMkLst>
        </pc:picChg>
      </pc:sldChg>
      <pc:sldChg chg="addSp modSp mod">
        <pc:chgData name="조 준영" userId="ca2aeba951d90199" providerId="LiveId" clId="{06AE52C4-4507-4D50-8B5C-4183A92EA69E}" dt="2023-06-30T04:59:42.972" v="2043" actId="122"/>
        <pc:sldMkLst>
          <pc:docMk/>
          <pc:sldMk cId="4091418275" sldId="1487"/>
        </pc:sldMkLst>
        <pc:spChg chg="add mod">
          <ac:chgData name="조 준영" userId="ca2aeba951d90199" providerId="LiveId" clId="{06AE52C4-4507-4D50-8B5C-4183A92EA69E}" dt="2023-06-30T04:59:42.972" v="2043" actId="122"/>
          <ac:spMkLst>
            <pc:docMk/>
            <pc:sldMk cId="4091418275" sldId="1487"/>
            <ac:spMk id="3" creationId="{D036481E-551B-F991-E26D-41E000EA2F44}"/>
          </ac:spMkLst>
        </pc:spChg>
      </pc:sldChg>
      <pc:sldChg chg="addSp delSp modSp mod">
        <pc:chgData name="조 준영" userId="ca2aeba951d90199" providerId="LiveId" clId="{06AE52C4-4507-4D50-8B5C-4183A92EA69E}" dt="2023-06-30T06:10:44.009" v="3427" actId="14100"/>
        <pc:sldMkLst>
          <pc:docMk/>
          <pc:sldMk cId="384611057" sldId="1488"/>
        </pc:sldMkLst>
        <pc:spChg chg="mod topLvl">
          <ac:chgData name="조 준영" userId="ca2aeba951d90199" providerId="LiveId" clId="{06AE52C4-4507-4D50-8B5C-4183A92EA69E}" dt="2023-06-30T06:10:44.009" v="3427" actId="14100"/>
          <ac:spMkLst>
            <pc:docMk/>
            <pc:sldMk cId="384611057" sldId="1488"/>
            <ac:spMk id="8" creationId="{F6FDCA34-8652-3CF4-CF26-6D2E2B0D7300}"/>
          </ac:spMkLst>
        </pc:spChg>
        <pc:spChg chg="del mod topLvl">
          <ac:chgData name="조 준영" userId="ca2aeba951d90199" providerId="LiveId" clId="{06AE52C4-4507-4D50-8B5C-4183A92EA69E}" dt="2023-06-30T05:54:39.470" v="3103" actId="478"/>
          <ac:spMkLst>
            <pc:docMk/>
            <pc:sldMk cId="384611057" sldId="1488"/>
            <ac:spMk id="12" creationId="{C2049BFD-088F-93AF-39E4-C2664A17E20D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3" creationId="{7DCE7A1E-8E23-0364-5788-14226EE41CA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7" creationId="{B43E0B5B-7BD3-AE4E-581D-303C91CEDC27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19" creationId="{C54B070A-EECD-1CD5-7EE5-35E48617CD01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0" creationId="{E9941AE6-06DC-5B03-32CB-BD7B25A7B15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1" creationId="{37D89720-5446-DF0F-00C3-CA5617E228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2" creationId="{E3745A91-37D6-F31F-491F-9D7E9F3BE7B7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3" creationId="{EE050BEC-D3B3-4BB9-36EB-86A23BD9E8F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4" creationId="{56A07509-2FE8-6187-F684-4656A9A385D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5" creationId="{002855CB-7B64-8415-39BF-C41788D6026A}"/>
          </ac:spMkLst>
        </pc:spChg>
        <pc:spChg chg="del mod">
          <ac:chgData name="조 준영" userId="ca2aeba951d90199" providerId="LiveId" clId="{06AE52C4-4507-4D50-8B5C-4183A92EA69E}" dt="2023-06-30T05:53:06.149" v="3019" actId="478"/>
          <ac:spMkLst>
            <pc:docMk/>
            <pc:sldMk cId="384611057" sldId="1488"/>
            <ac:spMk id="26" creationId="{DDE0CB73-D758-042E-7728-9EBA07E2C4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7" creationId="{F656DFCE-C998-DDC1-1132-18C8F116FCF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8" creationId="{A0B85038-5435-E177-A373-6978759187B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9" creationId="{A77F9FEA-EDFF-5679-DF9C-B285E09341B2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2" creationId="{18D4EB52-2265-9DFA-81CA-3C4A9D6C121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3" creationId="{8E5314A8-9350-4393-EFC1-13281D7F1DC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5" creationId="{A7A56B0F-7C62-D91E-848B-F4182C73F345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7" creationId="{00F8608C-068E-F2C5-2BC0-AA6BD8DDBDE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8" creationId="{5728AB06-A6ED-606D-E419-6B179B51ED21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9" creationId="{882006E1-30F6-9ACF-25B6-7B959C6FBF5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0" creationId="{63B62EEF-3660-E7EB-F67D-6DE858005890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1" creationId="{D70671C9-649F-4015-4F07-7FCD6ECE2AE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2" creationId="{3156BCAB-FCD1-BDB5-91DD-8C191909843E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3" creationId="{8403359E-933B-C6EE-0AF2-CD8A3C4B92DC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5:57:01.237" v="3196"/>
          <ac:spMkLst>
            <pc:docMk/>
            <pc:sldMk cId="384611057" sldId="1488"/>
            <ac:spMk id="47" creationId="{F04DAC20-8CEF-6A18-4BFC-457B816C46A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8" creationId="{5EC62B7C-D9DE-8BE4-96D6-0D460D7992C1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9" creationId="{D5287320-448E-BEAC-57F6-EC7B9240266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0" creationId="{0885F7FE-49FB-266F-4311-B923E1762AE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1" creationId="{FFAD3CB0-9422-0307-D2BC-7EA0C2324779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2" creationId="{B4AC0DE3-A587-B11F-814A-78BC167D153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3" creationId="{6AFB41A1-1BB1-F56F-3932-3A0790392C78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54" creationId="{0C1E0619-30ED-36D0-02E6-4FF23A54E2D2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6" creationId="{D15E74E0-5711-D654-337E-0C8432E3343C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9" creationId="{49F67CA9-26A7-274B-FE8F-60D2D9CE11E3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0" creationId="{C6DD1344-7ED9-1E19-D394-0187508C2E98}"/>
          </ac:spMkLst>
        </pc:spChg>
        <pc:spChg chg="add mod">
          <ac:chgData name="조 준영" userId="ca2aeba951d90199" providerId="LiveId" clId="{06AE52C4-4507-4D50-8B5C-4183A92EA69E}" dt="2023-06-30T06:01:10.787" v="3364" actId="571"/>
          <ac:spMkLst>
            <pc:docMk/>
            <pc:sldMk cId="384611057" sldId="1488"/>
            <ac:spMk id="62" creationId="{9861A18D-A262-39AB-6F63-5DA83432EF9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5" creationId="{6E051E20-943F-467F-A842-B0D41ED3255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6" creationId="{68A29D8C-0308-927F-504F-5C69AB396349}"/>
          </ac:spMkLst>
        </pc:spChg>
        <pc:grpChg chg="mod">
          <ac:chgData name="조 준영" userId="ca2aeba951d90199" providerId="LiveId" clId="{06AE52C4-4507-4D50-8B5C-4183A92EA69E}" dt="2023-06-30T06:08:15.970" v="3420" actId="164"/>
          <ac:grpSpMkLst>
            <pc:docMk/>
            <pc:sldMk cId="384611057" sldId="1488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6" creationId="{07F8FBBE-6992-1D3B-A6C0-9F7758DCF877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7" creationId="{B1B5D038-1023-824F-F87B-F417E0691ECC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0" creationId="{B73C039D-3B2D-BC9C-700E-B80206CDCEA5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1" creationId="{63AE1330-1E0F-FB1D-4659-B36EF4A600AB}"/>
          </ac:grpSpMkLst>
        </pc:grpChg>
        <pc:grpChg chg="mod">
          <ac:chgData name="조 준영" userId="ca2aeba951d90199" providerId="LiveId" clId="{06AE52C4-4507-4D50-8B5C-4183A92EA69E}" dt="2023-06-30T05:28:57.469" v="2668"/>
          <ac:grpSpMkLst>
            <pc:docMk/>
            <pc:sldMk cId="384611057" sldId="1488"/>
            <ac:grpSpMk id="16" creationId="{5AFE893B-D137-1922-9847-C77771C58E83}"/>
          </ac:grpSpMkLst>
        </pc:grpChg>
        <pc:grpChg chg="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31" creationId="{C7F938B6-3A19-019F-9059-F99C07F25413}"/>
          </ac:grpSpMkLst>
        </pc:grpChg>
        <pc:grpChg chg="add mod">
          <ac:chgData name="조 준영" userId="ca2aeba951d90199" providerId="LiveId" clId="{06AE52C4-4507-4D50-8B5C-4183A92EA69E}" dt="2023-06-30T06:08:06.357" v="3419" actId="1076"/>
          <ac:grpSpMkLst>
            <pc:docMk/>
            <pc:sldMk cId="384611057" sldId="1488"/>
            <ac:grpSpMk id="68" creationId="{24609038-2ACF-7A0E-2E3B-BEBB4198B8A0}"/>
          </ac:grpSpMkLst>
        </pc:grpChg>
        <pc:grpChg chg="add mod">
          <ac:chgData name="조 준영" userId="ca2aeba951d90199" providerId="LiveId" clId="{06AE52C4-4507-4D50-8B5C-4183A92EA69E}" dt="2023-06-30T06:08:23.669" v="3424" actId="1076"/>
          <ac:grpSpMkLst>
            <pc:docMk/>
            <pc:sldMk cId="384611057" sldId="1488"/>
            <ac:grpSpMk id="70" creationId="{930E9515-F555-F950-9F86-309849C0D069}"/>
          </ac:grpSpMkLst>
        </pc:grpChg>
        <pc:picChg chg="del mod topLvl">
          <ac:chgData name="조 준영" userId="ca2aeba951d90199" providerId="LiveId" clId="{06AE52C4-4507-4D50-8B5C-4183A92EA69E}" dt="2023-06-30T05:54:38.384" v="3102" actId="478"/>
          <ac:picMkLst>
            <pc:docMk/>
            <pc:sldMk cId="384611057" sldId="1488"/>
            <ac:picMk id="14" creationId="{2D3B7850-4519-C9B2-3D48-F694AAD06827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15" creationId="{5864F865-3263-1594-6408-CFB8740742E2}"/>
          </ac:picMkLst>
        </pc:picChg>
        <pc:picChg chg="del mod topLvl">
          <ac:chgData name="조 준영" userId="ca2aeba951d90199" providerId="LiveId" clId="{06AE52C4-4507-4D50-8B5C-4183A92EA69E}" dt="2023-06-30T06:01:33.239" v="3392" actId="478"/>
          <ac:picMkLst>
            <pc:docMk/>
            <pc:sldMk cId="384611057" sldId="1488"/>
            <ac:picMk id="18" creationId="{E6F844B3-AA4C-B351-C121-A243857323CA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0" creationId="{0B93C60A-E7AB-399B-ED89-6B86511F32C5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4" creationId="{D55C1D02-E17C-8AC2-CB21-A68CF9A8B082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6" creationId="{99D1818F-8CAA-29FC-4CF7-75BAEF66FFD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4" creationId="{0C210447-E44E-364B-3655-D3153681798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6" creationId="{F7980A75-3DEB-F0CF-73CB-25CA7837F509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7" creationId="{1B5AD0E2-9D1C-D7AD-F46A-8CD0684A9115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8" creationId="{EDBA8EE3-F4F6-7609-54C8-8A26A0AEF770}"/>
          </ac:picMkLst>
        </pc:picChg>
        <pc:picChg chg="add mod">
          <ac:chgData name="조 준영" userId="ca2aeba951d90199" providerId="LiveId" clId="{06AE52C4-4507-4D50-8B5C-4183A92EA69E}" dt="2023-06-30T06:01:10.787" v="3364" actId="571"/>
          <ac:picMkLst>
            <pc:docMk/>
            <pc:sldMk cId="384611057" sldId="1488"/>
            <ac:picMk id="61" creationId="{CDA7F74A-5D9C-9BAA-353E-05B2967651A0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3" creationId="{16E88947-48FE-DBAF-DC0E-04980C25ADEF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4" creationId="{53715F09-8436-E245-018D-51B3901411F4}"/>
          </ac:picMkLst>
        </pc:picChg>
        <pc:cxnChg chg="add mod">
          <ac:chgData name="조 준영" userId="ca2aeba951d90199" providerId="LiveId" clId="{06AE52C4-4507-4D50-8B5C-4183A92EA69E}" dt="2023-06-30T06:08:26.482" v="3425" actId="14100"/>
          <ac:cxnSpMkLst>
            <pc:docMk/>
            <pc:sldMk cId="384611057" sldId="1488"/>
            <ac:cxnSpMk id="4" creationId="{CF353B73-D1D6-AE48-34C4-B08B0917632A}"/>
          </ac:cxnSpMkLst>
        </pc:cxnChg>
        <pc:cxnChg chg="mod topLvl">
          <ac:chgData name="조 준영" userId="ca2aeba951d90199" providerId="LiveId" clId="{06AE52C4-4507-4D50-8B5C-4183A92EA69E}" dt="2023-06-30T06:07:37.651" v="3412" actId="164"/>
          <ac:cxnSpMkLst>
            <pc:docMk/>
            <pc:sldMk cId="384611057" sldId="1488"/>
            <ac:cxnSpMk id="9" creationId="{BF61F879-42E2-BAED-35C5-FE186756279A}"/>
          </ac:cxnSpMkLst>
        </pc:cxnChg>
      </pc:sldChg>
      <pc:sldChg chg="addSp modSp mod">
        <pc:chgData name="조 준영" userId="ca2aeba951d90199" providerId="LiveId" clId="{06AE52C4-4507-4D50-8B5C-4183A92EA69E}" dt="2023-06-30T04:59:34.800" v="2017" actId="20577"/>
        <pc:sldMkLst>
          <pc:docMk/>
          <pc:sldMk cId="1635201064" sldId="1489"/>
        </pc:sldMkLst>
        <pc:spChg chg="add mod">
          <ac:chgData name="조 준영" userId="ca2aeba951d90199" providerId="LiveId" clId="{06AE52C4-4507-4D50-8B5C-4183A92EA69E}" dt="2023-06-30T04:59:34.800" v="2017" actId="20577"/>
          <ac:spMkLst>
            <pc:docMk/>
            <pc:sldMk cId="1635201064" sldId="1489"/>
            <ac:spMk id="3" creationId="{DDCD6A73-B9F7-38B7-B5AC-24746A71ED6D}"/>
          </ac:spMkLst>
        </pc:spChg>
      </pc:sldChg>
      <pc:sldChg chg="addSp delSp modSp mod">
        <pc:chgData name="조 준영" userId="ca2aeba951d90199" providerId="LiveId" clId="{06AE52C4-4507-4D50-8B5C-4183A92EA69E}" dt="2023-06-30T05:41:37.326" v="2712" actId="20577"/>
        <pc:sldMkLst>
          <pc:docMk/>
          <pc:sldMk cId="1067088900" sldId="1491"/>
        </pc:sldMkLst>
        <pc:spChg chg="mod">
          <ac:chgData name="조 준영" userId="ca2aeba951d90199" providerId="LiveId" clId="{06AE52C4-4507-4D50-8B5C-4183A92EA69E}" dt="2023-06-30T05:41:37.326" v="2712" actId="20577"/>
          <ac:spMkLst>
            <pc:docMk/>
            <pc:sldMk cId="1067088900" sldId="1491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28.064" v="1999"/>
          <ac:spMkLst>
            <pc:docMk/>
            <pc:sldMk cId="1067088900" sldId="1491"/>
            <ac:spMk id="7" creationId="{810272BE-6778-64EF-0C4C-674EABB9950B}"/>
          </ac:spMkLst>
        </pc:sp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4" creationId="{2A078701-32C6-E6E4-19C5-4B52B6885148}"/>
          </ac:picMkLst>
        </pc:picChg>
        <pc:picChg chg="add mod">
          <ac:chgData name="조 준영" userId="ca2aeba951d90199" providerId="LiveId" clId="{06AE52C4-4507-4D50-8B5C-4183A92EA69E}" dt="2023-06-30T04:50:05.839" v="1674" actId="1076"/>
          <ac:picMkLst>
            <pc:docMk/>
            <pc:sldMk cId="1067088900" sldId="1491"/>
            <ac:picMk id="5" creationId="{A9CCAF6A-3217-CF6F-419D-990F5285FC77}"/>
          </ac:picMkLst>
        </pc:pic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6" creationId="{DD76D51D-BAE1-A4E0-94A7-07579D1A308B}"/>
          </ac:picMkLst>
        </pc:picChg>
      </pc:sldChg>
      <pc:sldChg chg="addSp delSp modSp mod">
        <pc:chgData name="조 준영" userId="ca2aeba951d90199" providerId="LiveId" clId="{06AE52C4-4507-4D50-8B5C-4183A92EA69E}" dt="2023-06-30T08:17:59.528" v="5126" actId="13822"/>
        <pc:sldMkLst>
          <pc:docMk/>
          <pc:sldMk cId="2234506373" sldId="1492"/>
        </pc:sldMkLst>
        <pc:spChg chg="mod">
          <ac:chgData name="조 준영" userId="ca2aeba951d90199" providerId="LiveId" clId="{06AE52C4-4507-4D50-8B5C-4183A92EA69E}" dt="2023-06-30T05:41:33.856" v="2705" actId="20577"/>
          <ac:spMkLst>
            <pc:docMk/>
            <pc:sldMk cId="2234506373" sldId="1492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3" creationId="{09D2C060-FE14-D232-6B15-E130389960EC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" creationId="{60345F12-E049-E1EC-0594-2BCF8CDEAB1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6" creationId="{56B36D38-D94C-9A92-21C6-16078752BB93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7" creationId="{EF7739D1-BC8A-9E6E-B8D7-2454D677B1AD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8" creationId="{CAD56C0F-42CD-DC6F-C474-706AB282B95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9" creationId="{17836FE2-FB4B-E8A4-1831-0C21341EC2F1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0" creationId="{25173DBC-1F69-42AE-33E6-5A3211EDB6E8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1" creationId="{C51383D9-FFF6-FAD6-6491-27EA1E03EA92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2" creationId="{50249408-1465-1865-D0B3-9B18C4161167}"/>
          </ac:spMkLst>
        </pc:spChg>
        <pc:spChg chg="add del">
          <ac:chgData name="조 준영" userId="ca2aeba951d90199" providerId="LiveId" clId="{06AE52C4-4507-4D50-8B5C-4183A92EA69E}" dt="2023-06-30T03:46:31.313" v="163" actId="478"/>
          <ac:spMkLst>
            <pc:docMk/>
            <pc:sldMk cId="2234506373" sldId="1492"/>
            <ac:spMk id="13" creationId="{D881DD4E-F139-E29D-4D85-0F310916E28C}"/>
          </ac:spMkLst>
        </pc:spChg>
        <pc:spChg chg="add del mod">
          <ac:chgData name="조 준영" userId="ca2aeba951d90199" providerId="LiveId" clId="{06AE52C4-4507-4D50-8B5C-4183A92EA69E}" dt="2023-06-30T03:46:50.220" v="193" actId="478"/>
          <ac:spMkLst>
            <pc:docMk/>
            <pc:sldMk cId="2234506373" sldId="1492"/>
            <ac:spMk id="16" creationId="{677E3C05-9348-0C63-C8E5-89560A260DB3}"/>
          </ac:spMkLst>
        </pc:spChg>
        <pc:spChg chg="add del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17" creationId="{053AC6DD-8314-FBFB-AFAC-B1273DC2CC27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9" creationId="{C54B070A-EECD-1CD5-7EE5-35E48617CD01}"/>
          </ac:spMkLst>
        </pc:spChg>
        <pc:spChg chg="add del">
          <ac:chgData name="조 준영" userId="ca2aeba951d90199" providerId="LiveId" clId="{06AE52C4-4507-4D50-8B5C-4183A92EA69E}" dt="2023-06-30T03:47:52.838" v="226" actId="478"/>
          <ac:spMkLst>
            <pc:docMk/>
            <pc:sldMk cId="2234506373" sldId="1492"/>
            <ac:spMk id="20" creationId="{5DAFBE58-D88E-8D77-715C-9296D1115893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2" creationId="{5350154C-561D-4A4B-A288-CC14C6D07281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4" creationId="{EF93BEAB-0CD0-C82D-03BA-8597ECA23FEA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25" creationId="{5CF39BEB-157B-039E-D016-32664D7EEEEA}"/>
          </ac:spMkLst>
        </pc:spChg>
        <pc:spChg chg="mod">
          <ac:chgData name="조 준영" userId="ca2aeba951d90199" providerId="LiveId" clId="{06AE52C4-4507-4D50-8B5C-4183A92EA69E}" dt="2023-06-30T03:58:25.033" v="371" actId="20577"/>
          <ac:spMkLst>
            <pc:docMk/>
            <pc:sldMk cId="2234506373" sldId="1492"/>
            <ac:spMk id="41" creationId="{46258842-268C-6E19-ECA0-3E8BFB230F27}"/>
          </ac:spMkLst>
        </pc:spChg>
        <pc:spChg chg="mod">
          <ac:chgData name="조 준영" userId="ca2aeba951d90199" providerId="LiveId" clId="{06AE52C4-4507-4D50-8B5C-4183A92EA69E}" dt="2023-06-30T03:58:20.538" v="365" actId="20577"/>
          <ac:spMkLst>
            <pc:docMk/>
            <pc:sldMk cId="2234506373" sldId="1492"/>
            <ac:spMk id="42" creationId="{55FB9AB4-5E15-937F-E5BF-85F001B8107B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6" creationId="{307EC203-D231-3B92-80C2-C95703A76C6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7" creationId="{D5FD31D3-DB0A-C732-9F1F-905F4150A116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9" creationId="{AC750B03-DF48-398C-7933-C056C211A6CB}"/>
          </ac:spMkLst>
        </pc:spChg>
        <pc:spChg chg="mod">
          <ac:chgData name="조 준영" userId="ca2aeba951d90199" providerId="LiveId" clId="{06AE52C4-4507-4D50-8B5C-4183A92EA69E}" dt="2023-06-30T05:57:20.495" v="3213"/>
          <ac:spMkLst>
            <pc:docMk/>
            <pc:sldMk cId="2234506373" sldId="1492"/>
            <ac:spMk id="51" creationId="{549825B6-E2C3-A464-584D-FB2DC4AE49B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2" creationId="{1AA9D529-3C92-A4B3-E0A6-40EC218A00E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3" creationId="{B554F7EE-7952-D376-EF4E-B75C0775159A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6" creationId="{60343C09-8937-7163-D60D-8EA778E1508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7" creationId="{A9E3A5A7-8D54-A013-FB21-867D1B02CB2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8" creationId="{C9B433C2-AF40-C28E-5AE3-DD9C50CB165C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9" creationId="{2D67EA18-B3E3-F469-F0D2-433E5EEDC31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3" creationId="{A9E1BB17-D82F-E921-D2B6-ACC5415E5728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4" creationId="{D593CEEF-4B48-B43E-7A63-2FFC232910E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6" creationId="{4329C23D-25CD-D5DF-648B-0D1971C9987A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8" creationId="{61B1084E-5A83-9E48-7E52-4820ABA0429B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9" creationId="{D30B10B0-4449-D35A-52F3-C72A7E2890D1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0" creationId="{604869A0-071B-0E21-85B7-CFCC2E3F59E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1" creationId="{1AB1AA74-2B9F-793C-BC7A-DDF11C0F6427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2" creationId="{68BE46C1-7AE3-D192-B96E-E91CE9133B4F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3" creationId="{79EDE6E7-7B90-E927-4EE8-992A9F82010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4" creationId="{6B16A15B-D420-4330-4205-2E2E28764BCA}"/>
          </ac:spMkLst>
        </pc:spChg>
        <pc:spChg chg="add del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75" creationId="{7AD8089A-B4A6-AF47-2313-D2BE778B88F1}"/>
          </ac:spMkLst>
        </pc:spChg>
        <pc:spChg chg="add mod">
          <ac:chgData name="조 준영" userId="ca2aeba951d90199" providerId="LiveId" clId="{06AE52C4-4507-4D50-8B5C-4183A92EA69E}" dt="2023-06-30T05:14:07.162" v="2421" actId="1036"/>
          <ac:spMkLst>
            <pc:docMk/>
            <pc:sldMk cId="2234506373" sldId="1492"/>
            <ac:spMk id="78" creationId="{E89CF637-BDF2-F07D-CAF4-9EBE05EF107F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79" creationId="{9AA61B58-6F43-7090-8DFA-1B1D11E2E2E6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80" creationId="{A866828A-0A7A-B609-9770-2B11C1836AE1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1" creationId="{72A1CDAE-9808-FDB1-249C-BDE8DB9B09C4}"/>
          </ac:spMkLst>
        </pc:spChg>
        <pc:spChg chg="add mod">
          <ac:chgData name="조 준영" userId="ca2aeba951d90199" providerId="LiveId" clId="{06AE52C4-4507-4D50-8B5C-4183A92EA69E}" dt="2023-06-30T05:01:48.594" v="2093" actId="571"/>
          <ac:spMkLst>
            <pc:docMk/>
            <pc:sldMk cId="2234506373" sldId="1492"/>
            <ac:spMk id="82" creationId="{A1D61A82-7873-57F6-31AE-85EB35900769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4" creationId="{CE7F75D3-D1E6-9E71-7313-8CFF022A88E3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5" creationId="{4BCAEB79-EEB0-ED26-FB7E-4F85C01A14A2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6" creationId="{C4AD524E-CDAF-FD1F-2252-7B435F62F9BC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7" creationId="{54FAB834-868A-EBC5-183C-5831B26D0F75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89" creationId="{3E83BD9B-9E83-884D-868B-D633E0DBBA59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0" creationId="{71D3013B-D577-F333-CC12-AC3EC4B5E95A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4" creationId="{3A005F5A-E95C-51EB-20D2-407397AC77AE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7" creationId="{5795BC99-DC36-07C5-9C44-2A073A33CC0C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8" creationId="{DF61FDC8-D2E6-F9C7-DE30-529F0FAE3968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99" creationId="{B3513E9C-EFBA-4148-3083-6627C3C6063B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0" creationId="{4F43C151-F010-B01F-2CFC-F8D66E3D3BFE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1" creationId="{A53F5E4C-6F47-1739-69E1-82251E905D27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2" creationId="{F66F489B-8054-10BE-C912-AB435710B995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3" creationId="{AA21B713-B986-D3AD-7C04-CE94D8CBADB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7" creationId="{4C9573A7-786F-04E4-C2EC-F8DC8D02990E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8" creationId="{39FB140C-BD23-99A3-3C16-8FAA7A32246B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9" creationId="{681E9FAF-25A5-E8A8-A4A3-DE88705C09A5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1" creationId="{6536ABEA-0514-D8F8-940F-B1E155751EB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8" creationId="{D463E777-5655-06FA-B019-909CD23A75F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1" creationId="{C6E2BD33-C99C-19F7-1B80-677EDB4D61DE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2" creationId="{09C717D8-1888-C846-1EFA-3292C16D1C6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3" creationId="{7AE68E12-7DFC-BC35-78A3-867AA89B5B61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4" creationId="{5D9B56E2-5159-BE53-517C-7FDD23448BA4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5" creationId="{1E9CB7D4-2EA3-155B-884F-D1143851E611}"/>
          </ac:spMkLst>
        </pc:spChg>
        <pc:grpChg chg="mod">
          <ac:chgData name="조 준영" userId="ca2aeba951d90199" providerId="LiveId" clId="{06AE52C4-4507-4D50-8B5C-4183A92EA69E}" dt="2023-06-30T03:46:35.104" v="164" actId="571"/>
          <ac:grpSpMkLst>
            <pc:docMk/>
            <pc:sldMk cId="2234506373" sldId="1492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26" creationId="{05854D64-8D37-443B-52B4-D8E36F7E7F64}"/>
          </ac:grpSpMkLst>
        </pc:grpChg>
        <pc:grpChg chg="add mod">
          <ac:chgData name="조 준영" userId="ca2aeba951d90199" providerId="LiveId" clId="{06AE52C4-4507-4D50-8B5C-4183A92EA69E}" dt="2023-06-30T05:13:03.849" v="2388" actId="1076"/>
          <ac:grpSpMkLst>
            <pc:docMk/>
            <pc:sldMk cId="2234506373" sldId="1492"/>
            <ac:grpSpMk id="40" creationId="{FD3F9F7F-C432-594D-0749-CA12C8EE26AF}"/>
          </ac:grpSpMkLst>
        </pc:grpChg>
        <pc:grpChg chg="mod">
          <ac:chgData name="조 준영" userId="ca2aeba951d90199" providerId="LiveId" clId="{06AE52C4-4507-4D50-8B5C-4183A92EA69E}" dt="2023-06-30T04:51:17.682" v="1681"/>
          <ac:grpSpMkLst>
            <pc:docMk/>
            <pc:sldMk cId="2234506373" sldId="1492"/>
            <ac:grpSpMk id="44" creationId="{158974BE-14CD-76F9-394E-08B113BF0FB4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4" creationId="{FA6B844C-5D10-49DB-51C6-D068A4E110B0}"/>
          </ac:grpSpMkLst>
        </pc:grpChg>
        <pc:grpChg chg="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5" creationId="{83E7AE87-6BC3-AFB3-FA75-50BCD8D6B24B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60" creationId="{7395D161-84B7-8E7D-43BA-738EFA6365F4}"/>
          </ac:grpSpMkLst>
        </pc:grpChg>
        <pc:grpChg chg="mod">
          <ac:chgData name="조 준영" userId="ca2aeba951d90199" providerId="LiveId" clId="{06AE52C4-4507-4D50-8B5C-4183A92EA69E}" dt="2023-06-30T04:51:50.498" v="1692"/>
          <ac:grpSpMkLst>
            <pc:docMk/>
            <pc:sldMk cId="2234506373" sldId="1492"/>
            <ac:grpSpMk id="62" creationId="{EDB398B2-785F-65B5-E1F7-2FD7AD603EED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83" creationId="{9DB98B21-181C-DDDF-9D5E-EAAB4A3346F7}"/>
          </ac:grpSpMkLst>
        </pc:grpChg>
        <pc:grpChg chg="add del mod">
          <ac:chgData name="조 준영" userId="ca2aeba951d90199" providerId="LiveId" clId="{06AE52C4-4507-4D50-8B5C-4183A92EA69E}" dt="2023-06-30T05:03:56.863" v="2132" actId="165"/>
          <ac:grpSpMkLst>
            <pc:docMk/>
            <pc:sldMk cId="2234506373" sldId="1492"/>
            <ac:grpSpMk id="88" creationId="{F94B1DFF-3EAE-0194-13F0-086635B470C2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4" creationId="{BC46D302-12E3-9D5E-4DE0-89A73715E0C3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5" creationId="{E23985D0-C6C1-6C0A-24D9-62514D4BFD9B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106" creationId="{119AFA2C-9CDA-AD69-48C2-9AB25E30DEEC}"/>
          </ac:grpSpMkLst>
        </pc:grpChg>
        <pc:picChg chg="mod">
          <ac:chgData name="조 준영" userId="ca2aeba951d90199" providerId="LiveId" clId="{06AE52C4-4507-4D50-8B5C-4183A92EA69E}" dt="2023-06-30T03:46:35.104" v="164" actId="571"/>
          <ac:picMkLst>
            <pc:docMk/>
            <pc:sldMk cId="2234506373" sldId="1492"/>
            <ac:picMk id="15" creationId="{5864F865-3263-1594-6408-CFB8740742E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3" creationId="{E998EA48-D97A-F1E9-1B7A-468B036AD56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8" creationId="{86FEAB71-EF5E-E043-8F3E-D9B114C2A05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50" creationId="{306FE431-9B81-06E0-7B4A-A169CDD63304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1" creationId="{89F0734A-DD35-F430-5079-3694A3F48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5" creationId="{21BED568-48A3-619C-7860-C6B5D28F6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7" creationId="{7B8B5DBD-6D8E-1482-4253-26BE5C350685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1" creationId="{4E356CD6-FF19-08A7-EE03-FBED3191B6A3}"/>
          </ac:picMkLst>
        </pc:picChg>
        <pc:picChg chg="add del mod">
          <ac:chgData name="조 준영" userId="ca2aeba951d90199" providerId="LiveId" clId="{06AE52C4-4507-4D50-8B5C-4183A92EA69E}" dt="2023-06-30T05:07:17.839" v="2261" actId="478"/>
          <ac:picMkLst>
            <pc:docMk/>
            <pc:sldMk cId="2234506373" sldId="1492"/>
            <ac:picMk id="92" creationId="{C975A090-7F2C-AA86-C664-7CFF6D9340A0}"/>
          </ac:picMkLst>
        </pc:picChg>
        <pc:picChg chg="add del mod">
          <ac:chgData name="조 준영" userId="ca2aeba951d90199" providerId="LiveId" clId="{06AE52C4-4507-4D50-8B5C-4183A92EA69E}" dt="2023-06-30T05:07:16.752" v="2260" actId="478"/>
          <ac:picMkLst>
            <pc:docMk/>
            <pc:sldMk cId="2234506373" sldId="1492"/>
            <ac:picMk id="93" creationId="{7EF75B04-EAA1-9693-C7F8-4DF452EA794B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5" creationId="{C692C807-DCBD-A45C-B59A-DF5C964ACEE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6" creationId="{4317C273-3625-F84C-9499-9398F2A8FCC0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7" creationId="{AB13D313-5FF3-2BD2-9079-79D69454B38C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8" creationId="{3D655528-A3DE-79E1-F234-A07F504E0E6D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9" creationId="{082B8B10-2CC0-EDC3-6046-1DEB72D9502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0" creationId="{F304AF38-9297-D984-7FB7-BF0E896A058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1" creationId="{210EFF7C-B3C1-AA14-0999-2C49B7018CB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2" creationId="{A18236E9-8620-1C83-F2D4-9D81995FD64B}"/>
          </ac:picMkLst>
        </pc:picChg>
        <pc:cxnChg chg="add mod">
          <ac:chgData name="조 준영" userId="ca2aeba951d90199" providerId="LiveId" clId="{06AE52C4-4507-4D50-8B5C-4183A92EA69E}" dt="2023-06-30T08:17:59.528" v="5126" actId="13822"/>
          <ac:cxnSpMkLst>
            <pc:docMk/>
            <pc:sldMk cId="2234506373" sldId="1492"/>
            <ac:cxnSpMk id="4" creationId="{63C6A247-DAB0-4C08-9538-C65E4A248A9F}"/>
          </ac:cxnSpMkLst>
        </pc:cxnChg>
        <pc:cxnChg chg="add del mod">
          <ac:chgData name="조 준영" userId="ca2aeba951d90199" providerId="LiveId" clId="{06AE52C4-4507-4D50-8B5C-4183A92EA69E}" dt="2023-06-30T04:46:49.184" v="1667" actId="478"/>
          <ac:cxnSpMkLst>
            <pc:docMk/>
            <pc:sldMk cId="2234506373" sldId="1492"/>
            <ac:cxnSpMk id="36" creationId="{AEF06A95-BC7F-605E-D48D-C3B53EBDA1B4}"/>
          </ac:cxnSpMkLst>
        </pc:cxnChg>
        <pc:cxnChg chg="add mod">
          <ac:chgData name="조 준영" userId="ca2aeba951d90199" providerId="LiveId" clId="{06AE52C4-4507-4D50-8B5C-4183A92EA69E}" dt="2023-06-30T05:23:49.247" v="2599" actId="164"/>
          <ac:cxnSpMkLst>
            <pc:docMk/>
            <pc:sldMk cId="2234506373" sldId="1492"/>
            <ac:cxnSpMk id="77" creationId="{01C2156B-671F-91A6-F906-201767B9DF5F}"/>
          </ac:cxnSpMkLst>
        </pc:cxnChg>
      </pc:sldChg>
      <pc:sldChg chg="addSp modSp mod">
        <pc:chgData name="조 준영" userId="ca2aeba951d90199" providerId="LiveId" clId="{06AE52C4-4507-4D50-8B5C-4183A92EA69E}" dt="2023-06-30T09:04:30.122" v="5925"/>
        <pc:sldMkLst>
          <pc:docMk/>
          <pc:sldMk cId="3508705555" sldId="1493"/>
        </pc:sldMkLst>
        <pc:spChg chg="mod">
          <ac:chgData name="조 준영" userId="ca2aeba951d90199" providerId="LiveId" clId="{06AE52C4-4507-4D50-8B5C-4183A92EA69E}" dt="2023-06-30T04:57:26.562" v="1769" actId="20577"/>
          <ac:spMkLst>
            <pc:docMk/>
            <pc:sldMk cId="3508705555" sldId="149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9:04:30.122" v="5925"/>
          <ac:spMkLst>
            <pc:docMk/>
            <pc:sldMk cId="3508705555" sldId="1493"/>
            <ac:spMk id="3" creationId="{8624B544-07B6-6765-805D-76176E699E65}"/>
          </ac:spMkLst>
        </pc:spChg>
        <pc:spChg chg="mod">
          <ac:chgData name="조 준영" userId="ca2aeba951d90199" providerId="LiveId" clId="{06AE52C4-4507-4D50-8B5C-4183A92EA69E}" dt="2023-06-30T04:24:15.310" v="1094" actId="20577"/>
          <ac:spMkLst>
            <pc:docMk/>
            <pc:sldMk cId="3508705555" sldId="1493"/>
            <ac:spMk id="14" creationId="{D02E682B-6AEC-4CE6-5366-B5D96BAE9143}"/>
          </ac:spMkLst>
        </pc:spChg>
        <pc:grpChg chg="mod">
          <ac:chgData name="조 준영" userId="ca2aeba951d90199" providerId="LiveId" clId="{06AE52C4-4507-4D50-8B5C-4183A92EA69E}" dt="2023-06-30T04:24:16.737" v="1095" actId="1076"/>
          <ac:grpSpMkLst>
            <pc:docMk/>
            <pc:sldMk cId="3508705555" sldId="1493"/>
            <ac:grpSpMk id="29" creationId="{58224D64-598F-796B-461C-77C19238E925}"/>
          </ac:grpSpMkLst>
        </pc:grpChg>
      </pc:sldChg>
      <pc:sldChg chg="addSp modSp mod">
        <pc:chgData name="조 준영" userId="ca2aeba951d90199" providerId="LiveId" clId="{06AE52C4-4507-4D50-8B5C-4183A92EA69E}" dt="2023-06-30T04:59:11.587" v="1944"/>
        <pc:sldMkLst>
          <pc:docMk/>
          <pc:sldMk cId="260001081" sldId="1494"/>
        </pc:sldMkLst>
        <pc:spChg chg="mod">
          <ac:chgData name="조 준영" userId="ca2aeba951d90199" providerId="LiveId" clId="{06AE52C4-4507-4D50-8B5C-4183A92EA69E}" dt="2023-06-30T04:57:30.288" v="1771" actId="20577"/>
          <ac:spMkLst>
            <pc:docMk/>
            <pc:sldMk cId="260001081" sldId="149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1.587" v="1944"/>
          <ac:spMkLst>
            <pc:docMk/>
            <pc:sldMk cId="260001081" sldId="1494"/>
            <ac:spMk id="3" creationId="{B75CB309-68D4-85AF-E20E-74353DE95373}"/>
          </ac:spMkLst>
        </pc:spChg>
        <pc:picChg chg="mod">
          <ac:chgData name="조 준영" userId="ca2aeba951d90199" providerId="LiveId" clId="{06AE52C4-4507-4D50-8B5C-4183A92EA69E}" dt="2023-06-30T04:58:59.547" v="1902" actId="1076"/>
          <ac:picMkLst>
            <pc:docMk/>
            <pc:sldMk cId="260001081" sldId="1494"/>
            <ac:picMk id="5" creationId="{C502CABC-98BC-721F-0AFE-245DE67AC9A2}"/>
          </ac:picMkLst>
        </pc:picChg>
      </pc:sldChg>
      <pc:sldChg chg="addSp delSp modSp mod">
        <pc:chgData name="조 준영" userId="ca2aeba951d90199" providerId="LiveId" clId="{06AE52C4-4507-4D50-8B5C-4183A92EA69E}" dt="2023-06-30T05:23:08.439" v="2598" actId="20577"/>
        <pc:sldMkLst>
          <pc:docMk/>
          <pc:sldMk cId="3500475656" sldId="1495"/>
        </pc:sldMkLst>
        <pc:spChg chg="mod">
          <ac:chgData name="조 준영" userId="ca2aeba951d90199" providerId="LiveId" clId="{06AE52C4-4507-4D50-8B5C-4183A92EA69E}" dt="2023-06-30T04:57:34.681" v="1773" actId="20577"/>
          <ac:spMkLst>
            <pc:docMk/>
            <pc:sldMk cId="3500475656" sldId="1495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5" creationId="{F538EAC2-959F-873E-B309-C447FCCFAEB7}"/>
          </ac:spMkLst>
        </pc:spChg>
        <pc:spChg chg="add del mod">
          <ac:chgData name="조 준영" userId="ca2aeba951d90199" providerId="LiveId" clId="{06AE52C4-4507-4D50-8B5C-4183A92EA69E}" dt="2023-06-30T03:59:05.810" v="376" actId="478"/>
          <ac:spMkLst>
            <pc:docMk/>
            <pc:sldMk cId="3500475656" sldId="1495"/>
            <ac:spMk id="6" creationId="{6159F696-79C1-3AF8-E844-69D0771DD479}"/>
          </ac:spMkLst>
        </pc:spChg>
        <pc:spChg chg="add del mod">
          <ac:chgData name="조 준영" userId="ca2aeba951d90199" providerId="LiveId" clId="{06AE52C4-4507-4D50-8B5C-4183A92EA69E}" dt="2023-06-30T03:59:06.331" v="377" actId="478"/>
          <ac:spMkLst>
            <pc:docMk/>
            <pc:sldMk cId="3500475656" sldId="1495"/>
            <ac:spMk id="7" creationId="{AF02B61D-170D-7152-1287-A0AD66FADC02}"/>
          </ac:spMkLst>
        </pc:spChg>
        <pc:spChg chg="add del mod">
          <ac:chgData name="조 준영" userId="ca2aeba951d90199" providerId="LiveId" clId="{06AE52C4-4507-4D50-8B5C-4183A92EA69E}" dt="2023-06-30T03:59:07.019" v="378" actId="478"/>
          <ac:spMkLst>
            <pc:docMk/>
            <pc:sldMk cId="3500475656" sldId="1495"/>
            <ac:spMk id="8" creationId="{6DBC96D5-39F4-4C3A-38D2-2D273BD9A25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9" creationId="{2D694960-FD9D-E4B7-BABF-D6F4B63205DD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0" creationId="{59437C53-76E7-300C-C353-2BAC59BCF290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1" creationId="{B85254C7-C877-FB58-5443-F84A75A99B4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2" creationId="{DA09BB1D-024A-1C80-C9EF-97AB24883E9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5" creationId="{A6A3FAD0-ABE6-171B-0524-6FB441F09E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7" creationId="{93A8DAD0-30EA-95E0-31A8-4EE0B4C530C7}"/>
          </ac:spMkLst>
        </pc:spChg>
        <pc:spChg chg="add del mod">
          <ac:chgData name="조 준영" userId="ca2aeba951d90199" providerId="LiveId" clId="{06AE52C4-4507-4D50-8B5C-4183A92EA69E}" dt="2023-06-30T04:15:47.630" v="741" actId="478"/>
          <ac:spMkLst>
            <pc:docMk/>
            <pc:sldMk cId="3500475656" sldId="1495"/>
            <ac:spMk id="18" creationId="{41D74DD9-D2A7-A0E7-F6C5-FA889A895FF0}"/>
          </ac:spMkLst>
        </pc:spChg>
        <pc:spChg chg="add mod">
          <ac:chgData name="조 준영" userId="ca2aeba951d90199" providerId="LiveId" clId="{06AE52C4-4507-4D50-8B5C-4183A92EA69E}" dt="2023-06-30T04:31:02.748" v="1392" actId="1076"/>
          <ac:spMkLst>
            <pc:docMk/>
            <pc:sldMk cId="3500475656" sldId="1495"/>
            <ac:spMk id="19" creationId="{D7E5728A-8C5B-039D-4969-532B69542AE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0" creationId="{20F9F325-92D6-8BF8-422C-66BC02294C3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1" creationId="{6534878F-8E69-D116-F423-746CD5162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2" creationId="{B95122BC-A7EA-5160-7BDE-D4984619654F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3" creationId="{6A081936-E3DC-D2FB-0706-5B6E9B7218E1}"/>
          </ac:spMkLst>
        </pc:spChg>
        <pc:spChg chg="add mod">
          <ac:chgData name="조 준영" userId="ca2aeba951d90199" providerId="LiveId" clId="{06AE52C4-4507-4D50-8B5C-4183A92EA69E}" dt="2023-06-30T04:16:51.680" v="770" actId="571"/>
          <ac:spMkLst>
            <pc:docMk/>
            <pc:sldMk cId="3500475656" sldId="1495"/>
            <ac:spMk id="24" creationId="{DB46B380-E605-DF22-DC75-D7AD924E511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5" creationId="{C144327A-EA31-9620-3DCD-EE5B9391C21B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7" creationId="{7C3B9388-CF6B-0982-4BD3-A1B765B4A1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8" creationId="{212F1813-C777-BA44-AAC6-D496F865BE57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9" creationId="{71F58924-6F8F-8C74-5442-F6C076EE7B29}"/>
          </ac:spMkLst>
        </pc:spChg>
        <pc:spChg chg="add mod">
          <ac:chgData name="조 준영" userId="ca2aeba951d90199" providerId="LiveId" clId="{06AE52C4-4507-4D50-8B5C-4183A92EA69E}" dt="2023-06-30T04:23:11.621" v="975" actId="1076"/>
          <ac:spMkLst>
            <pc:docMk/>
            <pc:sldMk cId="3500475656" sldId="1495"/>
            <ac:spMk id="31" creationId="{246D9DD7-A78F-8FCC-C68B-7166DEF05805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3" creationId="{53AE4133-B25D-0B6E-CBDD-FFC0C2F42058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5" creationId="{C9A33B7F-1278-D19F-B992-BEE3B733ABF1}"/>
          </ac:spMkLst>
        </pc:spChg>
        <pc:spChg chg="add mod">
          <ac:chgData name="조 준영" userId="ca2aeba951d90199" providerId="LiveId" clId="{06AE52C4-4507-4D50-8B5C-4183A92EA69E}" dt="2023-06-30T04:31:09.963" v="1396" actId="1038"/>
          <ac:spMkLst>
            <pc:docMk/>
            <pc:sldMk cId="3500475656" sldId="1495"/>
            <ac:spMk id="36" creationId="{27BDFD0B-78FF-7458-426E-AE90A6D55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7" creationId="{5A4E7CCB-A5CE-7CE7-A2D4-13D34A115E19}"/>
          </ac:spMkLst>
        </pc:spChg>
        <pc:spChg chg="add mod">
          <ac:chgData name="조 준영" userId="ca2aeba951d90199" providerId="LiveId" clId="{06AE52C4-4507-4D50-8B5C-4183A92EA69E}" dt="2023-06-30T04:30:44.272" v="1390" actId="1076"/>
          <ac:spMkLst>
            <pc:docMk/>
            <pc:sldMk cId="3500475656" sldId="1495"/>
            <ac:spMk id="38" creationId="{2C2C65E7-CC91-4DA8-2D6B-B76E929C2337}"/>
          </ac:spMkLst>
        </pc:spChg>
        <pc:spChg chg="add mod">
          <ac:chgData name="조 준영" userId="ca2aeba951d90199" providerId="LiveId" clId="{06AE52C4-4507-4D50-8B5C-4183A92EA69E}" dt="2023-06-30T05:23:08.439" v="2598" actId="20577"/>
          <ac:spMkLst>
            <pc:docMk/>
            <pc:sldMk cId="3500475656" sldId="1495"/>
            <ac:spMk id="48" creationId="{B891AA73-DB2C-C76D-73A9-6FEB0240F88E}"/>
          </ac:spMkLst>
        </pc:spChg>
        <pc:spChg chg="add mod">
          <ac:chgData name="조 준영" userId="ca2aeba951d90199" providerId="LiveId" clId="{06AE52C4-4507-4D50-8B5C-4183A92EA69E}" dt="2023-06-30T04:31:54.678" v="1452" actId="14100"/>
          <ac:spMkLst>
            <pc:docMk/>
            <pc:sldMk cId="3500475656" sldId="1495"/>
            <ac:spMk id="49" creationId="{CC2B0B35-CF6F-1127-2D0A-2D25ED6C1B55}"/>
          </ac:spMkLst>
        </pc:spChg>
        <pc:spChg chg="add mod">
          <ac:chgData name="조 준영" userId="ca2aeba951d90199" providerId="LiveId" clId="{06AE52C4-4507-4D50-8B5C-4183A92EA69E}" dt="2023-06-30T04:31:57.329" v="1453" actId="571"/>
          <ac:spMkLst>
            <pc:docMk/>
            <pc:sldMk cId="3500475656" sldId="1495"/>
            <ac:spMk id="50" creationId="{6038D33C-6587-1841-12D5-E3F8DE665C53}"/>
          </ac:spMkLst>
        </pc:spChg>
        <pc:spChg chg="add mod">
          <ac:chgData name="조 준영" userId="ca2aeba951d90199" providerId="LiveId" clId="{06AE52C4-4507-4D50-8B5C-4183A92EA69E}" dt="2023-06-30T04:32:00.086" v="1454" actId="571"/>
          <ac:spMkLst>
            <pc:docMk/>
            <pc:sldMk cId="3500475656" sldId="1495"/>
            <ac:spMk id="51" creationId="{611F082A-601C-2FCC-C502-E93C75D0B090}"/>
          </ac:spMkLst>
        </pc:spChg>
        <pc:spChg chg="add mod">
          <ac:chgData name="조 준영" userId="ca2aeba951d90199" providerId="LiveId" clId="{06AE52C4-4507-4D50-8B5C-4183A92EA69E}" dt="2023-06-30T04:32:02.830" v="1455" actId="571"/>
          <ac:spMkLst>
            <pc:docMk/>
            <pc:sldMk cId="3500475656" sldId="1495"/>
            <ac:spMk id="52" creationId="{4A15BC0E-06A4-FBA2-6AF7-97BF28E36191}"/>
          </ac:spMkLst>
        </pc:spChg>
        <pc:spChg chg="add mod">
          <ac:chgData name="조 준영" userId="ca2aeba951d90199" providerId="LiveId" clId="{06AE52C4-4507-4D50-8B5C-4183A92EA69E}" dt="2023-06-30T04:32:10.884" v="1457" actId="571"/>
          <ac:spMkLst>
            <pc:docMk/>
            <pc:sldMk cId="3500475656" sldId="1495"/>
            <ac:spMk id="53" creationId="{E80C59BD-951B-C949-A759-50BB07F4B4F7}"/>
          </ac:spMkLst>
        </pc:s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" creationId="{B29E375C-EBA0-811D-668F-7ADDC73CAE3B}"/>
          </ac:grpSpMkLst>
        </pc:gr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26" creationId="{441DEB64-9F1E-39B3-7E20-8213956DD841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0" creationId="{DFC2FEE9-D1B5-21AA-2F6D-6C748593C92C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4" creationId="{61CF74B4-C2D7-FE0E-82EE-AE243FC71E63}"/>
          </ac:grpSpMkLst>
        </pc:grpChg>
        <pc:picChg chg="add del mod">
          <ac:chgData name="조 준영" userId="ca2aeba951d90199" providerId="LiveId" clId="{06AE52C4-4507-4D50-8B5C-4183A92EA69E}" dt="2023-06-30T04:30:32.230" v="1389" actId="478"/>
          <ac:picMkLst>
            <pc:docMk/>
            <pc:sldMk cId="3500475656" sldId="1495"/>
            <ac:picMk id="4" creationId="{DCF5FAA3-4F50-7D60-B9A3-3AA656C77958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14" creationId="{661423BB-4AFA-55EC-E505-05DDBC916E74}"/>
          </ac:picMkLst>
        </pc:picChg>
        <pc:picChg chg="add mod">
          <ac:chgData name="조 준영" userId="ca2aeba951d90199" providerId="LiveId" clId="{06AE52C4-4507-4D50-8B5C-4183A92EA69E}" dt="2023-06-30T04:06:59.815" v="699" actId="571"/>
          <ac:picMkLst>
            <pc:docMk/>
            <pc:sldMk cId="3500475656" sldId="1495"/>
            <ac:picMk id="16" creationId="{2F9A7C24-872B-8E6D-4A5B-B8D616725C92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32" creationId="{31DF6C56-837B-2283-7E83-5DA089782A6B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39" creationId="{E97A480B-7EA8-4E4A-2915-68AAC386C4AC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0" creationId="{E073CE56-1915-8D58-3C5F-324B09C265EE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1" creationId="{3F3190D6-1281-F7EE-C93C-A1B884C994C2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2" creationId="{1EF4100A-BA01-EFF1-DFF6-DCEAC499C51E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3" creationId="{6F1B0BAD-8AD3-256E-CEA0-995BE16E1C3B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4" creationId="{552C5146-21C2-5613-EFCC-23884A7CFDE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5" creationId="{4FEE58C1-2B83-219E-F90D-E1C344964E78}"/>
          </ac:picMkLst>
        </pc:picChg>
        <pc:picChg chg="add mod">
          <ac:chgData name="조 준영" userId="ca2aeba951d90199" providerId="LiveId" clId="{06AE52C4-4507-4D50-8B5C-4183A92EA69E}" dt="2023-06-30T04:28:06.810" v="1237" actId="571"/>
          <ac:picMkLst>
            <pc:docMk/>
            <pc:sldMk cId="3500475656" sldId="1495"/>
            <ac:picMk id="46" creationId="{743751AE-2F4F-890D-42B6-46256BFFEEA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7" creationId="{67AA849C-0E53-0861-B59F-4A4247E66616}"/>
          </ac:picMkLst>
        </pc:picChg>
      </pc:sldChg>
      <pc:sldChg chg="addSp modSp mod">
        <pc:chgData name="조 준영" userId="ca2aeba951d90199" providerId="LiveId" clId="{06AE52C4-4507-4D50-8B5C-4183A92EA69E}" dt="2023-06-30T05:00:05.487" v="2081"/>
        <pc:sldMkLst>
          <pc:docMk/>
          <pc:sldMk cId="178136965" sldId="1496"/>
        </pc:sldMkLst>
        <pc:spChg chg="mod">
          <ac:chgData name="조 준영" userId="ca2aeba951d90199" providerId="LiveId" clId="{06AE52C4-4507-4D50-8B5C-4183A92EA69E}" dt="2023-06-30T04:57:38.659" v="1775" actId="20577"/>
          <ac:spMkLst>
            <pc:docMk/>
            <pc:sldMk cId="178136965" sldId="1496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5:00:05.487" v="2081"/>
          <ac:spMkLst>
            <pc:docMk/>
            <pc:sldMk cId="178136965" sldId="1496"/>
            <ac:spMk id="3" creationId="{E3447ECD-7413-61CE-14EB-879866CD8E5A}"/>
          </ac:spMkLst>
        </pc:spChg>
        <pc:picChg chg="mod">
          <ac:chgData name="조 준영" userId="ca2aeba951d90199" providerId="LiveId" clId="{06AE52C4-4507-4D50-8B5C-4183A92EA69E}" dt="2023-06-30T04:24:30.113" v="1098" actId="1076"/>
          <ac:picMkLst>
            <pc:docMk/>
            <pc:sldMk cId="178136965" sldId="1496"/>
            <ac:picMk id="4" creationId="{D6B6D05F-53A0-2400-DCB4-1607FA6B508A}"/>
          </ac:picMkLst>
        </pc:picChg>
      </pc:sldChg>
      <pc:sldChg chg="addSp delSp modSp del mod">
        <pc:chgData name="조 준영" userId="ca2aeba951d90199" providerId="LiveId" clId="{06AE52C4-4507-4D50-8B5C-4183A92EA69E}" dt="2023-06-30T06:34:52.540" v="3944" actId="47"/>
        <pc:sldMkLst>
          <pc:docMk/>
          <pc:sldMk cId="616522453" sldId="1497"/>
        </pc:sldMkLst>
        <pc:spChg chg="mod">
          <ac:chgData name="조 준영" userId="ca2aeba951d90199" providerId="LiveId" clId="{06AE52C4-4507-4D50-8B5C-4183A92EA69E}" dt="2023-06-30T04:57:44.002" v="1777" actId="20577"/>
          <ac:spMkLst>
            <pc:docMk/>
            <pc:sldMk cId="616522453" sldId="149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8" creationId="{FB6E1EE4-1435-BE57-C020-2E83D7BA2834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9" creationId="{7BC1E952-C57F-4869-4B50-50E45A7F890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1" creationId="{233B33F1-C262-88C5-6B49-C4CD0000BAFD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3" creationId="{BA028D82-8D95-5E4B-DB03-08B43C0562F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4" creationId="{09FCB73F-053B-1D42-80FB-996C3F22D93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5" creationId="{5300D169-314A-9BC6-908F-7255239D833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6" creationId="{17D39CAC-7DB8-D853-A556-CB3241BB5557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7" creationId="{0FB877A1-D5B0-EF20-509B-5915FA5435F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8" creationId="{BB9D055C-D55A-49BE-FA90-82787E51266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9" creationId="{D8134110-8470-FEB1-1C5E-AEE05C2FDC10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22" creationId="{2FE32FCA-0BFF-6419-9709-CBBFD4915603}"/>
          </ac:spMkLst>
        </pc:spChg>
        <pc:spChg chg="del mod topLvl">
          <ac:chgData name="조 준영" userId="ca2aeba951d90199" providerId="LiveId" clId="{06AE52C4-4507-4D50-8B5C-4183A92EA69E}" dt="2023-06-30T05:25:24.898" v="2629" actId="478"/>
          <ac:spMkLst>
            <pc:docMk/>
            <pc:sldMk cId="616522453" sldId="1497"/>
            <ac:spMk id="27" creationId="{72F20D5D-8224-FF44-4FD4-ABBE43501B92}"/>
          </ac:spMkLst>
        </pc:spChg>
        <pc:spChg chg="del mod topLvl">
          <ac:chgData name="조 준영" userId="ca2aeba951d90199" providerId="LiveId" clId="{06AE52C4-4507-4D50-8B5C-4183A92EA69E}" dt="2023-06-30T05:25:23.322" v="2627" actId="478"/>
          <ac:spMkLst>
            <pc:docMk/>
            <pc:sldMk cId="616522453" sldId="1497"/>
            <ac:spMk id="28" creationId="{70463C6F-510A-14DB-E9DE-1AA0B1C6B1A3}"/>
          </ac:spMkLst>
        </pc:spChg>
        <pc:spChg chg="del mod topLvl">
          <ac:chgData name="조 준영" userId="ca2aeba951d90199" providerId="LiveId" clId="{06AE52C4-4507-4D50-8B5C-4183A92EA69E}" dt="2023-06-30T05:25:22.215" v="2626" actId="478"/>
          <ac:spMkLst>
            <pc:docMk/>
            <pc:sldMk cId="616522453" sldId="1497"/>
            <ac:spMk id="30" creationId="{8034EFFA-0E5E-418C-ACDE-4A688BC407DE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2" creationId="{80770F5D-326C-27ED-0ACD-4E94BC310647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4" creationId="{4EF4C097-411C-5EAA-3F59-BC7103BC6FE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6" creationId="{6BE074E5-B256-2045-A2DB-D0DC10887D0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7" creationId="{F70D2103-EED9-D8F5-0AA2-7EA41F5179C8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8" creationId="{55E94E55-583A-2A05-BF35-FBD58E8B83D1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9" creationId="{6D124854-AAE5-0BD5-9325-ABBAC55E63C7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0" creationId="{15F906D8-D810-21C5-ABB3-DE4D49088348}"/>
          </ac:spMkLst>
        </pc:spChg>
        <pc:spChg chg="del mod">
          <ac:chgData name="조 준영" userId="ca2aeba951d90199" providerId="LiveId" clId="{06AE52C4-4507-4D50-8B5C-4183A92EA69E}" dt="2023-06-30T05:25:10.359" v="2620" actId="478"/>
          <ac:spMkLst>
            <pc:docMk/>
            <pc:sldMk cId="616522453" sldId="1497"/>
            <ac:spMk id="41" creationId="{49773C91-DE6D-EB8F-D6A6-0E1790596CE2}"/>
          </ac:spMkLst>
        </pc:spChg>
        <pc:spChg chg="del mod">
          <ac:chgData name="조 준영" userId="ca2aeba951d90199" providerId="LiveId" clId="{06AE52C4-4507-4D50-8B5C-4183A92EA69E}" dt="2023-06-30T05:25:14.130" v="2622" actId="478"/>
          <ac:spMkLst>
            <pc:docMk/>
            <pc:sldMk cId="616522453" sldId="1497"/>
            <ac:spMk id="42" creationId="{7573C98D-B651-AA76-D6F2-85A286A37FD1}"/>
          </ac:spMkLst>
        </pc:spChg>
        <pc:spChg chg="del mod">
          <ac:chgData name="조 준영" userId="ca2aeba951d90199" providerId="LiveId" clId="{06AE52C4-4507-4D50-8B5C-4183A92EA69E}" dt="2023-06-30T05:25:12.088" v="2621" actId="478"/>
          <ac:spMkLst>
            <pc:docMk/>
            <pc:sldMk cId="616522453" sldId="1497"/>
            <ac:spMk id="43" creationId="{D9D91229-BCAA-5165-15D9-87C7C243C37E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6" creationId="{6C9166EF-64FE-EDF6-4FF3-840A594B86A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7" creationId="{4CA419B2-DE88-3B75-90D6-2E3F3222913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9" creationId="{E6D26C79-2362-CB99-6D47-8ACAF8A29000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1" creationId="{A42D1212-BF21-9DE3-CA76-241AE145B6CD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2" creationId="{41A7B48D-60EA-1A95-A3E2-E7C88E0122F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3" creationId="{DA94CD31-71C1-017A-662D-736E36432B7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4" creationId="{717C7EE4-FA8D-CA97-7644-CAC2CA451CE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5" creationId="{80087127-BFE2-61AE-F7C5-AF8A55BC5E3A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6" creationId="{DCAE58E0-6230-8AB8-EC07-BF5402DB720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7" creationId="{9307CD61-C831-D7C7-773D-923B6BD79D1D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60" creationId="{6170867D-6E62-E543-2DBA-D701156F9780}"/>
          </ac:spMkLst>
        </pc:spChg>
        <pc:spChg chg="del mod">
          <ac:chgData name="조 준영" userId="ca2aeba951d90199" providerId="LiveId" clId="{06AE52C4-4507-4D50-8B5C-4183A92EA69E}" dt="2023-06-30T06:17:06.253" v="3622" actId="478"/>
          <ac:spMkLst>
            <pc:docMk/>
            <pc:sldMk cId="616522453" sldId="1497"/>
            <ac:spMk id="61" creationId="{01A90121-AD60-408B-A605-051916DC5AD5}"/>
          </ac:spMkLst>
        </pc:spChg>
        <pc:spChg chg="del mod">
          <ac:chgData name="조 준영" userId="ca2aeba951d90199" providerId="LiveId" clId="{06AE52C4-4507-4D50-8B5C-4183A92EA69E}" dt="2023-06-30T06:17:05.100" v="3621" actId="478"/>
          <ac:spMkLst>
            <pc:docMk/>
            <pc:sldMk cId="616522453" sldId="1497"/>
            <ac:spMk id="62" creationId="{15BE0E3C-AA9D-7830-502F-B091D4E8C143}"/>
          </ac:spMkLst>
        </pc:spChg>
        <pc:spChg chg="del mod">
          <ac:chgData name="조 준영" userId="ca2aeba951d90199" providerId="LiveId" clId="{06AE52C4-4507-4D50-8B5C-4183A92EA69E}" dt="2023-06-30T06:17:03.966" v="3620" actId="478"/>
          <ac:spMkLst>
            <pc:docMk/>
            <pc:sldMk cId="616522453" sldId="1497"/>
            <ac:spMk id="63" creationId="{E2B9D978-65EE-0588-6981-597719505412}"/>
          </ac:spMkLst>
        </pc:spChg>
        <pc:spChg chg="del mod">
          <ac:chgData name="조 준영" userId="ca2aeba951d90199" providerId="LiveId" clId="{06AE52C4-4507-4D50-8B5C-4183A92EA69E}" dt="2023-06-30T06:17:00.236" v="3617" actId="478"/>
          <ac:spMkLst>
            <pc:docMk/>
            <pc:sldMk cId="616522453" sldId="1497"/>
            <ac:spMk id="64" creationId="{9D6CA6E9-1AB7-3C38-C787-28E0FC69FA62}"/>
          </ac:spMkLst>
        </pc:spChg>
        <pc:spChg chg="del mod">
          <ac:chgData name="조 준영" userId="ca2aeba951d90199" providerId="LiveId" clId="{06AE52C4-4507-4D50-8B5C-4183A92EA69E}" dt="2023-06-30T06:17:01.394" v="3618" actId="478"/>
          <ac:spMkLst>
            <pc:docMk/>
            <pc:sldMk cId="616522453" sldId="1497"/>
            <ac:spMk id="65" creationId="{84ABAC50-71BB-6A19-37AC-94B76C22E784}"/>
          </ac:spMkLst>
        </pc:spChg>
        <pc:spChg chg="del mod">
          <ac:chgData name="조 준영" userId="ca2aeba951d90199" providerId="LiveId" clId="{06AE52C4-4507-4D50-8B5C-4183A92EA69E}" dt="2023-06-30T06:17:02.800" v="3619" actId="478"/>
          <ac:spMkLst>
            <pc:docMk/>
            <pc:sldMk cId="616522453" sldId="1497"/>
            <ac:spMk id="66" creationId="{0332A772-9F5B-34B8-8BB1-E7474F441795}"/>
          </ac:spMkLst>
        </pc:spChg>
        <pc:spChg chg="mod">
          <ac:chgData name="조 준영" userId="ca2aeba951d90199" providerId="LiveId" clId="{06AE52C4-4507-4D50-8B5C-4183A92EA69E}" dt="2023-06-30T06:33:48.633" v="3901" actId="14100"/>
          <ac:spMkLst>
            <pc:docMk/>
            <pc:sldMk cId="616522453" sldId="1497"/>
            <ac:spMk id="68" creationId="{1EEFA391-06F1-4C27-DEF3-60F3C3792957}"/>
          </ac:spMkLst>
        </pc:spChg>
        <pc:spChg chg="mod">
          <ac:chgData name="조 준영" userId="ca2aeba951d90199" providerId="LiveId" clId="{06AE52C4-4507-4D50-8B5C-4183A92EA69E}" dt="2023-06-30T06:22:25.088" v="3685" actId="14100"/>
          <ac:spMkLst>
            <pc:docMk/>
            <pc:sldMk cId="616522453" sldId="1497"/>
            <ac:spMk id="69" creationId="{7A9867F4-EDA1-2D2D-8E8C-69A06BCD6F7E}"/>
          </ac:spMkLst>
        </pc:spChg>
        <pc:spChg chg="del mod">
          <ac:chgData name="조 준영" userId="ca2aeba951d90199" providerId="LiveId" clId="{06AE52C4-4507-4D50-8B5C-4183A92EA69E}" dt="2023-06-30T06:14:30.546" v="3523" actId="478"/>
          <ac:spMkLst>
            <pc:docMk/>
            <pc:sldMk cId="616522453" sldId="1497"/>
            <ac:spMk id="70" creationId="{E38379AC-6CDC-7F2A-1B8E-48D599D883B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2" creationId="{DD761CB0-908B-F2C1-195F-DBDBB15C901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4" creationId="{12AB4AE6-760C-6F4F-3697-4CC7FAEC4DCE}"/>
          </ac:spMkLst>
        </pc:spChg>
        <pc:spChg chg="add mod">
          <ac:chgData name="조 준영" userId="ca2aeba951d90199" providerId="LiveId" clId="{06AE52C4-4507-4D50-8B5C-4183A92EA69E}" dt="2023-06-30T06:13:34.049" v="3519"/>
          <ac:spMkLst>
            <pc:docMk/>
            <pc:sldMk cId="616522453" sldId="1497"/>
            <ac:spMk id="75" creationId="{3A874DBC-FC40-7B04-E474-E7E08C3A5209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8" creationId="{7F27AF58-1E55-239A-035E-C635E40D7BF5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9" creationId="{3EAF5E6C-F38E-AD2C-8D9A-ECED9CE1D0B4}"/>
          </ac:spMkLst>
        </pc:spChg>
        <pc:spChg chg="add mod">
          <ac:chgData name="조 준영" userId="ca2aeba951d90199" providerId="LiveId" clId="{06AE52C4-4507-4D50-8B5C-4183A92EA69E}" dt="2023-06-30T06:22:36.655" v="3687" actId="1076"/>
          <ac:spMkLst>
            <pc:docMk/>
            <pc:sldMk cId="616522453" sldId="1497"/>
            <ac:spMk id="80" creationId="{B8589944-8A79-252C-F6D7-2E253B50457A}"/>
          </ac:spMkLst>
        </pc:spChg>
        <pc:spChg chg="add del mod">
          <ac:chgData name="조 준영" userId="ca2aeba951d90199" providerId="LiveId" clId="{06AE52C4-4507-4D50-8B5C-4183A92EA69E}" dt="2023-06-30T06:16:50.765" v="3614" actId="478"/>
          <ac:spMkLst>
            <pc:docMk/>
            <pc:sldMk cId="616522453" sldId="1497"/>
            <ac:spMk id="81" creationId="{3D7B57E8-39B5-F8CB-B8FF-1A196E955B61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2" creationId="{F34E6AAD-2A31-784C-629B-A62D647F0987}"/>
          </ac:spMkLst>
        </pc:spChg>
        <pc:spChg chg="add del mod">
          <ac:chgData name="조 준영" userId="ca2aeba951d90199" providerId="LiveId" clId="{06AE52C4-4507-4D50-8B5C-4183A92EA69E}" dt="2023-06-30T06:21:18.021" v="3640" actId="478"/>
          <ac:spMkLst>
            <pc:docMk/>
            <pc:sldMk cId="616522453" sldId="1497"/>
            <ac:spMk id="83" creationId="{8668312A-AFF0-E629-2E42-2A9EBB7A35E0}"/>
          </ac:spMkLst>
        </pc:spChg>
        <pc:spChg chg="add mod">
          <ac:chgData name="조 준영" userId="ca2aeba951d90199" providerId="LiveId" clId="{06AE52C4-4507-4D50-8B5C-4183A92EA69E}" dt="2023-06-30T06:22:17.176" v="3683" actId="14100"/>
          <ac:spMkLst>
            <pc:docMk/>
            <pc:sldMk cId="616522453" sldId="1497"/>
            <ac:spMk id="84" creationId="{65A92225-C0DE-CCB5-92E9-E7C0E9B9773D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5" creationId="{BF0F6F56-6B9A-BF0C-CC1E-94FA37080DDB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6" creationId="{A3A52FF2-20F8-3D51-2290-47201351C2BD}"/>
          </ac:spMkLst>
        </pc:spChg>
        <pc:spChg chg="add mod">
          <ac:chgData name="조 준영" userId="ca2aeba951d90199" providerId="LiveId" clId="{06AE52C4-4507-4D50-8B5C-4183A92EA69E}" dt="2023-06-30T06:21:28.909" v="3645" actId="571"/>
          <ac:spMkLst>
            <pc:docMk/>
            <pc:sldMk cId="616522453" sldId="1497"/>
            <ac:spMk id="87" creationId="{F4DF69E0-A5B6-A51F-21C4-01116852003C}"/>
          </ac:spMkLst>
        </pc:spChg>
        <pc:spChg chg="add mod">
          <ac:chgData name="조 준영" userId="ca2aeba951d90199" providerId="LiveId" clId="{06AE52C4-4507-4D50-8B5C-4183A92EA69E}" dt="2023-06-30T06:22:19.870" v="3684" actId="14100"/>
          <ac:spMkLst>
            <pc:docMk/>
            <pc:sldMk cId="616522453" sldId="1497"/>
            <ac:spMk id="88" creationId="{67D9BFA3-532B-3320-A710-A69ECF79C607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3" creationId="{01ECA787-BBF2-F5FA-9C0A-C7424179EBA8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4" creationId="{27D775CE-BAD1-A408-7A18-D5C616E07616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5" creationId="{5768B7A2-A50F-18F3-B956-F4A89D885756}"/>
          </ac:spMkLst>
        </pc:spChg>
        <pc:grpChg chg="del">
          <ac:chgData name="조 준영" userId="ca2aeba951d90199" providerId="LiveId" clId="{06AE52C4-4507-4D50-8B5C-4183A92EA69E}" dt="2023-06-30T05:13:23.085" v="2389" actId="478"/>
          <ac:grpSpMkLst>
            <pc:docMk/>
            <pc:sldMk cId="616522453" sldId="1497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5:13:24.559" v="2391"/>
          <ac:grpSpMkLst>
            <pc:docMk/>
            <pc:sldMk cId="616522453" sldId="1497"/>
            <ac:grpSpMk id="4" creationId="{CE771E75-0692-0777-15FE-4AF8B60AF499}"/>
          </ac:grpSpMkLst>
        </pc:grpChg>
        <pc:grpChg chg="mod">
          <ac:chgData name="조 준영" userId="ca2aeba951d90199" providerId="LiveId" clId="{06AE52C4-4507-4D50-8B5C-4183A92EA69E}" dt="2023-06-30T05:13:23.317" v="2390"/>
          <ac:grpSpMkLst>
            <pc:docMk/>
            <pc:sldMk cId="616522453" sldId="1497"/>
            <ac:grpSpMk id="7" creationId="{258EDD17-C771-A6AD-8D40-9FDF102BB643}"/>
          </ac:grpSpMkLst>
        </pc:grpChg>
        <pc:grpChg chg="add del 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20" creationId="{5BED7001-E44F-A32B-D02A-E813F83F7139}"/>
          </ac:grpSpMkLst>
        </pc:grpChg>
        <pc:grpChg chg="del mod topLvl">
          <ac:chgData name="조 준영" userId="ca2aeba951d90199" providerId="LiveId" clId="{06AE52C4-4507-4D50-8B5C-4183A92EA69E}" dt="2023-06-30T05:30:01.391" v="2686" actId="478"/>
          <ac:grpSpMkLst>
            <pc:docMk/>
            <pc:sldMk cId="616522453" sldId="1497"/>
            <ac:grpSpMk id="21" creationId="{C0857F93-7703-5C22-293E-4C41B0856970}"/>
          </ac:grpSpMkLst>
        </pc:grpChg>
        <pc:grpChg chg="del mod">
          <ac:chgData name="조 준영" userId="ca2aeba951d90199" providerId="LiveId" clId="{06AE52C4-4507-4D50-8B5C-4183A92EA69E}" dt="2023-06-30T05:25:12.088" v="2621" actId="478"/>
          <ac:grpSpMkLst>
            <pc:docMk/>
            <pc:sldMk cId="616522453" sldId="1497"/>
            <ac:grpSpMk id="24" creationId="{0E450F71-C764-0983-0251-6DD79231925E}"/>
          </ac:grpSpMkLst>
        </pc:grpChg>
        <pc:grpChg chg="add del mod topLvl">
          <ac:chgData name="조 준영" userId="ca2aeba951d90199" providerId="LiveId" clId="{06AE52C4-4507-4D50-8B5C-4183A92EA69E}" dt="2023-06-30T05:29:00.562" v="2673" actId="478"/>
          <ac:grpSpMkLst>
            <pc:docMk/>
            <pc:sldMk cId="616522453" sldId="1497"/>
            <ac:grpSpMk id="25" creationId="{D0A1AAFC-49DC-98B9-B915-2564CCBEF7A3}"/>
          </ac:grpSpMkLst>
        </pc:grpChg>
        <pc:grpChg chg="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45" creationId="{DB23E709-783F-774B-4B67-76114D839548}"/>
          </ac:grpSpMkLst>
        </pc:grpChg>
        <pc:grpChg chg="add mod">
          <ac:chgData name="조 준영" userId="ca2aeba951d90199" providerId="LiveId" clId="{06AE52C4-4507-4D50-8B5C-4183A92EA69E}" dt="2023-06-30T06:19:57.466" v="3634" actId="1076"/>
          <ac:grpSpMkLst>
            <pc:docMk/>
            <pc:sldMk cId="616522453" sldId="149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59" creationId="{8A65DE12-FC11-E2AE-B842-E173FAE554C6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67" creationId="{C9BB0341-88E8-0756-766B-2C8FD09D717E}"/>
          </ac:grpSpMkLst>
        </pc:grpChg>
        <pc:grpChg chg="del mod">
          <ac:chgData name="조 준영" userId="ca2aeba951d90199" providerId="LiveId" clId="{06AE52C4-4507-4D50-8B5C-4183A92EA69E}" dt="2023-06-30T06:14:29.217" v="3522" actId="478"/>
          <ac:grpSpMkLst>
            <pc:docMk/>
            <pc:sldMk cId="616522453" sldId="1497"/>
            <ac:grpSpMk id="71" creationId="{BC00B1F8-9E8C-D576-1638-CA1D3B53B9D4}"/>
          </ac:grpSpMkLst>
        </pc:grpChg>
        <pc:grpChg chg="add del mod">
          <ac:chgData name="조 준영" userId="ca2aeba951d90199" providerId="LiveId" clId="{06AE52C4-4507-4D50-8B5C-4183A92EA69E}" dt="2023-06-30T06:31:35.936" v="3844" actId="165"/>
          <ac:grpSpMkLst>
            <pc:docMk/>
            <pc:sldMk cId="616522453" sldId="1497"/>
            <ac:grpSpMk id="90" creationId="{008CE6CA-BE71-7651-4E77-6C180EF06B61}"/>
          </ac:grpSpMkLst>
        </pc:grpChg>
        <pc:grpChg chg="add mod">
          <ac:chgData name="조 준영" userId="ca2aeba951d90199" providerId="LiveId" clId="{06AE52C4-4507-4D50-8B5C-4183A92EA69E}" dt="2023-06-30T06:33:52.670" v="3903" actId="1076"/>
          <ac:grpSpMkLst>
            <pc:docMk/>
            <pc:sldMk cId="616522453" sldId="1497"/>
            <ac:grpSpMk id="96" creationId="{AF9B3B5E-F775-74EE-D3E1-1D3E4D2FE4F2}"/>
          </ac:grpSpMkLst>
        </pc:grp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6" creationId="{803DA6BA-D183-CFF0-460E-C245F8E55E1D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0" creationId="{89CB1C3E-28D2-0718-C839-3D2F4D2A0CEC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2" creationId="{D9BCC713-6FA6-0AD0-5A16-BBEC41C7AC5D}"/>
          </ac:picMkLst>
        </pc:picChg>
        <pc:picChg chg="del mod topLvl">
          <ac:chgData name="조 준영" userId="ca2aeba951d90199" providerId="LiveId" clId="{06AE52C4-4507-4D50-8B5C-4183A92EA69E}" dt="2023-06-30T05:25:23.820" v="2628" actId="478"/>
          <ac:picMkLst>
            <pc:docMk/>
            <pc:sldMk cId="616522453" sldId="1497"/>
            <ac:picMk id="29" creationId="{C7D0E9F6-59E0-AB44-C7DE-BDA870C97B2D}"/>
          </ac:picMkLst>
        </pc:picChg>
        <pc:picChg chg="del mod topLvl">
          <ac:chgData name="조 준영" userId="ca2aeba951d90199" providerId="LiveId" clId="{06AE52C4-4507-4D50-8B5C-4183A92EA69E}" dt="2023-06-30T05:25:20.855" v="2625" actId="478"/>
          <ac:picMkLst>
            <pc:docMk/>
            <pc:sldMk cId="616522453" sldId="1497"/>
            <ac:picMk id="31" creationId="{0D24A6AB-7CFE-F4C3-96F2-C350D1378BD9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4" creationId="{DE5A9CC5-9A6B-7613-9EF6-0CFB39EFCF86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8" creationId="{D5D1CC8B-5CD8-4577-1443-60B9DD746AEE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50" creationId="{F67850A5-C6B2-6497-BAA8-DF951ED09419}"/>
          </ac:picMkLst>
        </pc:picChg>
        <pc:picChg chg="del mod">
          <ac:chgData name="조 준영" userId="ca2aeba951d90199" providerId="LiveId" clId="{06AE52C4-4507-4D50-8B5C-4183A92EA69E}" dt="2023-06-30T06:14:29.217" v="3522" actId="478"/>
          <ac:picMkLst>
            <pc:docMk/>
            <pc:sldMk cId="616522453" sldId="1497"/>
            <ac:picMk id="73" creationId="{046C2F3E-B9A4-6BEE-6899-AB4600B6A412}"/>
          </ac:picMkLst>
        </pc:picChg>
        <pc:picChg chg="add del mod">
          <ac:chgData name="조 준영" userId="ca2aeba951d90199" providerId="LiveId" clId="{06AE52C4-4507-4D50-8B5C-4183A92EA69E}" dt="2023-06-30T06:31:30.056" v="3843" actId="478"/>
          <ac:picMkLst>
            <pc:docMk/>
            <pc:sldMk cId="616522453" sldId="1497"/>
            <ac:picMk id="76" creationId="{B81356C2-3ACE-3D5D-4476-27709ACA6E32}"/>
          </ac:picMkLst>
        </pc:picChg>
        <pc:picChg chg="add mod topLvl">
          <ac:chgData name="조 준영" userId="ca2aeba951d90199" providerId="LiveId" clId="{06AE52C4-4507-4D50-8B5C-4183A92EA69E}" dt="2023-06-30T06:33:38.279" v="3898" actId="164"/>
          <ac:picMkLst>
            <pc:docMk/>
            <pc:sldMk cId="616522453" sldId="1497"/>
            <ac:picMk id="77" creationId="{861B7EA8-9C0B-E1B7-9175-7F718DC95267}"/>
          </ac:picMkLst>
        </pc:picChg>
        <pc:picChg chg="add mod">
          <ac:chgData name="조 준영" userId="ca2aeba951d90199" providerId="LiveId" clId="{06AE52C4-4507-4D50-8B5C-4183A92EA69E}" dt="2023-06-30T06:23:49.690" v="3697" actId="1076"/>
          <ac:picMkLst>
            <pc:docMk/>
            <pc:sldMk cId="616522453" sldId="1497"/>
            <ac:picMk id="89" creationId="{426C29C5-6C61-9FAF-5C3F-7F21790FE987}"/>
          </ac:picMkLst>
        </pc:picChg>
        <pc:picChg chg="add mod">
          <ac:chgData name="조 준영" userId="ca2aeba951d90199" providerId="LiveId" clId="{06AE52C4-4507-4D50-8B5C-4183A92EA69E}" dt="2023-06-30T06:33:50.525" v="3902" actId="1076"/>
          <ac:picMkLst>
            <pc:docMk/>
            <pc:sldMk cId="616522453" sldId="1497"/>
            <ac:picMk id="92" creationId="{7830288A-00AB-1765-2CE5-BF291BC772C5}"/>
          </ac:picMkLst>
        </pc:picChg>
        <pc:cxnChg chg="del mod topLvl">
          <ac:chgData name="조 준영" userId="ca2aeba951d90199" providerId="LiveId" clId="{06AE52C4-4507-4D50-8B5C-4183A92EA69E}" dt="2023-06-30T05:30:01.391" v="2686" actId="478"/>
          <ac:cxnSpMkLst>
            <pc:docMk/>
            <pc:sldMk cId="616522453" sldId="1497"/>
            <ac:cxnSpMk id="23" creationId="{8B99849B-D7AA-94C5-8F2B-2DF14E801872}"/>
          </ac:cxnSpMkLst>
        </pc:cxnChg>
      </pc:sldChg>
      <pc:sldChg chg="addSp delSp modSp mod ord">
        <pc:chgData name="조 준영" userId="ca2aeba951d90199" providerId="LiveId" clId="{06AE52C4-4507-4D50-8B5C-4183A92EA69E}" dt="2023-06-30T07:42:58.496" v="4595"/>
        <pc:sldMkLst>
          <pc:docMk/>
          <pc:sldMk cId="1170615704" sldId="1498"/>
        </pc:sldMkLst>
        <pc:spChg chg="mod">
          <ac:chgData name="조 준영" userId="ca2aeba951d90199" providerId="LiveId" clId="{06AE52C4-4507-4D50-8B5C-4183A92EA69E}" dt="2023-06-30T04:57:47.177" v="1779" actId="20577"/>
          <ac:spMkLst>
            <pc:docMk/>
            <pc:sldMk cId="1170615704" sldId="1498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13:07.437" v="3505" actId="20577"/>
          <ac:spMkLst>
            <pc:docMk/>
            <pc:sldMk cId="1170615704" sldId="1498"/>
            <ac:spMk id="5" creationId="{4438139D-5F4F-0A00-7A15-C7D174CD1909}"/>
          </ac:spMkLst>
        </pc:spChg>
        <pc:picChg chg="add del mod">
          <ac:chgData name="조 준영" userId="ca2aeba951d90199" providerId="LiveId" clId="{06AE52C4-4507-4D50-8B5C-4183A92EA69E}" dt="2023-06-30T05:39:44.846" v="2698" actId="478"/>
          <ac:picMkLst>
            <pc:docMk/>
            <pc:sldMk cId="1170615704" sldId="1498"/>
            <ac:picMk id="4" creationId="{6F03CFEF-52A9-C9E0-9C42-C80A37EE3C96}"/>
          </ac:picMkLst>
        </pc:picChg>
        <pc:picChg chg="add mod">
          <ac:chgData name="조 준영" userId="ca2aeba951d90199" providerId="LiveId" clId="{06AE52C4-4507-4D50-8B5C-4183A92EA69E}" dt="2023-06-30T06:12:54.029" v="3432" actId="1076"/>
          <ac:picMkLst>
            <pc:docMk/>
            <pc:sldMk cId="1170615704" sldId="1498"/>
            <ac:picMk id="7" creationId="{FA14364A-2CAF-A414-C1EF-4C02D7CF0CE8}"/>
          </ac:picMkLst>
        </pc:picChg>
      </pc:sldChg>
      <pc:sldChg chg="addSp delSp modSp mod">
        <pc:chgData name="조 준영" userId="ca2aeba951d90199" providerId="LiveId" clId="{06AE52C4-4507-4D50-8B5C-4183A92EA69E}" dt="2023-06-30T09:58:04.742" v="5927" actId="478"/>
        <pc:sldMkLst>
          <pc:docMk/>
          <pc:sldMk cId="3088722667" sldId="1499"/>
        </pc:sldMkLst>
        <pc:spChg chg="mod">
          <ac:chgData name="조 준영" userId="ca2aeba951d90199" providerId="LiveId" clId="{06AE52C4-4507-4D50-8B5C-4183A92EA69E}" dt="2023-06-30T08:00:50.682" v="4880" actId="20577"/>
          <ac:spMkLst>
            <pc:docMk/>
            <pc:sldMk cId="3088722667" sldId="1499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7" creationId="{D910F791-9987-27AB-BAE0-1931E9B5BADF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9" creationId="{D663C85D-B156-214F-13C1-517D56297BF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0" creationId="{B345F3D3-ACE2-626F-7503-C9618F3F71C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1" creationId="{D5751E87-240B-8B9C-2136-A4D2AB6A85BB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2" creationId="{9C9389C3-8D3F-0D89-F5E3-BB4E1CF03C4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5" creationId="{DA175E9A-7048-9994-A59E-A3AA87ED4DC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7" creationId="{AA52D7C4-1D72-B602-6EC2-4E3A71AE8ED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8" creationId="{B4FD1BC7-52C1-FE8D-704A-5023A55D64A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9" creationId="{754B99DC-B2B4-D2C9-7D1B-8C755D54207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0" creationId="{651D04F6-5340-E691-62E7-EEAD73AD9C9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1" creationId="{B64E02BA-B50E-EF90-B76C-E2F320F5CF6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2" creationId="{52AA623A-D8E8-6148-A637-B93B0A8C5F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0" creationId="{90E0EBA7-77DC-3A1D-4316-AFB8B2CCCB4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1" creationId="{E0F0D5EC-C7C8-7A30-E4A6-49F5E6A61A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2" creationId="{9C808E16-AA72-CE5E-3EE4-6373DBAB257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3" creationId="{1A0295AD-3DF5-971A-4D1B-F57879F05FF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4" creationId="{AC6C26DC-45B5-C2A0-2E94-B759F924DBB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5" creationId="{28878361-FCC4-AA5D-F218-08A0A58D0B0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6" creationId="{09CA4ED6-B510-D8F8-EE19-A9A093BEA5AE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7" creationId="{971F049A-35AB-9DD7-AD04-EE438CEEA27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8" creationId="{FE7E34F2-4D15-ACA9-80A9-D0E6B8C2460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9" creationId="{D9EF75EE-D63A-2DBD-98E5-CBE1FC6CEB2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1" creationId="{D3E7875E-F5F4-BD62-4F20-1D5EA6528AA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2" creationId="{AAB07C5E-75F5-A39C-2CE6-5F0EA4E1A2B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3" creationId="{0FEA897D-1A6F-0D49-D0B1-89FE0008B7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5" creationId="{D3C6A909-5696-E913-969B-FB5F329FC53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6" creationId="{5003532C-F852-58AB-A5E3-62C76858F17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7" creationId="{A91FEFB7-3782-659B-737B-189572DE2F3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9" creationId="{9F02B0AC-FAC3-D1C3-746F-A5A4C64CC31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0" creationId="{2C9EF588-2E87-192F-DBE6-DD2384BB55A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1" creationId="{5341171A-01D0-34DE-1FB1-DB1C1CD3A7F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2" creationId="{6E83A91A-D73C-91B7-E736-0CD79E08F5F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3" creationId="{4694ED4A-0D38-475C-A26C-0BAF97CAA94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4" creationId="{CA38CF6D-1C3B-83DF-BB18-B0905EE5EFD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5" creationId="{28957BD2-3611-0254-3664-6F1F862693C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6" creationId="{796E79E5-BA80-ED75-270D-F54A4D2AF02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7" creationId="{393DC5FA-3F3C-4435-C157-BD8DD3015B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8" creationId="{A2063994-5915-A653-C1D1-788287CB4BF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9" creationId="{D1505340-4437-1844-10F6-7B70BF92E77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0" creationId="{3DE6DB45-28F9-9565-48AA-B1ECDE862ED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1" creationId="{12CCB4CF-D83A-106D-3475-CADBD379573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2" creationId="{F52A436C-3698-03E3-BA72-BFFFA51519B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3" creationId="{EADADBE1-DFB9-C6F1-6B4B-9707F981F15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4" creationId="{A0CE677F-4241-D095-6872-D900F2FDC3F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5" creationId="{D598A297-9525-8815-1EAB-D02A2EA87B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6" creationId="{522F2A0E-AC00-5E3A-C5E7-27B2F943197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7" creationId="{D262C8F7-3E41-7EF5-D55F-E55AC513868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8" creationId="{DBBB2955-A917-0EEB-CF10-9B56AD4115D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9" creationId="{21FC1AA5-8816-0A91-3C2B-828332879B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0" creationId="{94B59D91-A1E3-36A6-B64B-F20087231C9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1" creationId="{AECB43D1-988E-B839-5F0C-3024754AFBB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4" creationId="{B799A0E3-3456-93A0-5057-5748F074D9B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5" creationId="{7AF529D3-9E6E-0196-0D99-A8D44D90EA9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7" creationId="{C891067F-B15B-3E77-65E1-B538633008F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9" creationId="{83FFBB4E-1D6E-852D-C391-38332E63405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0" creationId="{EF698173-DA5F-0B34-05E4-44098DCB3C4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1" creationId="{3F9C77DD-8FB5-32E8-F516-8290C73E43B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2" creationId="{9ECE58D2-C3CC-A324-403B-E83137526EC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5" creationId="{D0CAC0C4-D5E2-F225-FF0D-7A53CB7E60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7" creationId="{CAB3F1CA-67BF-B16E-4A9E-C93AC3A943E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8" creationId="{0A839CD0-6B1D-9858-35A9-3DDECD7CE9E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9" creationId="{6E71E4EC-2B66-8F53-74F3-A5B630B4D0F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0" creationId="{059BF231-5721-4F03-56C1-4893DA002B9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1" creationId="{1AE2BCF4-059C-6881-1084-5C6E0C30A7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6" creationId="{0CFE6436-4BC0-17B6-C892-E64EB46CDE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7" creationId="{40A04759-11A1-6ED7-B9CB-B37CE05CBF8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8" creationId="{DC1AB57C-AFD1-65BB-E72C-FB48D2C5E54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9" creationId="{463FD83F-872B-4464-B6FD-FF137370262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0" creationId="{35A7E7D4-62EB-70A0-2050-FA839F5485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1" creationId="{15B65C87-01F8-36B6-020D-66CDEFE7384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2" creationId="{5D466499-AB68-68DD-04DB-E28804AD15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3" creationId="{F0EF5599-620E-E6C8-FD00-C917BA9B9A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4" creationId="{7BE01AC6-7E00-DFDC-8093-DDB43B4713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5" creationId="{0FA92A15-CEC5-4D86-7063-A588B8C5889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7" creationId="{E60F296F-EA80-4B1D-5475-1A3ACD4E78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8" creationId="{7952BF3F-FC67-39A2-5BE3-8C1F4FF71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9" creationId="{77D5AF98-DB87-85F7-0E52-02DA89E5767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0" creationId="{52722B40-8042-627C-BAA1-83E550C4C7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1" creationId="{9DEEF813-959A-ACC0-AE5F-B6E1CD24891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2" creationId="{3C817BFF-A909-BD2F-6CEA-9B9100BBF23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3" creationId="{B372FCB5-F1D6-FC24-70D9-E7CD1AF90A6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4" creationId="{FA0AE15A-4639-613A-F7D6-D14C1FD3996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5" creationId="{013A96B2-3CFB-5F80-ABC8-24BE45EA08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6" creationId="{A1960414-0516-E598-164E-7CE3767861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7" creationId="{8CBE216D-0EA6-252B-B336-A28B12F9B30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8" creationId="{9D721559-330B-318F-8BF3-AB5D4923CB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9" creationId="{FB2F230C-C756-A86E-B910-237951297E7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0" creationId="{D685D4D7-934A-7C9D-52AC-5E543D20E1D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1" creationId="{887C8134-2C08-4CD6-CCF6-4C72BA17209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2" creationId="{3CD608DD-1D46-5574-9DFE-93B880141C2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3" creationId="{70EDC4CE-09B1-CD64-D777-3AED2A5C19E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4" creationId="{B0DFAB01-81F7-ADE0-0D63-D375A21CCCC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5" creationId="{0478B278-20D6-86F3-6005-FE0C3CB0C1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6" creationId="{43A2F1AB-409F-E655-0136-64345CCB269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7" creationId="{5EFECFA7-3530-D573-2769-6276DF08942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8" creationId="{CEC8CE08-532D-DE56-31E9-48EC4C00AE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9" creationId="{E7187D24-9E2C-C98D-924C-81D5C733A78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0" creationId="{E952D1FA-C9A5-3C18-FE5E-E738F9BC34B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1" creationId="{2467B813-2FD9-EC17-2B1B-3E6243AC10A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2" creationId="{BCC95C1E-63B0-6E3B-B039-C2E15F2351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3" creationId="{E202080E-6B68-A5A6-3BC7-ECD2BA2F86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6" creationId="{188BF5D1-0518-4958-83D9-0BD2A3EE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7" creationId="{B3268278-B9F6-2363-2FB1-7A7A29B4431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9" creationId="{E10C746F-D293-3B3D-E035-EB2E88FBDA8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1" creationId="{2F3E4429-176D-0C46-BD91-23F38E67C4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2" creationId="{23865D66-62B9-CF22-6A99-0AA9A639FE9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3" creationId="{4C30FAA6-A4FC-F998-FE60-70BFADC143A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4" creationId="{9E4310B3-E48C-8612-15C9-A41053D23D3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7" creationId="{F044FF7A-0903-3FDC-F87E-DC66B2CFEA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9" creationId="{56B27DD3-596E-62FB-03DB-AB4D6B6BF3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0" creationId="{AF949688-AD28-251D-9C0C-3B65AC9E8EC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1" creationId="{83E33A85-D9BF-267E-5AFF-AA73C25E6DC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2" creationId="{BB7778DB-AD1B-7081-E0B7-63EA8633D06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3" creationId="{7D0504C6-EF87-F52E-CD4B-EDD3D862DED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4" creationId="{DD76A426-373B-74D3-B2D8-FCB91184EF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89" creationId="{DB67B6CC-D001-DE53-F6C2-EC97E8CCDF2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0" creationId="{F984675B-A1A5-760E-222D-3391749EF8D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1" creationId="{025120D7-A6DE-DD04-6069-B767CD07C49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2" creationId="{FF89B60B-68F7-19C1-E062-6642453030E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3" creationId="{83EB10A0-0F2C-447C-2B51-4334883D967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4" creationId="{6FBD2A46-CE30-D280-F094-169497F8D0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5" creationId="{8346A84A-BB61-D737-6734-B7D5E7C32F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6" creationId="{9F74AACC-18AD-2253-FD62-6A9B879FF7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7" creationId="{137137A0-2717-C2FE-068E-8520A0CFD3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8" creationId="{821AA2CC-CD43-D3D8-66DE-A12615DE01A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9" creationId="{4FD2B236-4B4F-E745-7006-11A57766B01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0" creationId="{5835C972-15D2-71B5-762B-316F33859F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2" creationId="{5783E6D5-8567-E012-9D67-FC6634FA2D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3" creationId="{33F40194-6BBD-144C-894E-1479A5F4C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4" creationId="{C081FB43-C32F-0D86-FAED-21F7B0BD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5" creationId="{14BF8B4C-164F-DB87-EF76-2513963D542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6" creationId="{C5CE56C1-524F-D9D3-D8D8-B09692D8715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7" creationId="{445429B9-2EF9-0AFB-1047-C8A92EC1603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8" creationId="{E206FDD1-7619-894A-BD90-203B540427A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9" creationId="{8744277E-60DB-012E-06E1-FAD6DFAFA49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0" creationId="{37116A1B-31A2-22B9-E171-AF9B05F1ED5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1" creationId="{1D1D71B4-91FC-9C97-E379-11D75840041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2" creationId="{94DDECEB-B512-B4C7-D80B-06C7BAB501D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3" creationId="{08720E25-D50F-8BDC-A921-96CEF01AEA7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4" creationId="{23CFBA26-ED0E-0675-F46C-CEE146E432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5" creationId="{D00355F0-714F-751E-BBD2-6112DF560A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6" creationId="{6E61EDE2-D8CC-A371-6C40-6400A453B74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7" creationId="{200AEC63-DE3C-3736-21F8-E7DA474340C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8" creationId="{005F1F17-51F5-11C0-78EF-CF94336283E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9" creationId="{AC27F45D-A43C-CB41-A819-137CC1D161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0" creationId="{4E9292FE-61AF-8C5F-9CFF-725929A01A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1" creationId="{921A61B7-1B98-024B-87C4-18C440C0664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2" creationId="{FD2CA424-61C1-CB4C-8EC9-5396210939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3" creationId="{5A4471D2-FDD9-CE7D-28C0-E709CA202D5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4" creationId="{452C0326-7B36-B809-D324-6B7ECA833E4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5" creationId="{23362C04-7EB7-A1B6-54B6-150A01F9A5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6" creationId="{3FC04E7D-30F4-4159-19B9-829F247687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7" creationId="{D4CDAFD5-8D30-70FA-0198-899904C0DFC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8" creationId="{746D4E51-B2A8-6628-BEA1-45E72EE6BBF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1" creationId="{EF6012DE-96EC-2067-EA6E-B85E357919D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2" creationId="{258FEB3C-9AE7-2897-2902-7126AC7DC4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4" creationId="{8002D935-B338-B673-5BCF-9970C61CB8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6" creationId="{42DAD020-650C-EFD2-E52C-0E6E61B99C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7" creationId="{63209206-21B3-0DD8-5644-AAA4C3A2DE2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8" creationId="{4D497936-1843-60A4-AC46-31ADBDC0284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9" creationId="{6A3A89E2-610C-8F4D-233A-AA535D4F9BAB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0" creationId="{8A7D8709-3A4D-8428-06ED-D25401B03DBB}"/>
          </ac:spMkLst>
        </pc:spChg>
        <pc:spChg chg="add mod">
          <ac:chgData name="조 준영" userId="ca2aeba951d90199" providerId="LiveId" clId="{06AE52C4-4507-4D50-8B5C-4183A92EA69E}" dt="2023-06-30T08:13:58.987" v="5103"/>
          <ac:spMkLst>
            <pc:docMk/>
            <pc:sldMk cId="3088722667" sldId="1499"/>
            <ac:spMk id="242" creationId="{875836B5-AAF0-4BE7-8AF9-CC4EA2E4FA0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4" creationId="{C72B672A-34DA-8EC4-6D22-D9766F9F307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7" creationId="{8271E758-5F59-E624-DA1E-2EC3206268F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8" creationId="{0D87415A-1653-860A-471D-F22B80E015C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0" creationId="{5DABE322-AB92-72A7-1CB9-FF2ABD10A9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1" creationId="{1A8AF780-B054-7565-5B68-DE318FE75C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2" creationId="{A3539D82-FA65-3C0E-987A-D443460994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4" creationId="{0A0584FD-962F-5DC6-D295-0AEBCF643F5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5" creationId="{328789C1-FE47-A61C-2547-71C1D57FDAA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6" creationId="{1E2C4B8F-BC57-333C-D8F7-1B765A38019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8" creationId="{5A72F529-CD49-929E-6171-1611853E711C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9" creationId="{741A6F7A-C7F8-552C-5860-C7C533CF057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0" creationId="{6BA89A34-E3EE-33BF-57E2-9CEF0873999A}"/>
          </ac:spMkLst>
        </pc:spChg>
        <pc:spChg chg="add del mod">
          <ac:chgData name="조 준영" userId="ca2aeba951d90199" providerId="LiveId" clId="{06AE52C4-4507-4D50-8B5C-4183A92EA69E}" dt="2023-06-30T08:13:47.561" v="5083" actId="478"/>
          <ac:spMkLst>
            <pc:docMk/>
            <pc:sldMk cId="3088722667" sldId="1499"/>
            <ac:spMk id="261" creationId="{B2A50FE1-D9E4-4C60-F30D-49D1F4A5F679}"/>
          </ac:spMkLst>
        </pc:spChg>
        <pc:spChg chg="add mod">
          <ac:chgData name="조 준영" userId="ca2aeba951d90199" providerId="LiveId" clId="{06AE52C4-4507-4D50-8B5C-4183A92EA69E}" dt="2023-06-30T08:29:45.721" v="5728" actId="1076"/>
          <ac:spMkLst>
            <pc:docMk/>
            <pc:sldMk cId="3088722667" sldId="1499"/>
            <ac:spMk id="262" creationId="{F313691D-A3D0-2F83-6F06-1D68CB14272F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3" creationId="{707ACE1F-77FD-F53D-3ECE-A2EC13EAB5D1}"/>
          </ac:spMkLst>
        </pc:spChg>
        <pc:spChg chg="add del mod">
          <ac:chgData name="조 준영" userId="ca2aeba951d90199" providerId="LiveId" clId="{06AE52C4-4507-4D50-8B5C-4183A92EA69E}" dt="2023-06-30T09:58:04.742" v="5927" actId="478"/>
          <ac:spMkLst>
            <pc:docMk/>
            <pc:sldMk cId="3088722667" sldId="1499"/>
            <ac:spMk id="265" creationId="{494EC7E7-E679-EA77-CBA1-2E129F57501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6" creationId="{36BB3F70-B64A-2F24-9A5E-A8A02304A0F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7" creationId="{55DAFC7D-9173-AE47-6E2D-BF21CD68AE41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69" creationId="{3DB63645-5D1D-8ADA-128F-E791B54BA284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2" creationId="{6DCE03C1-8393-61B4-3605-98E7DA86A31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3" creationId="{B3D34BD8-734C-C009-69C4-71DB8C5A583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5" creationId="{AA7EC267-A745-A50D-BAB1-80CD8B4AA85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6" creationId="{D03B4E98-CC8A-8B74-AE71-92AA8E996F47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7" creationId="{D9057A07-5B92-CB78-1040-0C5DE3F3015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9" creationId="{584149FA-C5DF-6741-889F-8F7B76F0CC0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0" creationId="{B13FD771-0B4D-0411-2722-D31562C0356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1" creationId="{A5B75082-D4F0-2ABD-21CB-051BD3339BEE}"/>
          </ac:spMkLst>
        </pc:spChg>
        <pc:spChg chg="add mod">
          <ac:chgData name="조 준영" userId="ca2aeba951d90199" providerId="LiveId" clId="{06AE52C4-4507-4D50-8B5C-4183A92EA69E}" dt="2023-06-30T08:41:31.376" v="5897" actId="1076"/>
          <ac:spMkLst>
            <pc:docMk/>
            <pc:sldMk cId="3088722667" sldId="1499"/>
            <ac:spMk id="282" creationId="{5534AF92-387D-A5F6-9289-626BA8685C45}"/>
          </ac:spMkLst>
        </pc:spChg>
        <pc:spChg chg="mod">
          <ac:chgData name="조 준영" userId="ca2aeba951d90199" providerId="LiveId" clId="{06AE52C4-4507-4D50-8B5C-4183A92EA69E}" dt="2023-06-30T08:26:34.060" v="5665" actId="571"/>
          <ac:spMkLst>
            <pc:docMk/>
            <pc:sldMk cId="3088722667" sldId="1499"/>
            <ac:spMk id="285" creationId="{59EFA963-1AA8-ED6A-9AE6-E51C9888C7A9}"/>
          </ac:spMkLst>
        </pc:spChg>
        <pc:spChg chg="mod">
          <ac:chgData name="조 준영" userId="ca2aeba951d90199" providerId="LiveId" clId="{06AE52C4-4507-4D50-8B5C-4183A92EA69E}" dt="2023-06-30T08:26:38.216" v="5669" actId="20577"/>
          <ac:spMkLst>
            <pc:docMk/>
            <pc:sldMk cId="3088722667" sldId="1499"/>
            <ac:spMk id="286" creationId="{27A0A8D3-86C3-99B8-0E12-3C2AEFA0DCE0}"/>
          </ac:spMkLst>
        </pc:spChg>
        <pc:spChg chg="mod">
          <ac:chgData name="조 준영" userId="ca2aeba951d90199" providerId="LiveId" clId="{06AE52C4-4507-4D50-8B5C-4183A92EA69E}" dt="2023-06-30T08:41:24.466" v="5895" actId="1076"/>
          <ac:spMkLst>
            <pc:docMk/>
            <pc:sldMk cId="3088722667" sldId="1499"/>
            <ac:spMk id="287" creationId="{C903ADEC-3E27-8CE5-5671-F77C13B5BFC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89" creationId="{559107ED-6D38-F79E-0080-42389AD13C6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2" creationId="{D152FBFE-AF6E-93ED-53CF-AD50B12254B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3" creationId="{72932366-6416-633C-39EB-FC5A6B1337F2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5" creationId="{516C41CC-EB36-EA82-C994-9B6D2B9D6497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6" creationId="{F503034A-EB7B-C007-7BD1-7BD2F9E49986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7" creationId="{43751510-A8FA-AD2D-6DA1-6F284047C3E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9" creationId="{AC547BBE-2CCD-EB69-CDE8-1243DBE4D5C4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0" creationId="{56E1817F-61D3-2A17-D003-D02715894365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1" creationId="{A4057799-B07D-B82B-9BB6-AE6640B3B3B6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3" creationId="{0F4800FA-388A-5B69-F4CC-F267DAC33F6F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6" creationId="{B4A8F257-2ABC-94CF-32F3-503C0F6D0B07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7" creationId="{B4A322C9-F7DD-F5DC-5015-7B406C2683F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9" creationId="{843B40E1-BAB2-1B6B-9E0C-33E1E63B5C0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0" creationId="{FBEA8AEA-E7D4-D1C1-1996-BA1E301FFAF8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1" creationId="{E0DDB54B-1841-CD50-D35F-48FB623F001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3" creationId="{0F2B5988-6CF7-7016-504F-B49BD24A054E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4" creationId="{22A779B8-2FBC-5003-65B3-451991C7C83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5" creationId="{590215C9-8E1C-FB28-195F-5F8A50A9DC2E}"/>
          </ac:spMkLst>
        </pc:spChg>
        <pc:spChg chg="add del mod">
          <ac:chgData name="조 준영" userId="ca2aeba951d90199" providerId="LiveId" clId="{06AE52C4-4507-4D50-8B5C-4183A92EA69E}" dt="2023-06-30T08:27:30.388" v="5678"/>
          <ac:spMkLst>
            <pc:docMk/>
            <pc:sldMk cId="3088722667" sldId="1499"/>
            <ac:spMk id="316" creationId="{067ADFE6-15CD-1367-1064-99A849FE30F2}"/>
          </ac:spMkLst>
        </pc:spChg>
        <pc:spChg chg="add mod">
          <ac:chgData name="조 준영" userId="ca2aeba951d90199" providerId="LiveId" clId="{06AE52C4-4507-4D50-8B5C-4183A92EA69E}" dt="2023-06-30T08:27:43.425" v="5685"/>
          <ac:spMkLst>
            <pc:docMk/>
            <pc:sldMk cId="3088722667" sldId="1499"/>
            <ac:spMk id="318" creationId="{D7DC2D4D-0820-2CF4-2714-3A59C4FC1F98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19" creationId="{D24D9349-7149-407C-4B1C-909F94863F1C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20" creationId="{6E68780F-0F69-77A6-8CB2-5B16C8C388A2}"/>
          </ac:spMkLst>
        </pc:spChg>
        <pc:spChg chg="add mod">
          <ac:chgData name="조 준영" userId="ca2aeba951d90199" providerId="LiveId" clId="{06AE52C4-4507-4D50-8B5C-4183A92EA69E}" dt="2023-06-30T08:36:27.488" v="5893" actId="20577"/>
          <ac:spMkLst>
            <pc:docMk/>
            <pc:sldMk cId="3088722667" sldId="1499"/>
            <ac:spMk id="322" creationId="{1279E018-EB58-A61F-4EEF-05A555148CA2}"/>
          </ac:spMkLst>
        </pc:spChg>
        <pc:grpChg chg="del">
          <ac:chgData name="조 준영" userId="ca2aeba951d90199" providerId="LiveId" clId="{06AE52C4-4507-4D50-8B5C-4183A92EA69E}" dt="2023-06-30T08:12:34.466" v="5066" actId="478"/>
          <ac:grpSpMkLst>
            <pc:docMk/>
            <pc:sldMk cId="3088722667" sldId="1499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8:12:35.864" v="5068"/>
          <ac:grpSpMkLst>
            <pc:docMk/>
            <pc:sldMk cId="3088722667" sldId="1499"/>
            <ac:grpSpMk id="4" creationId="{FE5EF478-0E9B-FFBA-7EDF-DD8BD9B17942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6" creationId="{1AA2687F-7AB7-303F-4021-A1A45E06379C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8" creationId="{D2B35780-6279-A315-19C2-6C6554A96886}"/>
          </ac:grpSpMkLst>
        </pc:grpChg>
        <pc:grpChg chg="add del mod">
          <ac:chgData name="조 준영" userId="ca2aeba951d90199" providerId="LiveId" clId="{06AE52C4-4507-4D50-8B5C-4183A92EA69E}" dt="2023-06-30T08:13:20.524" v="5071" actId="478"/>
          <ac:grpSpMkLst>
            <pc:docMk/>
            <pc:sldMk cId="3088722667" sldId="1499"/>
            <ac:grpSpMk id="13" creationId="{9E388E9B-2E74-D9E1-BF3B-4166FEA77EE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4" creationId="{F0452E8F-D0A6-BFDC-F2AC-6105BC6165B1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6" creationId="{AC9B6B81-0BD9-41AF-5D39-6032F75C21C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5" creationId="{9A7C534D-5E68-803C-D577-88A20E9E756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7" creationId="{C115069C-AB74-CB4C-BCFB-2149D00E018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8" creationId="{E87BC14C-162B-2D9C-7159-E3A7840B0B7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9" creationId="{86E33286-A4E2-E0A6-B9EF-F44371CC897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0" creationId="{60A99A19-21DE-C9DC-23F6-21917E0AE410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1" creationId="{5A30B5C9-A1CA-A8D3-2D52-6C35743599A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2" creationId="{E9E15CF7-C25D-F028-5D79-0A9C0D3C7DEA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4" creationId="{6AC6996F-915B-F5BF-50B7-63DE172CB2F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6" creationId="{5E9E1745-F2E4-0F35-AD47-B72CA094149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7" creationId="{00089DE6-BA9E-CF52-2431-962D0192A57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8" creationId="{4B905A24-E286-ECA5-A03F-6C58B0ABB57F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9" creationId="{CFD86D3B-B947-614A-3F15-17A2E880D57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0" creationId="{AC68DAF1-6A87-FEB6-6912-BCE6C87E2C0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4" creationId="{EEE17C43-3897-046B-6C76-0C09B2D9372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8" creationId="{59C1D60C-D758-30FD-F563-006F8BEBD32C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6" creationId="{74313B37-DFE9-98CC-0B21-B2A2AFD89E1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8" creationId="{EBBA62D7-0FC4-7D32-A107-F9BC3C7F43A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3" creationId="{9AEB534C-2290-1EE1-2079-DC8D5EF8A22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4" creationId="{FE5497EE-B79A-4993-6AD6-B695B46F6FB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6" creationId="{7FD4BD0D-6D61-C608-95C9-1C58B7EAD32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4" creationId="{900DC160-F24A-513D-E4EE-BCFC34B291B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5" creationId="{159A38D3-1E47-DE63-4ADA-EE3A9380D3C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6" creationId="{84BED483-030F-DDD2-6ADE-407F7094901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7" creationId="{2E3F42B5-F728-E42C-DFFF-FA916216D2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8" creationId="{078483EE-F16F-8168-6F5D-2B3B4E8D604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9" creationId="{6886F15E-B4BD-CF6A-668D-9C61A4EA7ED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0" creationId="{E64D731E-83EC-A3D1-F4D3-5636A823CB8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1" creationId="{46DE66DC-9B15-9469-EBBA-2490127634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2" creationId="{16CB6146-43D5-AD35-3974-D27EF301FD7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3" creationId="{F95CB8B3-2C27-0D31-B272-94A767711D8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4" creationId="{95BE5C80-BFCB-F7AD-EAAD-CD7F15D58D2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5" creationId="{502FC74E-B049-2C8C-88BF-4D81F5BD413E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26" creationId="{AC1BFBD9-048C-D524-1676-B7BC3EBCEF3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58" creationId="{23F61DD8-B186-1E1B-A74A-9F3AE5AF37F0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0" creationId="{022A973A-BB3B-56C4-5FD0-E4D906042B0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5" creationId="{C5F19DD0-3E4A-9A09-AB92-5435ED4888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6" creationId="{45C05F4D-93A7-5A00-8293-7DD89DBE1CBC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8" creationId="{D99FFD40-88BE-29C7-CB81-D687C1579DE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7" creationId="{46E53575-4777-4A00-7449-A6AD83CFA5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8" creationId="{721C6927-A7D1-B8F9-282C-CC4962D4C97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9" creationId="{7F3949EA-2E0C-4B69-4D9B-F9211A80657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0" creationId="{D5E38458-5516-EF64-1FDA-CAB0BCF31C5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1" creationId="{56DA1485-913D-C8FC-386B-C169D5F021B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2" creationId="{BD7F3454-06FE-B7D3-C528-784B5065DDD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3" creationId="{6713F6B9-779B-F382-6799-5A7BBAF42D1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4" creationId="{E2E44602-6727-B523-DB5C-1D706B7A31F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5" creationId="{F2C7FA6A-171E-147A-AA6D-35007D2C752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6" creationId="{D23ED2D5-C914-3E12-CA76-EB97A011453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7" creationId="{7496CECA-B9AC-6224-58FF-D1E02B9283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8" creationId="{54584008-5EEC-0C11-24F6-8CAAF18D478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01" creationId="{21FA4CD2-FC10-200A-D945-36225F78F40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3" creationId="{F6F688EC-03CF-4701-85AF-3D32C8149AC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5" creationId="{31ACAE4B-77B5-9E4A-B60F-0F9C41406D21}"/>
          </ac:grpSpMkLst>
        </pc:grpChg>
        <pc:grpChg chg="add del mod">
          <ac:chgData name="조 준영" userId="ca2aeba951d90199" providerId="LiveId" clId="{06AE52C4-4507-4D50-8B5C-4183A92EA69E}" dt="2023-06-30T08:13:51.047" v="5084" actId="478"/>
          <ac:grpSpMkLst>
            <pc:docMk/>
            <pc:sldMk cId="3088722667" sldId="1499"/>
            <ac:grpSpMk id="243" creationId="{69F5FCA0-C06D-0C6B-2B59-BC0CE895F37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5" creationId="{26E61BC4-8E4B-7ED4-CFDC-5465504A16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6" creationId="{7211CE0C-29FC-5C3B-1C51-52D764F60AF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9" creationId="{8FAD5B32-6D1D-0141-A3B9-36DC37B9B46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53" creationId="{7E3B9230-8E22-5C42-57B7-9F7C7B3A4941}"/>
          </ac:grpSpMkLst>
        </pc:grpChg>
        <pc:grpChg chg="add del mod">
          <ac:chgData name="조 준영" userId="ca2aeba951d90199" providerId="LiveId" clId="{06AE52C4-4507-4D50-8B5C-4183A92EA69E}" dt="2023-06-30T08:13:45.637" v="5082" actId="478"/>
          <ac:grpSpMkLst>
            <pc:docMk/>
            <pc:sldMk cId="3088722667" sldId="1499"/>
            <ac:grpSpMk id="257" creationId="{EA5C48BF-810E-71F7-B3F4-8CB74B1249AE}"/>
          </ac:grpSpMkLst>
        </pc:grpChg>
        <pc:grpChg chg="add del mod">
          <ac:chgData name="조 준영" userId="ca2aeba951d90199" providerId="LiveId" clId="{06AE52C4-4507-4D50-8B5C-4183A92EA69E}" dt="2023-06-30T08:25:47.068" v="5661" actId="478"/>
          <ac:grpSpMkLst>
            <pc:docMk/>
            <pc:sldMk cId="3088722667" sldId="1499"/>
            <ac:grpSpMk id="268" creationId="{8C1E90BA-F69E-AAD9-EE73-0791843054ED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0" creationId="{8EAC161C-EB05-1270-9926-C144C65C8929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1" creationId="{CC9049D5-751F-DE4D-6CD7-B36C1D92F172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4" creationId="{090C0149-BFDD-3A9F-EAD2-064A11D25371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8" creationId="{1D8320C6-142A-1B42-F3FF-D6D51FE99808}"/>
          </ac:grpSpMkLst>
        </pc:grpChg>
        <pc:grpChg chg="add mod">
          <ac:chgData name="조 준영" userId="ca2aeba951d90199" providerId="LiveId" clId="{06AE52C4-4507-4D50-8B5C-4183A92EA69E}" dt="2023-06-30T08:26:30.441" v="5664" actId="164"/>
          <ac:grpSpMkLst>
            <pc:docMk/>
            <pc:sldMk cId="3088722667" sldId="1499"/>
            <ac:grpSpMk id="283" creationId="{F4EF56A9-6AC4-5E3E-E2C0-581195CF8374}"/>
          </ac:grpSpMkLst>
        </pc:grpChg>
        <pc:grpChg chg="add mod">
          <ac:chgData name="조 준영" userId="ca2aeba951d90199" providerId="LiveId" clId="{06AE52C4-4507-4D50-8B5C-4183A92EA69E}" dt="2023-06-30T08:27:34.861" v="5682" actId="1038"/>
          <ac:grpSpMkLst>
            <pc:docMk/>
            <pc:sldMk cId="3088722667" sldId="1499"/>
            <ac:grpSpMk id="284" creationId="{77C20F6A-2BA5-516E-1205-36113FE302F6}"/>
          </ac:grpSpMkLst>
        </pc:grpChg>
        <pc:grpChg chg="add del mod">
          <ac:chgData name="조 준영" userId="ca2aeba951d90199" providerId="LiveId" clId="{06AE52C4-4507-4D50-8B5C-4183A92EA69E}" dt="2023-06-30T08:26:56.691" v="5671"/>
          <ac:grpSpMkLst>
            <pc:docMk/>
            <pc:sldMk cId="3088722667" sldId="1499"/>
            <ac:grpSpMk id="288" creationId="{BE6C99DC-DEF0-A18D-DE2D-F9CBE8D7A9A5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0" creationId="{13A5E7D7-CB3E-AFD6-2B2D-D47E99227DF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1" creationId="{203E86AB-548C-05D0-6215-883676E52CE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4" creationId="{F0EA6272-C7BE-CD85-B528-8CFF650756C7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8" creationId="{9637CFF8-A699-C913-F5CF-B349D2FCBC33}"/>
          </ac:grpSpMkLst>
        </pc:grpChg>
        <pc:grpChg chg="add del mod">
          <ac:chgData name="조 준영" userId="ca2aeba951d90199" providerId="LiveId" clId="{06AE52C4-4507-4D50-8B5C-4183A92EA69E}" dt="2023-06-30T08:27:07.257" v="5675" actId="478"/>
          <ac:grpSpMkLst>
            <pc:docMk/>
            <pc:sldMk cId="3088722667" sldId="1499"/>
            <ac:grpSpMk id="302" creationId="{482901AB-31B0-2771-32BF-06FAD7F4A969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4" creationId="{ADBA9DC8-33A7-447C-EC38-F5F374C1A262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5" creationId="{D92C2F13-B3C6-6052-61D1-0621F55159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8" creationId="{C6C48B93-4659-946A-33BF-E396425BC5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12" creationId="{78F02832-9CF6-00EF-53B7-74D6CE8014EF}"/>
          </ac:grpSpMkLst>
        </pc:grpChg>
        <pc:grpChg chg="add mod">
          <ac:chgData name="조 준영" userId="ca2aeba951d90199" providerId="LiveId" clId="{06AE52C4-4507-4D50-8B5C-4183A92EA69E}" dt="2023-06-30T08:30:15.081" v="5736" actId="1076"/>
          <ac:grpSpMkLst>
            <pc:docMk/>
            <pc:sldMk cId="3088722667" sldId="1499"/>
            <ac:grpSpMk id="321" creationId="{8ED93433-923E-3231-8A0B-88084C2F0A33}"/>
          </ac:grpSpMkLst>
        </pc:grp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3" creationId="{F8F4129E-8475-3FBC-12FB-1C02BF87257E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4" creationId="{E764C6A6-766E-6CE7-4FB7-EA57A53EDBDF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2" creationId="{4F214DF9-95E0-2E45-3C9B-56E1C4332C7A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3" creationId="{93829490-54FF-5D87-E014-8271C7BE13A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2" creationId="{D3CAA0CD-4818-8245-C447-785183D6E43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3" creationId="{77C1B942-17D2-094B-3232-10E07C5A1778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4" creationId="{17E8B4B3-7C26-6E63-3454-AD70241B5E7C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5" creationId="{62BE2366-4B2E-92EE-DC9A-425F595B8545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5" creationId="{9A0F528E-20D6-962E-0523-7E89BEA98477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6" creationId="{75AB12F8-2F62-B245-1F4F-6D01F4209B7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29" creationId="{8E230338-6575-6DD3-8AEC-29465DDE405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30" creationId="{4295618F-394F-A984-F6B8-4C97160EC012}"/>
          </ac:picMkLst>
        </pc:picChg>
        <pc:picChg chg="add del">
          <ac:chgData name="조 준영" userId="ca2aeba951d90199" providerId="LiveId" clId="{06AE52C4-4507-4D50-8B5C-4183A92EA69E}" dt="2023-06-30T08:27:38.925" v="5684" actId="478"/>
          <ac:picMkLst>
            <pc:docMk/>
            <pc:sldMk cId="3088722667" sldId="1499"/>
            <ac:picMk id="317" creationId="{64D42D65-6B27-A53D-D620-C020ED85AB4C}"/>
          </ac:picMkLst>
        </pc:picChg>
        <pc:cxnChg chg="add mod">
          <ac:chgData name="조 준영" userId="ca2aeba951d90199" providerId="LiveId" clId="{06AE52C4-4507-4D50-8B5C-4183A92EA69E}" dt="2023-06-30T08:13:31.653" v="5073" actId="14100"/>
          <ac:cxnSpMkLst>
            <pc:docMk/>
            <pc:sldMk cId="3088722667" sldId="1499"/>
            <ac:cxnSpMk id="241" creationId="{FEFF44B5-AD5D-37CF-4180-0F5ED7EFC89E}"/>
          </ac:cxnSpMkLst>
        </pc:cxnChg>
      </pc:sldChg>
      <pc:sldChg chg="del">
        <pc:chgData name="조 준영" userId="ca2aeba951d90199" providerId="LiveId" clId="{06AE52C4-4507-4D50-8B5C-4183A92EA69E}" dt="2023-06-30T06:24:53.419" v="3699" actId="47"/>
        <pc:sldMkLst>
          <pc:docMk/>
          <pc:sldMk cId="2897661655" sldId="1500"/>
        </pc:sldMkLst>
      </pc:sldChg>
      <pc:sldChg chg="modSp add del mod">
        <pc:chgData name="조 준영" userId="ca2aeba951d90199" providerId="LiveId" clId="{06AE52C4-4507-4D50-8B5C-4183A92EA69E}" dt="2023-06-30T06:24:54.626" v="3700" actId="47"/>
        <pc:sldMkLst>
          <pc:docMk/>
          <pc:sldMk cId="2962792975" sldId="1501"/>
        </pc:sldMkLst>
        <pc:spChg chg="mod">
          <ac:chgData name="조 준영" userId="ca2aeba951d90199" providerId="LiveId" clId="{06AE52C4-4507-4D50-8B5C-4183A92EA69E}" dt="2023-06-30T04:46:05.142" v="1589"/>
          <ac:spMkLst>
            <pc:docMk/>
            <pc:sldMk cId="2962792975" sldId="1501"/>
            <ac:spMk id="2" creationId="{82A353CE-3830-426E-8E43-E8484A68E5BE}"/>
          </ac:spMkLst>
        </pc:spChg>
      </pc:sldChg>
      <pc:sldChg chg="modSp add mod">
        <pc:chgData name="조 준영" userId="ca2aeba951d90199" providerId="LiveId" clId="{06AE52C4-4507-4D50-8B5C-4183A92EA69E}" dt="2023-06-30T04:57:17.463" v="1765" actId="20577"/>
        <pc:sldMkLst>
          <pc:docMk/>
          <pc:sldMk cId="3675867179" sldId="1502"/>
        </pc:sldMkLst>
        <pc:spChg chg="mod">
          <ac:chgData name="조 준영" userId="ca2aeba951d90199" providerId="LiveId" clId="{06AE52C4-4507-4D50-8B5C-4183A92EA69E}" dt="2023-06-30T04:57:17.463" v="1765" actId="20577"/>
          <ac:spMkLst>
            <pc:docMk/>
            <pc:sldMk cId="3675867179" sldId="1502"/>
            <ac:spMk id="2" creationId="{82A353CE-3830-426E-8E43-E8484A68E5BE}"/>
          </ac:spMkLst>
        </pc:spChg>
      </pc:sldChg>
      <pc:sldChg chg="addSp modSp add mod">
        <pc:chgData name="조 준영" userId="ca2aeba951d90199" providerId="LiveId" clId="{06AE52C4-4507-4D50-8B5C-4183A92EA69E}" dt="2023-06-30T04:59:17.347" v="1961"/>
        <pc:sldMkLst>
          <pc:docMk/>
          <pc:sldMk cId="1004002595" sldId="1503"/>
        </pc:sldMkLst>
        <pc:spChg chg="mod">
          <ac:chgData name="조 준영" userId="ca2aeba951d90199" providerId="LiveId" clId="{06AE52C4-4507-4D50-8B5C-4183A92EA69E}" dt="2023-06-30T04:57:22.501" v="1767" actId="20577"/>
          <ac:spMkLst>
            <pc:docMk/>
            <pc:sldMk cId="1004002595" sldId="150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7.347" v="1961"/>
          <ac:spMkLst>
            <pc:docMk/>
            <pc:sldMk cId="1004002595" sldId="1503"/>
            <ac:spMk id="3" creationId="{32745019-FFD8-7433-8A46-E0A6103CDF9A}"/>
          </ac:spMkLst>
        </pc:spChg>
      </pc:sldChg>
      <pc:sldChg chg="addSp delSp modSp add mod">
        <pc:chgData name="조 준영" userId="ca2aeba951d90199" providerId="LiveId" clId="{06AE52C4-4507-4D50-8B5C-4183A92EA69E}" dt="2023-06-30T08:31:48.852" v="5888"/>
        <pc:sldMkLst>
          <pc:docMk/>
          <pc:sldMk cId="1096762609" sldId="1504"/>
        </pc:sldMkLst>
        <pc:spChg chg="mod">
          <ac:chgData name="조 준영" userId="ca2aeba951d90199" providerId="LiveId" clId="{06AE52C4-4507-4D50-8B5C-4183A92EA69E}" dt="2023-06-30T08:19:12.700" v="5142"/>
          <ac:spMkLst>
            <pc:docMk/>
            <pc:sldMk cId="1096762609" sldId="150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5" creationId="{E24E9E51-E23A-F16A-B8AD-AE6BA219BEA8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" creationId="{84487952-B597-3011-0062-413D3A2B100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9" creationId="{372FE22F-E4FB-FE9F-2EBA-776F46C59E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0" creationId="{6DB546AC-E006-136C-86E8-E52436DE163C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1" creationId="{986306A6-CF88-D8D4-1DFC-8EACE2B8E47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2" creationId="{854A7D9C-8875-66D9-FB04-CB735F33E4D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3" creationId="{E5A6C341-668C-6C6D-241F-7089EA39588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4" creationId="{BDA30F5E-D47D-122A-3D75-A452D7E90DB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5" creationId="{609287E7-35E2-899C-4030-344BA3AC99A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7" creationId="{A0DA50D5-2A9F-07EF-F9F0-5DDF93F0577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8" creationId="{6B1A0B1E-9A8E-C4DF-9B04-4E20D565EEE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9" creationId="{4C453835-9005-D71F-FEF2-FA52AB2B05E5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1" creationId="{CB9FB409-1DA3-3A8B-C8AB-EBB81E4B3167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2" creationId="{271B3EE3-99B9-5B29-CFD0-700D0C2BA94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3" creationId="{5DB82C8C-04E1-9643-E2AE-F3C63C55D1FF}"/>
          </ac:spMkLst>
        </pc:spChg>
        <pc:spChg chg="add del mod">
          <ac:chgData name="조 준영" userId="ca2aeba951d90199" providerId="LiveId" clId="{06AE52C4-4507-4D50-8B5C-4183A92EA69E}" dt="2023-06-30T08:01:36.159" v="4881" actId="478"/>
          <ac:spMkLst>
            <pc:docMk/>
            <pc:sldMk cId="1096762609" sldId="1504"/>
            <ac:spMk id="24" creationId="{C4A853CA-FEB9-242A-DDB0-8EF007CA9FBF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5" creationId="{9797E765-C4DB-C0DF-6A6D-9E09EA7CA51B}"/>
          </ac:spMkLst>
        </pc:spChg>
        <pc:spChg chg="mod">
          <ac:chgData name="조 준영" userId="ca2aeba951d90199" providerId="LiveId" clId="{06AE52C4-4507-4D50-8B5C-4183A92EA69E}" dt="2023-06-30T08:02:10.892" v="4885" actId="20577"/>
          <ac:spMkLst>
            <pc:docMk/>
            <pc:sldMk cId="1096762609" sldId="1504"/>
            <ac:spMk id="26" creationId="{6A36F0D8-683F-5A7D-5DD6-DD468AC347D4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7" creationId="{E4679383-4F19-FC5D-3D55-62CF2793A60B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8" creationId="{F97FEE8E-ACCF-4DA4-BF2B-E75D521ADD48}"/>
          </ac:spMkLst>
        </pc:spChg>
        <pc:spChg chg="mod">
          <ac:chgData name="조 준영" userId="ca2aeba951d90199" providerId="LiveId" clId="{06AE52C4-4507-4D50-8B5C-4183A92EA69E}" dt="2023-06-30T08:10:11.314" v="5018"/>
          <ac:spMkLst>
            <pc:docMk/>
            <pc:sldMk cId="1096762609" sldId="1504"/>
            <ac:spMk id="29" creationId="{5E7D34F5-34F4-6971-E7F8-124EDEF29BDC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9" creationId="{DA2BC725-4BCD-6924-9DE6-570CEFD5E940}"/>
          </ac:spMkLst>
        </pc:spChg>
        <pc:spChg chg="add del mod">
          <ac:chgData name="조 준영" userId="ca2aeba951d90199" providerId="LiveId" clId="{06AE52C4-4507-4D50-8B5C-4183A92EA69E}" dt="2023-06-30T06:54:47.994" v="4375"/>
          <ac:spMkLst>
            <pc:docMk/>
            <pc:sldMk cId="1096762609" sldId="1504"/>
            <ac:spMk id="30" creationId="{B140ACB4-0A9B-F8FF-CC0E-52D329989499}"/>
          </ac:spMkLst>
        </pc:spChg>
        <pc:spChg chg="mod">
          <ac:chgData name="조 준영" userId="ca2aeba951d90199" providerId="LiveId" clId="{06AE52C4-4507-4D50-8B5C-4183A92EA69E}" dt="2023-06-30T08:10:28.158" v="5032"/>
          <ac:spMkLst>
            <pc:docMk/>
            <pc:sldMk cId="1096762609" sldId="1504"/>
            <ac:spMk id="30" creationId="{B9A190D7-9171-5228-EA4C-0AF4727E7D3F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4" creationId="{4F232011-F6AB-1304-72F5-81EEE58A363A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5" creationId="{DCC49CDD-7B49-5371-559F-0FF1B82C20C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6" creationId="{83A79720-AA82-581A-2F6A-462D1F0037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8" creationId="{9B2F0851-0A6B-E8A9-3C38-7D607C48538E}"/>
          </ac:spMkLst>
        </pc:spChg>
        <pc:spChg chg="mod">
          <ac:chgData name="조 준영" userId="ca2aeba951d90199" providerId="LiveId" clId="{06AE52C4-4507-4D50-8B5C-4183A92EA69E}" dt="2023-06-30T08:10:17.881" v="5022" actId="571"/>
          <ac:spMkLst>
            <pc:docMk/>
            <pc:sldMk cId="1096762609" sldId="1504"/>
            <ac:spMk id="40" creationId="{AD94622E-BEE9-6545-EA5E-71E6535D5383}"/>
          </ac:spMkLst>
        </pc:spChg>
        <pc:spChg chg="mod">
          <ac:chgData name="조 준영" userId="ca2aeba951d90199" providerId="LiveId" clId="{06AE52C4-4507-4D50-8B5C-4183A92EA69E}" dt="2023-06-30T08:10:31.515" v="5039"/>
          <ac:spMkLst>
            <pc:docMk/>
            <pc:sldMk cId="1096762609" sldId="1504"/>
            <ac:spMk id="41" creationId="{45C92B24-C6C8-8176-C62E-F2BC00E3DE8D}"/>
          </ac:spMkLst>
        </pc:spChg>
        <pc:spChg chg="add mod">
          <ac:chgData name="조 준영" userId="ca2aeba951d90199" providerId="LiveId" clId="{06AE52C4-4507-4D50-8B5C-4183A92EA69E}" dt="2023-06-30T08:31:48.852" v="5888"/>
          <ac:spMkLst>
            <pc:docMk/>
            <pc:sldMk cId="1096762609" sldId="1504"/>
            <ac:spMk id="43" creationId="{4296625B-7055-0104-2FFB-7C17F9835CF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4" creationId="{DCF797EE-B776-1317-8812-37960C755B84}"/>
          </ac:grpSpMkLst>
        </pc:grpChg>
        <pc:grpChg chg="add del mod">
          <ac:chgData name="조 준영" userId="ca2aeba951d90199" providerId="LiveId" clId="{06AE52C4-4507-4D50-8B5C-4183A92EA69E}" dt="2023-06-30T06:54:47.994" v="4375"/>
          <ac:grpSpMkLst>
            <pc:docMk/>
            <pc:sldMk cId="1096762609" sldId="1504"/>
            <ac:grpSpMk id="25" creationId="{09BB97F5-6A84-1EC1-440B-BE37734085BC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28" creationId="{9CC8E7C1-5258-5822-4055-ADD4FF96A5C1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1" creationId="{9613D738-E1C6-48C4-3829-F00E642E897A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9" creationId="{27CFEF23-F43B-4C1A-C76B-06D09C20906D}"/>
          </ac:grpSpMkLst>
        </pc:grpChg>
        <pc:grpChg chg="add mod">
          <ac:chgData name="조 준영" userId="ca2aeba951d90199" providerId="LiveId" clId="{06AE52C4-4507-4D50-8B5C-4183A92EA69E}" dt="2023-06-30T08:31:30.999" v="5775" actId="1076"/>
          <ac:grpSpMkLst>
            <pc:docMk/>
            <pc:sldMk cId="1096762609" sldId="1504"/>
            <ac:grpSpMk id="42" creationId="{0348BF52-F281-2B18-82D5-1674356B00D8}"/>
          </ac:grpSpMkLst>
        </pc:grpChg>
        <pc:grpChg chg="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58" creationId="{B6A7B10B-24B8-935B-FF08-767C801AC3DD}"/>
          </ac:grpSpMkLst>
        </pc:grpChg>
        <pc:grpChg chg="del">
          <ac:chgData name="조 준영" userId="ca2aeba951d90199" providerId="LiveId" clId="{06AE52C4-4507-4D50-8B5C-4183A92EA69E}" dt="2023-06-30T06:54:49.103" v="4376" actId="478"/>
          <ac:grpSpMkLst>
            <pc:docMk/>
            <pc:sldMk cId="1096762609" sldId="1504"/>
            <ac:grpSpMk id="90" creationId="{008CE6CA-BE71-7651-4E77-6C180EF06B61}"/>
          </ac:grpSpMkLst>
        </pc:grp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" creationId="{060670E9-EDA9-CEFD-E339-923BF3E15BF2}"/>
          </ac:picMkLst>
        </pc:picChg>
        <pc:picChg chg="add del mod">
          <ac:chgData name="조 준영" userId="ca2aeba951d90199" providerId="LiveId" clId="{06AE52C4-4507-4D50-8B5C-4183A92EA69E}" dt="2023-06-30T06:54:52.275" v="4378" actId="478"/>
          <ac:picMkLst>
            <pc:docMk/>
            <pc:sldMk cId="1096762609" sldId="1504"/>
            <ac:picMk id="4" creationId="{9F50E3B9-702A-4B2C-76C8-F6114275DB18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6" creationId="{4113AA9A-FE63-E528-0972-97F8F163FE43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" creationId="{0CC8D047-9F64-64AA-EF98-DD03036615A4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16" creationId="{E495D658-6874-B119-BAAF-BD12DDB98A7C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20" creationId="{69C427E4-02F7-0D1A-A2DB-08CE0C738299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6" creationId="{9A007FEC-EAC7-F039-F4F4-03AD1F7E8577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7" creationId="{670A796A-060D-3397-F667-F8FE3B80201C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2" creationId="{24B8E98B-F24D-91E9-FDEC-FADBD1A7D73D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3" creationId="{8BD017AF-C6FD-B39D-78F7-A8BEF6E35AA0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7" creationId="{6CADE20E-D157-7142-EDF6-F29C86B6B449}"/>
          </ac:picMkLst>
        </pc:picChg>
        <pc:picChg chg="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9" creationId="{426C29C5-6C61-9FAF-5C3F-7F21790FE987}"/>
          </ac:picMkLst>
        </pc:picChg>
      </pc:sldChg>
      <pc:sldChg chg="modSp add del mod">
        <pc:chgData name="조 준영" userId="ca2aeba951d90199" providerId="LiveId" clId="{06AE52C4-4507-4D50-8B5C-4183A92EA69E}" dt="2023-06-30T06:26:34.549" v="3769" actId="47"/>
        <pc:sldMkLst>
          <pc:docMk/>
          <pc:sldMk cId="1211611719" sldId="1504"/>
        </pc:sldMkLst>
        <pc:spChg chg="mod">
          <ac:chgData name="조 준영" userId="ca2aeba951d90199" providerId="LiveId" clId="{06AE52C4-4507-4D50-8B5C-4183A92EA69E}" dt="2023-06-30T06:24:58.988" v="3712"/>
          <ac:spMkLst>
            <pc:docMk/>
            <pc:sldMk cId="1211611719" sldId="1504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6:25:18.842" v="3749"/>
          <ac:spMkLst>
            <pc:docMk/>
            <pc:sldMk cId="121161171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25:15.936" v="3739"/>
          <ac:spMkLst>
            <pc:docMk/>
            <pc:sldMk cId="121161171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25:22.486" v="3759"/>
          <ac:spMkLst>
            <pc:docMk/>
            <pc:sldMk cId="1211611719" sldId="1504"/>
            <ac:spMk id="86" creationId="{A3A52FF2-20F8-3D51-2290-47201351C2BD}"/>
          </ac:spMkLst>
        </pc:spChg>
      </pc:sldChg>
      <pc:sldChg chg="addSp delSp modSp add del mod">
        <pc:chgData name="조 준영" userId="ca2aeba951d90199" providerId="LiveId" clId="{06AE52C4-4507-4D50-8B5C-4183A92EA69E}" dt="2023-06-30T07:50:22.970" v="4663" actId="47"/>
        <pc:sldMkLst>
          <pc:docMk/>
          <pc:sldMk cId="2032241109" sldId="1505"/>
        </pc:sldMkLst>
        <pc:spChg chg="mod">
          <ac:chgData name="조 준영" userId="ca2aeba951d90199" providerId="LiveId" clId="{06AE52C4-4507-4D50-8B5C-4183A92EA69E}" dt="2023-06-30T07:38:56.567" v="4559" actId="20577"/>
          <ac:spMkLst>
            <pc:docMk/>
            <pc:sldMk cId="2032241109" sldId="1505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5" creationId="{69A309DC-0D83-2642-489F-8C471F53A496}"/>
          </ac:spMkLst>
        </pc:spChg>
        <pc:spChg chg="add del mod">
          <ac:chgData name="조 준영" userId="ca2aeba951d90199" providerId="LiveId" clId="{06AE52C4-4507-4D50-8B5C-4183A92EA69E}" dt="2023-06-30T06:41:53.140" v="4019" actId="478"/>
          <ac:spMkLst>
            <pc:docMk/>
            <pc:sldMk cId="2032241109" sldId="1505"/>
            <ac:spMk id="6" creationId="{E28FF2CF-7722-853A-B3C7-C5D37727CA9E}"/>
          </ac:spMkLst>
        </pc:spChg>
        <pc:spChg chg="add mod">
          <ac:chgData name="조 준영" userId="ca2aeba951d90199" providerId="LiveId" clId="{06AE52C4-4507-4D50-8B5C-4183A92EA69E}" dt="2023-06-30T06:45:18.004" v="4061"/>
          <ac:spMkLst>
            <pc:docMk/>
            <pc:sldMk cId="2032241109" sldId="1505"/>
            <ac:spMk id="7" creationId="{C9F267A8-397C-CB7E-D157-41DDE7D1685A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8" creationId="{631084C6-CCD9-E541-734B-221F704FEFB8}"/>
          </ac:spMkLst>
        </pc:spChg>
        <pc:spChg chg="add del mod">
          <ac:chgData name="조 준영" userId="ca2aeba951d90199" providerId="LiveId" clId="{06AE52C4-4507-4D50-8B5C-4183A92EA69E}" dt="2023-06-30T06:41:53.983" v="4020" actId="478"/>
          <ac:spMkLst>
            <pc:docMk/>
            <pc:sldMk cId="2032241109" sldId="1505"/>
            <ac:spMk id="9" creationId="{3C18B409-81BD-2CCE-EBBD-D2793E875F3C}"/>
          </ac:spMkLst>
        </pc:spChg>
        <pc:spChg chg="add mod">
          <ac:chgData name="조 준영" userId="ca2aeba951d90199" providerId="LiveId" clId="{06AE52C4-4507-4D50-8B5C-4183A92EA69E}" dt="2023-06-30T06:42:47.502" v="4030" actId="164"/>
          <ac:spMkLst>
            <pc:docMk/>
            <pc:sldMk cId="2032241109" sldId="1505"/>
            <ac:spMk id="10" creationId="{9584C48F-AE5B-D746-8E9F-FF97967A6EED}"/>
          </ac:spMkLst>
        </pc:spChg>
        <pc:spChg chg="add mod">
          <ac:chgData name="조 준영" userId="ca2aeba951d90199" providerId="LiveId" clId="{06AE52C4-4507-4D50-8B5C-4183A92EA69E}" dt="2023-06-30T06:46:16.132" v="4103" actId="207"/>
          <ac:spMkLst>
            <pc:docMk/>
            <pc:sldMk cId="2032241109" sldId="1505"/>
            <ac:spMk id="11" creationId="{79CEEC58-D0AA-97DB-FE6F-7BC31F45C892}"/>
          </ac:spMkLst>
        </pc:spChg>
        <pc:spChg chg="add mod">
          <ac:chgData name="조 준영" userId="ca2aeba951d90199" providerId="LiveId" clId="{06AE52C4-4507-4D50-8B5C-4183A92EA69E}" dt="2023-06-30T06:42:36.443" v="4027" actId="164"/>
          <ac:spMkLst>
            <pc:docMk/>
            <pc:sldMk cId="2032241109" sldId="1505"/>
            <ac:spMk id="12" creationId="{ACD7A8DC-5B58-99D9-E5B7-C92DE8DC66E0}"/>
          </ac:spMkLst>
        </pc:spChg>
        <pc:spChg chg="add del mod">
          <ac:chgData name="조 준영" userId="ca2aeba951d90199" providerId="LiveId" clId="{06AE52C4-4507-4D50-8B5C-4183A92EA69E}" dt="2023-06-30T06:43:22.666" v="4037" actId="478"/>
          <ac:spMkLst>
            <pc:docMk/>
            <pc:sldMk cId="2032241109" sldId="1505"/>
            <ac:spMk id="13" creationId="{CBE4FF2F-5863-EA05-AC64-F0FC9214EEA3}"/>
          </ac:spMkLst>
        </pc:spChg>
        <pc:spChg chg="add del mod">
          <ac:chgData name="조 준영" userId="ca2aeba951d90199" providerId="LiveId" clId="{06AE52C4-4507-4D50-8B5C-4183A92EA69E}" dt="2023-06-30T06:43:23.276" v="4038" actId="478"/>
          <ac:spMkLst>
            <pc:docMk/>
            <pc:sldMk cId="2032241109" sldId="1505"/>
            <ac:spMk id="14" creationId="{CA9852C1-7F71-EC8B-1C3F-736117A1365E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5" creationId="{F5E52DEF-7EC8-3020-B195-49B45D5C030F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6" creationId="{43917C36-A542-96B6-156B-2A4904D85212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7" creationId="{D267CC05-79C7-C3FD-17CA-3C5BED229A7E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8" creationId="{CACB5205-132B-87D6-8BAB-B26701A6EDE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19" creationId="{F0B819AE-077D-D651-AEAF-698544FC717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6:46:30.206" v="4104" actId="207"/>
          <ac:spMkLst>
            <pc:docMk/>
            <pc:sldMk cId="2032241109" sldId="1505"/>
            <ac:spMk id="28" creationId="{2F5BC48B-64FC-72D9-6E5F-0A26E70F7533}"/>
          </ac:spMkLst>
        </pc:spChg>
        <pc:spChg chg="mod">
          <ac:chgData name="조 준영" userId="ca2aeba951d90199" providerId="LiveId" clId="{06AE52C4-4507-4D50-8B5C-4183A92EA69E}" dt="2023-06-30T06:43:11.919" v="4034" actId="571"/>
          <ac:spMkLst>
            <pc:docMk/>
            <pc:sldMk cId="2032241109" sldId="1505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6:46:36.158" v="4105" actId="207"/>
          <ac:spMkLst>
            <pc:docMk/>
            <pc:sldMk cId="2032241109" sldId="1505"/>
            <ac:spMk id="31" creationId="{F46CDCFC-EB9E-6722-FF2C-6F9F74EBB1F6}"/>
          </ac:spMkLst>
        </pc:spChg>
        <pc:spChg chg="mod">
          <ac:chgData name="조 준영" userId="ca2aeba951d90199" providerId="LiveId" clId="{06AE52C4-4507-4D50-8B5C-4183A92EA69E}" dt="2023-06-30T06:43:15.919" v="4035" actId="571"/>
          <ac:spMkLst>
            <pc:docMk/>
            <pc:sldMk cId="2032241109" sldId="1505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6:43:58.864" v="4043" actId="207"/>
          <ac:spMkLst>
            <pc:docMk/>
            <pc:sldMk cId="2032241109" sldId="1505"/>
            <ac:spMk id="34" creationId="{9E070189-C9F6-0372-D944-165A262B6C75}"/>
          </ac:spMkLst>
        </pc:spChg>
        <pc:spChg chg="mod">
          <ac:chgData name="조 준영" userId="ca2aeba951d90199" providerId="LiveId" clId="{06AE52C4-4507-4D50-8B5C-4183A92EA69E}" dt="2023-06-30T06:43:21.120" v="4036" actId="571"/>
          <ac:spMkLst>
            <pc:docMk/>
            <pc:sldMk cId="2032241109" sldId="1505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6:44:07.831" v="4046" actId="207"/>
          <ac:spMkLst>
            <pc:docMk/>
            <pc:sldMk cId="2032241109" sldId="1505"/>
            <ac:spMk id="37" creationId="{C785398B-9904-ACEF-4659-1DFDF04CC74F}"/>
          </ac:spMkLst>
        </pc:spChg>
        <pc:spChg chg="mod">
          <ac:chgData name="조 준영" userId="ca2aeba951d90199" providerId="LiveId" clId="{06AE52C4-4507-4D50-8B5C-4183A92EA69E}" dt="2023-06-30T06:43:28.994" v="4039" actId="571"/>
          <ac:spMkLst>
            <pc:docMk/>
            <pc:sldMk cId="2032241109" sldId="1505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6:44:22.688" v="4049" actId="207"/>
          <ac:spMkLst>
            <pc:docMk/>
            <pc:sldMk cId="2032241109" sldId="1505"/>
            <ac:spMk id="40" creationId="{25A77BA8-6F04-7402-D378-EA49DF5287C5}"/>
          </ac:spMkLst>
        </pc:spChg>
        <pc:spChg chg="mod">
          <ac:chgData name="조 준영" userId="ca2aeba951d90199" providerId="LiveId" clId="{06AE52C4-4507-4D50-8B5C-4183A92EA69E}" dt="2023-06-30T06:44:13.612" v="4047" actId="571"/>
          <ac:spMkLst>
            <pc:docMk/>
            <pc:sldMk cId="2032241109" sldId="1505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6:44:59.258" v="4056" actId="207"/>
          <ac:spMkLst>
            <pc:docMk/>
            <pc:sldMk cId="2032241109" sldId="1505"/>
            <ac:spMk id="43" creationId="{F8345E20-633E-0292-87FF-1D39A65513F2}"/>
          </ac:spMkLst>
        </pc:spChg>
        <pc:spChg chg="mod">
          <ac:chgData name="조 준영" userId="ca2aeba951d90199" providerId="LiveId" clId="{06AE52C4-4507-4D50-8B5C-4183A92EA69E}" dt="2023-06-30T06:44:33.967" v="4055" actId="20577"/>
          <ac:spMkLst>
            <pc:docMk/>
            <pc:sldMk cId="2032241109" sldId="1505"/>
            <ac:spMk id="44" creationId="{61E8D0C9-B624-08B6-0B58-2778C1B85BCF}"/>
          </ac:spMkLst>
        </pc:spChg>
        <pc:spChg chg="add del mod">
          <ac:chgData name="조 준영" userId="ca2aeba951d90199" providerId="LiveId" clId="{06AE52C4-4507-4D50-8B5C-4183A92EA69E}" dt="2023-06-30T06:45:44.576" v="4091"/>
          <ac:spMkLst>
            <pc:docMk/>
            <pc:sldMk cId="2032241109" sldId="1505"/>
            <ac:spMk id="45" creationId="{86D887A8-5642-D5AF-D462-463B3326ECF4}"/>
          </ac:spMkLst>
        </pc:spChg>
        <pc:spChg chg="add mod">
          <ac:chgData name="조 준영" userId="ca2aeba951d90199" providerId="LiveId" clId="{06AE52C4-4507-4D50-8B5C-4183A92EA69E}" dt="2023-06-30T06:45:36.953" v="4076" actId="207"/>
          <ac:spMkLst>
            <pc:docMk/>
            <pc:sldMk cId="2032241109" sldId="1505"/>
            <ac:spMk id="46" creationId="{432DE3EC-E06F-EACA-762C-683AE2534B6F}"/>
          </ac:spMkLst>
        </pc:spChg>
        <pc:spChg chg="add mod">
          <ac:chgData name="조 준영" userId="ca2aeba951d90199" providerId="LiveId" clId="{06AE52C4-4507-4D50-8B5C-4183A92EA69E}" dt="2023-06-30T06:45:47.623" v="4096"/>
          <ac:spMkLst>
            <pc:docMk/>
            <pc:sldMk cId="2032241109" sldId="1505"/>
            <ac:spMk id="47" creationId="{593EECA6-809F-5AD8-2BE2-2E77CF17B4E2}"/>
          </ac:spMkLst>
        </pc:spChg>
        <pc:spChg chg="add mod">
          <ac:chgData name="조 준영" userId="ca2aeba951d90199" providerId="LiveId" clId="{06AE52C4-4507-4D50-8B5C-4183A92EA69E}" dt="2023-06-30T06:45:44.561" v="4089"/>
          <ac:spMkLst>
            <pc:docMk/>
            <pc:sldMk cId="2032241109" sldId="1505"/>
            <ac:spMk id="48" creationId="{EAF5FF45-6BAF-36E5-97CE-F1F1C2F91C05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49" creationId="{A06272C1-F1F9-1CED-390F-701A52A4D0F0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50" creationId="{8E3A970A-68E5-1212-7413-BF6DF32254EF}"/>
          </ac:spMkLst>
        </pc:spChg>
        <pc:spChg chg="add mod">
          <ac:chgData name="조 준영" userId="ca2aeba951d90199" providerId="LiveId" clId="{06AE52C4-4507-4D50-8B5C-4183A92EA69E}" dt="2023-06-30T06:46:44.313" v="4108" actId="1076"/>
          <ac:spMkLst>
            <pc:docMk/>
            <pc:sldMk cId="2032241109" sldId="1505"/>
            <ac:spMk id="51" creationId="{84E95004-80DB-2787-9F0D-64F88B4D861A}"/>
          </ac:spMkLst>
        </pc:spChg>
        <pc:spChg chg="add mod">
          <ac:chgData name="조 준영" userId="ca2aeba951d90199" providerId="LiveId" clId="{06AE52C4-4507-4D50-8B5C-4183A92EA69E}" dt="2023-06-30T06:46:03.479" v="4102"/>
          <ac:spMkLst>
            <pc:docMk/>
            <pc:sldMk cId="2032241109" sldId="1505"/>
            <ac:spMk id="52" creationId="{61D9AD6F-B4D4-C924-05E0-5FB1AAD3CDF6}"/>
          </ac:spMkLst>
        </pc:spChg>
        <pc:spChg chg="add mod">
          <ac:chgData name="조 준영" userId="ca2aeba951d90199" providerId="LiveId" clId="{06AE52C4-4507-4D50-8B5C-4183A92EA69E}" dt="2023-06-30T06:46:42.126" v="4106" actId="571"/>
          <ac:spMkLst>
            <pc:docMk/>
            <pc:sldMk cId="2032241109" sldId="1505"/>
            <ac:spMk id="53" creationId="{C2243DBB-D880-35B2-7B8B-662697D528A9}"/>
          </ac:spMkLst>
        </pc:spChg>
        <pc:spChg chg="add mod">
          <ac:chgData name="조 준영" userId="ca2aeba951d90199" providerId="LiveId" clId="{06AE52C4-4507-4D50-8B5C-4183A92EA69E}" dt="2023-06-30T06:46:47.158" v="4109" actId="571"/>
          <ac:spMkLst>
            <pc:docMk/>
            <pc:sldMk cId="2032241109" sldId="1505"/>
            <ac:spMk id="54" creationId="{3ACB1FE0-623C-7313-E652-A46D83095EBE}"/>
          </ac:spMkLst>
        </pc:spChg>
        <pc:spChg chg="add mod">
          <ac:chgData name="조 준영" userId="ca2aeba951d90199" providerId="LiveId" clId="{06AE52C4-4507-4D50-8B5C-4183A92EA69E}" dt="2023-06-30T06:51:28.083" v="4243" actId="1076"/>
          <ac:spMkLst>
            <pc:docMk/>
            <pc:sldMk cId="2032241109" sldId="1505"/>
            <ac:spMk id="55" creationId="{CB39CA56-888F-20CC-54B8-16301AAB7912}"/>
          </ac:spMkLst>
        </pc:spChg>
        <pc:spChg chg="add mod">
          <ac:chgData name="조 준영" userId="ca2aeba951d90199" providerId="LiveId" clId="{06AE52C4-4507-4D50-8B5C-4183A92EA69E}" dt="2023-06-30T06:52:33.786" v="4354" actId="20577"/>
          <ac:spMkLst>
            <pc:docMk/>
            <pc:sldMk cId="2032241109" sldId="1505"/>
            <ac:spMk id="56" creationId="{47765222-8B9A-B9C8-582D-5B9F4CB8B62A}"/>
          </ac:spMkLst>
        </pc:spChg>
        <pc:spChg chg="add mod">
          <ac:chgData name="조 준영" userId="ca2aeba951d90199" providerId="LiveId" clId="{06AE52C4-4507-4D50-8B5C-4183A92EA69E}" dt="2023-06-30T06:54:13.596" v="4372"/>
          <ac:spMkLst>
            <pc:docMk/>
            <pc:sldMk cId="2032241109" sldId="1505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6:50:14.678" v="4157" actId="1076"/>
          <ac:spMkLst>
            <pc:docMk/>
            <pc:sldMk cId="2032241109" sldId="1505"/>
            <ac:spMk id="78" creationId="{7F27AF58-1E55-239A-035E-C635E40D7BF5}"/>
          </ac:spMkLst>
        </pc:spChg>
        <pc:spChg chg="mod">
          <ac:chgData name="조 준영" userId="ca2aeba951d90199" providerId="LiveId" clId="{06AE52C4-4507-4D50-8B5C-4183A92EA69E}" dt="2023-06-30T06:50:17.881" v="4158" actId="1076"/>
          <ac:spMkLst>
            <pc:docMk/>
            <pc:sldMk cId="2032241109" sldId="1505"/>
            <ac:spMk id="79" creationId="{3EAF5E6C-F38E-AD2C-8D9A-ECED9CE1D0B4}"/>
          </ac:spMkLst>
        </pc:spChg>
        <pc:spChg chg="mod">
          <ac:chgData name="조 준영" userId="ca2aeba951d90199" providerId="LiveId" clId="{06AE52C4-4507-4D50-8B5C-4183A92EA69E}" dt="2023-06-30T06:34:41.064" v="3919"/>
          <ac:spMkLst>
            <pc:docMk/>
            <pc:sldMk cId="2032241109" sldId="1505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34:43.372" v="3929"/>
          <ac:spMkLst>
            <pc:docMk/>
            <pc:sldMk cId="2032241109" sldId="1505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34:49.797" v="3943"/>
          <ac:spMkLst>
            <pc:docMk/>
            <pc:sldMk cId="2032241109" sldId="1505"/>
            <ac:spMk id="86" creationId="{A3A52FF2-20F8-3D51-2290-47201351C2BD}"/>
          </ac:spMkLst>
        </pc:spChg>
        <pc:grpChg chg="add mod">
          <ac:chgData name="조 준영" userId="ca2aeba951d90199" providerId="LiveId" clId="{06AE52C4-4507-4D50-8B5C-4183A92EA69E}" dt="2023-06-30T06:42:36.443" v="4027" actId="164"/>
          <ac:grpSpMkLst>
            <pc:docMk/>
            <pc:sldMk cId="2032241109" sldId="1505"/>
            <ac:grpSpMk id="21" creationId="{36647DBC-7BB1-AFCB-2DC7-4AA0B0CDC2CB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2" creationId="{8A23F9E3-D402-58A9-462D-480E2791D6C2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3" creationId="{3DB900A3-C489-9B42-84A8-7B0B3168AE89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4" creationId="{B3A6CCD6-1FE6-1B19-A7BC-9278545BE821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5" creationId="{211C5A93-7832-4DDD-8B93-084E30495FCB}"/>
          </ac:grpSpMkLst>
        </pc:grpChg>
        <pc:grpChg chg="add mod">
          <ac:chgData name="조 준영" userId="ca2aeba951d90199" providerId="LiveId" clId="{06AE52C4-4507-4D50-8B5C-4183A92EA69E}" dt="2023-06-30T06:42:58.688" v="4032" actId="164"/>
          <ac:grpSpMkLst>
            <pc:docMk/>
            <pc:sldMk cId="2032241109" sldId="1505"/>
            <ac:grpSpMk id="26" creationId="{E653CAAD-2A6D-5BD2-9140-D6E8BB84D99C}"/>
          </ac:grpSpMkLst>
        </pc:grpChg>
        <pc:grpChg chg="add mod">
          <ac:chgData name="조 준영" userId="ca2aeba951d90199" providerId="LiveId" clId="{06AE52C4-4507-4D50-8B5C-4183A92EA69E}" dt="2023-06-30T06:43:11.919" v="4034" actId="571"/>
          <ac:grpSpMkLst>
            <pc:docMk/>
            <pc:sldMk cId="2032241109" sldId="1505"/>
            <ac:grpSpMk id="27" creationId="{21F23D4A-2292-3298-9B72-9CBE7CD2C3F1}"/>
          </ac:grpSpMkLst>
        </pc:grpChg>
        <pc:grpChg chg="add mod">
          <ac:chgData name="조 준영" userId="ca2aeba951d90199" providerId="LiveId" clId="{06AE52C4-4507-4D50-8B5C-4183A92EA69E}" dt="2023-06-30T06:43:15.919" v="4035" actId="571"/>
          <ac:grpSpMkLst>
            <pc:docMk/>
            <pc:sldMk cId="2032241109" sldId="1505"/>
            <ac:grpSpMk id="30" creationId="{6850AF7D-1FD9-30CA-B044-187E647AFC09}"/>
          </ac:grpSpMkLst>
        </pc:grpChg>
        <pc:grpChg chg="add mod">
          <ac:chgData name="조 준영" userId="ca2aeba951d90199" providerId="LiveId" clId="{06AE52C4-4507-4D50-8B5C-4183A92EA69E}" dt="2023-06-30T06:43:21.120" v="4036" actId="571"/>
          <ac:grpSpMkLst>
            <pc:docMk/>
            <pc:sldMk cId="2032241109" sldId="1505"/>
            <ac:grpSpMk id="33" creationId="{317FF839-14B9-0BC2-6C56-4FF578A3979C}"/>
          </ac:grpSpMkLst>
        </pc:grpChg>
        <pc:grpChg chg="add mod">
          <ac:chgData name="조 준영" userId="ca2aeba951d90199" providerId="LiveId" clId="{06AE52C4-4507-4D50-8B5C-4183A92EA69E}" dt="2023-06-30T06:43:28.994" v="4039" actId="571"/>
          <ac:grpSpMkLst>
            <pc:docMk/>
            <pc:sldMk cId="2032241109" sldId="1505"/>
            <ac:grpSpMk id="36" creationId="{8283E483-C835-9836-7002-FEF39ECAD916}"/>
          </ac:grpSpMkLst>
        </pc:grpChg>
        <pc:grpChg chg="add mod">
          <ac:chgData name="조 준영" userId="ca2aeba951d90199" providerId="LiveId" clId="{06AE52C4-4507-4D50-8B5C-4183A92EA69E}" dt="2023-06-30T06:44:13.612" v="4047" actId="571"/>
          <ac:grpSpMkLst>
            <pc:docMk/>
            <pc:sldMk cId="2032241109" sldId="1505"/>
            <ac:grpSpMk id="39" creationId="{52FD726A-0967-3F33-DD49-6072EAD101A4}"/>
          </ac:grpSpMkLst>
        </pc:grpChg>
        <pc:grpChg chg="add mod">
          <ac:chgData name="조 준영" userId="ca2aeba951d90199" providerId="LiveId" clId="{06AE52C4-4507-4D50-8B5C-4183A92EA69E}" dt="2023-06-30T06:44:17.330" v="4048" actId="571"/>
          <ac:grpSpMkLst>
            <pc:docMk/>
            <pc:sldMk cId="2032241109" sldId="1505"/>
            <ac:grpSpMk id="42" creationId="{1B56D705-C7ED-46B3-B6F7-3CC2FF563EB7}"/>
          </ac:grpSpMkLst>
        </pc:grpChg>
        <pc:grpChg chg="mod">
          <ac:chgData name="조 준영" userId="ca2aeba951d90199" providerId="LiveId" clId="{06AE52C4-4507-4D50-8B5C-4183A92EA69E}" dt="2023-06-30T06:49:40.933" v="4144" actId="688"/>
          <ac:grpSpMkLst>
            <pc:docMk/>
            <pc:sldMk cId="2032241109" sldId="1505"/>
            <ac:grpSpMk id="90" creationId="{008CE6CA-BE71-7651-4E77-6C180EF06B61}"/>
          </ac:grpSpMkLst>
        </pc:grpChg>
        <pc:picChg chg="del">
          <ac:chgData name="조 준영" userId="ca2aeba951d90199" providerId="LiveId" clId="{06AE52C4-4507-4D50-8B5C-4183A92EA69E}" dt="2023-06-30T06:35:33.702" v="3950" actId="478"/>
          <ac:picMkLst>
            <pc:docMk/>
            <pc:sldMk cId="2032241109" sldId="1505"/>
            <ac:picMk id="3" creationId="{060670E9-EDA9-CEFD-E339-923BF3E15BF2}"/>
          </ac:picMkLst>
        </pc:picChg>
        <pc:picChg chg="mod">
          <ac:chgData name="조 준영" userId="ca2aeba951d90199" providerId="LiveId" clId="{06AE52C4-4507-4D50-8B5C-4183A92EA69E}" dt="2023-06-30T06:49:17.548" v="4137" actId="1076"/>
          <ac:picMkLst>
            <pc:docMk/>
            <pc:sldMk cId="2032241109" sldId="1505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6:50:36.736" v="4163" actId="1076"/>
          <ac:picMkLst>
            <pc:docMk/>
            <pc:sldMk cId="2032241109" sldId="1505"/>
            <ac:picMk id="77" creationId="{861B7EA8-9C0B-E1B7-9175-7F718DC95267}"/>
          </ac:picMkLst>
        </pc:picChg>
      </pc:sldChg>
      <pc:sldChg chg="addSp modSp add mod ord">
        <pc:chgData name="조 준영" userId="ca2aeba951d90199" providerId="LiveId" clId="{06AE52C4-4507-4D50-8B5C-4183A92EA69E}" dt="2023-06-30T08:41:46.502" v="5899" actId="1076"/>
        <pc:sldMkLst>
          <pc:docMk/>
          <pc:sldMk cId="993434238" sldId="1506"/>
        </pc:sldMkLst>
        <pc:spChg chg="add mod">
          <ac:chgData name="조 준영" userId="ca2aeba951d90199" providerId="LiveId" clId="{06AE52C4-4507-4D50-8B5C-4183A92EA69E}" dt="2023-06-30T07:49:57.900" v="4661" actId="20577"/>
          <ac:spMkLst>
            <pc:docMk/>
            <pc:sldMk cId="993434238" sldId="1506"/>
            <ac:spMk id="3" creationId="{A3EF085F-564E-EEF0-D608-6202B0E2B6DD}"/>
          </ac:spMkLst>
        </pc:spChg>
        <pc:spChg chg="add 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6" creationId="{B6863136-EACE-648F-CD60-E676DEA9CAFA}"/>
          </ac:spMkLst>
        </pc:spChg>
        <pc:spChg chg="add mod">
          <ac:chgData name="조 준영" userId="ca2aeba951d90199" providerId="LiveId" clId="{06AE52C4-4507-4D50-8B5C-4183A92EA69E}" dt="2023-06-30T07:41:09.111" v="4590"/>
          <ac:spMkLst>
            <pc:docMk/>
            <pc:sldMk cId="993434238" sldId="1506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3:17.070" v="4748" actId="20577"/>
          <ac:spMkLst>
            <pc:docMk/>
            <pc:sldMk cId="993434238" sldId="1506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49:20.279" v="4649" actId="20577"/>
          <ac:spMkLst>
            <pc:docMk/>
            <pc:sldMk cId="993434238" sldId="1506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45:26.896" v="4640" actId="20577"/>
          <ac:spMkLst>
            <pc:docMk/>
            <pc:sldMk cId="993434238" sldId="1506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8:42.863" v="4834" actId="164"/>
          <ac:spMkLst>
            <pc:docMk/>
            <pc:sldMk cId="993434238" sldId="1506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8:03:09.481" v="4897" actId="164"/>
          <ac:spMkLst>
            <pc:docMk/>
            <pc:sldMk cId="993434238" sldId="1506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4" creationId="{3ACB1FE0-623C-7313-E652-A46D83095EBE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5" creationId="{CB39CA56-888F-20CC-54B8-16301AAB791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40:40.515" v="4581" actId="164"/>
          <ac:spMkLst>
            <pc:docMk/>
            <pc:sldMk cId="993434238" sldId="1506"/>
            <ac:spMk id="57" creationId="{FF0147D6-8834-D0C0-7233-681126B0A522}"/>
          </ac:spMkLst>
        </pc:spChg>
        <pc:spChg chg="add mod">
          <ac:chgData name="조 준영" userId="ca2aeba951d90199" providerId="LiveId" clId="{06AE52C4-4507-4D50-8B5C-4183A92EA69E}" dt="2023-06-30T08:41:46.502" v="5899" actId="1076"/>
          <ac:spMkLst>
            <pc:docMk/>
            <pc:sldMk cId="993434238" sldId="1506"/>
            <ac:spMk id="62" creationId="{D3AB33E0-AC45-2B58-0015-26B09DDE9A7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4" creationId="{62FF4142-1407-B213-DFE2-15C45B1BF895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8:03:09.481" v="4897" actId="164"/>
          <ac:grpSpMkLst>
            <pc:docMk/>
            <pc:sldMk cId="993434238" sldId="1506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8:42.863" v="4834" actId="164"/>
          <ac:grpSpMkLst>
            <pc:docMk/>
            <pc:sldMk cId="993434238" sldId="1506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5" creationId="{BBB4539A-0CB2-6738-20AF-9E06610967D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58" creationId="{B6A7B10B-24B8-935B-FF08-767C801AC3DD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61" creationId="{7FEB4D53-A56B-70E5-7CDE-12014757EFFE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90" creationId="{008CE6CA-BE71-7651-4E77-6C180EF06B61}"/>
          </ac:grpSpMkLst>
        </pc:grp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89" creationId="{426C29C5-6C61-9FAF-5C3F-7F21790FE987}"/>
          </ac:picMkLst>
        </pc:picChg>
      </pc:sldChg>
      <pc:sldChg chg="addSp delSp modSp add mod">
        <pc:chgData name="조 준영" userId="ca2aeba951d90199" providerId="LiveId" clId="{06AE52C4-4507-4D50-8B5C-4183A92EA69E}" dt="2023-06-30T08:30:53.629" v="5772" actId="20577"/>
        <pc:sldMkLst>
          <pc:docMk/>
          <pc:sldMk cId="363117817" sldId="1507"/>
        </pc:sldMkLst>
        <pc:spChg chg="mod">
          <ac:chgData name="조 준영" userId="ca2aeba951d90199" providerId="LiveId" clId="{06AE52C4-4507-4D50-8B5C-4183A92EA69E}" dt="2023-06-30T07:50:55.822" v="4673"/>
          <ac:spMkLst>
            <pc:docMk/>
            <pc:sldMk cId="363117817" sldId="150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7:55:45.017" v="4785" actId="20577"/>
          <ac:spMkLst>
            <pc:docMk/>
            <pc:sldMk cId="363117817" sldId="1507"/>
            <ac:spMk id="3" creationId="{A3EF085F-564E-EEF0-D608-6202B0E2B6DD}"/>
          </ac:spMkLst>
        </pc:spChg>
        <pc:spChg chg="mod">
          <ac:chgData name="조 준영" userId="ca2aeba951d90199" providerId="LiveId" clId="{06AE52C4-4507-4D50-8B5C-4183A92EA69E}" dt="2023-06-30T07:55:56.892" v="4790" actId="20577"/>
          <ac:spMkLst>
            <pc:docMk/>
            <pc:sldMk cId="363117817" sldId="1507"/>
            <ac:spMk id="6" creationId="{B6863136-EACE-648F-CD60-E676DEA9CAFA}"/>
          </ac:spMkLst>
        </pc:spChg>
        <pc:spChg chg="mod">
          <ac:chgData name="조 준영" userId="ca2aeba951d90199" providerId="LiveId" clId="{06AE52C4-4507-4D50-8B5C-4183A92EA69E}" dt="2023-06-30T07:55:37.583" v="4782" actId="20577"/>
          <ac:spMkLst>
            <pc:docMk/>
            <pc:sldMk cId="363117817" sldId="1507"/>
            <ac:spMk id="8" creationId="{631084C6-CCD9-E541-734B-221F704FEFB8}"/>
          </ac:spMkLst>
        </pc:spChg>
        <pc:spChg chg="mod">
          <ac:chgData name="조 준영" userId="ca2aeba951d90199" providerId="LiveId" clId="{06AE52C4-4507-4D50-8B5C-4183A92EA69E}" dt="2023-06-30T07:55:48.943" v="4787" actId="20577"/>
          <ac:spMkLst>
            <pc:docMk/>
            <pc:sldMk cId="363117817" sldId="1507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6:50.665" v="4804" actId="207"/>
          <ac:spMkLst>
            <pc:docMk/>
            <pc:sldMk cId="363117817" sldId="1507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55:23.991" v="4777" actId="20577"/>
          <ac:spMkLst>
            <pc:docMk/>
            <pc:sldMk cId="363117817" sldId="1507"/>
            <ac:spMk id="12" creationId="{ACD7A8DC-5B58-99D9-E5B7-C92DE8DC66E0}"/>
          </ac:spMkLst>
        </pc:spChg>
        <pc:spChg chg="mod">
          <ac:chgData name="조 준영" userId="ca2aeba951d90199" providerId="LiveId" clId="{06AE52C4-4507-4D50-8B5C-4183A92EA69E}" dt="2023-06-30T07:55:35.472" v="4781" actId="20577"/>
          <ac:spMkLst>
            <pc:docMk/>
            <pc:sldMk cId="363117817" sldId="1507"/>
            <ac:spMk id="16" creationId="{43917C36-A542-96B6-156B-2A4904D85212}"/>
          </ac:spMkLst>
        </pc:spChg>
        <pc:spChg chg="mod">
          <ac:chgData name="조 준영" userId="ca2aeba951d90199" providerId="LiveId" clId="{06AE52C4-4507-4D50-8B5C-4183A92EA69E}" dt="2023-06-30T07:55:28.696" v="4779" actId="20577"/>
          <ac:spMkLst>
            <pc:docMk/>
            <pc:sldMk cId="363117817" sldId="1507"/>
            <ac:spMk id="18" creationId="{CACB5205-132B-87D6-8BAB-B26701A6EDE8}"/>
          </ac:spMkLst>
        </pc:spChg>
        <pc:spChg chg="mod">
          <ac:chgData name="조 준영" userId="ca2aeba951d90199" providerId="LiveId" clId="{06AE52C4-4507-4D50-8B5C-4183A92EA69E}" dt="2023-06-30T07:55:26.454" v="4778" actId="20577"/>
          <ac:spMkLst>
            <pc:docMk/>
            <pc:sldMk cId="363117817" sldId="1507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7:55:40.622" v="4783" actId="20577"/>
          <ac:spMkLst>
            <pc:docMk/>
            <pc:sldMk cId="363117817" sldId="1507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7:55:42.778" v="4784" actId="20577"/>
          <ac:spMkLst>
            <pc:docMk/>
            <pc:sldMk cId="363117817" sldId="1507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7:56:00.716" v="4791" actId="20577"/>
          <ac:spMkLst>
            <pc:docMk/>
            <pc:sldMk cId="363117817" sldId="1507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7:55:54.283" v="4789" actId="20577"/>
          <ac:spMkLst>
            <pc:docMk/>
            <pc:sldMk cId="363117817" sldId="1507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7:55:51.485" v="4788" actId="20577"/>
          <ac:spMkLst>
            <pc:docMk/>
            <pc:sldMk cId="363117817" sldId="1507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54:53.029" v="4769" actId="20577"/>
          <ac:spMkLst>
            <pc:docMk/>
            <pc:sldMk cId="363117817" sldId="1507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4" creationId="{3ACB1FE0-623C-7313-E652-A46D83095EBE}"/>
          </ac:spMkLst>
        </pc:spChg>
        <pc:spChg chg="del mod">
          <ac:chgData name="조 준영" userId="ca2aeba951d90199" providerId="LiveId" clId="{06AE52C4-4507-4D50-8B5C-4183A92EA69E}" dt="2023-06-30T07:55:11.120" v="4772" actId="478"/>
          <ac:spMkLst>
            <pc:docMk/>
            <pc:sldMk cId="363117817" sldId="1507"/>
            <ac:spMk id="55" creationId="{CB39CA56-888F-20CC-54B8-16301AAB7912}"/>
          </ac:spMkLst>
        </pc:spChg>
        <pc:spChg chg="del mod">
          <ac:chgData name="조 준영" userId="ca2aeba951d90199" providerId="LiveId" clId="{06AE52C4-4507-4D50-8B5C-4183A92EA69E}" dt="2023-06-30T07:55:09.366" v="4771" actId="478"/>
          <ac:spMkLst>
            <pc:docMk/>
            <pc:sldMk cId="363117817" sldId="1507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55:46.885" v="4786" actId="20577"/>
          <ac:spMkLst>
            <pc:docMk/>
            <pc:sldMk cId="363117817" sldId="1507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2" creationId="{4E924F21-3D20-FACD-6362-355511C0912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4" creationId="{6767C174-279D-4502-62E0-57471D1F3E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5" creationId="{8B501AFC-9920-C624-0671-7D13C7E24F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6" creationId="{3CA7BEB6-A224-378A-9ACB-F4F214C9A5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0" creationId="{5420BE96-8DB1-2139-5C44-B4CB5372030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1" creationId="{65085D05-4B5F-2E0A-1DE6-E3F274AC4D4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3" creationId="{396A191E-A219-E593-4157-D3989534ED62}"/>
          </ac:spMkLst>
        </pc:spChg>
        <pc:spChg chg="mod">
          <ac:chgData name="조 준영" userId="ca2aeba951d90199" providerId="LiveId" clId="{06AE52C4-4507-4D50-8B5C-4183A92EA69E}" dt="2023-06-30T07:55:18.319" v="4776" actId="404"/>
          <ac:spMkLst>
            <pc:docMk/>
            <pc:sldMk cId="363117817" sldId="1507"/>
            <ac:spMk id="75" creationId="{3A874DBC-FC40-7B04-E474-E7E08C3A5209}"/>
          </ac:spMkLst>
        </pc:spChg>
        <pc:spChg chg="del mod">
          <ac:chgData name="조 준영" userId="ca2aeba951d90199" providerId="LiveId" clId="{06AE52C4-4507-4D50-8B5C-4183A92EA69E}" dt="2023-06-30T07:55:13.303" v="4773" actId="478"/>
          <ac:spMkLst>
            <pc:docMk/>
            <pc:sldMk cId="363117817" sldId="1507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7:52:48.776" v="4739" actId="6549"/>
          <ac:spMkLst>
            <pc:docMk/>
            <pc:sldMk cId="363117817" sldId="1507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7:52:55.699" v="4742" actId="20577"/>
          <ac:spMkLst>
            <pc:docMk/>
            <pc:sldMk cId="363117817" sldId="1507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7:52:51.036" v="4740" actId="20577"/>
          <ac:spMkLst>
            <pc:docMk/>
            <pc:sldMk cId="363117817" sldId="1507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7:52:52.860" v="4741" actId="20577"/>
          <ac:spMkLst>
            <pc:docMk/>
            <pc:sldMk cId="363117817" sldId="1507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7:52:57.662" v="4743" actId="20577"/>
          <ac:spMkLst>
            <pc:docMk/>
            <pc:sldMk cId="363117817" sldId="1507"/>
            <ac:spMk id="88" creationId="{67D9BFA3-532B-3320-A710-A69ECF79C60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2" creationId="{BA90E63C-5FD6-3D3C-E9FC-B08BDD6C65B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3" creationId="{165CE6B8-FBBF-B94F-65A2-EB7959CC1B1F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4" creationId="{2363E8D9-F768-8647-08E5-7271B1683A0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5" creationId="{2F846617-4839-E5FE-0684-C52127EA5E6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6" creationId="{8D998071-A9DD-23FA-1A60-C61D6F766D5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7" creationId="{251EF911-D86F-33E7-3531-E9E1E33B073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8" creationId="{CF5BA5E5-6F58-2C34-89F2-7175E15CC86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9" creationId="{C914DEB0-320D-F931-8CC6-7647038F368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0" creationId="{C41FDDE6-6276-79EB-48EA-454D5D68512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1" creationId="{386F6973-0E4E-65FF-8EAE-E4519F1A71B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2" creationId="{E09B0054-6822-8C0E-35C4-F7FD667F02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3" creationId="{A5796745-680A-CFA9-7C6E-5031CFA0BCB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5" creationId="{FF9FD64A-3A65-EBCE-D843-DE27D3DCAFB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6" creationId="{01563F30-5B31-29FF-191A-64FCB9BB54D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7" creationId="{74C2167D-336A-DFFB-2F35-CCFEF66E20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8" creationId="{D4DF232F-255B-75CF-6DBA-028B0D5CB0E1}"/>
          </ac:spMkLst>
        </pc:spChg>
        <pc:spChg chg="mod">
          <ac:chgData name="조 준영" userId="ca2aeba951d90199" providerId="LiveId" clId="{06AE52C4-4507-4D50-8B5C-4183A92EA69E}" dt="2023-06-30T08:11:53.652" v="5065"/>
          <ac:spMkLst>
            <pc:docMk/>
            <pc:sldMk cId="363117817" sldId="1507"/>
            <ac:spMk id="119" creationId="{C09D8088-FA35-C606-F89E-C42B2EC5B9C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0" creationId="{FBC282EE-BD5B-73AA-D994-4B497AD2FA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1" creationId="{FE3F2DD3-987F-A8B3-5252-F0AFBE04E31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2" creationId="{736E672A-BA43-F3AA-5D45-501B0E99996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3" creationId="{1E1A82D5-223A-2AEC-50C3-640DED9C2BF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4" creationId="{E9AE924B-69E7-0708-5FBA-0EE40AD7841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5" creationId="{1DA48DAE-BDCB-AFDE-C090-EE3F806BC66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6" creationId="{0B3E21C9-4FC5-1752-CA40-7AB6D9228EB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7" creationId="{0A3C565F-019C-C99F-F48A-3CDB225F190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8" creationId="{427E6CF1-6154-82DF-F159-DEA587B5018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9" creationId="{8E8690D7-66A6-590D-CEFB-472A9857972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0" creationId="{B6BEB7A2-E46F-0997-4BCA-654E7E5AF45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1" creationId="{83B63708-45E9-4A0C-D440-F8F0A0E2FD8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2" creationId="{5EA75883-5607-B90D-8E8B-ECFC7E8E35B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3" creationId="{BE02E98D-A177-E799-D232-72BDE672836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4" creationId="{70745F9D-A538-18BE-2B2B-06F34EAFCB8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5" creationId="{8CD793BB-8BBB-99CB-C99C-A656A05F121E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6" creationId="{748FF8D9-11EF-70C7-B5B0-A11566CFD3E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7" creationId="{F5F623A3-EF8B-9129-608A-05AC6CE943F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8" creationId="{42D83511-F142-6860-97C8-B0E5E289431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9" creationId="{810B81EE-7353-AA81-2D0B-FFCBC6D389D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0" creationId="{83C7ECA0-AEF4-3848-7052-6C5D6DF854B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1" creationId="{48E96E62-8372-2DF7-FECD-EE249B8F20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4" creationId="{6FCE0190-7C11-A223-F17C-31CC55D60ED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5" creationId="{A0C59546-4A73-74F5-6AC0-FF600B93F7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7" creationId="{C33DE916-E9C7-9E55-48C8-33D6184267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9" creationId="{01151D39-A53F-D751-F8BB-B38CB13775D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0" creationId="{37E2355C-3EEA-7B4E-3346-D971FEDFE06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1" creationId="{82BEAD7F-FF90-7A97-4922-763D02373F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2" creationId="{92476E0D-0D6D-3C24-46E6-65DFE740CAD1}"/>
          </ac:spMkLst>
        </pc:spChg>
        <pc:spChg chg="add mod">
          <ac:chgData name="조 준영" userId="ca2aeba951d90199" providerId="LiveId" clId="{06AE52C4-4507-4D50-8B5C-4183A92EA69E}" dt="2023-06-30T07:59:28.836" v="4857" actId="1076"/>
          <ac:spMkLst>
            <pc:docMk/>
            <pc:sldMk cId="363117817" sldId="1507"/>
            <ac:spMk id="153" creationId="{E89B762A-AFEA-60E3-1841-65B528C15F66}"/>
          </ac:spMkLst>
        </pc:spChg>
        <pc:spChg chg="add mod or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7" creationId="{A99E9465-B638-C31B-70FA-F940FD8FC784}"/>
          </ac:spMkLst>
        </pc:spChg>
        <pc:spChg chg="add mod">
          <ac:chgData name="조 준영" userId="ca2aeba951d90199" providerId="LiveId" clId="{06AE52C4-4507-4D50-8B5C-4183A92EA69E}" dt="2023-06-30T07:58:01.620" v="4827"/>
          <ac:spMkLst>
            <pc:docMk/>
            <pc:sldMk cId="363117817" sldId="1507"/>
            <ac:spMk id="158" creationId="{191DB506-EF3F-8825-325D-2A75183F3325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0" creationId="{93CED088-1130-B310-3170-428A89D012F1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1" creationId="{0C7DD2C7-0A01-4D60-A761-9C6E279CA728}"/>
          </ac:spMkLst>
        </pc:spChg>
        <pc:spChg chg="mod">
          <ac:chgData name="조 준영" userId="ca2aeba951d90199" providerId="LiveId" clId="{06AE52C4-4507-4D50-8B5C-4183A92EA69E}" dt="2023-06-30T07:59:26.057" v="4855" actId="1076"/>
          <ac:spMkLst>
            <pc:docMk/>
            <pc:sldMk cId="363117817" sldId="1507"/>
            <ac:spMk id="164" creationId="{CF663401-F6A1-53A9-8CEB-BDC43D934F34}"/>
          </ac:spMkLst>
        </pc:spChg>
        <pc:spChg chg="mod">
          <ac:chgData name="조 준영" userId="ca2aeba951d90199" providerId="LiveId" clId="{06AE52C4-4507-4D50-8B5C-4183A92EA69E}" dt="2023-06-30T07:58:54.376" v="4837" actId="14100"/>
          <ac:spMkLst>
            <pc:docMk/>
            <pc:sldMk cId="363117817" sldId="1507"/>
            <ac:spMk id="165" creationId="{59043F02-C04C-710B-EE54-F9A34969F946}"/>
          </ac:spMkLst>
        </pc:spChg>
        <pc:spChg chg="del mod">
          <ac:chgData name="조 준영" userId="ca2aeba951d90199" providerId="LiveId" clId="{06AE52C4-4507-4D50-8B5C-4183A92EA69E}" dt="2023-06-30T07:59:12.775" v="4840" actId="478"/>
          <ac:spMkLst>
            <pc:docMk/>
            <pc:sldMk cId="363117817" sldId="1507"/>
            <ac:spMk id="166" creationId="{D3122F66-0615-0191-1E51-B0D22EEDC179}"/>
          </ac:spMkLst>
        </pc:spChg>
        <pc:spChg chg="mod">
          <ac:chgData name="조 준영" userId="ca2aeba951d90199" providerId="LiveId" clId="{06AE52C4-4507-4D50-8B5C-4183A92EA69E}" dt="2023-06-30T07:59:21.510" v="4850" actId="1076"/>
          <ac:spMkLst>
            <pc:docMk/>
            <pc:sldMk cId="363117817" sldId="1507"/>
            <ac:spMk id="169" creationId="{1D011AF4-E7FA-BAAB-7666-3061648EDAF5}"/>
          </ac:spMkLst>
        </pc:spChg>
        <pc:spChg chg="mod">
          <ac:chgData name="조 준영" userId="ca2aeba951d90199" providerId="LiveId" clId="{06AE52C4-4507-4D50-8B5C-4183A92EA69E}" dt="2023-06-30T07:59:06.777" v="4839" actId="571"/>
          <ac:spMkLst>
            <pc:docMk/>
            <pc:sldMk cId="363117817" sldId="1507"/>
            <ac:spMk id="170" creationId="{57578EF5-D87B-9264-015E-C4F85CD55419}"/>
          </ac:spMkLst>
        </pc:spChg>
        <pc:spChg chg="del mod">
          <ac:chgData name="조 준영" userId="ca2aeba951d90199" providerId="LiveId" clId="{06AE52C4-4507-4D50-8B5C-4183A92EA69E}" dt="2023-06-30T07:59:15.778" v="4841" actId="478"/>
          <ac:spMkLst>
            <pc:docMk/>
            <pc:sldMk cId="363117817" sldId="1507"/>
            <ac:spMk id="171" creationId="{9B08AF41-9DD5-1E51-C982-1BCE50F4DD89}"/>
          </ac:spMkLst>
        </pc:spChg>
        <pc:spChg chg="add del">
          <ac:chgData name="조 준영" userId="ca2aeba951d90199" providerId="LiveId" clId="{06AE52C4-4507-4D50-8B5C-4183A92EA69E}" dt="2023-06-30T07:59:41.585" v="4861" actId="478"/>
          <ac:spMkLst>
            <pc:docMk/>
            <pc:sldMk cId="363117817" sldId="1507"/>
            <ac:spMk id="172" creationId="{642746AB-F92C-682A-8ED3-0AA69231493E}"/>
          </ac:spMkLst>
        </pc:spChg>
        <pc:spChg chg="add mod">
          <ac:chgData name="조 준영" userId="ca2aeba951d90199" providerId="LiveId" clId="{06AE52C4-4507-4D50-8B5C-4183A92EA69E}" dt="2023-06-30T08:05:34.430" v="4913" actId="207"/>
          <ac:spMkLst>
            <pc:docMk/>
            <pc:sldMk cId="363117817" sldId="1507"/>
            <ac:spMk id="173" creationId="{39148BC1-DF39-E77C-56DF-6AAF8E7984B4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5" creationId="{80D269E5-05FD-EBFD-A12D-883D638699C9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6" creationId="{6DF682BF-E9B7-6503-124D-C9AB03B92B14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8" creationId="{63B45E8D-3070-F580-CE13-7FD30C6EB0A6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9" creationId="{06D04D7D-9FC6-D460-6C10-3538C311A534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2" creationId="{2628A0E5-0616-B8AA-DD8D-A043AD962816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3" creationId="{8ADFBBF3-2415-87D5-46A2-F1C2C57B4142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4" creationId="{F72F98C1-C8C6-44DF-6EE3-F7C3970E9EA3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6" creationId="{3BA409D9-6B23-F362-2F50-C66AF999C55C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7" creationId="{061C2B97-C1F8-EFF4-4DC8-C66965F11AB9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0" creationId="{FFF085FF-463A-F937-7416-BD49E46CACE0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1" creationId="{544CD06E-070B-ECBD-E517-C5353D87B7F2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2" creationId="{C6F70B8E-E3D5-E288-33BA-8FF8446D7869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3" creationId="{6605D1B2-58C4-B1A5-EB08-914FB27D038B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4" creationId="{B11A4894-4111-B603-5D3B-1C8DB257C6D8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6" creationId="{BC695FB7-5C3D-432E-14F7-743F65A03526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7" creationId="{357016E3-B922-A049-C045-1C963A58885B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8" creationId="{9B6A20A7-9E05-F1F0-74D2-7AB8269E453F}"/>
          </ac:spMkLst>
        </pc:spChg>
        <pc:spChg chg="add mod">
          <ac:chgData name="조 준영" userId="ca2aeba951d90199" providerId="LiveId" clId="{06AE52C4-4507-4D50-8B5C-4183A92EA69E}" dt="2023-06-30T08:08:50.670" v="5006" actId="1076"/>
          <ac:spMkLst>
            <pc:docMk/>
            <pc:sldMk cId="363117817" sldId="1507"/>
            <ac:spMk id="199" creationId="{E97FF952-4B84-9C51-E58F-62AD22C89813}"/>
          </ac:spMkLst>
        </pc:spChg>
        <pc:spChg chg="add mod">
          <ac:chgData name="조 준영" userId="ca2aeba951d90199" providerId="LiveId" clId="{06AE52C4-4507-4D50-8B5C-4183A92EA69E}" dt="2023-06-30T08:08:16.872" v="4978" actId="571"/>
          <ac:spMkLst>
            <pc:docMk/>
            <pc:sldMk cId="363117817" sldId="1507"/>
            <ac:spMk id="201" creationId="{043FE652-F12E-4334-537A-E691A87E598F}"/>
          </ac:spMkLst>
        </pc:spChg>
        <pc:spChg chg="add mod">
          <ac:chgData name="조 준영" userId="ca2aeba951d90199" providerId="LiveId" clId="{06AE52C4-4507-4D50-8B5C-4183A92EA69E}" dt="2023-06-30T08:09:00.797" v="5008" actId="1076"/>
          <ac:spMkLst>
            <pc:docMk/>
            <pc:sldMk cId="363117817" sldId="1507"/>
            <ac:spMk id="202" creationId="{6ABF4F90-44CE-3D82-7492-2FDF653A6FA0}"/>
          </ac:spMkLst>
        </pc:spChg>
        <pc:spChg chg="add mod">
          <ac:chgData name="조 준영" userId="ca2aeba951d90199" providerId="LiveId" clId="{06AE52C4-4507-4D50-8B5C-4183A92EA69E}" dt="2023-06-30T08:09:21.395" v="5017" actId="1076"/>
          <ac:spMkLst>
            <pc:docMk/>
            <pc:sldMk cId="363117817" sldId="1507"/>
            <ac:spMk id="203" creationId="{D4EB5093-4C2F-4B33-2791-A39D2416138D}"/>
          </ac:spMkLst>
        </pc:spChg>
        <pc:spChg chg="add mod">
          <ac:chgData name="조 준영" userId="ca2aeba951d90199" providerId="LiveId" clId="{06AE52C4-4507-4D50-8B5C-4183A92EA69E}" dt="2023-06-30T08:30:53.629" v="5772" actId="20577"/>
          <ac:spMkLst>
            <pc:docMk/>
            <pc:sldMk cId="363117817" sldId="1507"/>
            <ac:spMk id="204" creationId="{4B981CCF-CBA0-9DF0-08A1-596601A1A373}"/>
          </ac:spMkLst>
        </pc:s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7:57:21.306" v="4808" actId="1076"/>
          <ac:grpSpMkLst>
            <pc:docMk/>
            <pc:sldMk cId="363117817" sldId="1507"/>
            <ac:grpSpMk id="14" creationId="{99079D89-9335-DEB6-59F0-E76216AE5DE3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45" creationId="{6C948888-E533-B365-3E9D-2AD0EF30BE7F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1" creationId="{E005E069-AFB4-CED7-C529-758757F31D1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3" creationId="{671D6E3E-1868-5159-2E6E-DF00EA4E1F0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87" creationId="{946DBE50-088B-014C-34B4-E0B64796503E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90" creationId="{008CE6CA-BE71-7651-4E77-6C180EF06B6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1" creationId="{D3BF0A09-FFCB-9893-D012-86FEEA8ED00B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2" creationId="{4FCA40F7-DAB7-394A-FD8E-343644B1E1B7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3" creationId="{E54DAC7E-7B9F-8203-80C6-620AD724436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4" creationId="{9D43CD3D-AAF6-6EB1-328F-CEA4E04C8F1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5" creationId="{F931C4BF-D869-E3A8-C674-287FDBCC73BC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6" creationId="{C4D2D2D3-01FB-E317-802A-75F269B5DEF3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7" creationId="{5E9BAC26-AFA8-FB97-B852-F882AE3861A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8" creationId="{17EE1A74-4792-A093-135B-6863DCC6813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9" creationId="{E8771095-A15F-D6FD-9E54-6F3118A538F0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0" creationId="{F1A2257E-831A-E260-318A-9A8B79C6F22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1" creationId="{F4F5163F-21DA-2AB6-4477-8466FB89B3A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14" creationId="{7EB27A3D-1779-B7AB-C71C-006DBD5A2709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6" creationId="{46E3C093-445E-E564-B21C-AD2CFFEA7C2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8" creationId="{05701A70-D42C-B439-3DA0-B2FA9B9ACC8C}"/>
          </ac:grpSpMkLst>
        </pc:grpChg>
        <pc:grpChg chg="add del mod">
          <ac:chgData name="조 준영" userId="ca2aeba951d90199" providerId="LiveId" clId="{06AE52C4-4507-4D50-8B5C-4183A92EA69E}" dt="2023-06-30T07:58:37.119" v="4833" actId="478"/>
          <ac:grpSpMkLst>
            <pc:docMk/>
            <pc:sldMk cId="363117817" sldId="1507"/>
            <ac:grpSpMk id="159" creationId="{576304A9-A2E4-A177-EE9C-FC8B3D12C5CD}"/>
          </ac:grpSpMkLst>
        </pc:grpChg>
        <pc:grpChg chg="add del mod">
          <ac:chgData name="조 준영" userId="ca2aeba951d90199" providerId="LiveId" clId="{06AE52C4-4507-4D50-8B5C-4183A92EA69E}" dt="2023-06-30T08:02:50.126" v="4890" actId="478"/>
          <ac:grpSpMkLst>
            <pc:docMk/>
            <pc:sldMk cId="363117817" sldId="1507"/>
            <ac:grpSpMk id="162" creationId="{88493462-2A0B-3371-CB39-D279290125A2}"/>
          </ac:grpSpMkLst>
        </pc:grpChg>
        <pc:grpChg chg="del mod">
          <ac:chgData name="조 준영" userId="ca2aeba951d90199" providerId="LiveId" clId="{06AE52C4-4507-4D50-8B5C-4183A92EA69E}" dt="2023-06-30T07:59:12.775" v="4840" actId="478"/>
          <ac:grpSpMkLst>
            <pc:docMk/>
            <pc:sldMk cId="363117817" sldId="1507"/>
            <ac:grpSpMk id="163" creationId="{D9540B71-CD28-A879-7A26-1AE73BDD63D4}"/>
          </ac:grpSpMkLst>
        </pc:grpChg>
        <pc:grpChg chg="add del mod">
          <ac:chgData name="조 준영" userId="ca2aeba951d90199" providerId="LiveId" clId="{06AE52C4-4507-4D50-8B5C-4183A92EA69E}" dt="2023-06-30T08:03:01.378" v="4892" actId="478"/>
          <ac:grpSpMkLst>
            <pc:docMk/>
            <pc:sldMk cId="363117817" sldId="1507"/>
            <ac:grpSpMk id="167" creationId="{55025730-3C73-0CDA-BE63-64C21163DA52}"/>
          </ac:grpSpMkLst>
        </pc:grpChg>
        <pc:grpChg chg="del mod">
          <ac:chgData name="조 준영" userId="ca2aeba951d90199" providerId="LiveId" clId="{06AE52C4-4507-4D50-8B5C-4183A92EA69E}" dt="2023-06-30T07:59:15.778" v="4841" actId="478"/>
          <ac:grpSpMkLst>
            <pc:docMk/>
            <pc:sldMk cId="363117817" sldId="1507"/>
            <ac:grpSpMk id="168" creationId="{004AD362-142F-C363-4FA1-3C117ACE24F3}"/>
          </ac:grpSpMkLst>
        </pc:grpChg>
        <pc:grpChg chg="add mod">
          <ac:chgData name="조 준영" userId="ca2aeba951d90199" providerId="LiveId" clId="{06AE52C4-4507-4D50-8B5C-4183A92EA69E}" dt="2023-06-30T08:00:18.990" v="4873" actId="571"/>
          <ac:grpSpMkLst>
            <pc:docMk/>
            <pc:sldMk cId="363117817" sldId="1507"/>
            <ac:grpSpMk id="174" creationId="{FD594C2B-90B7-9E48-72DD-760D5D2B1E33}"/>
          </ac:grpSpMkLst>
        </pc:grpChg>
        <pc:grpChg chg="add mod">
          <ac:chgData name="조 준영" userId="ca2aeba951d90199" providerId="LiveId" clId="{06AE52C4-4507-4D50-8B5C-4183A92EA69E}" dt="2023-06-30T08:00:18.605" v="4872" actId="571"/>
          <ac:grpSpMkLst>
            <pc:docMk/>
            <pc:sldMk cId="363117817" sldId="1507"/>
            <ac:grpSpMk id="177" creationId="{16A71A3C-F805-B7C7-0A89-6EADE6C8D5AC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0" creationId="{F666C7B9-486A-16D5-88D0-499A9DE40DC9}"/>
          </ac:grpSpMkLst>
        </pc:grpChg>
        <pc:grpChg chg="mod">
          <ac:chgData name="조 준영" userId="ca2aeba951d90199" providerId="LiveId" clId="{06AE52C4-4507-4D50-8B5C-4183A92EA69E}" dt="2023-06-30T08:02:48.285" v="4889"/>
          <ac:grpSpMkLst>
            <pc:docMk/>
            <pc:sldMk cId="363117817" sldId="1507"/>
            <ac:grpSpMk id="181" creationId="{5F48E5C7-2B09-00ED-0B38-9B5276ADBA45}"/>
          </ac:grpSpMkLst>
        </pc:grpChg>
        <pc:grpChg chg="add del mod">
          <ac:chgData name="조 준영" userId="ca2aeba951d90199" providerId="LiveId" clId="{06AE52C4-4507-4D50-8B5C-4183A92EA69E}" dt="2023-06-30T08:03:04.429" v="4896"/>
          <ac:grpSpMkLst>
            <pc:docMk/>
            <pc:sldMk cId="363117817" sldId="1507"/>
            <ac:grpSpMk id="185" creationId="{DFA62A13-C84C-739A-6B3E-A912528A0857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8" creationId="{24C1E741-CC7A-84BF-4929-279E51F27DE5}"/>
          </ac:grpSpMkLst>
        </pc:grpChg>
        <pc:grpChg chg="mod">
          <ac:chgData name="조 준영" userId="ca2aeba951d90199" providerId="LiveId" clId="{06AE52C4-4507-4D50-8B5C-4183A92EA69E}" dt="2023-06-30T08:03:11.520" v="4898"/>
          <ac:grpSpMkLst>
            <pc:docMk/>
            <pc:sldMk cId="363117817" sldId="1507"/>
            <ac:grpSpMk id="189" creationId="{928F78C4-E9A0-8CC4-FC1B-BC706A42E8B4}"/>
          </ac:grpSpMkLst>
        </pc:grpChg>
        <pc:grpChg chg="add mod">
          <ac:chgData name="조 준영" userId="ca2aeba951d90199" providerId="LiveId" clId="{06AE52C4-4507-4D50-8B5C-4183A92EA69E}" dt="2023-06-30T08:09:03.851" v="5009" actId="1076"/>
          <ac:grpSpMkLst>
            <pc:docMk/>
            <pc:sldMk cId="363117817" sldId="1507"/>
            <ac:grpSpMk id="195" creationId="{FD7EDEE0-1BD7-7608-6406-60C1676DA414}"/>
          </ac:grpSpMkLst>
        </pc:grpChg>
        <pc:grpChg chg="add mod">
          <ac:chgData name="조 준영" userId="ca2aeba951d90199" providerId="LiveId" clId="{06AE52C4-4507-4D50-8B5C-4183A92EA69E}" dt="2023-06-30T08:08:50.670" v="5006" actId="1076"/>
          <ac:grpSpMkLst>
            <pc:docMk/>
            <pc:sldMk cId="363117817" sldId="1507"/>
            <ac:grpSpMk id="200" creationId="{3FF3868F-66CD-0184-BA69-264A08373C2D}"/>
          </ac:grpSpMkLst>
        </pc:grp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1" creationId="{B8298CF8-3FF2-8463-6C1D-1682BA0BD69A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3" creationId="{9730D851-3A4D-162F-2515-DBA59743EEB9}"/>
          </ac:picMkLst>
        </pc:pic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89" creationId="{426C29C5-6C61-9FAF-5C3F-7F21790FE987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2" creationId="{CE844866-88B0-05C1-8D3D-20268D880BA2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3" creationId="{FBC087EB-A294-2601-3AEB-F506224CB9C1}"/>
          </ac:picMkLst>
        </pc:picChg>
        <pc:cxnChg chg="add mod">
          <ac:chgData name="조 준영" userId="ca2aeba951d90199" providerId="LiveId" clId="{06AE52C4-4507-4D50-8B5C-4183A92EA69E}" dt="2023-06-30T07:57:21.306" v="4808" actId="1076"/>
          <ac:cxnSpMkLst>
            <pc:docMk/>
            <pc:sldMk cId="363117817" sldId="1507"/>
            <ac:cxnSpMk id="155" creationId="{A0CAAE47-2120-FCE3-C751-EAE2E9AFF9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704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7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UI </a:t>
            </a:r>
            <a:r>
              <a:rPr lang="ko-KR" altLang="en-US" sz="3600" dirty="0"/>
              <a:t>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2023.06.28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레퍼런스</a:t>
            </a: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2A078701-32C6-E6E4-19C5-4B52B68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42" y="2452914"/>
            <a:ext cx="5208814" cy="2404068"/>
          </a:xfrm>
          <a:prstGeom prst="rect">
            <a:avLst/>
          </a:prstGeom>
        </p:spPr>
      </p:pic>
      <p:pic>
        <p:nvPicPr>
          <p:cNvPr id="6" name="그림 5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DD76D51D-BAE1-A4E0-94A7-07579D1A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2914"/>
            <a:ext cx="5208814" cy="2404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45019-FFD8-7433-8A46-E0A6103CDF9A}"/>
              </a:ext>
            </a:extLst>
          </p:cNvPr>
          <p:cNvSpPr txBox="1"/>
          <p:nvPr/>
        </p:nvSpPr>
        <p:spPr>
          <a:xfrm>
            <a:off x="5334416" y="513558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- </a:t>
            </a:r>
            <a:r>
              <a:rPr lang="ko-KR" altLang="en-US" sz="1000" dirty="0"/>
              <a:t>장비소환</a:t>
            </a:r>
          </a:p>
        </p:txBody>
      </p:sp>
    </p:spTree>
    <p:extLst>
      <p:ext uri="{BB962C8B-B14F-4D97-AF65-F5344CB8AC3E}">
        <p14:creationId xmlns:p14="http://schemas.microsoft.com/office/powerpoint/2010/main" val="10040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224D64-598F-796B-461C-77C19238E925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2941664" y="1922224"/>
            <a:chExt cx="6308671" cy="35549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5BE500-4870-0E8C-CF67-9C71BC89B4B3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B2CCAE6-35F1-81F0-07FA-905B45C3BCA2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901C4343-9913-0A76-7557-63B0F9E37F59}"/>
                    </a:ext>
                  </a:extLst>
                </p:cNvPr>
                <p:cNvGrpSpPr/>
                <p:nvPr/>
              </p:nvGrpSpPr>
              <p:grpSpPr>
                <a:xfrm>
                  <a:off x="1457537" y="2701214"/>
                  <a:ext cx="3902901" cy="2195385"/>
                  <a:chOff x="1089237" y="2701214"/>
                  <a:chExt cx="3902901" cy="2195385"/>
                </a:xfrm>
              </p:grpSpPr>
              <p:pic>
                <p:nvPicPr>
                  <p:cNvPr id="12" name="그림 11" descr="픽셀, 패턴이(가) 표시된 사진&#10;&#10;자동 생성된 설명">
                    <a:extLst>
                      <a:ext uri="{FF2B5EF4-FFF2-40B4-BE49-F238E27FC236}">
                        <a16:creationId xmlns:a16="http://schemas.microsoft.com/office/drawing/2014/main" id="{7126839C-B92B-F35F-AD37-9F9821061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1487" y="3572931"/>
                    <a:ext cx="468159" cy="913239"/>
                  </a:xfrm>
                  <a:prstGeom prst="rect">
                    <a:avLst/>
                  </a:prstGeom>
                </p:spPr>
              </p:pic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F12612E-F52E-F35E-50BA-A0FB8DC6D28F}"/>
                      </a:ext>
                    </a:extLst>
                  </p:cNvPr>
                  <p:cNvSpPr/>
                  <p:nvPr/>
                </p:nvSpPr>
                <p:spPr>
                  <a:xfrm>
                    <a:off x="10892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C833C4D-D156-CF2E-E44C-7D40DB2B2E9F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2E682B-6AEC-4CE6-5366-B5D96BAE9143}"/>
                  </a:ext>
                </a:extLst>
              </p:cNvPr>
              <p:cNvSpPr/>
              <p:nvPr/>
            </p:nvSpPr>
            <p:spPr>
              <a:xfrm>
                <a:off x="4029704" y="2724340"/>
                <a:ext cx="1447183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err="1">
                    <a:solidFill>
                      <a:schemeClr val="tx1"/>
                    </a:solidFill>
                  </a:rPr>
                  <a:t>스탯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 현황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공격력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a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숙련도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공격력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b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체력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c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치확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d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치피증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0117B4-7D8B-692F-DBD8-FE01EB06B7B1}"/>
                  </a:ext>
                </a:extLst>
              </p:cNvPr>
              <p:cNvSpPr/>
              <p:nvPr/>
            </p:nvSpPr>
            <p:spPr>
              <a:xfrm>
                <a:off x="6794156" y="2724342"/>
                <a:ext cx="1414337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BA50-7471-557F-5F99-CB8CF0225DD8}"/>
                  </a:ext>
                </a:extLst>
              </p:cNvPr>
              <p:cNvSpPr txBox="1"/>
              <p:nvPr/>
            </p:nvSpPr>
            <p:spPr>
              <a:xfrm>
                <a:off x="5743908" y="4306420"/>
                <a:ext cx="782587" cy="12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AR </a:t>
                </a:r>
                <a:r>
                  <a:rPr lang="ko-KR" altLang="en-US" sz="1000" dirty="0" err="1"/>
                  <a:t>장착중</a:t>
                </a:r>
                <a:endParaRPr lang="ko-KR" altLang="en-US" sz="1000" dirty="0"/>
              </a:p>
            </p:txBody>
          </p:sp>
        </p:grpSp>
        <p:sp>
          <p:nvSpPr>
            <p:cNvPr id="21" name="곱하기 기호 20">
              <a:extLst>
                <a:ext uri="{FF2B5EF4-FFF2-40B4-BE49-F238E27FC236}">
                  <a16:creationId xmlns:a16="http://schemas.microsoft.com/office/drawing/2014/main" id="{967A0987-2437-D094-3B52-E705361F3C83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B9B3E7-8609-3360-C559-6E17D4E27585}"/>
                </a:ext>
              </a:extLst>
            </p:cNvPr>
            <p:cNvSpPr/>
            <p:nvPr/>
          </p:nvSpPr>
          <p:spPr>
            <a:xfrm>
              <a:off x="8041407" y="2949680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레벨업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C14B5E-A5E4-1008-D465-671B8DD8ED8C}"/>
                </a:ext>
              </a:extLst>
            </p:cNvPr>
            <p:cNvSpPr/>
            <p:nvPr/>
          </p:nvSpPr>
          <p:spPr>
            <a:xfrm>
              <a:off x="8041407" y="3793996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388259-5F09-90A5-54D1-A90004E6BD1E}"/>
                </a:ext>
              </a:extLst>
            </p:cNvPr>
            <p:cNvSpPr/>
            <p:nvPr/>
          </p:nvSpPr>
          <p:spPr>
            <a:xfrm>
              <a:off x="8041407" y="4642942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727D4-A049-096F-6879-9D099B5BC6BE}"/>
                </a:ext>
              </a:extLst>
            </p:cNvPr>
            <p:cNvSpPr txBox="1"/>
            <p:nvPr/>
          </p:nvSpPr>
          <p:spPr>
            <a:xfrm>
              <a:off x="7226764" y="2968376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레벨업</a:t>
              </a:r>
              <a:endParaRPr lang="en-US" altLang="ko-KR" sz="1000" dirty="0"/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재화 </a:t>
              </a:r>
              <a:r>
                <a:rPr lang="ko-KR" altLang="en-US" sz="800" dirty="0" err="1"/>
                <a:t>획득량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+ 36%</a:t>
              </a:r>
              <a:endParaRPr lang="ko-KR" alt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A79F34-C4F2-52C4-253B-6877A9BA641F}"/>
                </a:ext>
              </a:extLst>
            </p:cNvPr>
            <p:cNvSpPr txBox="1"/>
            <p:nvPr/>
          </p:nvSpPr>
          <p:spPr>
            <a:xfrm>
              <a:off x="7226764" y="3805658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공격력</a:t>
              </a:r>
              <a:endParaRPr lang="en-US" altLang="ko-KR" sz="1000" dirty="0"/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캐릭터 공격력 </a:t>
              </a:r>
              <a:r>
                <a:rPr lang="en-US" altLang="ko-KR" sz="800" dirty="0"/>
                <a:t>+72</a:t>
              </a:r>
              <a:endParaRPr lang="ko-KR" alt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FE57DC-1DA0-FD98-1DB7-3B5FB6BBFB3B}"/>
                </a:ext>
              </a:extLst>
            </p:cNvPr>
            <p:cNvSpPr txBox="1"/>
            <p:nvPr/>
          </p:nvSpPr>
          <p:spPr>
            <a:xfrm>
              <a:off x="7226764" y="4702893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최대 </a:t>
              </a:r>
              <a:r>
                <a:rPr lang="en-US" altLang="ko-KR" sz="1000" dirty="0"/>
                <a:t>HP</a:t>
              </a:r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최대 </a:t>
              </a:r>
              <a:r>
                <a:rPr lang="en-US" altLang="ko-KR" sz="800" dirty="0"/>
                <a:t>HP +360</a:t>
              </a:r>
              <a:endParaRPr lang="ko-KR" altLang="en-US" sz="8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24B544-07B6-6765-805D-76176E699E65}"/>
              </a:ext>
            </a:extLst>
          </p:cNvPr>
          <p:cNvSpPr txBox="1"/>
          <p:nvPr/>
        </p:nvSpPr>
        <p:spPr>
          <a:xfrm>
            <a:off x="2154588" y="1493437"/>
            <a:ext cx="192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능력치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70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 레퍼런스</a:t>
            </a:r>
          </a:p>
        </p:txBody>
      </p:sp>
      <p:pic>
        <p:nvPicPr>
          <p:cNvPr id="5" name="그림 4" descr="텍스트, 스크린샷, 멀티미디어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C502CABC-98BC-721F-0AFE-245DE67A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728164"/>
            <a:ext cx="9042400" cy="4173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CB309-68D4-85AF-E20E-74353DE95373}"/>
              </a:ext>
            </a:extLst>
          </p:cNvPr>
          <p:cNvSpPr txBox="1"/>
          <p:nvPr/>
        </p:nvSpPr>
        <p:spPr>
          <a:xfrm>
            <a:off x="5192551" y="6049986"/>
            <a:ext cx="180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능력치 강화</a:t>
            </a:r>
          </a:p>
        </p:txBody>
      </p:sp>
    </p:spTree>
    <p:extLst>
      <p:ext uri="{BB962C8B-B14F-4D97-AF65-F5344CB8AC3E}">
        <p14:creationId xmlns:p14="http://schemas.microsoft.com/office/powerpoint/2010/main" val="26000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D9DD7-A78F-8FCC-C68B-7166DEF05805}"/>
              </a:ext>
            </a:extLst>
          </p:cNvPr>
          <p:cNvSpPr txBox="1"/>
          <p:nvPr/>
        </p:nvSpPr>
        <p:spPr>
          <a:xfrm>
            <a:off x="5332707" y="6307543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하여 몇 단계에 스킬이 해금되는지 확인 가능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CF74B4-C2D7-FE0E-82EE-AE243FC71E63}"/>
              </a:ext>
            </a:extLst>
          </p:cNvPr>
          <p:cNvGrpSpPr/>
          <p:nvPr/>
        </p:nvGrpSpPr>
        <p:grpSpPr>
          <a:xfrm>
            <a:off x="1859997" y="1262744"/>
            <a:ext cx="8472005" cy="4773979"/>
            <a:chOff x="1571155" y="1262744"/>
            <a:chExt cx="9049689" cy="50995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29E375C-EBA0-811D-668F-7ADDC73CAE3B}"/>
                </a:ext>
              </a:extLst>
            </p:cNvPr>
            <p:cNvGrpSpPr/>
            <p:nvPr/>
          </p:nvGrpSpPr>
          <p:grpSpPr>
            <a:xfrm>
              <a:off x="1571155" y="1262744"/>
              <a:ext cx="9049689" cy="5099504"/>
              <a:chOff x="2941664" y="1922224"/>
              <a:chExt cx="6308671" cy="355493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41DEB64-9F1E-39B3-7E20-8213956DD841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1457537" y="2701214"/>
                <a:chExt cx="3902901" cy="2195385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9A33B7F-1278-D19F-B992-BEE3B733ABF1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3AE4133-B25D-0B6E-CBDD-FFC0C2F42058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5" name="곱하기 기호 4">
                <a:extLst>
                  <a:ext uri="{FF2B5EF4-FFF2-40B4-BE49-F238E27FC236}">
                    <a16:creationId xmlns:a16="http://schemas.microsoft.com/office/drawing/2014/main" id="{F538EAC2-959F-873E-B309-C447FCCFAEB7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694960-FD9D-E4B7-BABF-D6F4B63205DD}"/>
                </a:ext>
              </a:extLst>
            </p:cNvPr>
            <p:cNvSpPr/>
            <p:nvPr/>
          </p:nvSpPr>
          <p:spPr>
            <a:xfrm>
              <a:off x="1869232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37C53-76E7-300C-C353-2BAC59BCF290}"/>
                </a:ext>
              </a:extLst>
            </p:cNvPr>
            <p:cNvSpPr txBox="1"/>
            <p:nvPr/>
          </p:nvSpPr>
          <p:spPr>
            <a:xfrm>
              <a:off x="2057670" y="1424536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숙련도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5254C7-C877-FB58-5443-F84A75A99B45}"/>
                </a:ext>
              </a:extLst>
            </p:cNvPr>
            <p:cNvSpPr/>
            <p:nvPr/>
          </p:nvSpPr>
          <p:spPr>
            <a:xfrm>
              <a:off x="3314893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09BB1D-024A-1C80-C9EF-97AB24883E98}"/>
                </a:ext>
              </a:extLst>
            </p:cNvPr>
            <p:cNvSpPr/>
            <p:nvPr/>
          </p:nvSpPr>
          <p:spPr>
            <a:xfrm>
              <a:off x="4791136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pic>
          <p:nvPicPr>
            <p:cNvPr id="14" name="그림 13" descr="무기, 소총, 총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661423BB-4AFA-55EC-E505-05DDBC91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tretch>
              <a:fillRect/>
            </a:stretch>
          </p:blipFill>
          <p:spPr>
            <a:xfrm>
              <a:off x="1869232" y="3063240"/>
              <a:ext cx="4226768" cy="292610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A3FAD0-ABE6-171B-0524-6FB441F09E16}"/>
                </a:ext>
              </a:extLst>
            </p:cNvPr>
            <p:cNvSpPr txBox="1"/>
            <p:nvPr/>
          </p:nvSpPr>
          <p:spPr>
            <a:xfrm>
              <a:off x="2623910" y="4112694"/>
              <a:ext cx="27174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해당 총기 장착한 군인 일러스트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dirty="0"/>
                <a:t>전부 같은 복장</a:t>
              </a:r>
              <a:endParaRPr lang="en-US" altLang="ko-KR" dirty="0"/>
            </a:p>
            <a:p>
              <a:pPr algn="ctr"/>
              <a:r>
                <a:rPr lang="ko-KR" altLang="en-US" dirty="0"/>
                <a:t>들고 있는 총기와 자세만 다르게</a:t>
              </a:r>
              <a:endParaRPr lang="en-US" altLang="ko-KR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A8DAD0-30EA-95E0-31A8-4EE0B4C530C7}"/>
                </a:ext>
              </a:extLst>
            </p:cNvPr>
            <p:cNvSpPr/>
            <p:nvPr/>
          </p:nvSpPr>
          <p:spPr>
            <a:xfrm>
              <a:off x="7999999" y="2275646"/>
              <a:ext cx="2453947" cy="371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E5728A-8C5B-039D-4969-532B69542AE5}"/>
                </a:ext>
              </a:extLst>
            </p:cNvPr>
            <p:cNvSpPr/>
            <p:nvPr/>
          </p:nvSpPr>
          <p:spPr>
            <a:xfrm>
              <a:off x="9140206" y="5033695"/>
              <a:ext cx="1134473" cy="61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숙련도 강화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FC2FEE9-D1B5-21AA-2F6D-6C748593C92C}"/>
                </a:ext>
              </a:extLst>
            </p:cNvPr>
            <p:cNvGrpSpPr/>
            <p:nvPr/>
          </p:nvGrpSpPr>
          <p:grpSpPr>
            <a:xfrm>
              <a:off x="6982566" y="2275646"/>
              <a:ext cx="836448" cy="3715675"/>
              <a:chOff x="6350376" y="2275646"/>
              <a:chExt cx="971118" cy="37156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F9F325-92D6-8BF8-422C-66BC02294C3C}"/>
                  </a:ext>
                </a:extLst>
              </p:cNvPr>
              <p:cNvSpPr/>
              <p:nvPr/>
            </p:nvSpPr>
            <p:spPr>
              <a:xfrm>
                <a:off x="7251155" y="2275646"/>
                <a:ext cx="70339" cy="371370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4878F-8E69-D116-F423-746CD5162963}"/>
                  </a:ext>
                </a:extLst>
              </p:cNvPr>
              <p:cNvSpPr txBox="1"/>
              <p:nvPr/>
            </p:nvSpPr>
            <p:spPr>
              <a:xfrm>
                <a:off x="6350376" y="568354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35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122BC-A7EA-5160-7BDE-D4984619654F}"/>
                  </a:ext>
                </a:extLst>
              </p:cNvPr>
              <p:cNvSpPr txBox="1"/>
              <p:nvPr/>
            </p:nvSpPr>
            <p:spPr>
              <a:xfrm>
                <a:off x="6350376" y="515853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36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081936-E3DC-D2FB-0706-5B6E9B7218E1}"/>
                  </a:ext>
                </a:extLst>
              </p:cNvPr>
              <p:cNvSpPr txBox="1"/>
              <p:nvPr/>
            </p:nvSpPr>
            <p:spPr>
              <a:xfrm>
                <a:off x="6350376" y="4633518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37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44327A-EA31-9620-3DCD-EE5B9391C21B}"/>
                  </a:ext>
                </a:extLst>
              </p:cNvPr>
              <p:cNvSpPr txBox="1"/>
              <p:nvPr/>
            </p:nvSpPr>
            <p:spPr>
              <a:xfrm>
                <a:off x="6350376" y="410850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38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3B9388-CF6B-0982-4BD3-A1B765B4A116}"/>
                  </a:ext>
                </a:extLst>
              </p:cNvPr>
              <p:cNvSpPr txBox="1"/>
              <p:nvPr/>
            </p:nvSpPr>
            <p:spPr>
              <a:xfrm>
                <a:off x="6350377" y="3583490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39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2F1813-C777-BA44-AAC6-D496F865BE57}"/>
                  </a:ext>
                </a:extLst>
              </p:cNvPr>
              <p:cNvSpPr txBox="1"/>
              <p:nvPr/>
            </p:nvSpPr>
            <p:spPr>
              <a:xfrm>
                <a:off x="6350376" y="3058476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40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F58924-6F8F-8C74-5442-F6C076EE7B29}"/>
                  </a:ext>
                </a:extLst>
              </p:cNvPr>
              <p:cNvSpPr txBox="1"/>
              <p:nvPr/>
            </p:nvSpPr>
            <p:spPr>
              <a:xfrm>
                <a:off x="6350376" y="253346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41</a:t>
                </a:r>
                <a:r>
                  <a:rPr lang="ko-KR" altLang="en-US" dirty="0"/>
                  <a:t>단계</a:t>
                </a:r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1DF6C56-837B-2283-7E83-5DA08978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731" y="3076667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4E7CCB-A5CE-7CE7-A2D4-13D34A115E19}"/>
                </a:ext>
              </a:extLst>
            </p:cNvPr>
            <p:cNvSpPr/>
            <p:nvPr/>
          </p:nvSpPr>
          <p:spPr>
            <a:xfrm>
              <a:off x="8168417" y="2403506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획득 능력치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C2C65E7-CC91-4DA8-2D6B-B76E929C2337}"/>
                </a:ext>
              </a:extLst>
            </p:cNvPr>
            <p:cNvSpPr/>
            <p:nvPr/>
          </p:nvSpPr>
          <p:spPr>
            <a:xfrm>
              <a:off x="8168417" y="3319172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해금된 스킬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97A480B-7EA8-4E4A-2915-68AAC386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073CE56-1915-8D58-3C5F-324B09C2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119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F3190D6-1281-F7EE-C93C-A1B884C99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5685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EF4100A-BA01-EFF1-DFF6-DCEAC499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386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F1B0BAD-8AD3-256E-CEA0-995BE16E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52C5146-21C2-5613-EFCC-23884A7C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8690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FEE58C1-2B83-219E-F90D-E1C344964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2064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7AA849C-0E53-0861-B59F-4A4247E6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99000"/>
            </a:blip>
            <a:stretch>
              <a:fillRect/>
            </a:stretch>
          </p:blipFill>
          <p:spPr>
            <a:xfrm>
              <a:off x="9808587" y="4328692"/>
              <a:ext cx="411516" cy="30482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7030A0"/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7BDFD0B-78FF-7458-426E-AE90A6D55963}"/>
              </a:ext>
            </a:extLst>
          </p:cNvPr>
          <p:cNvSpPr txBox="1"/>
          <p:nvPr/>
        </p:nvSpPr>
        <p:spPr>
          <a:xfrm>
            <a:off x="7903939" y="4886088"/>
            <a:ext cx="1426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41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r>
              <a:rPr lang="ko-KR" altLang="en-US" sz="1000" dirty="0"/>
              <a:t>총기 공격력 </a:t>
            </a:r>
            <a:r>
              <a:rPr lang="en-US" altLang="ko-KR" sz="1000" dirty="0"/>
              <a:t>+1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91AA73-DB2C-C76D-73A9-6FEB0240F88E}"/>
              </a:ext>
            </a:extLst>
          </p:cNvPr>
          <p:cNvSpPr txBox="1"/>
          <p:nvPr/>
        </p:nvSpPr>
        <p:spPr>
          <a:xfrm>
            <a:off x="8388907" y="2748382"/>
            <a:ext cx="142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총기 공격력 </a:t>
            </a:r>
            <a:r>
              <a:rPr lang="en-US" altLang="ko-KR" sz="1200" dirty="0"/>
              <a:t>+41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2B0B35-CF6F-1127-2D0A-2D25ED6C1B55}"/>
              </a:ext>
            </a:extLst>
          </p:cNvPr>
          <p:cNvSpPr/>
          <p:nvPr/>
        </p:nvSpPr>
        <p:spPr>
          <a:xfrm>
            <a:off x="9556863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38D33C-6587-1841-12D5-E3F8DE665C53}"/>
              </a:ext>
            </a:extLst>
          </p:cNvPr>
          <p:cNvSpPr/>
          <p:nvPr/>
        </p:nvSpPr>
        <p:spPr>
          <a:xfrm>
            <a:off x="9056759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1F082A-601C-2FCC-C502-E93C75D0B090}"/>
              </a:ext>
            </a:extLst>
          </p:cNvPr>
          <p:cNvSpPr/>
          <p:nvPr/>
        </p:nvSpPr>
        <p:spPr>
          <a:xfrm>
            <a:off x="8551706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15BC0E-06A4-FBA2-6AF7-97BF28E36191}"/>
              </a:ext>
            </a:extLst>
          </p:cNvPr>
          <p:cNvSpPr/>
          <p:nvPr/>
        </p:nvSpPr>
        <p:spPr>
          <a:xfrm>
            <a:off x="8019028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 레퍼런스</a:t>
            </a:r>
          </a:p>
        </p:txBody>
      </p:sp>
      <p:pic>
        <p:nvPicPr>
          <p:cNvPr id="4" name="그림 3" descr="스크린샷, 디지털 합성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D6B6D05F-53A0-2400-DCB4-1607FA6B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2" y="1325880"/>
            <a:ext cx="9194996" cy="4854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47ECD-7413-61CE-14EB-879866CD8E5A}"/>
              </a:ext>
            </a:extLst>
          </p:cNvPr>
          <p:cNvSpPr txBox="1"/>
          <p:nvPr/>
        </p:nvSpPr>
        <p:spPr>
          <a:xfrm>
            <a:off x="5477086" y="6246654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리니지</a:t>
            </a:r>
            <a:r>
              <a:rPr lang="en-US" altLang="ko-KR" sz="1000" dirty="0"/>
              <a:t>M – </a:t>
            </a:r>
            <a:r>
              <a:rPr lang="ko-KR" altLang="en-US" sz="1000" dirty="0"/>
              <a:t>룬 각인</a:t>
            </a:r>
          </a:p>
        </p:txBody>
      </p:sp>
    </p:spTree>
    <p:extLst>
      <p:ext uri="{BB962C8B-B14F-4D97-AF65-F5344CB8AC3E}">
        <p14:creationId xmlns:p14="http://schemas.microsoft.com/office/powerpoint/2010/main" val="17813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EB4D53-A56B-70E5-7CDE-12014757EFFE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3</a:t>
                </a:r>
                <a:r>
                  <a:rPr lang="ko-KR" altLang="en-US" sz="900" dirty="0"/>
                  <a:t>초월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FF4142-1407-B213-DFE2-15C45B1BF895}"/>
                </a:ext>
              </a:extLst>
            </p:cNvPr>
            <p:cNvGrpSpPr/>
            <p:nvPr/>
          </p:nvGrpSpPr>
          <p:grpSpPr>
            <a:xfrm>
              <a:off x="7592381" y="3507480"/>
              <a:ext cx="543252" cy="660535"/>
              <a:chOff x="7592381" y="3507480"/>
              <a:chExt cx="543252" cy="6605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3A6CCD6-1FE6-1B19-A7BC-9278545BE821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C9F267A8-397C-CB7E-D157-41DDE7D1685A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584C48F-AE5B-D746-8E9F-FF97967A6EED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2DE3EC-E06F-EACA-762C-683AE2534B6F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BB4539A-0CB2-6738-20AF-9E06610967DC}"/>
                </a:ext>
              </a:extLst>
            </p:cNvPr>
            <p:cNvGrpSpPr/>
            <p:nvPr/>
          </p:nvGrpSpPr>
          <p:grpSpPr>
            <a:xfrm>
              <a:off x="8267252" y="3507480"/>
              <a:ext cx="556165" cy="660535"/>
              <a:chOff x="8267252" y="3507480"/>
              <a:chExt cx="556165" cy="66053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DB900A3-C489-9B42-84A8-7B0B3168AE89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67CC05-79C7-C3FD-17CA-3C5BED229A7E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ACB5205-132B-87D6-8BAB-B26701A6EDE8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3EECA6-809F-5AD8-2BE2-2E77CF17B4E2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39CA56-888F-20CC-54B8-16301AAB7912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765222-8B9A-B9C8-582D-5B9F4CB8B62A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장착중</a:t>
              </a:r>
              <a:endParaRPr lang="ko-KR" altLang="en-US" sz="8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AB33E0-AC45-2B58-0015-26B09DDE9A75}"/>
              </a:ext>
            </a:extLst>
          </p:cNvPr>
          <p:cNvSpPr txBox="1"/>
          <p:nvPr/>
        </p:nvSpPr>
        <p:spPr>
          <a:xfrm>
            <a:off x="9775884" y="457109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 레퍼런스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8139D-5F4F-0A00-7A15-C7D174CD1909}"/>
              </a:ext>
            </a:extLst>
          </p:cNvPr>
          <p:cNvSpPr txBox="1"/>
          <p:nvPr/>
        </p:nvSpPr>
        <p:spPr>
          <a:xfrm>
            <a:off x="5320807" y="5922562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장비 </a:t>
            </a:r>
            <a:r>
              <a:rPr lang="en-US" altLang="ko-KR" sz="1000" dirty="0"/>
              <a:t>UI</a:t>
            </a:r>
            <a:endParaRPr lang="ko-KR" altLang="en-US" sz="1000" dirty="0"/>
          </a:p>
        </p:txBody>
      </p:sp>
      <p:pic>
        <p:nvPicPr>
          <p:cNvPr id="7" name="그림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FA14364A-2CAF-A414-C1EF-4C02D7CF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8" y="1137433"/>
            <a:ext cx="8145804" cy="45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합성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079D89-9335-DEB6-59F0-E76216AE5DE3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3A6CCD6-1FE6-1B19-A7BC-9278545BE821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F267A8-397C-CB7E-D157-41DDE7D1685A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84C48F-AE5B-D746-8E9F-FF97967A6EED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DB900A3-C489-9B42-84A8-7B0B3168AE89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67CC05-79C7-C3FD-17CA-3C5BED229A7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CB5205-132B-87D6-8BAB-B26701A6EDE8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2DE3EC-E06F-EACA-762C-683AE2534B6F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3EECA6-809F-5AD8-2BE2-2E77CF17B4E2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948888-E533-B365-3E9D-2AD0EF30BE7F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005E069-AFB4-CED7-C529-758757F31D16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6E3C093-445E-E564-B21C-AD2CFFEA7C2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05701A70-D42C-B439-3DA0-B2FA9B9ACC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82BEAD7F-FF90-7A97-4922-763D02373FD4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92476E0D-0D6D-3C24-46E6-65DFE740CAD1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151D39-A53F-D751-F8BB-B38CB13775D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37E2355C-3EEA-7B4E-3346-D971FEDFE060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곱하기 기호 146">
                <a:extLst>
                  <a:ext uri="{FF2B5EF4-FFF2-40B4-BE49-F238E27FC236}">
                    <a16:creationId xmlns:a16="http://schemas.microsoft.com/office/drawing/2014/main" id="{C33DE916-E9C7-9E55-48C8-33D61842674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924F21-3D20-FACD-6362-355511C09128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1D6E3E-1868-5159-2E6E-DF00EA4E1F0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2" name="그림 14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CE844866-88B0-05C1-8D3D-20268D880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FBC087EB-A294-2601-3AEB-F506224CB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FCE0190-7C11-A223-F17C-31CC55D60ED7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A0C59546-4A73-74F5-6AC0-FF600B93F7C6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7C174-279D-4502-62E0-57471D1F3EC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501AFC-9920-C624-0671-7D13C7E24FC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CA7BEB6-A224-378A-9ACB-F4F214C9A5B9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20BE96-8DB1-2139-5C44-B4CB53720306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085D05-4B5F-2E0A-1DE6-E3F274AC4D4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6A191E-A219-E593-4157-D3989534ED6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그림 8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B8298CF8-3FF2-8463-6C1D-1682BA0B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83" name="그림 8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730D851-3A4D-162F-2515-DBA59743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6DBE50-088B-014C-34B4-E0B64796503E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3C7ECA0-AEF4-3848-7052-6C5D6DF854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48E96E62-8372-2DF7-FECD-EE249B8F20B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F0A09-FFCB-9893-D012-86FEEA8ED00B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D83511-F142-6860-97C8-B0E5E289431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10B81EE-7353-AA81-2D0B-FFCBC6D389D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CA40F7-DAB7-394A-FD8E-343644B1E1B7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48FF8D9-11EF-70C7-B5B0-A11566CFD3E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5F623A3-EF8B-9129-608A-05AC6CE943F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54DAC7E-7B9F-8203-80C6-620AD7244366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0745F9D-A538-18BE-2B2B-06F34EAFCB8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CD793BB-8BBB-99CB-C99C-A656A05F121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D43CD3D-AAF6-6EB1-328F-CEA4E04C8F18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EA75883-5607-B90D-8E8B-ECFC7E8E35B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E02E98D-A177-E799-D232-72BDE672836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31C4BF-D869-E3A8-C674-287FDBCC73B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6BEB7A2-E46F-0997-4BCA-654E7E5AF453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3B63708-45E9-4A0C-D440-F8F0A0E2FD8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D2D2D3-01FB-E317-802A-75F269B5DEF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27E6CF1-6154-82DF-F159-DEA587B5018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E8690D7-66A6-590D-CEFB-472A9857972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E9BAC26-AFA8-FB97-B852-F882AE3861A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B3E21C9-4FC5-1752-CA40-7AB6D9228EB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A3C565F-019C-C99F-F48A-3CDB225F190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7EE1A74-4792-A093-135B-6863DCC68136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E924B-69E7-0708-5FBA-0EE40AD7841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DA48DAE-BDCB-AFDE-C090-EE3F806BC662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8771095-A15F-D6FD-9E54-6F3118A538F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36E672A-BA43-F3AA-5D45-501B0E99996B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E1A82D5-223A-2AEC-50C3-640DED9C2BF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1A2257E-831A-E260-318A-9A8B79C6F22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BC282EE-BD5B-73AA-D994-4B497AD2FAD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E3F2DD3-987F-A8B3-5252-F0AFBE04E31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4F5163F-21DA-2AB6-4477-8466FB89B3A6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4DF232F-255B-75CF-6DBA-028B0D5CB0E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09D8088-FA35-C606-F89E-C42B2EC5B9CA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90E63C-5FD6-3D3C-E9FC-B08BDD6C65B2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5CE6B8-FBBF-B94F-65A2-EB7959CC1B1F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63E8D9-F768-8647-08E5-7271B1683A0A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846617-4839-E5FE-0684-C52127EA5E6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D998071-A9DD-23FA-1A60-C61D6F766D5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1EF911-D86F-33E7-3531-E9E1E33B0733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5BA5E5-6F58-2C34-89F2-7175E15CC864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14DEB0-320D-F931-8CC6-7647038F3681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41FDDE6-6276-79EB-48EA-454D5D68512A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6F6973-0E4E-65FF-8EAE-E4519F1A71BD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9B0054-6822-8C0E-35C4-F7FD667F024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796745-680A-CFA9-7C6E-5031CFA0BCB1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EB27A3D-1779-B7AB-C71C-006DBD5A270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9FD64A-3A65-EBCE-D843-DE27D3DCAFB4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1563F30-5B31-29FF-191A-64FCB9BB54D6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4C2167D-336A-DFFB-2F35-CCFEF66E202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89B762A-AFEA-60E3-1841-65B528C15F66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A0CAAE47-2120-FCE3-C751-EAE2E9AFF9E1}"/>
              </a:ext>
            </a:extLst>
          </p:cNvPr>
          <p:cNvCxnSpPr>
            <a:cxnSpLocks/>
            <a:stCxn id="7" idx="0"/>
            <a:endCxn id="151" idx="1"/>
          </p:cNvCxnSpPr>
          <p:nvPr/>
        </p:nvCxnSpPr>
        <p:spPr>
          <a:xfrm rot="16200000" flipH="1">
            <a:off x="4041362" y="2960828"/>
            <a:ext cx="10258" cy="1611435"/>
          </a:xfrm>
          <a:prstGeom prst="bentConnector4">
            <a:avLst>
              <a:gd name="adj1" fmla="val -2228505"/>
              <a:gd name="adj2" fmla="val 52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91DB506-EF3F-8825-325D-2A75183F3325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D7EDEE0-1BD7-7608-6406-60C1676DA414}"/>
              </a:ext>
            </a:extLst>
          </p:cNvPr>
          <p:cNvGrpSpPr/>
          <p:nvPr/>
        </p:nvGrpSpPr>
        <p:grpSpPr>
          <a:xfrm>
            <a:off x="6882987" y="3192151"/>
            <a:ext cx="2114361" cy="970614"/>
            <a:chOff x="6882987" y="3507480"/>
            <a:chExt cx="2114361" cy="970614"/>
          </a:xfrm>
        </p:grpSpPr>
        <p:sp>
          <p:nvSpPr>
            <p:cNvPr id="173" name="화살표: 오른쪽 172">
              <a:extLst>
                <a:ext uri="{FF2B5EF4-FFF2-40B4-BE49-F238E27FC236}">
                  <a16:creationId xmlns:a16="http://schemas.microsoft.com/office/drawing/2014/main" id="{39148BC1-DF39-E77C-56DF-6AAF8E7984B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666C7B9-486A-16D5-88D0-499A9DE40DC9}"/>
                </a:ext>
              </a:extLst>
            </p:cNvPr>
            <p:cNvGrpSpPr/>
            <p:nvPr/>
          </p:nvGrpSpPr>
          <p:grpSpPr>
            <a:xfrm>
              <a:off x="6882987" y="3507480"/>
              <a:ext cx="543252" cy="660535"/>
              <a:chOff x="7592381" y="3507480"/>
              <a:chExt cx="543252" cy="660535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5F48E5C7-2B09-00ED-0B38-9B5276ADBA45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ADFBBF3-2415-87D5-46A2-F1C2C57B4142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72F98C1-C8C6-44DF-6EE3-F7C3970E9EA3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28A0E5-0616-B8AA-DD8D-A043AD962816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4C1E741-CC7A-84BF-4929-279E51F27DE5}"/>
                </a:ext>
              </a:extLst>
            </p:cNvPr>
            <p:cNvGrpSpPr/>
            <p:nvPr/>
          </p:nvGrpSpPr>
          <p:grpSpPr>
            <a:xfrm>
              <a:off x="8441183" y="3507480"/>
              <a:ext cx="556165" cy="660535"/>
              <a:chOff x="8267252" y="3507480"/>
              <a:chExt cx="556165" cy="660535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928F78C4-E9A0-8CC4-FC1B-BC706A42E8B4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544CD06E-070B-ECBD-E517-C5353D87B7F2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6F70B8E-E3D5-E288-33BA-8FF8446D7869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FF085FF-463A-F937-7416-BD49E46CACE0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05D1B2-58C4-B1A5-EB08-914FB27D038B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11A4894-4111-B603-5D3B-1C8DB257C6D8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FF3868F-66CD-0184-BA69-264A08373C2D}"/>
              </a:ext>
            </a:extLst>
          </p:cNvPr>
          <p:cNvGrpSpPr/>
          <p:nvPr/>
        </p:nvGrpSpPr>
        <p:grpSpPr>
          <a:xfrm>
            <a:off x="7307182" y="4250322"/>
            <a:ext cx="1313346" cy="331074"/>
            <a:chOff x="7380070" y="4474707"/>
            <a:chExt cx="1313346" cy="331074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C695FB7-5C3D-432E-14F7-743F65A03526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57016E3-B922-A049-C045-1C963A58885B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B6A20A7-9E05-F1F0-74D2-7AB8269E453F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97FF952-4B84-9C51-E58F-62AD22C89813}"/>
              </a:ext>
            </a:extLst>
          </p:cNvPr>
          <p:cNvSpPr/>
          <p:nvPr/>
        </p:nvSpPr>
        <p:spPr>
          <a:xfrm>
            <a:off x="8729552" y="4278209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ABF4F90-44CE-3D82-7492-2FDF653A6FA0}"/>
              </a:ext>
            </a:extLst>
          </p:cNvPr>
          <p:cNvSpPr/>
          <p:nvPr/>
        </p:nvSpPr>
        <p:spPr>
          <a:xfrm>
            <a:off x="7593160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203" name="곱하기 기호 202">
            <a:extLst>
              <a:ext uri="{FF2B5EF4-FFF2-40B4-BE49-F238E27FC236}">
                <a16:creationId xmlns:a16="http://schemas.microsoft.com/office/drawing/2014/main" id="{D4EB5093-4C2F-4B33-2791-A39D2416138D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B981CCF-CBA0-9DF0-08A1-596601A1A373}"/>
              </a:ext>
            </a:extLst>
          </p:cNvPr>
          <p:cNvSpPr txBox="1"/>
          <p:nvPr/>
        </p:nvSpPr>
        <p:spPr>
          <a:xfrm>
            <a:off x="1106098" y="1052029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일괄 합성 구현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</a:t>
            </a:r>
            <a:r>
              <a:rPr lang="en-US" altLang="ko-KR" dirty="0"/>
              <a:t> </a:t>
            </a:r>
            <a:r>
              <a:rPr lang="ko-KR" altLang="en-US" dirty="0"/>
              <a:t>초월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AEB534C-2290-1EE1-2079-DC8D5EF8A226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E5497EE-B79A-4993-6AD6-B695B46F6FB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3F61DD8-B186-1E1B-A74A-9F3AE5AF37F0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022A973A-BB3B-56C4-5FD0-E4D906042B03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4C30FAA6-A4FC-F998-FE60-70BFADC143A2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9E4310B3-E48C-8612-15C9-A41053D23D3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F3E4429-176D-0C46-BD91-23F38E67C47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3865D66-62B9-CF22-6A99-0AA9A639FE9F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곱하기 기호 158">
                <a:extLst>
                  <a:ext uri="{FF2B5EF4-FFF2-40B4-BE49-F238E27FC236}">
                    <a16:creationId xmlns:a16="http://schemas.microsoft.com/office/drawing/2014/main" id="{E10C746F-D293-3B3D-E035-EB2E88FBDA82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CAC0C4-D5E2-F225-FF0D-7A53CB7E60DE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7FD4BD0D-6D61-C608-95C9-1C58B7EAD328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54" name="그림 153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17E8B4B3-7C26-6E63-3454-AD70241B5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62BE2366-4B2E-92EE-DC9A-425F595B8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188BF5D1-0518-4958-83D9-0BD2A3EEC1A9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3268278-B9F6-2363-2FB1-7A7A29B4431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AB3F1CA-67BF-B16E-4A9E-C93AC3A943E0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839CD0-6B1D-9858-35A9-3DDECD7CE9EB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E71E4EC-2B66-8F53-74F3-A5B630B4D0FF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59BF231-5721-4F03-56C1-4893DA002B91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AE2BCF4-059C-6881-1084-5C6E0C30A720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" name="그림 10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D3CAA0CD-4818-8245-C447-785183D6E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03" name="그림 10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7C1B942-17D2-094B-3232-10E07C5A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00DC160-F24A-513D-E4EE-BCFC34B291B2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CC95C1E-63B0-6E3B-B039-C2E15F23516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202080E-6B68-A5A6-3BC7-ECD2BA2F86FD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59A38D3-1E47-DE63-4ADA-EE3A9380D3C3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952D1FA-C9A5-3C18-FE5E-E738F9BC34B2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467B813-2FD9-EC17-2B1B-3E6243AC10A5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4BED483-030F-DDD2-6ADE-407F7094901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EC8CE08-532D-DE56-31E9-48EC4C00AE30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7187D24-9E2C-C98D-924C-81D5C733A78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E3F42B5-F728-E42C-DFFF-FA916216D229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3A2F1AB-409F-E655-0136-64345CCB269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EFECFA7-3530-D573-2769-6276DF089423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483EE-F16F-8168-6F5D-2B3B4E8D604B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B0DFAB01-81F7-ADE0-0D63-D375A21CCCC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478B278-20D6-86F3-6005-FE0C3CB0C12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886F15E-B4BD-CF6A-668D-9C61A4EA7EDA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CD608DD-1D46-5574-9DFE-93B880141C2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70EDC4CE-09B1-CD64-D777-3AED2A5C19E4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64D731E-83EC-A3D1-F4D3-5636A823CB84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685D4D7-934A-7C9D-52AC-5E543D20E1D2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887C8134-2C08-4CD6-CCF6-4C72BA17209B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6DE66DC-9B15-9469-EBBA-24901276345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9D721559-330B-318F-8BF3-AB5D4923CBDE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B2F230C-C756-A86E-B910-237951297E75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6CB6146-43D5-AD35-3974-D27EF301FD79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1960414-0516-E598-164E-7CE37678616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CBE216D-0EA6-252B-B336-A28B12F9B309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95CB8B3-2C27-0D31-B272-94A767711D8B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FA0AE15A-4639-613A-F7D6-D14C1FD3996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13A96B2-3CFB-5F80-ABC8-24BE45EA086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5BE5C80-BFCB-F7AD-EAAD-CD7F15D58D23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C817BFF-A909-BD2F-6CEA-9B9100BBF23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372FCB5-F1D6-FC24-70D9-E7CD1AF90A6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2FC74E-B049-2C8C-88BF-4D81F5BD413E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2722B40-8042-627C-BAA1-83E550C4C7C7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DEEF813-959A-ACC0-AE5F-B6E1CD24891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FE6436-4BC0-17B6-C892-E64EB46CDE26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A04759-11A1-6ED7-B9CB-B37CE05CBF86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1AB57C-AFD1-65BB-E72C-FB48D2C5E54E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63FD83F-872B-4464-B6FD-FF1373702629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A7E7D4-62EB-70A0-2050-FA839F5485C3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5B65C87-01F8-36B6-020D-66CDEFE73847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466499-AB68-68DD-04DB-E28804AD1589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0EF5599-620E-E6C8-FD00-C917BA9B9A22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BE01AC6-7E00-DFDC-8093-DDB43B471389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FA92A15-CEC5-4D86-7063-A588B8C58894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C1BFBD9-048C-D524-1676-B7BC3EBCEF3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60F296F-EA80-4B1D-5475-1A3ACD4E78FD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952BF3F-FC67-39A2-5BE3-8C1F4FF71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77D5AF98-DB87-85F7-0E52-02DA89E5767F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5F19DD0-3E4A-9A09-AB92-5435ED488827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5C05F4D-93A7-5A00-8293-7DD89DBE1CBC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F6F688EC-03CF-4701-85AF-3D32C8149AC9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235" name="그룹 234">
                  <a:extLst>
                    <a:ext uri="{FF2B5EF4-FFF2-40B4-BE49-F238E27FC236}">
                      <a16:creationId xmlns:a16="http://schemas.microsoft.com/office/drawing/2014/main" id="{31ACAE4B-77B5-9E4A-B60F-0F9C41406D21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4D497936-1843-60A4-AC46-31ADBDC02843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6A3A89E2-610C-8F4D-233A-AA535D4F9BAB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42DAD020-650C-EFD2-E52C-0E6E61B99CA8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63209206-21B3-0DD8-5644-AAA4C3A2DE2D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4" name="곱하기 기호 233">
                <a:extLst>
                  <a:ext uri="{FF2B5EF4-FFF2-40B4-BE49-F238E27FC236}">
                    <a16:creationId xmlns:a16="http://schemas.microsoft.com/office/drawing/2014/main" id="{8002D935-B338-B673-5BCF-9970C61CB80A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044FF7A-0903-3FDC-F87E-DC66B2CFEA2B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99FFD40-88BE-29C7-CB81-D687C1579DE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229" name="그림 228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8E230338-6575-6DD3-8AEC-29465DDE4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4295618F-394F-A984-F6B8-4C97160EC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F6012DE-96EC-2067-EA6E-B85E357919D3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258FEB3C-9AE7-2897-2902-7126AC7DC42B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6B27DD3-596E-62FB-03DB-AB4D6B6BF30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F949688-AD28-251D-9C0C-3B65AC9E8ECF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3E33A85-D9BF-267E-5AFF-AA73C25E6DC1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B7778DB-AD1B-7081-E0B7-63EA8633D065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D0504C6-EF87-F52E-CD4B-EDD3D862DED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D76A426-373B-74D3-B2D8-FCB91184EF2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5" name="그림 174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9A0F528E-20D6-962E-0523-7E89BEA9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76" name="그림 175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5AB12F8-2F62-B245-1F4F-6D01F420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46E53575-4777-4A00-7449-A6AD83CFA529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D4CDAFD5-8D30-70FA-0198-899904C0DFC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746D4E51-B2A8-6628-BEA1-45E72EE6BBF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21C6927-A7D1-B8F9-282C-CC4962D4C974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3362C04-7EB7-A1B6-54B6-150A01F9A5C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FC04E7D-30F4-4159-19B9-829F2476876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F3949EA-2E0C-4B69-4D9B-F9211A80657D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5A4471D2-FDD9-CE7D-28C0-E709CA202D5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452C0326-7B36-B809-D324-6B7ECA833E4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D5E38458-5516-EF64-1FDA-CAB0BCF31C54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21A61B7-1B98-024B-87C4-18C440C06644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D2CA424-61C1-CB4C-8EC9-53962109397A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56DA1485-913D-C8FC-386B-C169D5F021B6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AC27F45D-A43C-CB41-A819-137CC1D16126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4E9292FE-61AF-8C5F-9CFF-725929A01AA0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BD7F3454-06FE-B7D3-C528-784B5065DDD5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00AEC63-DE3C-3736-21F8-E7DA474340C9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05F1F17-51F5-11C0-78EF-CF94336283ED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713F6B9-779B-F382-6799-5A7BBAF42D17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00355F0-714F-751E-BBD2-6112DF560AA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E61EDE2-D8CC-A371-6C40-6400A453B74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E2E44602-6727-B523-DB5C-1D706B7A31F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08720E25-D50F-8BDC-A921-96CEF01AEA7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3CFBA26-ED0E-0675-F46C-CEE146E432F4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F2C7FA6A-171E-147A-AA6D-35007D2C7521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D1D71B4-91FC-9C97-E379-11D75840041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4DDECEB-B512-B4C7-D80B-06C7BAB501D1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D23ED2D5-C914-3E12-CA76-EB97A011453A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744277E-60DB-012E-06E1-FAD6DFAFA499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37116A1B-31A2-22B9-E171-AF9B05F1ED5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7496CECA-B9AC-6224-58FF-D1E02B928327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445429B9-2EF9-0AFB-1047-C8A92EC16037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E206FDD1-7619-894A-BD90-203B540427A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4584008-5EEC-0C11-24F6-8CAAF18D4785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14BF8B4C-164F-DB87-EF76-2513963D542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C5CE56C1-524F-D9D3-D8D8-B09692D8715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B67B6CC-D001-DE53-F6C2-EC97E8CCDF27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984675B-A1A5-760E-222D-3391749EF8D5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5120D7-A6DE-DD04-6069-B767CD07C49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F89B60B-68F7-19C1-E062-6642453030E8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3EB10A0-0F2C-447C-2B51-4334883D9677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BD2A46-CE30-D280-F094-169497F8D0FD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346A84A-BB61-D737-6734-B7D5E7C32F0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F74AACC-18AD-2253-FD62-6A9B879FF7C3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37137A0-2717-C2FE-068E-8520A0CFD3F4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21AA2CC-CD43-D3D8-66DE-A12615DE01AF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D2B236-4B4F-E745-7006-11A57766B017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835C972-15D2-71B5-762B-316F33859FA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1FA4CD2-FC10-200A-D945-36225F78F40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783E6D5-8567-E012-9D67-FC6634FA2D98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3F40194-6BBD-144C-894E-1479A5F4C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081FB43-C32F-0D86-FAED-21F7B0BDC1A9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A7D8709-3A4D-8428-06ED-D25401B03DBB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EFF44B5-AD5D-37CF-4180-0F5ED7EFC89E}"/>
              </a:ext>
            </a:extLst>
          </p:cNvPr>
          <p:cNvCxnSpPr>
            <a:cxnSpLocks/>
            <a:stCxn id="121" idx="3"/>
            <a:endCxn id="238" idx="1"/>
          </p:cNvCxnSpPr>
          <p:nvPr/>
        </p:nvCxnSpPr>
        <p:spPr>
          <a:xfrm flipV="1">
            <a:off x="3814155" y="3771674"/>
            <a:ext cx="1038054" cy="417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875836B5-AAF0-4BE7-8AF9-CC4EA2E4FA00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313691D-A3D0-2F83-6F06-1D68CB14272F}"/>
              </a:ext>
            </a:extLst>
          </p:cNvPr>
          <p:cNvSpPr/>
          <p:nvPr/>
        </p:nvSpPr>
        <p:spPr>
          <a:xfrm>
            <a:off x="7548811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263" name="곱하기 기호 262">
            <a:extLst>
              <a:ext uri="{FF2B5EF4-FFF2-40B4-BE49-F238E27FC236}">
                <a16:creationId xmlns:a16="http://schemas.microsoft.com/office/drawing/2014/main" id="{707ACE1F-77FD-F53D-3ECE-A2EC13EAB5D1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4EC7E7-E679-EA77-CBA1-2E129F575011}"/>
              </a:ext>
            </a:extLst>
          </p:cNvPr>
          <p:cNvSpPr txBox="1"/>
          <p:nvPr/>
        </p:nvSpPr>
        <p:spPr>
          <a:xfrm>
            <a:off x="1106098" y="1052029"/>
            <a:ext cx="749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전설 </a:t>
            </a:r>
            <a:r>
              <a:rPr lang="en-US" altLang="ko-KR" dirty="0"/>
              <a:t>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획득 시 초월 무기 자동 획득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전설</a:t>
            </a:r>
            <a:r>
              <a:rPr lang="en-US" altLang="ko-KR" dirty="0"/>
              <a:t> 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(3*(1+</a:t>
            </a:r>
            <a:r>
              <a:rPr lang="ko-KR" altLang="en-US" dirty="0"/>
              <a:t>현재 초월단계</a:t>
            </a:r>
            <a:r>
              <a:rPr lang="en-US" altLang="ko-KR" dirty="0"/>
              <a:t>))</a:t>
            </a:r>
            <a:r>
              <a:rPr lang="ko-KR" altLang="en-US" dirty="0"/>
              <a:t>개씩 소모하여 초월 단계를 </a:t>
            </a:r>
            <a:r>
              <a:rPr lang="en-US" altLang="ko-KR" dirty="0"/>
              <a:t>1 </a:t>
            </a:r>
            <a:r>
              <a:rPr lang="ko-KR" altLang="en-US" dirty="0"/>
              <a:t>상승시킬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4EF56A9-6AC4-5E3E-E2C0-581195CF8374}"/>
              </a:ext>
            </a:extLst>
          </p:cNvPr>
          <p:cNvGrpSpPr/>
          <p:nvPr/>
        </p:nvGrpSpPr>
        <p:grpSpPr>
          <a:xfrm>
            <a:off x="8441197" y="3183272"/>
            <a:ext cx="550646" cy="679673"/>
            <a:chOff x="8441197" y="3183272"/>
            <a:chExt cx="550646" cy="679673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36BB3F70-B64A-2F24-9A5E-A8A02304A0F1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55DAFC7D-9173-AE47-6E2D-BF21CD68AE41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534AF92-387D-A5F6-9289-626BA8685C45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77C20F6A-2BA5-516E-1205-36113FE302F6}"/>
              </a:ext>
            </a:extLst>
          </p:cNvPr>
          <p:cNvGrpSpPr/>
          <p:nvPr/>
        </p:nvGrpSpPr>
        <p:grpSpPr>
          <a:xfrm>
            <a:off x="6865540" y="3183272"/>
            <a:ext cx="588856" cy="679673"/>
            <a:chOff x="8441197" y="3183272"/>
            <a:chExt cx="588856" cy="679673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9EFA963-1AA8-ED6A-9AE6-E51C9888C7A9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27A0A8D3-86C3-99B8-0E12-3C2AEFA0DCE0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903ADEC-3E27-8CE5-5671-F77C13B5BFCA}"/>
                </a:ext>
              </a:extLst>
            </p:cNvPr>
            <p:cNvSpPr txBox="1"/>
            <p:nvPr/>
          </p:nvSpPr>
          <p:spPr>
            <a:xfrm>
              <a:off x="8641805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8" name="화살표: 오른쪽 317">
            <a:extLst>
              <a:ext uri="{FF2B5EF4-FFF2-40B4-BE49-F238E27FC236}">
                <a16:creationId xmlns:a16="http://schemas.microsoft.com/office/drawing/2014/main" id="{D7DC2D4D-0820-2CF4-2714-3A59C4FC1F98}"/>
              </a:ext>
            </a:extLst>
          </p:cNvPr>
          <p:cNvSpPr/>
          <p:nvPr/>
        </p:nvSpPr>
        <p:spPr>
          <a:xfrm>
            <a:off x="7595400" y="338141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8ED93433-923E-3231-8A0B-88084C2F0A33}"/>
              </a:ext>
            </a:extLst>
          </p:cNvPr>
          <p:cNvGrpSpPr/>
          <p:nvPr/>
        </p:nvGrpSpPr>
        <p:grpSpPr>
          <a:xfrm>
            <a:off x="7681452" y="3832238"/>
            <a:ext cx="561882" cy="492969"/>
            <a:chOff x="7420263" y="4169341"/>
            <a:chExt cx="561882" cy="492969"/>
          </a:xfrm>
        </p:grpSpPr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D24D9349-7149-407C-4B1C-909F94863F1C}"/>
                </a:ext>
              </a:extLst>
            </p:cNvPr>
            <p:cNvSpPr/>
            <p:nvPr/>
          </p:nvSpPr>
          <p:spPr>
            <a:xfrm>
              <a:off x="7420263" y="4169341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E68780F-0F69-77A6-8CB2-5B16C8C388A2}"/>
                </a:ext>
              </a:extLst>
            </p:cNvPr>
            <p:cNvSpPr txBox="1"/>
            <p:nvPr/>
          </p:nvSpPr>
          <p:spPr>
            <a:xfrm>
              <a:off x="7694887" y="44468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1279E018-EB58-A61F-4EEF-05A555148CA2}"/>
              </a:ext>
            </a:extLst>
          </p:cNvPr>
          <p:cNvSpPr/>
          <p:nvPr/>
        </p:nvSpPr>
        <p:spPr>
          <a:xfrm>
            <a:off x="7506655" y="432922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 / 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2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348BF52-F281-2B18-82D5-1674356B00D8}"/>
              </a:ext>
            </a:extLst>
          </p:cNvPr>
          <p:cNvGrpSpPr/>
          <p:nvPr/>
        </p:nvGrpSpPr>
        <p:grpSpPr>
          <a:xfrm>
            <a:off x="2046579" y="1687840"/>
            <a:ext cx="8098841" cy="4563701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총구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손잡이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조준경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670E9-EDA9-CEFD-E339-923BF3E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717" y="3507480"/>
              <a:ext cx="510199" cy="46340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9E51-E23A-F16A-B8AD-AE6BA219BEA8}"/>
                </a:ext>
              </a:extLst>
            </p:cNvPr>
            <p:cNvSpPr/>
            <p:nvPr/>
          </p:nvSpPr>
          <p:spPr>
            <a:xfrm>
              <a:off x="6945910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13AA9A-FE63-E528-0972-97F8F163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103" y="3507480"/>
              <a:ext cx="510199" cy="46340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487952-B597-3011-0062-413D3A2B1006}"/>
                </a:ext>
              </a:extLst>
            </p:cNvPr>
            <p:cNvSpPr/>
            <p:nvPr/>
          </p:nvSpPr>
          <p:spPr>
            <a:xfrm>
              <a:off x="8270296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C8D047-9F64-64AA-EF98-DD03036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2489" y="3502961"/>
              <a:ext cx="510199" cy="4634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2FE22F-E4FB-FE9F-2EBA-776F46C59EC4}"/>
                </a:ext>
              </a:extLst>
            </p:cNvPr>
            <p:cNvSpPr/>
            <p:nvPr/>
          </p:nvSpPr>
          <p:spPr>
            <a:xfrm>
              <a:off x="9594683" y="3507480"/>
              <a:ext cx="510199" cy="463407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546AC-E006-136C-86E8-E52436DE163C}"/>
                </a:ext>
              </a:extLst>
            </p:cNvPr>
            <p:cNvSpPr/>
            <p:nvPr/>
          </p:nvSpPr>
          <p:spPr>
            <a:xfrm>
              <a:off x="628371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9/3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6306A6-CF88-D8D4-1DFC-8EACE2B8E47E}"/>
                </a:ext>
              </a:extLst>
            </p:cNvPr>
            <p:cNvSpPr/>
            <p:nvPr/>
          </p:nvSpPr>
          <p:spPr>
            <a:xfrm>
              <a:off x="6945910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A7D9C-8875-66D9-FB04-CB735F33E4D3}"/>
                </a:ext>
              </a:extLst>
            </p:cNvPr>
            <p:cNvSpPr/>
            <p:nvPr/>
          </p:nvSpPr>
          <p:spPr>
            <a:xfrm>
              <a:off x="761734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6C341-668C-6C6D-241F-7089EA395881}"/>
                </a:ext>
              </a:extLst>
            </p:cNvPr>
            <p:cNvSpPr/>
            <p:nvPr/>
          </p:nvSpPr>
          <p:spPr>
            <a:xfrm>
              <a:off x="828877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30F5E-D47D-122A-3D75-A452D7E90DB4}"/>
                </a:ext>
              </a:extLst>
            </p:cNvPr>
            <p:cNvSpPr/>
            <p:nvPr/>
          </p:nvSpPr>
          <p:spPr>
            <a:xfrm>
              <a:off x="8933818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9287E7-35E2-899C-4030-344BA3AC99A1}"/>
                </a:ext>
              </a:extLst>
            </p:cNvPr>
            <p:cNvSpPr/>
            <p:nvPr/>
          </p:nvSpPr>
          <p:spPr>
            <a:xfrm>
              <a:off x="9603922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95D658-6874-B119-BAAF-BD12DDB9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3717" y="4372764"/>
              <a:ext cx="510199" cy="46340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A50D5-2A9F-07EF-F9F0-5DDF93F05770}"/>
                </a:ext>
              </a:extLst>
            </p:cNvPr>
            <p:cNvSpPr/>
            <p:nvPr/>
          </p:nvSpPr>
          <p:spPr>
            <a:xfrm>
              <a:off x="6283717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1A0B1E-9A8E-C4DF-9B04-4E20D565EEE0}"/>
                </a:ext>
              </a:extLst>
            </p:cNvPr>
            <p:cNvSpPr/>
            <p:nvPr/>
          </p:nvSpPr>
          <p:spPr>
            <a:xfrm>
              <a:off x="6945910" y="4372763"/>
              <a:ext cx="510199" cy="463407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453835-9005-D71F-FEF2-FA52AB2B05E5}"/>
                </a:ext>
              </a:extLst>
            </p:cNvPr>
            <p:cNvSpPr/>
            <p:nvPr/>
          </p:nvSpPr>
          <p:spPr>
            <a:xfrm>
              <a:off x="6959010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C427E4-02F7-0D1A-A2DB-08CE0C73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443" y="4383508"/>
              <a:ext cx="479115" cy="4634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FB409-1DA3-3A8B-C8AB-EBB81E4B3167}"/>
                </a:ext>
              </a:extLst>
            </p:cNvPr>
            <p:cNvSpPr/>
            <p:nvPr/>
          </p:nvSpPr>
          <p:spPr>
            <a:xfrm>
              <a:off x="7617344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1B3EE3-99B9-5B29-CFD0-700D0C2BA946}"/>
                </a:ext>
              </a:extLst>
            </p:cNvPr>
            <p:cNvSpPr/>
            <p:nvPr/>
          </p:nvSpPr>
          <p:spPr>
            <a:xfrm>
              <a:off x="8316826" y="4372763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82C8C-04E1-9643-E2AE-F3C63C55D1FF}"/>
                </a:ext>
              </a:extLst>
            </p:cNvPr>
            <p:cNvSpPr/>
            <p:nvPr/>
          </p:nvSpPr>
          <p:spPr>
            <a:xfrm>
              <a:off x="8319765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13D738-E1C6-48C4-3829-F00E642E897A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2" name="그림 3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24B8E98B-F24D-91E9-FDEC-FADBD1A7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BD017AF-C6FD-B39D-78F7-A8BEF6E35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232011-F6AB-1304-72F5-81EEE58A363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CC49CDD-7B49-5371-559F-0FF1B82C20C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A79720-AA82-581A-2F6A-462D1F0037C4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pic>
          <p:nvPicPr>
            <p:cNvPr id="37" name="그림 36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6CADE20E-D157-7142-EDF6-F29C86B6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2F0851-0A6B-E8A9-3C38-7D607C48538E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F797EE-B776-1317-8812-37960C755B84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97E765-C4DB-C0DF-6A6D-9E09EA7CA51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36F0D8-683F-5A7D-5DD6-DD468AC347D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679383-4F19-FC5D-3D55-62CF2793A60B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8E7C1-5258-5822-4055-ADD4FF96A5C1}"/>
                </a:ext>
              </a:extLst>
            </p:cNvPr>
            <p:cNvGrpSpPr/>
            <p:nvPr/>
          </p:nvGrpSpPr>
          <p:grpSpPr>
            <a:xfrm>
              <a:off x="8950970" y="4362729"/>
              <a:ext cx="510199" cy="679673"/>
              <a:chOff x="9608675" y="3508961"/>
              <a:chExt cx="510199" cy="67967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7D34F5-34F4-6971-E7F8-124EDEF29BDC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A190D7-9171-5228-EA4C-0AF4727E7D3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7CFEF23-F43B-4C1A-C76B-06D09C20906D}"/>
                </a:ext>
              </a:extLst>
            </p:cNvPr>
            <p:cNvGrpSpPr/>
            <p:nvPr/>
          </p:nvGrpSpPr>
          <p:grpSpPr>
            <a:xfrm>
              <a:off x="9601410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94622E-BEE9-6545-EA5E-71E6535D538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C92B24-C6C8-8176-C62E-F2BC00E3DE8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잠김</a:t>
                </a:r>
                <a:endParaRPr lang="ko-KR" altLang="en-US" sz="900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96625B-7055-0104-2FFB-7C17F9835CFB}"/>
              </a:ext>
            </a:extLst>
          </p:cNvPr>
          <p:cNvSpPr txBox="1"/>
          <p:nvPr/>
        </p:nvSpPr>
        <p:spPr>
          <a:xfrm>
            <a:off x="1106098" y="1052029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상급</a:t>
            </a:r>
            <a:r>
              <a:rPr lang="en-US" altLang="ko-KR" dirty="0"/>
              <a:t>,</a:t>
            </a:r>
            <a:r>
              <a:rPr lang="ko-KR" altLang="en-US" dirty="0"/>
              <a:t>중급</a:t>
            </a:r>
            <a:r>
              <a:rPr lang="en-US" altLang="ko-KR" dirty="0"/>
              <a:t>,</a:t>
            </a:r>
            <a:r>
              <a:rPr lang="ko-KR" altLang="en-US"/>
              <a:t>하급 없는 것 외에 총기와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구조도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0EB09F1-8F34-B17A-0A9B-BE04685838BA}"/>
              </a:ext>
            </a:extLst>
          </p:cNvPr>
          <p:cNvGrpSpPr/>
          <p:nvPr/>
        </p:nvGrpSpPr>
        <p:grpSpPr>
          <a:xfrm>
            <a:off x="1114307" y="926043"/>
            <a:ext cx="9963385" cy="5455633"/>
            <a:chOff x="1345324" y="895563"/>
            <a:chExt cx="9963385" cy="545563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12F722-1896-508C-4A6A-9FDEBC8CA9DC}"/>
                </a:ext>
              </a:extLst>
            </p:cNvPr>
            <p:cNvSpPr/>
            <p:nvPr/>
          </p:nvSpPr>
          <p:spPr>
            <a:xfrm>
              <a:off x="1345324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튜토리얼</a:t>
              </a:r>
              <a:r>
                <a:rPr lang="en-US" altLang="ko-KR" sz="1200" dirty="0">
                  <a:solidFill>
                    <a:schemeClr val="dk1"/>
                  </a:solidFill>
                </a:rPr>
                <a:t>:A1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전투화면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AC90514-09DA-FB79-099A-72361A342324}"/>
                </a:ext>
              </a:extLst>
            </p:cNvPr>
            <p:cNvSpPr/>
            <p:nvPr/>
          </p:nvSpPr>
          <p:spPr>
            <a:xfrm>
              <a:off x="2752641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로비</a:t>
              </a:r>
              <a:r>
                <a:rPr lang="en-US" altLang="ko-KR" sz="1200" dirty="0">
                  <a:solidFill>
                    <a:schemeClr val="dk1"/>
                  </a:solidFill>
                </a:rPr>
                <a:t>:B1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방치</a:t>
              </a:r>
              <a:r>
                <a:rPr lang="ko-KR" altLang="en-US" sz="1200" dirty="0">
                  <a:solidFill>
                    <a:schemeClr val="dk1"/>
                  </a:solidFill>
                </a:rPr>
                <a:t>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C224CC-20F0-B92A-CB96-0E608CE7BE7C}"/>
                </a:ext>
              </a:extLst>
            </p:cNvPr>
            <p:cNvSpPr/>
            <p:nvPr/>
          </p:nvSpPr>
          <p:spPr>
            <a:xfrm>
              <a:off x="4911622" y="895563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포탈</a:t>
              </a:r>
              <a:endParaRPr lang="en-US" altLang="ko-KR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BF42200-3114-45C2-DF22-46904D37678C}"/>
                </a:ext>
              </a:extLst>
            </p:cNvPr>
            <p:cNvSpPr/>
            <p:nvPr/>
          </p:nvSpPr>
          <p:spPr>
            <a:xfrm>
              <a:off x="81476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:A2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일반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57EB0AE-C159-40CC-62E3-E472980EB059}"/>
                </a:ext>
              </a:extLst>
            </p:cNvPr>
            <p:cNvSpPr/>
            <p:nvPr/>
          </p:nvSpPr>
          <p:spPr>
            <a:xfrm>
              <a:off x="98367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:A3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보스</a:t>
              </a:r>
              <a:r>
                <a:rPr lang="ko-KR" altLang="en-US" sz="1200" dirty="0">
                  <a:solidFill>
                    <a:schemeClr val="dk1"/>
                  </a:solidFill>
                </a:rPr>
                <a:t>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66E954E-6222-8BC3-A15D-C2863ED8FED7}"/>
                </a:ext>
              </a:extLst>
            </p:cNvPr>
            <p:cNvSpPr/>
            <p:nvPr/>
          </p:nvSpPr>
          <p:spPr>
            <a:xfrm>
              <a:off x="4911622" y="1990867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상점</a:t>
              </a:r>
              <a:endParaRPr lang="en-US" altLang="ko-KR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6CCCF0-765A-8398-9A35-537688AA861A}"/>
                </a:ext>
              </a:extLst>
            </p:cNvPr>
            <p:cNvSpPr/>
            <p:nvPr/>
          </p:nvSpPr>
          <p:spPr>
            <a:xfrm>
              <a:off x="6494376" y="2402809"/>
              <a:ext cx="1248655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소환</a:t>
              </a:r>
              <a:r>
                <a:rPr lang="en-US" altLang="ko-KR" sz="1200" dirty="0"/>
                <a:t>:D1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371C687-6128-F068-D189-62B596F78DB2}"/>
                </a:ext>
              </a:extLst>
            </p:cNvPr>
            <p:cNvSpPr/>
            <p:nvPr/>
          </p:nvSpPr>
          <p:spPr>
            <a:xfrm>
              <a:off x="814760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소환</a:t>
              </a:r>
              <a:r>
                <a:rPr lang="en-US" altLang="ko-KR" sz="1200" dirty="0"/>
                <a:t>:D2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E799617-0718-71CB-4FB7-B033A3862489}"/>
                </a:ext>
              </a:extLst>
            </p:cNvPr>
            <p:cNvSpPr/>
            <p:nvPr/>
          </p:nvSpPr>
          <p:spPr>
            <a:xfrm>
              <a:off x="991747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보석 충전</a:t>
              </a:r>
              <a:r>
                <a:rPr lang="en-US" altLang="ko-KR" sz="1200" dirty="0"/>
                <a:t>:D3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E7E44B-B98C-DF21-A252-C7D94A6784B5}"/>
                </a:ext>
              </a:extLst>
            </p:cNvPr>
            <p:cNvSpPr/>
            <p:nvPr/>
          </p:nvSpPr>
          <p:spPr>
            <a:xfrm>
              <a:off x="4911622" y="3218578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능력치</a:t>
              </a:r>
              <a:endParaRPr lang="en-US" altLang="ko-KR" sz="12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4ED7341-B0C1-71DD-E485-C06BEF4C6E99}"/>
                </a:ext>
              </a:extLst>
            </p:cNvPr>
            <p:cNvSpPr/>
            <p:nvPr/>
          </p:nvSpPr>
          <p:spPr>
            <a:xfrm>
              <a:off x="6527912" y="3384391"/>
              <a:ext cx="1432952" cy="584200"/>
            </a:xfrm>
            <a:prstGeom prst="roundRect">
              <a:avLst/>
            </a:prstGeom>
            <a:ln>
              <a:solidFill>
                <a:srgbClr val="9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캐릭터 성장</a:t>
              </a:r>
              <a:r>
                <a:rPr lang="en-US" altLang="ko-KR" sz="1200" dirty="0"/>
                <a:t>:E1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134C42-84F8-7F60-2E05-FFDB62F9C4EB}"/>
                </a:ext>
              </a:extLst>
            </p:cNvPr>
            <p:cNvSpPr/>
            <p:nvPr/>
          </p:nvSpPr>
          <p:spPr>
            <a:xfrm>
              <a:off x="4911622" y="4231744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숙련도</a:t>
              </a:r>
              <a:endParaRPr lang="en-US" altLang="ko-KR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9B8AA7A-2105-06C4-1C1F-36814769247E}"/>
                </a:ext>
              </a:extLst>
            </p:cNvPr>
            <p:cNvSpPr/>
            <p:nvPr/>
          </p:nvSpPr>
          <p:spPr>
            <a:xfrm>
              <a:off x="4911622" y="5362115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장비</a:t>
              </a:r>
              <a:endParaRPr lang="en-US" altLang="ko-KR" sz="12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508CF-44A9-E90C-747F-58CF4C9E79E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428528" y="2282967"/>
              <a:ext cx="32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8CFCEB-B450-75EA-22A1-A53DB1E86C31}"/>
                </a:ext>
              </a:extLst>
            </p:cNvPr>
            <p:cNvCxnSpPr>
              <a:stCxn id="7" idx="3"/>
              <a:endCxn id="37" idx="1"/>
            </p:cNvCxnSpPr>
            <p:nvPr/>
          </p:nvCxnSpPr>
          <p:spPr>
            <a:xfrm>
              <a:off x="3835845" y="2282967"/>
              <a:ext cx="1075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5FD1D7B3-0C25-495F-8616-619EDBB5F10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835845" y="1187663"/>
              <a:ext cx="1075777" cy="1095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4C3769E6-F03A-389B-A822-B261119B2F0C}"/>
                </a:ext>
              </a:extLst>
            </p:cNvPr>
            <p:cNvCxnSpPr>
              <a:stCxn id="7" idx="3"/>
              <a:endCxn id="42" idx="1"/>
            </p:cNvCxnSpPr>
            <p:nvPr/>
          </p:nvCxnSpPr>
          <p:spPr>
            <a:xfrm>
              <a:off x="3835845" y="2282967"/>
              <a:ext cx="1075777" cy="12277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9E200A9-A1B4-DB3B-0980-4996B5B6B3E8}"/>
                </a:ext>
              </a:extLst>
            </p:cNvPr>
            <p:cNvCxnSpPr>
              <a:stCxn id="7" idx="3"/>
              <a:endCxn id="45" idx="1"/>
            </p:cNvCxnSpPr>
            <p:nvPr/>
          </p:nvCxnSpPr>
          <p:spPr>
            <a:xfrm>
              <a:off x="3835845" y="2282967"/>
              <a:ext cx="1075777" cy="2240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621EC46B-27E3-35F4-6A9F-F70E897841A5}"/>
                </a:ext>
              </a:extLst>
            </p:cNvPr>
            <p:cNvCxnSpPr>
              <a:stCxn id="7" idx="3"/>
              <a:endCxn id="46" idx="1"/>
            </p:cNvCxnSpPr>
            <p:nvPr/>
          </p:nvCxnSpPr>
          <p:spPr>
            <a:xfrm>
              <a:off x="3835845" y="2282967"/>
              <a:ext cx="1075777" cy="33712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0136C20-B95E-F31D-7FDB-E2206ADD744E}"/>
                </a:ext>
              </a:extLst>
            </p:cNvPr>
            <p:cNvSpPr/>
            <p:nvPr/>
          </p:nvSpPr>
          <p:spPr>
            <a:xfrm>
              <a:off x="6527912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:F1</a:t>
              </a:r>
            </a:p>
            <a:p>
              <a:pPr algn="ctr"/>
              <a:r>
                <a:rPr lang="en-US" altLang="ko-KR" sz="1200" dirty="0"/>
                <a:t>(AR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0180374-6BE2-5C32-4151-C04E5DD3D372}"/>
                </a:ext>
              </a:extLst>
            </p:cNvPr>
            <p:cNvSpPr/>
            <p:nvPr/>
          </p:nvSpPr>
          <p:spPr>
            <a:xfrm>
              <a:off x="8230710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:F2</a:t>
              </a:r>
            </a:p>
            <a:p>
              <a:pPr algn="ctr"/>
              <a:r>
                <a:rPr lang="en-US" altLang="ko-KR" sz="1200" dirty="0"/>
                <a:t>(SG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B71CE2C-E73B-9ED4-EE11-FB99CDC3A5DA}"/>
                </a:ext>
              </a:extLst>
            </p:cNvPr>
            <p:cNvSpPr/>
            <p:nvPr/>
          </p:nvSpPr>
          <p:spPr>
            <a:xfrm>
              <a:off x="9911278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:F3</a:t>
              </a:r>
            </a:p>
            <a:p>
              <a:pPr algn="ctr"/>
              <a:r>
                <a:rPr lang="en-US" altLang="ko-KR" sz="1200" dirty="0"/>
                <a:t>(SR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EF83FC7-A3D2-0391-ED20-4981B0295FFB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rot="5400000" flipH="1" flipV="1">
              <a:off x="7957140" y="474081"/>
              <a:ext cx="12700" cy="16938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226AB80E-E847-209C-B7F9-B9518C483860}"/>
                </a:ext>
              </a:extLst>
            </p:cNvPr>
            <p:cNvCxnSpPr>
              <a:cxnSpLocks/>
              <a:stCxn id="8" idx="0"/>
              <a:endCxn id="21" idx="0"/>
            </p:cNvCxnSpPr>
            <p:nvPr/>
          </p:nvCxnSpPr>
          <p:spPr>
            <a:xfrm rot="5400000" flipH="1" flipV="1">
              <a:off x="8801690" y="-370469"/>
              <a:ext cx="12700" cy="33829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EFE102E3-6826-37ED-C5E0-E489A1233A35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6096000" y="2282967"/>
              <a:ext cx="1022704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BF87997-DCF0-014F-D3FC-4BA6C8562C52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>
              <a:off x="6096000" y="2282967"/>
              <a:ext cx="274722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F2504E8-3A45-6764-F242-B946D05FD831}"/>
                </a:ext>
              </a:extLst>
            </p:cNvPr>
            <p:cNvCxnSpPr>
              <a:stCxn id="37" idx="3"/>
              <a:endCxn id="41" idx="0"/>
            </p:cNvCxnSpPr>
            <p:nvPr/>
          </p:nvCxnSpPr>
          <p:spPr>
            <a:xfrm>
              <a:off x="6096000" y="2282967"/>
              <a:ext cx="451709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C38EC78-E88E-1E2D-09C2-74264D33BBE8}"/>
                </a:ext>
              </a:extLst>
            </p:cNvPr>
            <p:cNvCxnSpPr>
              <a:stCxn id="45" idx="3"/>
              <a:endCxn id="59" idx="0"/>
            </p:cNvCxnSpPr>
            <p:nvPr/>
          </p:nvCxnSpPr>
          <p:spPr>
            <a:xfrm>
              <a:off x="6096000" y="4523844"/>
              <a:ext cx="1056240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C356CFA0-DEF4-BC74-92AE-3E2DB3A0A3AE}"/>
                </a:ext>
              </a:extLst>
            </p:cNvPr>
            <p:cNvCxnSpPr>
              <a:stCxn id="45" idx="3"/>
              <a:endCxn id="61" idx="0"/>
            </p:cNvCxnSpPr>
            <p:nvPr/>
          </p:nvCxnSpPr>
          <p:spPr>
            <a:xfrm>
              <a:off x="6096000" y="4523844"/>
              <a:ext cx="2759038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49559597-BD7F-F9C4-8357-543AEC9AF3BA}"/>
                </a:ext>
              </a:extLst>
            </p:cNvPr>
            <p:cNvCxnSpPr>
              <a:stCxn id="45" idx="3"/>
              <a:endCxn id="62" idx="0"/>
            </p:cNvCxnSpPr>
            <p:nvPr/>
          </p:nvCxnSpPr>
          <p:spPr>
            <a:xfrm>
              <a:off x="6096000" y="4523844"/>
              <a:ext cx="4439606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B9362AA-D764-D664-31B6-D689443047DB}"/>
                </a:ext>
              </a:extLst>
            </p:cNvPr>
            <p:cNvSpPr/>
            <p:nvPr/>
          </p:nvSpPr>
          <p:spPr>
            <a:xfrm>
              <a:off x="6527912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장착</a:t>
              </a:r>
              <a:r>
                <a:rPr lang="en-US" altLang="ko-KR" sz="1200" dirty="0"/>
                <a:t>:G1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0EEEC9F6-296E-F4F3-3A28-5AA1285116A4}"/>
                </a:ext>
              </a:extLst>
            </p:cNvPr>
            <p:cNvSpPr/>
            <p:nvPr/>
          </p:nvSpPr>
          <p:spPr>
            <a:xfrm>
              <a:off x="8230710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합성</a:t>
              </a:r>
              <a:r>
                <a:rPr lang="en-US" altLang="ko-KR" sz="1200" dirty="0"/>
                <a:t>:G2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C7E1EA3-D441-4BCE-41EF-B567D2ADBBFC}"/>
                </a:ext>
              </a:extLst>
            </p:cNvPr>
            <p:cNvSpPr/>
            <p:nvPr/>
          </p:nvSpPr>
          <p:spPr>
            <a:xfrm>
              <a:off x="9911277" y="5766996"/>
              <a:ext cx="1397431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합성</a:t>
              </a:r>
              <a:r>
                <a:rPr lang="en-US" altLang="ko-KR" sz="1200" dirty="0"/>
                <a:t>:G3 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772DD4DF-B78B-3383-0EFC-3841F29D09CD}"/>
                </a:ext>
              </a:extLst>
            </p:cNvPr>
            <p:cNvCxnSpPr>
              <a:stCxn id="46" idx="3"/>
              <a:endCxn id="112" idx="0"/>
            </p:cNvCxnSpPr>
            <p:nvPr/>
          </p:nvCxnSpPr>
          <p:spPr>
            <a:xfrm>
              <a:off x="6096000" y="5654215"/>
              <a:ext cx="1056240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FD56D643-0CE5-27E0-B205-42DDDFFA7D75}"/>
                </a:ext>
              </a:extLst>
            </p:cNvPr>
            <p:cNvCxnSpPr>
              <a:stCxn id="46" idx="3"/>
              <a:endCxn id="113" idx="0"/>
            </p:cNvCxnSpPr>
            <p:nvPr/>
          </p:nvCxnSpPr>
          <p:spPr>
            <a:xfrm>
              <a:off x="6096000" y="5654215"/>
              <a:ext cx="2759038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351FFDDC-10C3-E059-3EB0-EDF2A8CF2BE3}"/>
                </a:ext>
              </a:extLst>
            </p:cNvPr>
            <p:cNvCxnSpPr>
              <a:cxnSpLocks/>
              <a:stCxn id="46" idx="3"/>
              <a:endCxn id="119" idx="0"/>
            </p:cNvCxnSpPr>
            <p:nvPr/>
          </p:nvCxnSpPr>
          <p:spPr>
            <a:xfrm>
              <a:off x="6096000" y="5654215"/>
              <a:ext cx="4513993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746A4DB-DAEA-A2C5-3A09-83A63A76E24D}"/>
                </a:ext>
              </a:extLst>
            </p:cNvPr>
            <p:cNvSpPr/>
            <p:nvPr/>
          </p:nvSpPr>
          <p:spPr>
            <a:xfrm>
              <a:off x="6453743" y="1321013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 스테이지 선택</a:t>
              </a:r>
              <a:r>
                <a:rPr lang="en-US" altLang="ko-KR" sz="1200" dirty="0"/>
                <a:t>:C2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831B6C0-EC4A-18B7-F7FA-ADD0F3DF8AEE}"/>
                </a:ext>
              </a:extLst>
            </p:cNvPr>
            <p:cNvCxnSpPr>
              <a:stCxn id="16" idx="3"/>
              <a:endCxn id="8" idx="1"/>
            </p:cNvCxnSpPr>
            <p:nvPr/>
          </p:nvCxnSpPr>
          <p:spPr>
            <a:xfrm>
              <a:off x="6096000" y="1187663"/>
              <a:ext cx="357743" cy="425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AC60FB-A099-CB28-D9D8-5EB957EB9783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6096000" y="3510678"/>
              <a:ext cx="431912" cy="1658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95D25B6-D8A1-36FB-9786-EDA9A13D1BB7}"/>
                </a:ext>
              </a:extLst>
            </p:cNvPr>
            <p:cNvSpPr/>
            <p:nvPr/>
          </p:nvSpPr>
          <p:spPr>
            <a:xfrm>
              <a:off x="2637778" y="3884839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소탕 스테이지 선택</a:t>
              </a:r>
              <a:r>
                <a:rPr lang="en-US" altLang="ko-KR" sz="1200" dirty="0"/>
                <a:t>:C1 (</a:t>
              </a:r>
              <a:r>
                <a:rPr lang="ko-KR" altLang="en-US" sz="1200" dirty="0"/>
                <a:t>방치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8312A93-AEA0-5B5D-D266-D3CBD24CD26F}"/>
                </a:ext>
              </a:extLst>
            </p:cNvPr>
            <p:cNvCxnSpPr>
              <a:stCxn id="7" idx="2"/>
              <a:endCxn id="29" idx="0"/>
            </p:cNvCxnSpPr>
            <p:nvPr/>
          </p:nvCxnSpPr>
          <p:spPr>
            <a:xfrm>
              <a:off x="3294243" y="2575067"/>
              <a:ext cx="0" cy="1309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A9066-9EC8-59AC-7A63-B229BCC7F0B8}"/>
              </a:ext>
            </a:extLst>
          </p:cNvPr>
          <p:cNvSpPr txBox="1"/>
          <p:nvPr/>
        </p:nvSpPr>
        <p:spPr>
          <a:xfrm>
            <a:off x="3450073" y="624665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일반 스테이지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34C3B29-664B-BDE3-AD20-492C87526058}"/>
              </a:ext>
            </a:extLst>
          </p:cNvPr>
          <p:cNvGrpSpPr/>
          <p:nvPr/>
        </p:nvGrpSpPr>
        <p:grpSpPr>
          <a:xfrm>
            <a:off x="2188979" y="1432127"/>
            <a:ext cx="3523593" cy="1996873"/>
            <a:chOff x="1019378" y="2365828"/>
            <a:chExt cx="4819046" cy="27310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F8FFF91-5841-718A-A5BE-2B7C83739120}"/>
                </a:ext>
              </a:extLst>
            </p:cNvPr>
            <p:cNvGrpSpPr/>
            <p:nvPr/>
          </p:nvGrpSpPr>
          <p:grpSpPr>
            <a:xfrm>
              <a:off x="1019378" y="2365828"/>
              <a:ext cx="4819046" cy="2731025"/>
              <a:chOff x="8529923" y="1844630"/>
              <a:chExt cx="2144022" cy="1215049"/>
            </a:xfrm>
          </p:grpSpPr>
          <p:pic>
            <p:nvPicPr>
              <p:cNvPr id="4" name="그림 3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000F002C-0084-6612-C1A4-B4CCB89A6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607F52E-3D20-0C5A-C30B-C7CFBEF9E4A1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2169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C99F3-B2EC-B0FD-AC1E-FF6C9128C510}"/>
                </a:ext>
              </a:extLst>
            </p:cNvPr>
            <p:cNvSpPr/>
            <p:nvPr/>
          </p:nvSpPr>
          <p:spPr>
            <a:xfrm>
              <a:off x="2481943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9EF2D-4FAE-5D1C-1B8B-B1BD2E8E3FC6}"/>
                </a:ext>
              </a:extLst>
            </p:cNvPr>
            <p:cNvSpPr txBox="1"/>
            <p:nvPr/>
          </p:nvSpPr>
          <p:spPr>
            <a:xfrm>
              <a:off x="1980576" y="4777307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EFAD2E-5AB1-888F-AE60-2DE28D4B0752}"/>
              </a:ext>
            </a:extLst>
          </p:cNvPr>
          <p:cNvGrpSpPr/>
          <p:nvPr/>
        </p:nvGrpSpPr>
        <p:grpSpPr>
          <a:xfrm>
            <a:off x="2188979" y="4165065"/>
            <a:ext cx="3523593" cy="1996873"/>
            <a:chOff x="6679948" y="2365828"/>
            <a:chExt cx="4819047" cy="27310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FB640FA-4AEB-E289-25A4-8745259B238D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8" name="그림 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8CF7041D-1532-8D3A-2D74-67F2ED0A5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5E9DBF-EDE0-56F2-F280-0BBB31BD436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1843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4831DF-A333-CF83-8A5E-BA8D771F5AB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82D66-6BCB-3CE0-3038-74BF77B82BA0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48EAE9-A165-4E88-D22C-A86AB998C546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78A2AA-CA25-2022-F158-3DF2241BC7B8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4EEA47-DEF7-C7E2-F6FA-B40FEA20BE61}"/>
              </a:ext>
            </a:extLst>
          </p:cNvPr>
          <p:cNvSpPr txBox="1"/>
          <p:nvPr/>
        </p:nvSpPr>
        <p:spPr>
          <a:xfrm>
            <a:off x="3450073" y="351371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보스 스테이지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153563-4D40-0A43-FE84-67F8CD45267E}"/>
              </a:ext>
            </a:extLst>
          </p:cNvPr>
          <p:cNvGrpSpPr/>
          <p:nvPr/>
        </p:nvGrpSpPr>
        <p:grpSpPr>
          <a:xfrm>
            <a:off x="6731182" y="2609795"/>
            <a:ext cx="3523593" cy="1996873"/>
            <a:chOff x="6679948" y="2365828"/>
            <a:chExt cx="4819047" cy="273102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375808C-3DA0-728D-7973-9A122A581C39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38" name="그림 3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B1BCDCF7-5907-747F-B591-5C79D248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7273CBA-93DE-2655-F241-6B42224E07F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092051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CF0D65-1186-507E-EDF5-F567E60AD43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EE255-398C-A631-310D-AFD172C5F14B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55F90C-C7D6-3440-9300-028B1E873A31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4763D-4DAC-647B-A1FA-98CE31330D8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8298C0-2A94-6D7A-49EF-523EAB0C6431}"/>
              </a:ext>
            </a:extLst>
          </p:cNvPr>
          <p:cNvSpPr txBox="1"/>
          <p:nvPr/>
        </p:nvSpPr>
        <p:spPr>
          <a:xfrm>
            <a:off x="7349676" y="4690325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일시정지 없이 종료 여부 묻는 창 출력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01ADEF0-61FF-CF44-6757-CADF2F665753}"/>
              </a:ext>
            </a:extLst>
          </p:cNvPr>
          <p:cNvSpPr/>
          <p:nvPr/>
        </p:nvSpPr>
        <p:spPr>
          <a:xfrm>
            <a:off x="5448840" y="1474976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0CFE34BD-E9C6-6A8C-8489-0496EA718763}"/>
              </a:ext>
            </a:extLst>
          </p:cNvPr>
          <p:cNvSpPr/>
          <p:nvPr/>
        </p:nvSpPr>
        <p:spPr>
          <a:xfrm>
            <a:off x="5448840" y="4230869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BF073B-4621-A7A7-237C-5B2919EFDE4B}"/>
              </a:ext>
            </a:extLst>
          </p:cNvPr>
          <p:cNvGrpSpPr/>
          <p:nvPr/>
        </p:nvGrpSpPr>
        <p:grpSpPr>
          <a:xfrm>
            <a:off x="7572034" y="2900165"/>
            <a:ext cx="1846041" cy="1364457"/>
            <a:chOff x="9978825" y="4445769"/>
            <a:chExt cx="1809322" cy="13644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805471-2EDA-AEEE-67B7-E6674FB5C681}"/>
                </a:ext>
              </a:extLst>
            </p:cNvPr>
            <p:cNvSpPr/>
            <p:nvPr/>
          </p:nvSpPr>
          <p:spPr>
            <a:xfrm>
              <a:off x="9978825" y="4445769"/>
              <a:ext cx="1809322" cy="13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정말 전투를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포기하시겠습니까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4C40125-8874-37A8-F070-801AD90622B2}"/>
                </a:ext>
              </a:extLst>
            </p:cNvPr>
            <p:cNvSpPr/>
            <p:nvPr/>
          </p:nvSpPr>
          <p:spPr>
            <a:xfrm>
              <a:off x="10156328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EAD1A66-3A86-B2E0-B058-8E1E2BD6BF1F}"/>
                </a:ext>
              </a:extLst>
            </p:cNvPr>
            <p:cNvSpPr/>
            <p:nvPr/>
          </p:nvSpPr>
          <p:spPr>
            <a:xfrm>
              <a:off x="10972237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아니오</a:t>
              </a:r>
              <a:endParaRPr lang="ko-KR" altLang="en-US" sz="1000" dirty="0"/>
            </a:p>
          </p:txBody>
        </p:sp>
      </p:grp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DA36FA3-24EA-5352-356F-6C7D7187115E}"/>
              </a:ext>
            </a:extLst>
          </p:cNvPr>
          <p:cNvSpPr/>
          <p:nvPr/>
        </p:nvSpPr>
        <p:spPr>
          <a:xfrm>
            <a:off x="9908051" y="2651888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 레퍼런스</a:t>
            </a:r>
          </a:p>
        </p:txBody>
      </p:sp>
      <p:pic>
        <p:nvPicPr>
          <p:cNvPr id="7" name="그림 6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6DB36E7A-6015-34D5-FE76-1E449075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793630"/>
            <a:ext cx="8924925" cy="4119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6481E-551B-F991-E26D-41E000EA2F44}"/>
              </a:ext>
            </a:extLst>
          </p:cNvPr>
          <p:cNvSpPr txBox="1"/>
          <p:nvPr/>
        </p:nvSpPr>
        <p:spPr>
          <a:xfrm>
            <a:off x="5601312" y="603474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일반 스테이지</a:t>
            </a:r>
          </a:p>
        </p:txBody>
      </p:sp>
    </p:spTree>
    <p:extLst>
      <p:ext uri="{BB962C8B-B14F-4D97-AF65-F5344CB8AC3E}">
        <p14:creationId xmlns:p14="http://schemas.microsoft.com/office/powerpoint/2010/main" val="40914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30E9515-F555-F950-9F86-309849C0D069}"/>
              </a:ext>
            </a:extLst>
          </p:cNvPr>
          <p:cNvGrpSpPr/>
          <p:nvPr/>
        </p:nvGrpSpPr>
        <p:grpSpPr>
          <a:xfrm>
            <a:off x="1046063" y="2602563"/>
            <a:ext cx="3861603" cy="1867331"/>
            <a:chOff x="838201" y="2455177"/>
            <a:chExt cx="3861603" cy="1867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10736-2113-BF1A-AB69-F5B689CE54D6}"/>
                </a:ext>
              </a:extLst>
            </p:cNvPr>
            <p:cNvGrpSpPr/>
            <p:nvPr/>
          </p:nvGrpSpPr>
          <p:grpSpPr>
            <a:xfrm>
              <a:off x="838201" y="2455177"/>
              <a:ext cx="3368037" cy="1867331"/>
              <a:chOff x="1457536" y="2701214"/>
              <a:chExt cx="3902903" cy="2195385"/>
            </a:xfrm>
          </p:grpSpPr>
          <p:pic>
            <p:nvPicPr>
              <p:cNvPr id="15" name="그림 1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864F865-3263-1594-6408-CFB87407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AFE893B-D137-1922-9847-C77771C58E8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44" name="그림 43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0C210447-E44E-364B-3655-D315368179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35D79D5-9A45-9277-C546-97B4116F9AF1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7980A75-3DEB-F0CF-73CB-25CA7837F5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04DAC20-8CEF-6A18-4BFC-457B816C46A4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48" name="폭발: 8pt 47">
                  <a:extLst>
                    <a:ext uri="{FF2B5EF4-FFF2-40B4-BE49-F238E27FC236}">
                      <a16:creationId xmlns:a16="http://schemas.microsoft.com/office/drawing/2014/main" id="{5EC62B7C-D9DE-8BE4-96D6-0D460D7992C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D5287320-448E-BEAC-57F6-EC7B92402664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885F7FE-49FB-266F-4311-B923E1762AE6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FAD3CB0-9422-0307-D2BC-7EA0C2324779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B4AC0DE3-A587-B11F-814A-78BC167D1536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AFB41A1-1BB1-F56F-3932-3A0790392C78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4B070A-EECD-1CD5-7EE5-35E48617CD01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403359E-933B-C6EE-0AF2-CD8A3C4B92DC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레벨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닉네임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CF353B73-D1D6-AE48-34C4-B08B0917632A}"/>
                </a:ext>
              </a:extLst>
            </p:cNvPr>
            <p:cNvCxnSpPr>
              <a:cxnSpLocks/>
            </p:cNvCxnSpPr>
            <p:nvPr/>
          </p:nvCxnSpPr>
          <p:spPr>
            <a:xfrm>
              <a:off x="3039079" y="2895364"/>
              <a:ext cx="1660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5D038-1023-824F-F87B-F417E0691ECC}"/>
              </a:ext>
            </a:extLst>
          </p:cNvPr>
          <p:cNvGrpSpPr/>
          <p:nvPr/>
        </p:nvGrpSpPr>
        <p:grpSpPr>
          <a:xfrm>
            <a:off x="5097414" y="1716573"/>
            <a:ext cx="6141604" cy="3405071"/>
            <a:chOff x="1457536" y="2701214"/>
            <a:chExt cx="3902903" cy="2195385"/>
          </a:xfrm>
        </p:grpSpPr>
        <p:pic>
          <p:nvPicPr>
            <p:cNvPr id="30" name="그림 2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B93C60A-E7AB-399B-ED89-6B86511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F938B6-3A19-019F-9059-F99C07F2541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55C1D02-E17C-8AC2-CB21-A68CF9A8B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A56B0F-7C62-D91E-848B-F4182C73F345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9D1818F-8CAA-29FC-4CF7-75BAEF66F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8608C-068E-F2C5-2BC0-AA6BD8DDBDEE}"/>
                  </a:ext>
                </a:extLst>
              </p:cNvPr>
              <p:cNvSpPr txBox="1"/>
              <p:nvPr/>
            </p:nvSpPr>
            <p:spPr>
              <a:xfrm>
                <a:off x="2723605" y="3117562"/>
                <a:ext cx="578818" cy="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38" name="폭발: 8pt 37">
                <a:extLst>
                  <a:ext uri="{FF2B5EF4-FFF2-40B4-BE49-F238E27FC236}">
                    <a16:creationId xmlns:a16="http://schemas.microsoft.com/office/drawing/2014/main" id="{5728AB06-A6ED-606D-E419-6B179B51ED2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2006E1-30F6-9ACF-25B6-7B959C6FBF53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62EEF-3660-E7EB-F67D-6DE858005890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0671C9-649F-4015-4F07-7FCD6ECE2AE6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56BCAB-FCD1-BDB5-91DD-8C191909843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C1E0619-30ED-36D0-02E6-4FF23A54E2D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D4EB52-2265-9DFA-81CA-3C4A9D6C121F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5314A8-9350-4393-EFC1-13281D7F1DCE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DCA34-8652-3CF4-CF26-6D2E2B0D7300}"/>
              </a:ext>
            </a:extLst>
          </p:cNvPr>
          <p:cNvSpPr/>
          <p:nvPr/>
        </p:nvSpPr>
        <p:spPr>
          <a:xfrm>
            <a:off x="8672449" y="1792105"/>
            <a:ext cx="2473486" cy="323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C039D-3B2D-BC9C-700E-B80206CDCEA5}"/>
              </a:ext>
            </a:extLst>
          </p:cNvPr>
          <p:cNvGrpSpPr/>
          <p:nvPr/>
        </p:nvGrpSpPr>
        <p:grpSpPr>
          <a:xfrm>
            <a:off x="8866914" y="2165988"/>
            <a:ext cx="2121096" cy="542081"/>
            <a:chOff x="8289958" y="1823392"/>
            <a:chExt cx="2606641" cy="512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56DFCE-C998-DDC1-1132-18C8F116FCF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28" name="1/2 액자 27">
              <a:extLst>
                <a:ext uri="{FF2B5EF4-FFF2-40B4-BE49-F238E27FC236}">
                  <a16:creationId xmlns:a16="http://schemas.microsoft.com/office/drawing/2014/main" id="{A0B85038-5435-E177-A373-6978759187B6}"/>
                </a:ext>
              </a:extLst>
            </p:cNvPr>
            <p:cNvSpPr/>
            <p:nvPr/>
          </p:nvSpPr>
          <p:spPr>
            <a:xfrm rot="18900000">
              <a:off x="8468793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1/2 액자 88">
              <a:extLst>
                <a:ext uri="{FF2B5EF4-FFF2-40B4-BE49-F238E27FC236}">
                  <a16:creationId xmlns:a16="http://schemas.microsoft.com/office/drawing/2014/main" id="{2814A5C5-0A74-C66A-5A0F-72663CA6B771}"/>
                </a:ext>
              </a:extLst>
            </p:cNvPr>
            <p:cNvSpPr/>
            <p:nvPr/>
          </p:nvSpPr>
          <p:spPr>
            <a:xfrm rot="8100000">
              <a:off x="10539049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E1330-1E0F-FB1D-4659-B36EF4A600AB}"/>
              </a:ext>
            </a:extLst>
          </p:cNvPr>
          <p:cNvGrpSpPr/>
          <p:nvPr/>
        </p:nvGrpSpPr>
        <p:grpSpPr>
          <a:xfrm>
            <a:off x="10111751" y="3002741"/>
            <a:ext cx="927697" cy="1738458"/>
            <a:chOff x="9573506" y="2741824"/>
            <a:chExt cx="1323092" cy="1737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745A91-37D6-F31F-491F-9D7E9F3BE7B7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050BEC-D3B3-4BB9-36EB-86A23BD9E8F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2-2 Stage</a:t>
              </a:r>
              <a:endParaRPr lang="ko-KR" altLang="en-US" sz="1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07509-2FE8-6187-F684-4656A9A385D6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2-3 Stage</a:t>
              </a:r>
              <a:endParaRPr lang="ko-KR" altLang="en-US" sz="1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855CB-7B64-8415-39BF-C41788D6026A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2-4 Stage</a:t>
              </a:r>
              <a:endParaRPr lang="ko-KR" altLang="en-US" sz="1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3E0B5B-7BD3-AE4E-581D-303C91CEDC27}"/>
              </a:ext>
            </a:extLst>
          </p:cNvPr>
          <p:cNvSpPr txBox="1"/>
          <p:nvPr/>
        </p:nvSpPr>
        <p:spPr>
          <a:xfrm>
            <a:off x="8725186" y="2937407"/>
            <a:ext cx="12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등장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AE6-06DC-5B03-32CB-BD7B25A7B15E}"/>
              </a:ext>
            </a:extLst>
          </p:cNvPr>
          <p:cNvSpPr txBox="1"/>
          <p:nvPr/>
        </p:nvSpPr>
        <p:spPr>
          <a:xfrm>
            <a:off x="8775987" y="1849437"/>
            <a:ext cx="23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소탕</a:t>
            </a: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37D89720-5446-DF0F-00C3-CA5617E228DE}"/>
              </a:ext>
            </a:extLst>
          </p:cNvPr>
          <p:cNvSpPr/>
          <p:nvPr/>
        </p:nvSpPr>
        <p:spPr>
          <a:xfrm>
            <a:off x="10741591" y="1839267"/>
            <a:ext cx="248431" cy="2484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E74E0-5711-D654-337E-0C8432E3343C}"/>
              </a:ext>
            </a:extLst>
          </p:cNvPr>
          <p:cNvSpPr txBox="1"/>
          <p:nvPr/>
        </p:nvSpPr>
        <p:spPr>
          <a:xfrm>
            <a:off x="7381926" y="5262877"/>
            <a:ext cx="1533160" cy="29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소탕 스테이지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D9C7C90-F7C4-7365-812D-D6CFEE25CFE0}"/>
              </a:ext>
            </a:extLst>
          </p:cNvPr>
          <p:cNvGrpSpPr/>
          <p:nvPr/>
        </p:nvGrpSpPr>
        <p:grpSpPr>
          <a:xfrm>
            <a:off x="8726891" y="3656988"/>
            <a:ext cx="1450125" cy="669869"/>
            <a:chOff x="8726891" y="4310063"/>
            <a:chExt cx="1450125" cy="6698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E7A1E-8E23-0364-5788-14226EE41CAE}"/>
                </a:ext>
              </a:extLst>
            </p:cNvPr>
            <p:cNvSpPr txBox="1"/>
            <p:nvPr/>
          </p:nvSpPr>
          <p:spPr>
            <a:xfrm>
              <a:off x="8726891" y="4310063"/>
              <a:ext cx="1450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처치 시 획득 가능 보상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0B68ACB-E3E8-D612-BBF5-42EA7FA81AE4}"/>
                </a:ext>
              </a:extLst>
            </p:cNvPr>
            <p:cNvGrpSpPr/>
            <p:nvPr/>
          </p:nvGrpSpPr>
          <p:grpSpPr>
            <a:xfrm>
              <a:off x="8812650" y="4585166"/>
              <a:ext cx="495904" cy="394370"/>
              <a:chOff x="11743100" y="4339850"/>
              <a:chExt cx="349368" cy="277837"/>
            </a:xfrm>
          </p:grpSpPr>
          <p:pic>
            <p:nvPicPr>
              <p:cNvPr id="61" name="그림 60" descr="노랑, 그래픽, 원, 디자인이(가) 표시된 사진&#10;&#10;자동 생성된 설명">
                <a:extLst>
                  <a:ext uri="{FF2B5EF4-FFF2-40B4-BE49-F238E27FC236}">
                    <a16:creationId xmlns:a16="http://schemas.microsoft.com/office/drawing/2014/main" id="{002B1A7D-EEC7-3CDE-E9E6-C89486906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3100" y="4339850"/>
                <a:ext cx="233108" cy="225786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C92D343-0EFB-408A-5804-5EAD56FED067}"/>
                  </a:ext>
                </a:extLst>
              </p:cNvPr>
              <p:cNvSpPr/>
              <p:nvPr/>
            </p:nvSpPr>
            <p:spPr>
              <a:xfrm>
                <a:off x="11749640" y="4341427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2D5E9A-4A6B-08D4-8960-58EC02BDA756}"/>
                  </a:ext>
                </a:extLst>
              </p:cNvPr>
              <p:cNvSpPr txBox="1"/>
              <p:nvPr/>
            </p:nvSpPr>
            <p:spPr>
              <a:xfrm>
                <a:off x="11850094" y="4463799"/>
                <a:ext cx="24237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" dirty="0"/>
                  <a:t>21</a:t>
                </a:r>
                <a:endParaRPr lang="ko-KR" altLang="en-US" sz="400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F0946ED-4EDE-6A65-6E5B-DBFD33DAA4A0}"/>
                </a:ext>
              </a:extLst>
            </p:cNvPr>
            <p:cNvGrpSpPr/>
            <p:nvPr/>
          </p:nvGrpSpPr>
          <p:grpSpPr>
            <a:xfrm>
              <a:off x="9217810" y="4586741"/>
              <a:ext cx="481076" cy="393191"/>
              <a:chOff x="11500899" y="4265840"/>
              <a:chExt cx="338317" cy="27651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572205B-5861-28DB-B5EC-A5A75B4696FF}"/>
                  </a:ext>
                </a:extLst>
              </p:cNvPr>
              <p:cNvGrpSpPr/>
              <p:nvPr/>
            </p:nvGrpSpPr>
            <p:grpSpPr>
              <a:xfrm>
                <a:off x="11500899" y="4265840"/>
                <a:ext cx="338317" cy="276512"/>
                <a:chOff x="11749640" y="4341427"/>
                <a:chExt cx="338317" cy="276512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0D3D50B-C787-EEDA-9671-99E79EB82194}"/>
                    </a:ext>
                  </a:extLst>
                </p:cNvPr>
                <p:cNvSpPr/>
                <p:nvPr/>
              </p:nvSpPr>
              <p:spPr>
                <a:xfrm>
                  <a:off x="11749640" y="4341427"/>
                  <a:ext cx="223940" cy="2239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EB64454-8E56-E4FA-853F-AE8AC7084316}"/>
                    </a:ext>
                  </a:extLst>
                </p:cNvPr>
                <p:cNvSpPr txBox="1"/>
                <p:nvPr/>
              </p:nvSpPr>
              <p:spPr>
                <a:xfrm>
                  <a:off x="11845583" y="4464051"/>
                  <a:ext cx="242374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/>
                    <a:t>12</a:t>
                  </a:r>
                  <a:endParaRPr lang="ko-KR" altLang="en-US" sz="400" dirty="0"/>
                </a:p>
              </p:txBody>
            </p:sp>
          </p:grpSp>
          <p:pic>
            <p:nvPicPr>
              <p:cNvPr id="74" name="그림 73" descr="픽셀, 다채로움, 사각형, 상징이(가) 표시된 사진&#10;&#10;자동 생성된 설명">
                <a:extLst>
                  <a:ext uri="{FF2B5EF4-FFF2-40B4-BE49-F238E27FC236}">
                    <a16:creationId xmlns:a16="http://schemas.microsoft.com/office/drawing/2014/main" id="{5DFA10B6-6E6E-9329-30BE-4ECD1BF36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42361" y="4304793"/>
                <a:ext cx="131961" cy="15429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3B5F1B7-A688-CC71-3B4E-696AC81A50DA}"/>
                </a:ext>
              </a:extLst>
            </p:cNvPr>
            <p:cNvGrpSpPr/>
            <p:nvPr/>
          </p:nvGrpSpPr>
          <p:grpSpPr>
            <a:xfrm>
              <a:off x="9625137" y="4581273"/>
              <a:ext cx="340697" cy="314784"/>
              <a:chOff x="8922947" y="4266131"/>
              <a:chExt cx="242375" cy="22394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C6056FA-9EE1-520B-75A6-E1EB71CCFA95}"/>
                  </a:ext>
                </a:extLst>
              </p:cNvPr>
              <p:cNvSpPr/>
              <p:nvPr/>
            </p:nvSpPr>
            <p:spPr>
              <a:xfrm>
                <a:off x="8922947" y="4270241"/>
                <a:ext cx="242375" cy="2159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1FB2DE5-517D-970C-BE88-85B8F87D82AB}"/>
                  </a:ext>
                </a:extLst>
              </p:cNvPr>
              <p:cNvSpPr/>
              <p:nvPr/>
            </p:nvSpPr>
            <p:spPr>
              <a:xfrm>
                <a:off x="8933118" y="4266131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27DAAF-A591-540B-09B1-DC46D6C426BA}"/>
              </a:ext>
            </a:extLst>
          </p:cNvPr>
          <p:cNvGrpSpPr/>
          <p:nvPr/>
        </p:nvGrpSpPr>
        <p:grpSpPr>
          <a:xfrm>
            <a:off x="8814251" y="3203650"/>
            <a:ext cx="346394" cy="346394"/>
            <a:chOff x="8148502" y="6245171"/>
            <a:chExt cx="223940" cy="22394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EF8528-73BF-F76D-669A-82771F5A1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5467"/>
            <a:stretch/>
          </p:blipFill>
          <p:spPr>
            <a:xfrm flipH="1">
              <a:off x="8182548" y="6275538"/>
              <a:ext cx="155848" cy="193573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2E2A25D-05A8-AC36-0BDB-BD8B2C5E22F1}"/>
                </a:ext>
              </a:extLst>
            </p:cNvPr>
            <p:cNvSpPr/>
            <p:nvPr/>
          </p:nvSpPr>
          <p:spPr>
            <a:xfrm>
              <a:off x="8148502" y="6245171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66A19B0-62DA-D13B-8633-C781F30F1995}"/>
              </a:ext>
            </a:extLst>
          </p:cNvPr>
          <p:cNvGrpSpPr/>
          <p:nvPr/>
        </p:nvGrpSpPr>
        <p:grpSpPr>
          <a:xfrm>
            <a:off x="5216538" y="2025928"/>
            <a:ext cx="2600661" cy="2748809"/>
            <a:chOff x="5216259" y="2294084"/>
            <a:chExt cx="2210159" cy="215392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82A2693-12A8-B5D5-B3E3-A398E02B358B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DB2F63-6A1A-C7DA-64AB-5B5E2CDFEB14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D5C96F3-2703-2808-0B97-789FA36E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1134" y="2767775"/>
              <a:ext cx="1860296" cy="76845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E6C456-29E5-0192-B748-74B312228C6F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8D297A-8EF8-0B30-C0EC-519D2079DDF9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5481DC4-8757-CA5C-1B7C-2962BA10C88E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63FF8F0-8F2C-21AA-ED0D-B22DF1E9F1F8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B95BA4-D57C-9843-DB33-1E9821D05C20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E97201-64C6-819E-E933-D808E42789EA}"/>
              </a:ext>
            </a:extLst>
          </p:cNvPr>
          <p:cNvGrpSpPr/>
          <p:nvPr/>
        </p:nvGrpSpPr>
        <p:grpSpPr>
          <a:xfrm>
            <a:off x="8725186" y="4408213"/>
            <a:ext cx="1239862" cy="425198"/>
            <a:chOff x="8725186" y="5597668"/>
            <a:chExt cx="1239862" cy="42519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6D8E563-17BC-9AA5-7454-071569094315}"/>
                </a:ext>
              </a:extLst>
            </p:cNvPr>
            <p:cNvSpPr txBox="1"/>
            <p:nvPr/>
          </p:nvSpPr>
          <p:spPr>
            <a:xfrm>
              <a:off x="8725186" y="5597668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예상 처치 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3818E8D-8730-423D-3967-E9DE2810341F}"/>
                </a:ext>
              </a:extLst>
            </p:cNvPr>
            <p:cNvSpPr txBox="1"/>
            <p:nvPr/>
          </p:nvSpPr>
          <p:spPr>
            <a:xfrm>
              <a:off x="8728338" y="5761256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1801 Kill / 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로비화면 레퍼런스</a:t>
            </a:r>
          </a:p>
        </p:txBody>
      </p:sp>
      <p:pic>
        <p:nvPicPr>
          <p:cNvPr id="4" name="그림 3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D767157-1DAA-D6F9-D0F6-3FFCCB51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563725"/>
            <a:ext cx="5297714" cy="2445099"/>
          </a:xfrm>
          <a:prstGeom prst="rect">
            <a:avLst/>
          </a:prstGeom>
        </p:spPr>
      </p:pic>
      <p:pic>
        <p:nvPicPr>
          <p:cNvPr id="7" name="그림 6" descr="텍스트, 멀티미디어, 스크린샷, 디스플레이 장치이(가) 표시된 사진&#10;&#10;자동 생성된 설명">
            <a:extLst>
              <a:ext uri="{FF2B5EF4-FFF2-40B4-BE49-F238E27FC236}">
                <a16:creationId xmlns:a16="http://schemas.microsoft.com/office/drawing/2014/main" id="{77D4C63C-F917-ADEF-08C3-1DD84F20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563725"/>
            <a:ext cx="5297715" cy="2445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D6A73-B9F7-38B7-B5AC-24746A71ED6D}"/>
              </a:ext>
            </a:extLst>
          </p:cNvPr>
          <p:cNvSpPr txBox="1"/>
          <p:nvPr/>
        </p:nvSpPr>
        <p:spPr>
          <a:xfrm>
            <a:off x="5252660" y="5440386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심포니 오브 </a:t>
            </a:r>
            <a:r>
              <a:rPr lang="ko-KR" altLang="en-US" sz="1000" dirty="0" err="1"/>
              <a:t>에픽</a:t>
            </a: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52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3F9F7F-C432-594D-0749-CA12C8EE26AF}"/>
              </a:ext>
            </a:extLst>
          </p:cNvPr>
          <p:cNvGrpSpPr/>
          <p:nvPr/>
        </p:nvGrpSpPr>
        <p:grpSpPr>
          <a:xfrm>
            <a:off x="1207137" y="2589785"/>
            <a:ext cx="3270392" cy="1813194"/>
            <a:chOff x="1457536" y="2701214"/>
            <a:chExt cx="3902903" cy="2195385"/>
          </a:xfrm>
        </p:grpSpPr>
        <p:pic>
          <p:nvPicPr>
            <p:cNvPr id="43" name="그림 42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E998EA48-D97A-F1E9-1B7A-468B036A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8974BE-14CD-76F9-394E-08B113BF0FB4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48" name="그림 47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86FEAB71-EF5E-E043-8F3E-D9B114C2A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C750B03-DF48-398C-7933-C056C211A6CB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06FE431-9B81-06E0-7B4A-A169CDD63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9825B6-E2C3-A464-584D-FB2DC4AE49B1}"/>
                  </a:ext>
                </a:extLst>
              </p:cNvPr>
              <p:cNvSpPr txBox="1"/>
              <p:nvPr/>
            </p:nvSpPr>
            <p:spPr>
              <a:xfrm>
                <a:off x="2497192" y="3117562"/>
                <a:ext cx="1086986" cy="335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52" name="폭발: 8pt 51">
                <a:extLst>
                  <a:ext uri="{FF2B5EF4-FFF2-40B4-BE49-F238E27FC236}">
                    <a16:creationId xmlns:a16="http://schemas.microsoft.com/office/drawing/2014/main" id="{1AA9D529-3C92-A4B3-E0A6-40EC218A00E4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554F7EE-7952-D376-EF4E-B75C0775159A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0343C09-8937-7163-D60D-8EA778E15084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9E3A5A7-8D54-A013-FB21-867D1B02CB23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9B433C2-AF40-C28E-5AE3-DD9C50CB165C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D67EA18-B3E3-F469-F0D2-433E5EEDC319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07EC203-D231-3B92-80C2-C95703A76C63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FD31D3-DB0A-C732-9F1F-905F4150A116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23985D0-C6C1-6C0A-24D9-62514D4BFD9B}"/>
              </a:ext>
            </a:extLst>
          </p:cNvPr>
          <p:cNvGrpSpPr/>
          <p:nvPr/>
        </p:nvGrpSpPr>
        <p:grpSpPr>
          <a:xfrm>
            <a:off x="5014836" y="1417320"/>
            <a:ext cx="6137908" cy="3636512"/>
            <a:chOff x="5014836" y="1417320"/>
            <a:chExt cx="6137908" cy="363651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395D161-84B7-8E7D-43BA-738EFA6365F4}"/>
                </a:ext>
              </a:extLst>
            </p:cNvPr>
            <p:cNvGrpSpPr/>
            <p:nvPr/>
          </p:nvGrpSpPr>
          <p:grpSpPr>
            <a:xfrm>
              <a:off x="5014836" y="1650875"/>
              <a:ext cx="6137790" cy="3402957"/>
              <a:chOff x="1457536" y="2701214"/>
              <a:chExt cx="3902903" cy="2195385"/>
            </a:xfrm>
          </p:grpSpPr>
          <p:pic>
            <p:nvPicPr>
              <p:cNvPr id="61" name="그림 60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89F0734A-DD35-F430-5079-3694A3F48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DB398B2-785F-65B5-E1F7-2FD7AD603EED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65" name="그림 64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21BED568-48A3-619C-7860-C6B5D28F6F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329C23D-25CD-D5DF-648B-0D1971C9987A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7B8B5DBD-6D8E-1482-4253-26BE5C350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1B1084E-5A83-9E48-7E52-4820ABA0429B}"/>
                    </a:ext>
                  </a:extLst>
                </p:cNvPr>
                <p:cNvSpPr txBox="1"/>
                <p:nvPr/>
              </p:nvSpPr>
              <p:spPr>
                <a:xfrm>
                  <a:off x="2726242" y="3117562"/>
                  <a:ext cx="628889" cy="2079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3-2 Stage</a:t>
                  </a:r>
                  <a:endParaRPr lang="ko-KR" altLang="en-US" sz="1200" dirty="0"/>
                </a:p>
              </p:txBody>
            </p:sp>
            <p:sp>
              <p:nvSpPr>
                <p:cNvPr id="69" name="폭발: 8pt 68">
                  <a:extLst>
                    <a:ext uri="{FF2B5EF4-FFF2-40B4-BE49-F238E27FC236}">
                      <a16:creationId xmlns:a16="http://schemas.microsoft.com/office/drawing/2014/main" id="{D30B10B0-4449-D35A-52F3-C72A7E2890D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04869A0-071B-0E21-85B7-CFCC2E3F59E9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AB1AA74-2B9F-793C-BC7A-DDF11C0F6427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8BE46C1-7AE3-D192-B96E-E91CE9133B4F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79EDE6E7-7B90-E927-4EE8-992A9F820103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6B16A15B-D420-4330-4205-2E2E28764BCA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9E1BB17-D82F-E921-D2B6-ACC5415E5728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593CEEF-4B48-B43E-7A63-2FFC232910E3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AD8089A-B4A6-AF47-2313-D2BE778B88F1}"/>
                </a:ext>
              </a:extLst>
            </p:cNvPr>
            <p:cNvSpPr/>
            <p:nvPr/>
          </p:nvSpPr>
          <p:spPr>
            <a:xfrm>
              <a:off x="7982667" y="1650874"/>
              <a:ext cx="3170077" cy="3402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1C2156B-671F-91A6-F906-201767B9D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1529" y="1417320"/>
              <a:ext cx="1281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DB98B21-181C-DDDF-9D5E-EAAB4A3346F7}"/>
                </a:ext>
              </a:extLst>
            </p:cNvPr>
            <p:cNvGrpSpPr/>
            <p:nvPr/>
          </p:nvGrpSpPr>
          <p:grpSpPr>
            <a:xfrm>
              <a:off x="8090616" y="2100012"/>
              <a:ext cx="2990052" cy="541744"/>
              <a:chOff x="8289958" y="1823392"/>
              <a:chExt cx="2606641" cy="512845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89CF637-BDF2-F07D-CAF4-9EBE05EF107F}"/>
                  </a:ext>
                </a:extLst>
              </p:cNvPr>
              <p:cNvSpPr/>
              <p:nvPr/>
            </p:nvSpPr>
            <p:spPr>
              <a:xfrm>
                <a:off x="8289958" y="1823392"/>
                <a:ext cx="2606641" cy="512845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Chapter 2</a:t>
                </a:r>
                <a:endParaRPr lang="ko-KR" altLang="en-US" dirty="0"/>
              </a:p>
            </p:txBody>
          </p:sp>
          <p:sp>
            <p:nvSpPr>
              <p:cNvPr id="79" name="1/2 액자 78">
                <a:extLst>
                  <a:ext uri="{FF2B5EF4-FFF2-40B4-BE49-F238E27FC236}">
                    <a16:creationId xmlns:a16="http://schemas.microsoft.com/office/drawing/2014/main" id="{9AA61B58-6F43-7090-8DFA-1B1D11E2E2E6}"/>
                  </a:ext>
                </a:extLst>
              </p:cNvPr>
              <p:cNvSpPr/>
              <p:nvPr/>
            </p:nvSpPr>
            <p:spPr>
              <a:xfrm rot="18900000">
                <a:off x="8474987" y="2008057"/>
                <a:ext cx="184540" cy="184540"/>
              </a:xfrm>
              <a:prstGeom prst="halfFram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1/2 액자 79">
                <a:extLst>
                  <a:ext uri="{FF2B5EF4-FFF2-40B4-BE49-F238E27FC236}">
                    <a16:creationId xmlns:a16="http://schemas.microsoft.com/office/drawing/2014/main" id="{A866828A-0A7A-B609-9770-2B11C1836AE1}"/>
                  </a:ext>
                </a:extLst>
              </p:cNvPr>
              <p:cNvSpPr/>
              <p:nvPr/>
            </p:nvSpPr>
            <p:spPr>
              <a:xfrm rot="2700000" flipH="1">
                <a:off x="10533644" y="2008057"/>
                <a:ext cx="184540" cy="184540"/>
              </a:xfrm>
              <a:prstGeom prst="halfFram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C46D302-12E3-9D5E-4DE0-89A73715E0C3}"/>
                </a:ext>
              </a:extLst>
            </p:cNvPr>
            <p:cNvGrpSpPr/>
            <p:nvPr/>
          </p:nvGrpSpPr>
          <p:grpSpPr>
            <a:xfrm>
              <a:off x="9487313" y="2741824"/>
              <a:ext cx="1592165" cy="2198278"/>
              <a:chOff x="9573506" y="2741824"/>
              <a:chExt cx="1323092" cy="21982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2A1CDAE-9808-FDB1-249C-BDE8DB9B09C4}"/>
                  </a:ext>
                </a:extLst>
              </p:cNvPr>
              <p:cNvSpPr/>
              <p:nvPr/>
            </p:nvSpPr>
            <p:spPr>
              <a:xfrm>
                <a:off x="9573506" y="2741824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2-1 Stage</a:t>
                </a:r>
                <a:endParaRPr lang="ko-KR" altLang="en-US" sz="1000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E7F75D3-D1E6-9E71-7313-8CFF022A88E3}"/>
                  </a:ext>
                </a:extLst>
              </p:cNvPr>
              <p:cNvSpPr/>
              <p:nvPr/>
            </p:nvSpPr>
            <p:spPr>
              <a:xfrm>
                <a:off x="9573506" y="3202723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2-2 Stage</a:t>
                </a:r>
                <a:endParaRPr lang="ko-KR" altLang="en-US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BCAEB79-EEB0-ED26-FB7E-4F85C01A14A2}"/>
                  </a:ext>
                </a:extLst>
              </p:cNvPr>
              <p:cNvSpPr/>
              <p:nvPr/>
            </p:nvSpPr>
            <p:spPr>
              <a:xfrm>
                <a:off x="9573506" y="3663622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2-3 Stage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4AD524E-CDAF-FD1F-2252-7B435F62F9BC}"/>
                  </a:ext>
                </a:extLst>
              </p:cNvPr>
              <p:cNvSpPr/>
              <p:nvPr/>
            </p:nvSpPr>
            <p:spPr>
              <a:xfrm>
                <a:off x="9573506" y="4124521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2-4 Stage</a:t>
                </a:r>
                <a:endParaRPr lang="ko-KR" altLang="en-US" sz="10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4FAB834-868A-EBC5-183C-5831B26D0F75}"/>
                  </a:ext>
                </a:extLst>
              </p:cNvPr>
              <p:cNvSpPr/>
              <p:nvPr/>
            </p:nvSpPr>
            <p:spPr>
              <a:xfrm>
                <a:off x="9573506" y="4585421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rgbClr val="FF0000"/>
                    </a:solidFill>
                  </a:rPr>
                  <a:t>Boss Stage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83BD9B-9E83-884D-868B-D633E0DBBA59}"/>
                </a:ext>
              </a:extLst>
            </p:cNvPr>
            <p:cNvSpPr txBox="1"/>
            <p:nvPr/>
          </p:nvSpPr>
          <p:spPr>
            <a:xfrm>
              <a:off x="8601647" y="4378687"/>
              <a:ext cx="585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X 500</a:t>
              </a:r>
              <a:endParaRPr lang="ko-KR" altLang="en-US" sz="12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D3013B-D577-F333-CC12-AC3EC4B5E95A}"/>
                </a:ext>
              </a:extLst>
            </p:cNvPr>
            <p:cNvSpPr txBox="1"/>
            <p:nvPr/>
          </p:nvSpPr>
          <p:spPr>
            <a:xfrm>
              <a:off x="8209100" y="4021809"/>
              <a:ext cx="1348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최초 클리어 보상</a:t>
              </a:r>
            </a:p>
          </p:txBody>
        </p:sp>
        <p:pic>
          <p:nvPicPr>
            <p:cNvPr id="91" name="그림 90" descr="픽셀, 스크린샷, 다채로움, 그래픽이(가) 표시된 사진&#10;&#10;자동 생성된 설명">
              <a:extLst>
                <a:ext uri="{FF2B5EF4-FFF2-40B4-BE49-F238E27FC236}">
                  <a16:creationId xmlns:a16="http://schemas.microsoft.com/office/drawing/2014/main" id="{4E356CD6-FF19-08A7-EE03-FBED3191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3371" y="4325409"/>
              <a:ext cx="374835" cy="353518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005F5A-E95C-51EB-20D2-407397AC77AE}"/>
                </a:ext>
              </a:extLst>
            </p:cNvPr>
            <p:cNvSpPr txBox="1"/>
            <p:nvPr/>
          </p:nvSpPr>
          <p:spPr>
            <a:xfrm>
              <a:off x="8209100" y="3030766"/>
              <a:ext cx="997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등장 몬스터</a:t>
              </a: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C692C807-DCBD-A45C-B59A-DF5C964AC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412735" y="3420740"/>
              <a:ext cx="165416" cy="461362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95BC99-DC36-07C5-9C44-2A073A33CC0C}"/>
                </a:ext>
              </a:extLst>
            </p:cNvPr>
            <p:cNvSpPr txBox="1"/>
            <p:nvPr/>
          </p:nvSpPr>
          <p:spPr>
            <a:xfrm>
              <a:off x="8070295" y="1758273"/>
              <a:ext cx="2990053" cy="31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포탈</a:t>
              </a:r>
            </a:p>
          </p:txBody>
        </p:sp>
        <p:sp>
          <p:nvSpPr>
            <p:cNvPr id="98" name="곱하기 기호 97">
              <a:extLst>
                <a:ext uri="{FF2B5EF4-FFF2-40B4-BE49-F238E27FC236}">
                  <a16:creationId xmlns:a16="http://schemas.microsoft.com/office/drawing/2014/main" id="{DF61FDC8-D2E6-F9C7-DE30-529F0FAE3968}"/>
                </a:ext>
              </a:extLst>
            </p:cNvPr>
            <p:cNvSpPr/>
            <p:nvPr/>
          </p:nvSpPr>
          <p:spPr>
            <a:xfrm>
              <a:off x="10655508" y="1773493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3C6A247-DAB0-4C08-9538-C65E4A248A9F}"/>
              </a:ext>
            </a:extLst>
          </p:cNvPr>
          <p:cNvCxnSpPr>
            <a:stCxn id="53" idx="3"/>
            <a:endCxn id="66" idx="1"/>
          </p:cNvCxnSpPr>
          <p:nvPr/>
        </p:nvCxnSpPr>
        <p:spPr>
          <a:xfrm flipV="1">
            <a:off x="4477529" y="3352354"/>
            <a:ext cx="537309" cy="90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 레퍼런스</a:t>
            </a:r>
          </a:p>
        </p:txBody>
      </p:sp>
      <p:pic>
        <p:nvPicPr>
          <p:cNvPr id="5" name="그림 4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A9CCAF6A-3217-CF6F-419D-990F5285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5" y="1634559"/>
            <a:ext cx="8993529" cy="4150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272BE-6778-64EF-0C4C-674EABB9950B}"/>
              </a:ext>
            </a:extLst>
          </p:cNvPr>
          <p:cNvSpPr txBox="1"/>
          <p:nvPr/>
        </p:nvSpPr>
        <p:spPr>
          <a:xfrm>
            <a:off x="5449032" y="5855838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포탈</a:t>
            </a:r>
          </a:p>
        </p:txBody>
      </p:sp>
    </p:spTree>
    <p:extLst>
      <p:ext uri="{BB962C8B-B14F-4D97-AF65-F5344CB8AC3E}">
        <p14:creationId xmlns:p14="http://schemas.microsoft.com/office/powerpoint/2010/main" val="10670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E7AE87-6BC3-AFB3-FA75-50BCD8D6B24B}"/>
              </a:ext>
            </a:extLst>
          </p:cNvPr>
          <p:cNvGrpSpPr/>
          <p:nvPr/>
        </p:nvGrpSpPr>
        <p:grpSpPr>
          <a:xfrm>
            <a:off x="1566354" y="2592269"/>
            <a:ext cx="3716789" cy="2060690"/>
            <a:chOff x="1134610" y="2392595"/>
            <a:chExt cx="3716789" cy="206069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9D2C060-FE14-D232-6B15-E130389960EC}"/>
                </a:ext>
              </a:extLst>
            </p:cNvPr>
            <p:cNvSpPr/>
            <p:nvPr/>
          </p:nvSpPr>
          <p:spPr>
            <a:xfrm>
              <a:off x="2272653" y="3583638"/>
              <a:ext cx="1427572" cy="3437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10736-2113-BF1A-AB69-F5B689CE54D6}"/>
                </a:ext>
              </a:extLst>
            </p:cNvPr>
            <p:cNvGrpSpPr/>
            <p:nvPr/>
          </p:nvGrpSpPr>
          <p:grpSpPr>
            <a:xfrm>
              <a:off x="1134610" y="2392595"/>
              <a:ext cx="3716789" cy="2060690"/>
              <a:chOff x="1457537" y="2701214"/>
              <a:chExt cx="3902901" cy="2195385"/>
            </a:xfrm>
          </p:grpSpPr>
          <p:pic>
            <p:nvPicPr>
              <p:cNvPr id="15" name="그림 1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864F865-3263-1594-6408-CFB87407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62305" y="3574915"/>
                <a:ext cx="693362" cy="671863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4B070A-EECD-1CD5-7EE5-35E48617CD01}"/>
                  </a:ext>
                </a:extLst>
              </p:cNvPr>
              <p:cNvSpPr/>
              <p:nvPr/>
            </p:nvSpPr>
            <p:spPr>
              <a:xfrm>
                <a:off x="3892033" y="2701214"/>
                <a:ext cx="1079117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유료 재화</a:t>
                </a:r>
              </a:p>
            </p:txBody>
          </p:sp>
        </p:grpSp>
        <p:sp>
          <p:nvSpPr>
            <p:cNvPr id="4" name="곱하기 기호 3">
              <a:extLst>
                <a:ext uri="{FF2B5EF4-FFF2-40B4-BE49-F238E27FC236}">
                  <a16:creationId xmlns:a16="http://schemas.microsoft.com/office/drawing/2014/main" id="{60345F12-E049-E1EC-0594-2BCF8CDEAB1D}"/>
                </a:ext>
              </a:extLst>
            </p:cNvPr>
            <p:cNvSpPr/>
            <p:nvPr/>
          </p:nvSpPr>
          <p:spPr>
            <a:xfrm>
              <a:off x="4528924" y="2393528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B36D38-D94C-9A92-21C6-16078752BB93}"/>
                </a:ext>
              </a:extLst>
            </p:cNvPr>
            <p:cNvSpPr/>
            <p:nvPr/>
          </p:nvSpPr>
          <p:spPr>
            <a:xfrm>
              <a:off x="1134610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총기 소환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739D1-BC8A-9E6E-B8D7-2454D677B1AD}"/>
                </a:ext>
              </a:extLst>
            </p:cNvPr>
            <p:cNvSpPr/>
            <p:nvPr/>
          </p:nvSpPr>
          <p:spPr>
            <a:xfrm>
              <a:off x="1850563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부착물 소환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836FE2-FB4B-E8A4-1831-0C21341EC2F1}"/>
                </a:ext>
              </a:extLst>
            </p:cNvPr>
            <p:cNvSpPr/>
            <p:nvPr/>
          </p:nvSpPr>
          <p:spPr>
            <a:xfrm>
              <a:off x="2586641" y="2705504"/>
              <a:ext cx="792726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보석 충전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173DBC-1F69-42AE-33E6-5A3211EDB6E8}"/>
                </a:ext>
              </a:extLst>
            </p:cNvPr>
            <p:cNvSpPr/>
            <p:nvPr/>
          </p:nvSpPr>
          <p:spPr>
            <a:xfrm>
              <a:off x="1964870" y="4041700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회 소환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383D9-FFF6-FAD6-6491-27EA1E03EA92}"/>
                </a:ext>
              </a:extLst>
            </p:cNvPr>
            <p:cNvSpPr/>
            <p:nvPr/>
          </p:nvSpPr>
          <p:spPr>
            <a:xfrm>
              <a:off x="2729928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249408-1465-1865-D0B3-9B18C4161167}"/>
                </a:ext>
              </a:extLst>
            </p:cNvPr>
            <p:cNvSpPr/>
            <p:nvPr/>
          </p:nvSpPr>
          <p:spPr>
            <a:xfrm>
              <a:off x="3494151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A6B844C-5D10-49DB-51C6-D068A4E110B0}"/>
              </a:ext>
            </a:extLst>
          </p:cNvPr>
          <p:cNvGrpSpPr/>
          <p:nvPr/>
        </p:nvGrpSpPr>
        <p:grpSpPr>
          <a:xfrm>
            <a:off x="6101116" y="1447988"/>
            <a:ext cx="3716789" cy="1938667"/>
            <a:chOff x="5310749" y="2388841"/>
            <a:chExt cx="3716789" cy="20644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6258842-268C-6E19-ECA0-3E8BFB230F27}"/>
                </a:ext>
              </a:extLst>
            </p:cNvPr>
            <p:cNvSpPr/>
            <p:nvPr/>
          </p:nvSpPr>
          <p:spPr>
            <a:xfrm>
              <a:off x="7361359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5FB9AB4-5E15-937F-E5BF-85F001B8107B}"/>
                </a:ext>
              </a:extLst>
            </p:cNvPr>
            <p:cNvSpPr/>
            <p:nvPr/>
          </p:nvSpPr>
          <p:spPr>
            <a:xfrm>
              <a:off x="6548366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33B0B5-427E-BFB6-8AEF-E3965F5EC116}"/>
                </a:ext>
              </a:extLst>
            </p:cNvPr>
            <p:cNvSpPr/>
            <p:nvPr/>
          </p:nvSpPr>
          <p:spPr>
            <a:xfrm>
              <a:off x="5310749" y="2392595"/>
              <a:ext cx="3716789" cy="2060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1A661F2-ECFD-B7A1-6979-D4EB94299547}"/>
                </a:ext>
              </a:extLst>
            </p:cNvPr>
            <p:cNvGrpSpPr/>
            <p:nvPr/>
          </p:nvGrpSpPr>
          <p:grpSpPr>
            <a:xfrm>
              <a:off x="5957137" y="2844151"/>
              <a:ext cx="2359021" cy="785373"/>
              <a:chOff x="5885586" y="2695012"/>
              <a:chExt cx="2359021" cy="78537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728B4A6-7486-C529-5117-80317F159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3362695-B84C-71EB-F3C1-7B82E1DAA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A6983B6-12AF-F57C-D7E8-C560663D2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795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91603D3-5416-80C2-5D1D-558BCFCC2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A33B416-2E23-FF94-49DD-205C06707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D068534A-0917-0042-7B32-04AE9DCB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F47539D-544D-E433-37F6-40F240C17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431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01E9EEE-0318-71E0-6118-7E39AF7B1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8131D95-DE7A-ECE1-E7F8-3A8CAD691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832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36FDE25-C9EF-ADF3-9805-369195FD2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9174" y="2695012"/>
                <a:ext cx="355433" cy="343780"/>
              </a:xfrm>
              <a:prstGeom prst="rect">
                <a:avLst/>
              </a:prstGeom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AA8CC8-AF96-DAA0-D9E7-2E9916224029}"/>
                </a:ext>
              </a:extLst>
            </p:cNvPr>
            <p:cNvSpPr/>
            <p:nvPr/>
          </p:nvSpPr>
          <p:spPr>
            <a:xfrm>
              <a:off x="7608199" y="2392594"/>
              <a:ext cx="1027659" cy="222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  <p:sp>
          <p:nvSpPr>
            <p:cNvPr id="38" name="곱하기 기호 37">
              <a:extLst>
                <a:ext uri="{FF2B5EF4-FFF2-40B4-BE49-F238E27FC236}">
                  <a16:creationId xmlns:a16="http://schemas.microsoft.com/office/drawing/2014/main" id="{EFCF7BF8-81DF-234C-21AA-D207596A38A3}"/>
                </a:ext>
              </a:extLst>
            </p:cNvPr>
            <p:cNvSpPr/>
            <p:nvPr/>
          </p:nvSpPr>
          <p:spPr>
            <a:xfrm>
              <a:off x="8707559" y="2388841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19AFA2C-9CDA-AD69-48C2-9AB25E30DEEC}"/>
              </a:ext>
            </a:extLst>
          </p:cNvPr>
          <p:cNvGrpSpPr/>
          <p:nvPr/>
        </p:nvGrpSpPr>
        <p:grpSpPr>
          <a:xfrm>
            <a:off x="6069472" y="3989280"/>
            <a:ext cx="3716789" cy="2060690"/>
            <a:chOff x="1457537" y="2701214"/>
            <a:chExt cx="3902901" cy="219538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B174120-F2E7-9659-56BB-C128EE4A35FF}"/>
                </a:ext>
              </a:extLst>
            </p:cNvPr>
            <p:cNvSpPr/>
            <p:nvPr/>
          </p:nvSpPr>
          <p:spPr>
            <a:xfrm>
              <a:off x="1457537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B234BAB-F7D4-F3EA-C734-F74DACF4D912}"/>
                </a:ext>
              </a:extLst>
            </p:cNvPr>
            <p:cNvSpPr/>
            <p:nvPr/>
          </p:nvSpPr>
          <p:spPr>
            <a:xfrm>
              <a:off x="3900947" y="2701214"/>
              <a:ext cx="1079117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</p:grpSp>
      <p:sp>
        <p:nvSpPr>
          <p:cNvPr id="107" name="곱하기 기호 106">
            <a:extLst>
              <a:ext uri="{FF2B5EF4-FFF2-40B4-BE49-F238E27FC236}">
                <a16:creationId xmlns:a16="http://schemas.microsoft.com/office/drawing/2014/main" id="{4C9573A7-786F-04E4-C2EC-F8DC8D02990E}"/>
              </a:ext>
            </a:extLst>
          </p:cNvPr>
          <p:cNvSpPr/>
          <p:nvPr/>
        </p:nvSpPr>
        <p:spPr>
          <a:xfrm>
            <a:off x="9474655" y="3990213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FB140C-BD23-99A3-3C16-8FAA7A32246B}"/>
              </a:ext>
            </a:extLst>
          </p:cNvPr>
          <p:cNvSpPr/>
          <p:nvPr/>
        </p:nvSpPr>
        <p:spPr>
          <a:xfrm>
            <a:off x="6065614" y="398928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총기 소환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81E9FAF-25A5-E8A8-A4A3-DE88705C09A5}"/>
              </a:ext>
            </a:extLst>
          </p:cNvPr>
          <p:cNvSpPr/>
          <p:nvPr/>
        </p:nvSpPr>
        <p:spPr>
          <a:xfrm>
            <a:off x="6797996" y="399222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부착물 소환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36ABEA-0514-D8F8-940F-B1E155751EBB}"/>
              </a:ext>
            </a:extLst>
          </p:cNvPr>
          <p:cNvSpPr/>
          <p:nvPr/>
        </p:nvSpPr>
        <p:spPr>
          <a:xfrm>
            <a:off x="7526559" y="3994217"/>
            <a:ext cx="786329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보석 충전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63E777-5655-06FA-B019-909CD23A75F8}"/>
              </a:ext>
            </a:extLst>
          </p:cNvPr>
          <p:cNvSpPr/>
          <p:nvPr/>
        </p:nvSpPr>
        <p:spPr>
          <a:xfrm>
            <a:off x="6171169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E2BD33-C99C-19F7-1B80-677EDB4D61DE}"/>
              </a:ext>
            </a:extLst>
          </p:cNvPr>
          <p:cNvSpPr/>
          <p:nvPr/>
        </p:nvSpPr>
        <p:spPr>
          <a:xfrm>
            <a:off x="7440430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C717D8-1888-C846-1EFA-3292C16D1C6B}"/>
              </a:ext>
            </a:extLst>
          </p:cNvPr>
          <p:cNvSpPr/>
          <p:nvPr/>
        </p:nvSpPr>
        <p:spPr>
          <a:xfrm>
            <a:off x="8709703" y="4512586"/>
            <a:ext cx="1076558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AE68E12-7DFC-BC35-78A3-867AA89B5B61}"/>
              </a:ext>
            </a:extLst>
          </p:cNvPr>
          <p:cNvSpPr/>
          <p:nvPr/>
        </p:nvSpPr>
        <p:spPr>
          <a:xfrm>
            <a:off x="6290304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광고보기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D9B56E2-5159-BE53-517C-7FDD23448BA4}"/>
              </a:ext>
            </a:extLst>
          </p:cNvPr>
          <p:cNvSpPr/>
          <p:nvPr/>
        </p:nvSpPr>
        <p:spPr>
          <a:xfrm>
            <a:off x="7567012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2000W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E9CB7D4-2EA3-155B-884F-D1143851E611}"/>
              </a:ext>
            </a:extLst>
          </p:cNvPr>
          <p:cNvSpPr/>
          <p:nvPr/>
        </p:nvSpPr>
        <p:spPr>
          <a:xfrm>
            <a:off x="8830001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6000W</a:t>
            </a:r>
            <a:endParaRPr lang="ko-KR" altLang="en-US" dirty="0"/>
          </a:p>
        </p:txBody>
      </p:sp>
      <p:pic>
        <p:nvPicPr>
          <p:cNvPr id="126" name="그림 12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4317C273-3625-F84C-9499-9398F2A8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358" y="4702152"/>
            <a:ext cx="635267" cy="599138"/>
          </a:xfrm>
          <a:prstGeom prst="rect">
            <a:avLst/>
          </a:prstGeom>
        </p:spPr>
      </p:pic>
      <p:pic>
        <p:nvPicPr>
          <p:cNvPr id="127" name="그림 12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B13D313-5FF3-2BD2-9079-79D69454B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559" y="4702152"/>
            <a:ext cx="635267" cy="599138"/>
          </a:xfrm>
          <a:prstGeom prst="rect">
            <a:avLst/>
          </a:prstGeom>
        </p:spPr>
      </p:pic>
      <p:pic>
        <p:nvPicPr>
          <p:cNvPr id="128" name="그림 12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3D655528-A3DE-79E1-F234-A07F504E0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652" y="4702152"/>
            <a:ext cx="635267" cy="599138"/>
          </a:xfrm>
          <a:prstGeom prst="rect">
            <a:avLst/>
          </a:prstGeom>
        </p:spPr>
      </p:pic>
      <p:pic>
        <p:nvPicPr>
          <p:cNvPr id="129" name="그림 128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082B8B10-2CC0-EDC3-6046-1DEB72D95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922" y="4832176"/>
            <a:ext cx="497402" cy="469114"/>
          </a:xfrm>
          <a:prstGeom prst="rect">
            <a:avLst/>
          </a:prstGeom>
        </p:spPr>
      </p:pic>
      <p:pic>
        <p:nvPicPr>
          <p:cNvPr id="130" name="그림 129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F304AF38-9297-D984-7FB7-BF0E896A0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846690"/>
            <a:ext cx="497402" cy="469114"/>
          </a:xfrm>
          <a:prstGeom prst="rect">
            <a:avLst/>
          </a:prstGeom>
        </p:spPr>
      </p:pic>
      <p:pic>
        <p:nvPicPr>
          <p:cNvPr id="131" name="그림 13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10EFF7C-B3C1-AA14-0999-2C49B7018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676387"/>
            <a:ext cx="497402" cy="469114"/>
          </a:xfrm>
          <a:prstGeom prst="rect">
            <a:avLst/>
          </a:prstGeom>
        </p:spPr>
      </p:pic>
      <p:pic>
        <p:nvPicPr>
          <p:cNvPr id="132" name="그림 13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18236E9-8620-1C83-F2D4-9D81995FD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961" y="4661873"/>
            <a:ext cx="497402" cy="46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56C0F-42CD-DC6F-C474-706AB282B95D}"/>
              </a:ext>
            </a:extLst>
          </p:cNvPr>
          <p:cNvSpPr txBox="1"/>
          <p:nvPr/>
        </p:nvSpPr>
        <p:spPr>
          <a:xfrm>
            <a:off x="1631184" y="2613431"/>
            <a:ext cx="160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854D64-8D37-443B-52B4-D8E36F7E7F64}"/>
              </a:ext>
            </a:extLst>
          </p:cNvPr>
          <p:cNvGrpSpPr/>
          <p:nvPr/>
        </p:nvGrpSpPr>
        <p:grpSpPr>
          <a:xfrm>
            <a:off x="4154759" y="3127248"/>
            <a:ext cx="784735" cy="148540"/>
            <a:chOff x="4370832" y="3040916"/>
            <a:chExt cx="784735" cy="2000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3AC6DD-8314-FBFB-AFAC-B1273DC2CC27}"/>
                </a:ext>
              </a:extLst>
            </p:cNvPr>
            <p:cNvSpPr/>
            <p:nvPr/>
          </p:nvSpPr>
          <p:spPr>
            <a:xfrm>
              <a:off x="4467391" y="3074825"/>
              <a:ext cx="688176" cy="131492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50154C-561D-4A4B-A288-CC14C6D07281}"/>
                </a:ext>
              </a:extLst>
            </p:cNvPr>
            <p:cNvSpPr/>
            <p:nvPr/>
          </p:nvSpPr>
          <p:spPr>
            <a:xfrm>
              <a:off x="4370832" y="3077240"/>
              <a:ext cx="432674" cy="1314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93BEAB-0CD0-C82D-03BA-8597ECA23FEA}"/>
                </a:ext>
              </a:extLst>
            </p:cNvPr>
            <p:cNvSpPr txBox="1"/>
            <p:nvPr/>
          </p:nvSpPr>
          <p:spPr>
            <a:xfrm>
              <a:off x="4370832" y="3040916"/>
              <a:ext cx="7847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600/1000</a:t>
              </a:r>
              <a:endParaRPr lang="ko-KR" altLang="en-US" sz="7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39BEB-157B-039E-D016-32664D7EEEEA}"/>
              </a:ext>
            </a:extLst>
          </p:cNvPr>
          <p:cNvSpPr txBox="1"/>
          <p:nvPr/>
        </p:nvSpPr>
        <p:spPr>
          <a:xfrm>
            <a:off x="4048075" y="288228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총기</a:t>
            </a:r>
            <a:r>
              <a:rPr lang="en-US" altLang="ko-KR" sz="1000" dirty="0"/>
              <a:t> </a:t>
            </a:r>
            <a:r>
              <a:rPr lang="ko-KR" altLang="en-US" sz="1000" dirty="0"/>
              <a:t>소환 </a:t>
            </a:r>
            <a:r>
              <a:rPr lang="en-US" altLang="ko-KR" sz="1000" dirty="0"/>
              <a:t>Lv.2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F06A95-BC7F-605E-D48D-C3B53EBDA1B4}"/>
              </a:ext>
            </a:extLst>
          </p:cNvPr>
          <p:cNvCxnSpPr>
            <a:cxnSpLocks/>
          </p:cNvCxnSpPr>
          <p:nvPr/>
        </p:nvCxnSpPr>
        <p:spPr>
          <a:xfrm>
            <a:off x="9100183" y="6233160"/>
            <a:ext cx="68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6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824</Words>
  <Application>Microsoft Office PowerPoint</Application>
  <PresentationFormat>와이드스크린</PresentationFormat>
  <Paragraphs>547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UI 기획</vt:lpstr>
      <vt:lpstr>UI 구조도</vt:lpstr>
      <vt:lpstr>A. 전투화면</vt:lpstr>
      <vt:lpstr>A. 전투화면 레퍼런스</vt:lpstr>
      <vt:lpstr>B. 로비</vt:lpstr>
      <vt:lpstr>B. 로비화면 레퍼런스</vt:lpstr>
      <vt:lpstr>C. 전투 스테이지 선택</vt:lpstr>
      <vt:lpstr>C. 전투 스테이지 선택 레퍼런스</vt:lpstr>
      <vt:lpstr>D. 상점</vt:lpstr>
      <vt:lpstr>D. 상점 레퍼런스</vt:lpstr>
      <vt:lpstr>E. 캐릭터 성장</vt:lpstr>
      <vt:lpstr>E. 캐릭터 성장 레퍼런스</vt:lpstr>
      <vt:lpstr>F. 총기 숙련도 성장</vt:lpstr>
      <vt:lpstr>F. 총기 숙련도 성장 레퍼런스</vt:lpstr>
      <vt:lpstr>G. 총기 장착</vt:lpstr>
      <vt:lpstr>G. 총기 장착 레퍼런스</vt:lpstr>
      <vt:lpstr>G. 총기 합성</vt:lpstr>
      <vt:lpstr>G. 총기 초월</vt:lpstr>
      <vt:lpstr>G. 부착물 장착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703</cp:revision>
  <dcterms:created xsi:type="dcterms:W3CDTF">2017-09-26T02:52:19Z</dcterms:created>
  <dcterms:modified xsi:type="dcterms:W3CDTF">2023-07-12T12:12:49Z</dcterms:modified>
</cp:coreProperties>
</file>