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303" r:id="rId3"/>
    <p:sldId id="1472" r:id="rId4"/>
    <p:sldId id="1477" r:id="rId5"/>
    <p:sldId id="1474" r:id="rId6"/>
    <p:sldId id="1473" r:id="rId7"/>
    <p:sldId id="1478" r:id="rId8"/>
    <p:sldId id="1479" r:id="rId9"/>
    <p:sldId id="1480" r:id="rId10"/>
    <p:sldId id="1481" r:id="rId11"/>
    <p:sldId id="1483" r:id="rId12"/>
    <p:sldId id="1485" r:id="rId13"/>
    <p:sldId id="1486" r:id="rId14"/>
    <p:sldId id="1488" r:id="rId15"/>
    <p:sldId id="1482" r:id="rId16"/>
    <p:sldId id="1484" r:id="rId17"/>
    <p:sldId id="148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F000DF"/>
    <a:srgbClr val="FFFFFF"/>
    <a:srgbClr val="00FF99"/>
    <a:srgbClr val="74FF61"/>
    <a:srgbClr val="A9D18E"/>
    <a:srgbClr val="FFFF00"/>
    <a:srgbClr val="4B3C8F"/>
    <a:srgbClr val="EC792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FDFDE-D90C-40D4-9014-44B1F4AE774D}" v="1" dt="2023-06-30T09:15:56.825"/>
    <p1510:client id="{FE440FFD-7944-410F-B4A6-0B73FBE247B6}" v="1216" dt="2023-06-29T11:05:34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451" autoAdjust="0"/>
  </p:normalViewPr>
  <p:slideViewPr>
    <p:cSldViewPr snapToGrid="0">
      <p:cViewPr varScale="1">
        <p:scale>
          <a:sx n="62" d="100"/>
          <a:sy n="62" d="100"/>
        </p:scale>
        <p:origin x="67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B7FFDFDE-D90C-40D4-9014-44B1F4AE774D}"/>
    <pc:docChg chg="modSld">
      <pc:chgData name="조 준영" userId="ca2aeba951d90199" providerId="LiveId" clId="{B7FFDFDE-D90C-40D4-9014-44B1F4AE774D}" dt="2023-06-30T09:15:56.825" v="9"/>
      <pc:docMkLst>
        <pc:docMk/>
      </pc:docMkLst>
      <pc:sldChg chg="modSp mod">
        <pc:chgData name="조 준영" userId="ca2aeba951d90199" providerId="LiveId" clId="{B7FFDFDE-D90C-40D4-9014-44B1F4AE774D}" dt="2023-06-30T09:15:56.825" v="9"/>
        <pc:sldMkLst>
          <pc:docMk/>
          <pc:sldMk cId="2236637374" sldId="1477"/>
        </pc:sldMkLst>
        <pc:spChg chg="mod">
          <ac:chgData name="조 준영" userId="ca2aeba951d90199" providerId="LiveId" clId="{B7FFDFDE-D90C-40D4-9014-44B1F4AE774D}" dt="2023-06-30T09:15:56.825" v="9"/>
          <ac:spMkLst>
            <pc:docMk/>
            <pc:sldMk cId="2236637374" sldId="1477"/>
            <ac:spMk id="21" creationId="{168B18CF-BC6C-E77B-D2DB-6E69D8021075}"/>
          </ac:spMkLst>
        </pc:spChg>
      </pc:sldChg>
    </pc:docChg>
  </pc:docChgLst>
  <pc:docChgLst>
    <pc:chgData name="조 준영" userId="ca2aeba951d90199" providerId="LiveId" clId="{FE440FFD-7944-410F-B4A6-0B73FBE247B6}"/>
    <pc:docChg chg="undo redo custSel addSld delSld modSld sldOrd">
      <pc:chgData name="조 준영" userId="ca2aeba951d90199" providerId="LiveId" clId="{FE440FFD-7944-410F-B4A6-0B73FBE247B6}" dt="2023-06-29T11:05:46.760" v="14990" actId="1035"/>
      <pc:docMkLst>
        <pc:docMk/>
      </pc:docMkLst>
      <pc:sldChg chg="modSp mod">
        <pc:chgData name="조 준영" userId="ca2aeba951d90199" providerId="LiveId" clId="{FE440FFD-7944-410F-B4A6-0B73FBE247B6}" dt="2023-06-29T02:22:09.069" v="14885"/>
        <pc:sldMkLst>
          <pc:docMk/>
          <pc:sldMk cId="2527432823" sldId="268"/>
        </pc:sldMkLst>
        <pc:spChg chg="mod">
          <ac:chgData name="조 준영" userId="ca2aeba951d90199" providerId="LiveId" clId="{FE440FFD-7944-410F-B4A6-0B73FBE247B6}" dt="2023-06-29T02:22:09.069" v="14885"/>
          <ac:spMkLst>
            <pc:docMk/>
            <pc:sldMk cId="2527432823" sldId="268"/>
            <ac:spMk id="38" creationId="{00000000-0000-0000-0000-000000000000}"/>
          </ac:spMkLst>
        </pc:spChg>
        <pc:spChg chg="mod">
          <ac:chgData name="조 준영" userId="ca2aeba951d90199" providerId="LiveId" clId="{FE440FFD-7944-410F-B4A6-0B73FBE247B6}" dt="2023-06-28T10:46:38.819" v="14850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del">
        <pc:chgData name="조 준영" userId="ca2aeba951d90199" providerId="LiveId" clId="{FE440FFD-7944-410F-B4A6-0B73FBE247B6}" dt="2023-06-28T05:49:22.844" v="2565" actId="47"/>
        <pc:sldMkLst>
          <pc:docMk/>
          <pc:sldMk cId="3145358990" sldId="278"/>
        </pc:sldMkLst>
      </pc:sldChg>
      <pc:sldChg chg="del">
        <pc:chgData name="조 준영" userId="ca2aeba951d90199" providerId="LiveId" clId="{FE440FFD-7944-410F-B4A6-0B73FBE247B6}" dt="2023-06-28T05:49:21.282" v="2557" actId="47"/>
        <pc:sldMkLst>
          <pc:docMk/>
          <pc:sldMk cId="3237474758" sldId="286"/>
        </pc:sldMkLst>
      </pc:sldChg>
      <pc:sldChg chg="del">
        <pc:chgData name="조 준영" userId="ca2aeba951d90199" providerId="LiveId" clId="{FE440FFD-7944-410F-B4A6-0B73FBE247B6}" dt="2023-06-28T05:49:21.016" v="2556" actId="47"/>
        <pc:sldMkLst>
          <pc:docMk/>
          <pc:sldMk cId="3673702784" sldId="293"/>
        </pc:sldMkLst>
      </pc:sldChg>
      <pc:sldChg chg="del">
        <pc:chgData name="조 준영" userId="ca2aeba951d90199" providerId="LiveId" clId="{FE440FFD-7944-410F-B4A6-0B73FBE247B6}" dt="2023-06-28T05:49:22.672" v="2564" actId="47"/>
        <pc:sldMkLst>
          <pc:docMk/>
          <pc:sldMk cId="3302982927" sldId="296"/>
        </pc:sldMkLst>
      </pc:sldChg>
      <pc:sldChg chg="del">
        <pc:chgData name="조 준영" userId="ca2aeba951d90199" providerId="LiveId" clId="{FE440FFD-7944-410F-B4A6-0B73FBE247B6}" dt="2023-06-28T05:49:23.609" v="2569" actId="47"/>
        <pc:sldMkLst>
          <pc:docMk/>
          <pc:sldMk cId="760379077" sldId="298"/>
        </pc:sldMkLst>
      </pc:sldChg>
      <pc:sldChg chg="del">
        <pc:chgData name="조 준영" userId="ca2aeba951d90199" providerId="LiveId" clId="{FE440FFD-7944-410F-B4A6-0B73FBE247B6}" dt="2023-06-28T05:49:22.328" v="2562" actId="47"/>
        <pc:sldMkLst>
          <pc:docMk/>
          <pc:sldMk cId="2965506261" sldId="300"/>
        </pc:sldMkLst>
      </pc:sldChg>
      <pc:sldChg chg="delSp modSp mod">
        <pc:chgData name="조 준영" userId="ca2aeba951d90199" providerId="LiveId" clId="{FE440FFD-7944-410F-B4A6-0B73FBE247B6}" dt="2023-06-29T02:28:15.372" v="14928" actId="20577"/>
        <pc:sldMkLst>
          <pc:docMk/>
          <pc:sldMk cId="33027959" sldId="303"/>
        </pc:sldMkLst>
        <pc:spChg chg="mod">
          <ac:chgData name="조 준영" userId="ca2aeba951d90199" providerId="LiveId" clId="{FE440FFD-7944-410F-B4A6-0B73FBE247B6}" dt="2023-06-29T02:28:15.372" v="14928" actId="20577"/>
          <ac:spMkLst>
            <pc:docMk/>
            <pc:sldMk cId="33027959" sldId="303"/>
            <ac:spMk id="39" creationId="{EFFC2653-1500-1CDE-C753-787D23506AE3}"/>
          </ac:spMkLst>
        </pc:spChg>
        <pc:spChg chg="mod">
          <ac:chgData name="조 준영" userId="ca2aeba951d90199" providerId="LiveId" clId="{FE440FFD-7944-410F-B4A6-0B73FBE247B6}" dt="2023-06-28T07:14:06.421" v="7095" actId="20577"/>
          <ac:spMkLst>
            <pc:docMk/>
            <pc:sldMk cId="33027959" sldId="303"/>
            <ac:spMk id="42" creationId="{3536FFEB-A534-53B7-00F0-EFFA4FD3C873}"/>
          </ac:spMkLst>
        </pc:spChg>
        <pc:spChg chg="mod">
          <ac:chgData name="조 준영" userId="ca2aeba951d90199" providerId="LiveId" clId="{FE440FFD-7944-410F-B4A6-0B73FBE247B6}" dt="2023-06-28T07:13:39.142" v="7059" actId="1076"/>
          <ac:spMkLst>
            <pc:docMk/>
            <pc:sldMk cId="33027959" sldId="303"/>
            <ac:spMk id="44" creationId="{E9560D91-0B3C-A4A0-DDD0-7FEDE821840D}"/>
          </ac:spMkLst>
        </pc:spChg>
        <pc:spChg chg="del mod">
          <ac:chgData name="조 준영" userId="ca2aeba951d90199" providerId="LiveId" clId="{FE440FFD-7944-410F-B4A6-0B73FBE247B6}" dt="2023-06-28T07:13:35.065" v="7058" actId="478"/>
          <ac:spMkLst>
            <pc:docMk/>
            <pc:sldMk cId="33027959" sldId="303"/>
            <ac:spMk id="45" creationId="{4E58E2B2-868F-7870-6A75-C6C738F4A5DE}"/>
          </ac:spMkLst>
        </pc:spChg>
      </pc:sldChg>
      <pc:sldChg chg="del">
        <pc:chgData name="조 준영" userId="ca2aeba951d90199" providerId="LiveId" clId="{FE440FFD-7944-410F-B4A6-0B73FBE247B6}" dt="2023-06-28T05:43:52.618" v="2119" actId="47"/>
        <pc:sldMkLst>
          <pc:docMk/>
          <pc:sldMk cId="783621320" sldId="304"/>
        </pc:sldMkLst>
      </pc:sldChg>
      <pc:sldChg chg="add del">
        <pc:chgData name="조 준영" userId="ca2aeba951d90199" providerId="LiveId" clId="{FE440FFD-7944-410F-B4A6-0B73FBE247B6}" dt="2023-06-28T05:44:25.108" v="2154" actId="47"/>
        <pc:sldMkLst>
          <pc:docMk/>
          <pc:sldMk cId="2013454996" sldId="306"/>
        </pc:sldMkLst>
      </pc:sldChg>
      <pc:sldChg chg="del">
        <pc:chgData name="조 준영" userId="ca2aeba951d90199" providerId="LiveId" clId="{FE440FFD-7944-410F-B4A6-0B73FBE247B6}" dt="2023-06-28T05:49:23.984" v="2571" actId="47"/>
        <pc:sldMkLst>
          <pc:docMk/>
          <pc:sldMk cId="888759730" sldId="308"/>
        </pc:sldMkLst>
      </pc:sldChg>
      <pc:sldChg chg="del">
        <pc:chgData name="조 준영" userId="ca2aeba951d90199" providerId="LiveId" clId="{FE440FFD-7944-410F-B4A6-0B73FBE247B6}" dt="2023-06-28T05:49:23.797" v="2570" actId="47"/>
        <pc:sldMkLst>
          <pc:docMk/>
          <pc:sldMk cId="354919129" sldId="309"/>
        </pc:sldMkLst>
      </pc:sldChg>
      <pc:sldChg chg="del">
        <pc:chgData name="조 준영" userId="ca2aeba951d90199" providerId="LiveId" clId="{FE440FFD-7944-410F-B4A6-0B73FBE247B6}" dt="2023-06-28T05:49:21.500" v="2558" actId="47"/>
        <pc:sldMkLst>
          <pc:docMk/>
          <pc:sldMk cId="1963275248" sldId="310"/>
        </pc:sldMkLst>
      </pc:sldChg>
      <pc:sldChg chg="del">
        <pc:chgData name="조 준영" userId="ca2aeba951d90199" providerId="LiveId" clId="{FE440FFD-7944-410F-B4A6-0B73FBE247B6}" dt="2023-06-28T05:49:21.766" v="2559" actId="47"/>
        <pc:sldMkLst>
          <pc:docMk/>
          <pc:sldMk cId="1496510395" sldId="311"/>
        </pc:sldMkLst>
      </pc:sldChg>
      <pc:sldChg chg="del">
        <pc:chgData name="조 준영" userId="ca2aeba951d90199" providerId="LiveId" clId="{FE440FFD-7944-410F-B4A6-0B73FBE247B6}" dt="2023-06-28T05:49:21.938" v="2560" actId="47"/>
        <pc:sldMkLst>
          <pc:docMk/>
          <pc:sldMk cId="761137330" sldId="313"/>
        </pc:sldMkLst>
      </pc:sldChg>
      <pc:sldChg chg="del">
        <pc:chgData name="조 준영" userId="ca2aeba951d90199" providerId="LiveId" clId="{FE440FFD-7944-410F-B4A6-0B73FBE247B6}" dt="2023-06-28T05:49:22.125" v="2561" actId="47"/>
        <pc:sldMkLst>
          <pc:docMk/>
          <pc:sldMk cId="259800001" sldId="1456"/>
        </pc:sldMkLst>
      </pc:sldChg>
      <pc:sldChg chg="del">
        <pc:chgData name="조 준영" userId="ca2aeba951d90199" providerId="LiveId" clId="{FE440FFD-7944-410F-B4A6-0B73FBE247B6}" dt="2023-06-28T05:49:24.156" v="2572" actId="47"/>
        <pc:sldMkLst>
          <pc:docMk/>
          <pc:sldMk cId="409229569" sldId="1457"/>
        </pc:sldMkLst>
      </pc:sldChg>
      <pc:sldChg chg="del">
        <pc:chgData name="조 준영" userId="ca2aeba951d90199" providerId="LiveId" clId="{FE440FFD-7944-410F-B4A6-0B73FBE247B6}" dt="2023-06-28T05:49:26.171" v="2574" actId="47"/>
        <pc:sldMkLst>
          <pc:docMk/>
          <pc:sldMk cId="4239316089" sldId="1458"/>
        </pc:sldMkLst>
      </pc:sldChg>
      <pc:sldChg chg="del">
        <pc:chgData name="조 준영" userId="ca2aeba951d90199" providerId="LiveId" clId="{FE440FFD-7944-410F-B4A6-0B73FBE247B6}" dt="2023-06-28T05:49:23.016" v="2566" actId="47"/>
        <pc:sldMkLst>
          <pc:docMk/>
          <pc:sldMk cId="4010577358" sldId="1461"/>
        </pc:sldMkLst>
      </pc:sldChg>
      <pc:sldChg chg="del">
        <pc:chgData name="조 준영" userId="ca2aeba951d90199" providerId="LiveId" clId="{FE440FFD-7944-410F-B4A6-0B73FBE247B6}" dt="2023-06-28T05:49:23.422" v="2568" actId="47"/>
        <pc:sldMkLst>
          <pc:docMk/>
          <pc:sldMk cId="462249923" sldId="1463"/>
        </pc:sldMkLst>
      </pc:sldChg>
      <pc:sldChg chg="del">
        <pc:chgData name="조 준영" userId="ca2aeba951d90199" providerId="LiveId" clId="{FE440FFD-7944-410F-B4A6-0B73FBE247B6}" dt="2023-06-28T05:49:23.234" v="2567" actId="47"/>
        <pc:sldMkLst>
          <pc:docMk/>
          <pc:sldMk cId="4175198992" sldId="1464"/>
        </pc:sldMkLst>
      </pc:sldChg>
      <pc:sldChg chg="del">
        <pc:chgData name="조 준영" userId="ca2aeba951d90199" providerId="LiveId" clId="{FE440FFD-7944-410F-B4A6-0B73FBE247B6}" dt="2023-06-28T07:49:33.118" v="10927" actId="47"/>
        <pc:sldMkLst>
          <pc:docMk/>
          <pc:sldMk cId="3539877620" sldId="1466"/>
        </pc:sldMkLst>
      </pc:sldChg>
      <pc:sldChg chg="del">
        <pc:chgData name="조 준영" userId="ca2aeba951d90199" providerId="LiveId" clId="{FE440FFD-7944-410F-B4A6-0B73FBE247B6}" dt="2023-06-28T05:49:22.500" v="2563" actId="47"/>
        <pc:sldMkLst>
          <pc:docMk/>
          <pc:sldMk cId="2510192461" sldId="1468"/>
        </pc:sldMkLst>
      </pc:sldChg>
      <pc:sldChg chg="del">
        <pc:chgData name="조 준영" userId="ca2aeba951d90199" providerId="LiveId" clId="{FE440FFD-7944-410F-B4A6-0B73FBE247B6}" dt="2023-06-28T05:49:25.093" v="2573" actId="47"/>
        <pc:sldMkLst>
          <pc:docMk/>
          <pc:sldMk cId="2904350304" sldId="1470"/>
        </pc:sldMkLst>
      </pc:sldChg>
      <pc:sldChg chg="del">
        <pc:chgData name="조 준영" userId="ca2aeba951d90199" providerId="LiveId" clId="{FE440FFD-7944-410F-B4A6-0B73FBE247B6}" dt="2023-06-28T05:49:20.469" v="2555" actId="47"/>
        <pc:sldMkLst>
          <pc:docMk/>
          <pc:sldMk cId="3292259342" sldId="1471"/>
        </pc:sldMkLst>
      </pc:sldChg>
      <pc:sldChg chg="modSp mod">
        <pc:chgData name="조 준영" userId="ca2aeba951d90199" providerId="LiveId" clId="{FE440FFD-7944-410F-B4A6-0B73FBE247B6}" dt="2023-06-28T05:17:12.585" v="315" actId="20577"/>
        <pc:sldMkLst>
          <pc:docMk/>
          <pc:sldMk cId="397505880" sldId="1472"/>
        </pc:sldMkLst>
        <pc:spChg chg="mod">
          <ac:chgData name="조 준영" userId="ca2aeba951d90199" providerId="LiveId" clId="{FE440FFD-7944-410F-B4A6-0B73FBE247B6}" dt="2023-06-28T05:17:12.585" v="315" actId="20577"/>
          <ac:spMkLst>
            <pc:docMk/>
            <pc:sldMk cId="397505880" sldId="1472"/>
            <ac:spMk id="38" creationId="{00000000-0000-0000-0000-000000000000}"/>
          </ac:spMkLst>
        </pc:spChg>
      </pc:sldChg>
      <pc:sldChg chg="modSp mod">
        <pc:chgData name="조 준영" userId="ca2aeba951d90199" providerId="LiveId" clId="{FE440FFD-7944-410F-B4A6-0B73FBE247B6}" dt="2023-06-28T05:48:07.525" v="2554" actId="20577"/>
        <pc:sldMkLst>
          <pc:docMk/>
          <pc:sldMk cId="11664771" sldId="1473"/>
        </pc:sldMkLst>
        <pc:spChg chg="mod">
          <ac:chgData name="조 준영" userId="ca2aeba951d90199" providerId="LiveId" clId="{FE440FFD-7944-410F-B4A6-0B73FBE247B6}" dt="2023-06-28T05:48:07.525" v="2554" actId="20577"/>
          <ac:spMkLst>
            <pc:docMk/>
            <pc:sldMk cId="11664771" sldId="1473"/>
            <ac:spMk id="38" creationId="{00000000-0000-0000-0000-000000000000}"/>
          </ac:spMkLst>
        </pc:spChg>
      </pc:sldChg>
      <pc:sldChg chg="delSp add del mod">
        <pc:chgData name="조 준영" userId="ca2aeba951d90199" providerId="LiveId" clId="{FE440FFD-7944-410F-B4A6-0B73FBE247B6}" dt="2023-06-28T02:21:09.014" v="2" actId="47"/>
        <pc:sldMkLst>
          <pc:docMk/>
          <pc:sldMk cId="562363505" sldId="1474"/>
        </pc:sldMkLst>
        <pc:grpChg chg="del">
          <ac:chgData name="조 준영" userId="ca2aeba951d90199" providerId="LiveId" clId="{FE440FFD-7944-410F-B4A6-0B73FBE247B6}" dt="2023-06-28T02:20:39.785" v="1" actId="478"/>
          <ac:grpSpMkLst>
            <pc:docMk/>
            <pc:sldMk cId="562363505" sldId="1474"/>
            <ac:grpSpMk id="3" creationId="{6D849767-B58F-5F0E-BE14-DA9C09C3DBF0}"/>
          </ac:grpSpMkLst>
        </pc:grpChg>
      </pc:sldChg>
      <pc:sldChg chg="addSp delSp modSp add mod ord">
        <pc:chgData name="조 준영" userId="ca2aeba951d90199" providerId="LiveId" clId="{FE440FFD-7944-410F-B4A6-0B73FBE247B6}" dt="2023-06-28T10:44:29.582" v="14848" actId="20577"/>
        <pc:sldMkLst>
          <pc:docMk/>
          <pc:sldMk cId="3196183907" sldId="1474"/>
        </pc:sldMkLst>
        <pc:spChg chg="mod">
          <ac:chgData name="조 준영" userId="ca2aeba951d90199" providerId="LiveId" clId="{FE440FFD-7944-410F-B4A6-0B73FBE247B6}" dt="2023-06-28T10:44:29.582" v="14848" actId="20577"/>
          <ac:spMkLst>
            <pc:docMk/>
            <pc:sldMk cId="3196183907" sldId="147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5:47:32.128" v="2551" actId="20577"/>
          <ac:spMkLst>
            <pc:docMk/>
            <pc:sldMk cId="3196183907" sldId="1474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2:23:57.507" v="155" actId="478"/>
          <ac:spMkLst>
            <pc:docMk/>
            <pc:sldMk cId="3196183907" sldId="1474"/>
            <ac:spMk id="4" creationId="{3928F3D3-BC5B-2B49-CDDE-312D6927F246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4" creationId="{CE681266-993D-6264-CC15-EECA4D93812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5" creationId="{D6B6B44A-1ABA-842F-0EBC-C7A0A5DE0408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6" creationId="{EE2077C8-AE7B-34FB-2885-DBC917B0AEE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7" creationId="{201F6EC1-AA60-B43B-3841-47FCECBD7E84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8" creationId="{220DE36D-50AC-7552-E53D-DC45726B155F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1" creationId="{1C27E368-716F-2D2B-0F6C-E0FECAB03C4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2" creationId="{FA0D7470-3073-471B-936D-412CE5E47DD9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3" creationId="{0BBADCE8-A24E-3077-34A7-11150622344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2" creationId="{39E32F4C-4266-3063-51BD-3C95FE71AB2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4" creationId="{E0C4319E-6096-EA0C-DA95-ECF8953C93E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5" creationId="{98D2D2B1-857A-78CD-746F-A2EE298D652E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6" creationId="{B2558BB5-4340-F769-DEA5-749E2B7411B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7" creationId="{3547CECC-09FA-54A0-4D0F-85E1342AC1C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8" creationId="{D650CF8A-0083-8C64-47AA-F2FD8BFED22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0" creationId="{E02A985B-8C0F-8321-968E-891678B9E717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1" creationId="{AE1EFC59-7505-40DC-0448-F6121E088F4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2" creationId="{287DFB86-6E43-0880-24D2-FFC24E268A80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3" creationId="{7553811B-3843-3506-773E-FBDE487FC8C1}"/>
          </ac:spMkLst>
        </pc:spChg>
        <pc:spChg chg="add mod">
          <ac:chgData name="조 준영" userId="ca2aeba951d90199" providerId="LiveId" clId="{FE440FFD-7944-410F-B4A6-0B73FBE247B6}" dt="2023-06-28T05:40:30.979" v="2050" actId="1076"/>
          <ac:spMkLst>
            <pc:docMk/>
            <pc:sldMk cId="3196183907" sldId="1474"/>
            <ac:spMk id="36" creationId="{A5E26E04-DA40-25B6-1F60-C6DAEECDC8A4}"/>
          </ac:spMkLst>
        </pc:spChg>
        <pc:grpChg chg="add mod">
          <ac:chgData name="조 준영" userId="ca2aeba951d90199" providerId="LiveId" clId="{FE440FFD-7944-410F-B4A6-0B73FBE247B6}" dt="2023-06-28T05:41:06.911" v="2056" actId="164"/>
          <ac:grpSpMkLst>
            <pc:docMk/>
            <pc:sldMk cId="3196183907" sldId="1474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5:40:18.539" v="2026" actId="571"/>
          <ac:grpSpMkLst>
            <pc:docMk/>
            <pc:sldMk cId="3196183907" sldId="1474"/>
            <ac:grpSpMk id="23" creationId="{39256601-358F-89F2-C849-18FD0496162A}"/>
          </ac:grpSpMkLst>
        </pc:grpChg>
        <pc:grpChg chg="add mod">
          <ac:chgData name="조 준영" userId="ca2aeba951d90199" providerId="LiveId" clId="{FE440FFD-7944-410F-B4A6-0B73FBE247B6}" dt="2023-06-28T05:41:15.661" v="2059" actId="164"/>
          <ac:grpSpMkLst>
            <pc:docMk/>
            <pc:sldMk cId="3196183907" sldId="1474"/>
            <ac:grpSpMk id="37" creationId="{5BD947E2-DEA6-87CB-40C0-6C088A893763}"/>
          </ac:grpSpMkLst>
        </pc:grpChg>
        <pc:grpChg chg="add mod">
          <ac:chgData name="조 준영" userId="ca2aeba951d90199" providerId="LiveId" clId="{FE440FFD-7944-410F-B4A6-0B73FBE247B6}" dt="2023-06-28T05:44:32.517" v="2155" actId="164"/>
          <ac:grpSpMkLst>
            <pc:docMk/>
            <pc:sldMk cId="3196183907" sldId="1474"/>
            <ac:grpSpMk id="38" creationId="{2F44DF79-6A40-D8C0-41A0-C71F33DDA816}"/>
          </ac:grpSpMkLst>
        </pc:grpChg>
        <pc:grpChg chg="add mod">
          <ac:chgData name="조 준영" userId="ca2aeba951d90199" providerId="LiveId" clId="{FE440FFD-7944-410F-B4A6-0B73FBE247B6}" dt="2023-06-28T05:44:36.310" v="2156" actId="1076"/>
          <ac:grpSpMkLst>
            <pc:docMk/>
            <pc:sldMk cId="3196183907" sldId="1474"/>
            <ac:grpSpMk id="39" creationId="{9D870CD7-B63E-580C-D00A-1A0B6AF9AB19}"/>
          </ac:grpSpMkLst>
        </pc:grpChg>
        <pc:picChg chg="del">
          <ac:chgData name="조 준영" userId="ca2aeba951d90199" providerId="LiveId" clId="{FE440FFD-7944-410F-B4A6-0B73FBE247B6}" dt="2023-06-28T02:23:57.507" v="155" actId="478"/>
          <ac:picMkLst>
            <pc:docMk/>
            <pc:sldMk cId="3196183907" sldId="1474"/>
            <ac:picMk id="7" creationId="{1A2525C9-8E57-CCE5-E77B-3AE3E2013826}"/>
          </ac:picMkLst>
        </pc:picChg>
        <pc:cxnChg chg="add mod">
          <ac:chgData name="조 준영" userId="ca2aeba951d90199" providerId="LiveId" clId="{FE440FFD-7944-410F-B4A6-0B73FBE247B6}" dt="2023-06-28T05:40:22.026" v="2027" actId="571"/>
          <ac:cxnSpMkLst>
            <pc:docMk/>
            <pc:sldMk cId="3196183907" sldId="1474"/>
            <ac:cxnSpMk id="10" creationId="{CC39280B-C22C-B8FE-5AD2-6AD7E09F9344}"/>
          </ac:cxnSpMkLst>
        </pc:cxnChg>
        <pc:cxnChg chg="add mod">
          <ac:chgData name="조 준영" userId="ca2aeba951d90199" providerId="LiveId" clId="{FE440FFD-7944-410F-B4A6-0B73FBE247B6}" dt="2023-06-28T05:41:06.911" v="2056" actId="164"/>
          <ac:cxnSpMkLst>
            <pc:docMk/>
            <pc:sldMk cId="3196183907" sldId="1474"/>
            <ac:cxnSpMk id="16" creationId="{87D8EA53-2DA0-A57F-3C63-0B2084C6EC54}"/>
          </ac:cxnSpMkLst>
        </pc:cxnChg>
        <pc:cxnChg chg="add mod">
          <ac:chgData name="조 준영" userId="ca2aeba951d90199" providerId="LiveId" clId="{FE440FFD-7944-410F-B4A6-0B73FBE247B6}" dt="2023-06-28T05:41:15.661" v="2059" actId="164"/>
          <ac:cxnSpMkLst>
            <pc:docMk/>
            <pc:sldMk cId="3196183907" sldId="1474"/>
            <ac:cxnSpMk id="19" creationId="{CD5DA95A-77FA-4603-618E-6D209FDCAAD2}"/>
          </ac:cxnSpMkLst>
        </pc:cxnChg>
        <pc:cxnChg chg="add mod">
          <ac:chgData name="조 준영" userId="ca2aeba951d90199" providerId="LiveId" clId="{FE440FFD-7944-410F-B4A6-0B73FBE247B6}" dt="2023-06-28T05:44:36.310" v="2156" actId="1076"/>
          <ac:cxnSpMkLst>
            <pc:docMk/>
            <pc:sldMk cId="3196183907" sldId="1474"/>
            <ac:cxnSpMk id="21" creationId="{0DC67580-0C94-FF37-A7C6-EFDA96547F0C}"/>
          </ac:cxnSpMkLst>
        </pc:cxnChg>
        <pc:cxnChg chg="mod">
          <ac:chgData name="조 준영" userId="ca2aeba951d90199" providerId="LiveId" clId="{FE440FFD-7944-410F-B4A6-0B73FBE247B6}" dt="2023-06-28T05:40:18.539" v="2026" actId="571"/>
          <ac:cxnSpMkLst>
            <pc:docMk/>
            <pc:sldMk cId="3196183907" sldId="1474"/>
            <ac:cxnSpMk id="29" creationId="{D294BEAD-F91C-84C4-4C79-B535D61CAD30}"/>
          </ac:cxnSpMkLst>
        </pc:cxnChg>
      </pc:sldChg>
      <pc:sldChg chg="addSp delSp modSp add del mod ord">
        <pc:chgData name="조 준영" userId="ca2aeba951d90199" providerId="LiveId" clId="{FE440FFD-7944-410F-B4A6-0B73FBE247B6}" dt="2023-06-28T10:44:24.774" v="14844" actId="47"/>
        <pc:sldMkLst>
          <pc:docMk/>
          <pc:sldMk cId="4354173" sldId="1476"/>
        </pc:sldMkLst>
        <pc:spChg chg="mod">
          <ac:chgData name="조 준영" userId="ca2aeba951d90199" providerId="LiveId" clId="{FE440FFD-7944-410F-B4A6-0B73FBE247B6}" dt="2023-06-28T05:17:42.335" v="339" actId="6549"/>
          <ac:spMkLst>
            <pc:docMk/>
            <pc:sldMk cId="4354173" sldId="1476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35:20.505" v="14835" actId="403"/>
          <ac:spMkLst>
            <pc:docMk/>
            <pc:sldMk cId="4354173" sldId="1476"/>
            <ac:spMk id="3" creationId="{429BCC08-EC48-84FE-6C39-E9A93BD2A0B8}"/>
          </ac:spMkLst>
        </pc:spChg>
        <pc:spChg chg="mod">
          <ac:chgData name="조 준영" userId="ca2aeba951d90199" providerId="LiveId" clId="{FE440FFD-7944-410F-B4A6-0B73FBE247B6}" dt="2023-06-28T05:15:18.780" v="279" actId="20577"/>
          <ac:spMkLst>
            <pc:docMk/>
            <pc:sldMk cId="4354173" sldId="1476"/>
            <ac:spMk id="46" creationId="{D83A9023-8157-597C-F893-7CA0C65606A7}"/>
          </ac:spMkLst>
        </pc:spChg>
        <pc:spChg chg="mod">
          <ac:chgData name="조 준영" userId="ca2aeba951d90199" providerId="LiveId" clId="{FE440FFD-7944-410F-B4A6-0B73FBE247B6}" dt="2023-06-28T05:15:21.655" v="282" actId="20577"/>
          <ac:spMkLst>
            <pc:docMk/>
            <pc:sldMk cId="4354173" sldId="1476"/>
            <ac:spMk id="59" creationId="{2132C49F-79BF-F2FD-D117-B421329C667A}"/>
          </ac:spMkLst>
        </pc:spChg>
        <pc:grpChg chg="del">
          <ac:chgData name="조 준영" userId="ca2aeba951d90199" providerId="LiveId" clId="{FE440FFD-7944-410F-B4A6-0B73FBE247B6}" dt="2023-06-28T05:17:54.359" v="344" actId="478"/>
          <ac:grpSpMkLst>
            <pc:docMk/>
            <pc:sldMk cId="4354173" sldId="1476"/>
            <ac:grpSpMk id="3" creationId="{C2AD07C4-1E89-1B9F-C219-B219A0575A12}"/>
          </ac:grpSpMkLst>
        </pc:grpChg>
        <pc:cxnChg chg="mod">
          <ac:chgData name="조 준영" userId="ca2aeba951d90199" providerId="LiveId" clId="{FE440FFD-7944-410F-B4A6-0B73FBE247B6}" dt="2023-06-28T05:17:54.359" v="344" actId="478"/>
          <ac:cxnSpMkLst>
            <pc:docMk/>
            <pc:sldMk cId="4354173" sldId="1476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9T10:57:05.277" v="14981" actId="1076"/>
        <pc:sldMkLst>
          <pc:docMk/>
          <pc:sldMk cId="2236637374" sldId="1477"/>
        </pc:sldMkLst>
        <pc:spChg chg="mod">
          <ac:chgData name="조 준영" userId="ca2aeba951d90199" providerId="LiveId" clId="{FE440FFD-7944-410F-B4A6-0B73FBE247B6}" dt="2023-06-28T10:44:26.736" v="14846" actId="20577"/>
          <ac:spMkLst>
            <pc:docMk/>
            <pc:sldMk cId="2236637374" sldId="1477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7" creationId="{4107F270-B765-BB36-F884-466064753538}"/>
          </ac:spMkLst>
        </pc:spChg>
        <pc:spChg chg="mod">
          <ac:chgData name="조 준영" userId="ca2aeba951d90199" providerId="LiveId" clId="{FE440FFD-7944-410F-B4A6-0B73FBE247B6}" dt="2023-06-28T10:16:17.955" v="13746" actId="20577"/>
          <ac:spMkLst>
            <pc:docMk/>
            <pc:sldMk cId="2236637374" sldId="1477"/>
            <ac:spMk id="10" creationId="{1B1CBDB4-FDAD-EE63-C8E4-451BDD4E6DA5}"/>
          </ac:spMkLst>
        </pc:spChg>
        <pc:spChg chg="mod">
          <ac:chgData name="조 준영" userId="ca2aeba951d90199" providerId="LiveId" clId="{FE440FFD-7944-410F-B4A6-0B73FBE247B6}" dt="2023-06-28T10:16:11.762" v="13730" actId="571"/>
          <ac:spMkLst>
            <pc:docMk/>
            <pc:sldMk cId="2236637374" sldId="1477"/>
            <ac:spMk id="13" creationId="{ECF21465-61E2-0ABB-D2D2-D53162FA91F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19" creationId="{9089DFC5-C99B-7D56-B275-D543A09F6D6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1" creationId="{168B18CF-BC6C-E77B-D2DB-6E69D8021075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2" creationId="{59BA593A-06CD-4AC7-5BF0-B5F0D24B8C96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3" creationId="{4EB4F90B-34EF-B0D9-7442-A4548BA0EFD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9" creationId="{42377439-A8D6-A567-AD9E-3324598340C7}"/>
          </ac:spMkLst>
        </pc:spChg>
        <pc:spChg chg="mod">
          <ac:chgData name="조 준영" userId="ca2aeba951d90199" providerId="LiveId" clId="{FE440FFD-7944-410F-B4A6-0B73FBE247B6}" dt="2023-06-28T10:03:50.456" v="13397"/>
          <ac:spMkLst>
            <pc:docMk/>
            <pc:sldMk cId="2236637374" sldId="1477"/>
            <ac:spMk id="30" creationId="{976348D4-D873-05AB-DDAD-B642BD163132}"/>
          </ac:spMkLst>
        </pc:spChg>
        <pc:spChg chg="mod">
          <ac:chgData name="조 준영" userId="ca2aeba951d90199" providerId="LiveId" clId="{FE440FFD-7944-410F-B4A6-0B73FBE247B6}" dt="2023-06-28T10:03:47.256" v="13391"/>
          <ac:spMkLst>
            <pc:docMk/>
            <pc:sldMk cId="2236637374" sldId="1477"/>
            <ac:spMk id="31" creationId="{E829EB7D-A987-76EE-7D1F-AC25D2C1FDD1}"/>
          </ac:spMkLst>
        </pc:spChg>
        <pc:spChg chg="mod">
          <ac:chgData name="조 준영" userId="ca2aeba951d90199" providerId="LiveId" clId="{FE440FFD-7944-410F-B4A6-0B73FBE247B6}" dt="2023-06-28T10:03:43.378" v="13382"/>
          <ac:spMkLst>
            <pc:docMk/>
            <pc:sldMk cId="2236637374" sldId="1477"/>
            <ac:spMk id="32" creationId="{37E0CECA-15DE-BB19-2763-B64B240CCD60}"/>
          </ac:spMkLst>
        </pc:spChg>
        <pc:spChg chg="mod topLvl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46" creationId="{D83A9023-8157-597C-F893-7CA0C65606A7}"/>
          </ac:spMkLst>
        </pc:spChg>
        <pc:spChg chg="add del mod">
          <ac:chgData name="조 준영" userId="ca2aeba951d90199" providerId="LiveId" clId="{FE440FFD-7944-410F-B4A6-0B73FBE247B6}" dt="2023-06-28T10:15:13.374" v="13712" actId="478"/>
          <ac:spMkLst>
            <pc:docMk/>
            <pc:sldMk cId="2236637374" sldId="1477"/>
            <ac:spMk id="50" creationId="{DDD97150-D2D2-121C-F5F9-B8F785093E3C}"/>
          </ac:spMkLst>
        </pc:spChg>
        <pc:spChg chg="del mod">
          <ac:chgData name="조 준영" userId="ca2aeba951d90199" providerId="LiveId" clId="{FE440FFD-7944-410F-B4A6-0B73FBE247B6}" dt="2023-06-28T10:15:24.976" v="13717" actId="478"/>
          <ac:spMkLst>
            <pc:docMk/>
            <pc:sldMk cId="2236637374" sldId="1477"/>
            <ac:spMk id="51" creationId="{390348DC-B00D-90CE-162C-03C394B309C5}"/>
          </ac:spMkLst>
        </pc:spChg>
        <pc:spChg chg="del mod">
          <ac:chgData name="조 준영" userId="ca2aeba951d90199" providerId="LiveId" clId="{FE440FFD-7944-410F-B4A6-0B73FBE247B6}" dt="2023-06-28T10:15:15.366" v="13713" actId="478"/>
          <ac:spMkLst>
            <pc:docMk/>
            <pc:sldMk cId="2236637374" sldId="1477"/>
            <ac:spMk id="52" creationId="{5E8EB0F9-BD6B-150C-2B39-C63AB797310B}"/>
          </ac:spMkLst>
        </pc:spChg>
        <pc:spChg chg="del mod">
          <ac:chgData name="조 준영" userId="ca2aeba951d90199" providerId="LiveId" clId="{FE440FFD-7944-410F-B4A6-0B73FBE247B6}" dt="2023-06-28T10:15:18.619" v="13714" actId="478"/>
          <ac:spMkLst>
            <pc:docMk/>
            <pc:sldMk cId="2236637374" sldId="1477"/>
            <ac:spMk id="53" creationId="{2A4AD987-8090-E706-A7E9-2E181E3FE337}"/>
          </ac:spMkLst>
        </pc:spChg>
        <pc:spChg chg="del mod">
          <ac:chgData name="조 준영" userId="ca2aeba951d90199" providerId="LiveId" clId="{FE440FFD-7944-410F-B4A6-0B73FBE247B6}" dt="2023-06-28T10:15:20.225" v="13715" actId="478"/>
          <ac:spMkLst>
            <pc:docMk/>
            <pc:sldMk cId="2236637374" sldId="1477"/>
            <ac:spMk id="54" creationId="{229574B8-A1E2-4D8E-5DAC-5113BCF3DC35}"/>
          </ac:spMkLst>
        </pc:spChg>
        <pc:spChg chg="del mod">
          <ac:chgData name="조 준영" userId="ca2aeba951d90199" providerId="LiveId" clId="{FE440FFD-7944-410F-B4A6-0B73FBE247B6}" dt="2023-06-28T10:15:21.681" v="13716" actId="478"/>
          <ac:spMkLst>
            <pc:docMk/>
            <pc:sldMk cId="2236637374" sldId="1477"/>
            <ac:spMk id="55" creationId="{A428F1E0-0980-FFDC-C203-94A564993E8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59" creationId="{2132C49F-79BF-F2FD-D117-B421329C667A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2" creationId="{15A5F227-07DD-7816-C533-B2E2520DFD0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3" creationId="{C65026FF-6DAC-46C5-3CC0-2731C77447B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4" creationId="{B690F09B-93D0-3E52-336A-352A6F5A3A57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5" creationId="{0BC4373E-EDC2-DFF8-F5C4-3228415B30F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6" creationId="{EEBAD529-CC3C-10F6-2029-DC3C55717AA9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7" creationId="{D3F8B6CC-435F-057E-FCA0-C805EDD7A2E2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9" creationId="{58D829F8-ABFA-EFC6-6D31-8175C4DB9FA1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1" creationId="{8659A510-1431-3A2E-8B83-451C5694C6BE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2" creationId="{ACE5F65E-EE74-D107-99DC-8CB42DD9C82B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5" creationId="{63398524-FCA5-7E9E-50D8-33B09E1CDA96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6" creationId="{F7E5DF63-3099-D1B3-2B98-833D25D03404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7" creationId="{6CB2BDC0-6373-301F-72DB-C10DB8FCD681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8" creationId="{1FB1422D-D75A-DB7F-CECD-BBC768F7FE7A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9" creationId="{F6EF7002-992D-487A-F4DB-AF3AAC1E889D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0" creationId="{D66E07FA-1905-B408-F05A-4C7A31CCB388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83" creationId="{9A995E80-6AD2-C609-5F45-042AD36F8956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4" creationId="{34F11027-BDA8-EE0F-A84A-F193C5F9F929}"/>
          </ac:spMkLst>
        </pc:spChg>
        <pc:grpChg chg="del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3" creationId="{C2AD07C4-1E89-1B9F-C219-B219A0575A12}"/>
          </ac:grpSpMkLst>
        </pc:grpChg>
        <pc:grpChg chg="add mod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4" creationId="{20AA92BE-8451-EE64-B8AB-F114A7258584}"/>
          </ac:grpSpMkLst>
        </pc:grpChg>
        <pc:grpChg chg="add mod">
          <ac:chgData name="조 준영" userId="ca2aeba951d90199" providerId="LiveId" clId="{FE440FFD-7944-410F-B4A6-0B73FBE247B6}" dt="2023-06-28T10:16:09.318" v="13729" actId="164"/>
          <ac:grpSpMkLst>
            <pc:docMk/>
            <pc:sldMk cId="2236637374" sldId="1477"/>
            <ac:grpSpMk id="8" creationId="{D5F9D2D9-E123-1F2A-7FFE-F9AE9EBBB74E}"/>
          </ac:grpSpMkLst>
        </pc:grpChg>
        <pc:grpChg chg="add mod">
          <ac:chgData name="조 준영" userId="ca2aeba951d90199" providerId="LiveId" clId="{FE440FFD-7944-410F-B4A6-0B73FBE247B6}" dt="2023-06-28T10:16:11.762" v="13730" actId="571"/>
          <ac:grpSpMkLst>
            <pc:docMk/>
            <pc:sldMk cId="2236637374" sldId="1477"/>
            <ac:grpSpMk id="9" creationId="{75D1D253-DF40-0EDB-DDD5-A0D52DE229BA}"/>
          </ac:grpSpMkLst>
        </pc:grpChg>
        <pc:grpChg chg="del mod topLvl">
          <ac:chgData name="조 준영" userId="ca2aeba951d90199" providerId="LiveId" clId="{FE440FFD-7944-410F-B4A6-0B73FBE247B6}" dt="2023-06-28T10:15:26.288" v="13718" actId="478"/>
          <ac:grpSpMkLst>
            <pc:docMk/>
            <pc:sldMk cId="2236637374" sldId="1477"/>
            <ac:grpSpMk id="43" creationId="{05E2D0F7-FE6D-5AD7-ED28-CBD9458BBBAC}"/>
          </ac:grpSpMkLst>
        </pc:grpChg>
        <pc:grpChg chg="del mod">
          <ac:chgData name="조 준영" userId="ca2aeba951d90199" providerId="LiveId" clId="{FE440FFD-7944-410F-B4A6-0B73FBE247B6}" dt="2023-06-28T10:15:04.269" v="13709" actId="478"/>
          <ac:grpSpMkLst>
            <pc:docMk/>
            <pc:sldMk cId="2236637374" sldId="1477"/>
            <ac:grpSpMk id="45" creationId="{8BAEF46A-D441-4033-65DD-6AC4190D4572}"/>
          </ac:grpSpMkLst>
        </pc:grpChg>
        <pc:grpChg chg="del mod">
          <ac:chgData name="조 준영" userId="ca2aeba951d90199" providerId="LiveId" clId="{FE440FFD-7944-410F-B4A6-0B73FBE247B6}" dt="2023-06-28T10:15:24.976" v="13717" actId="478"/>
          <ac:grpSpMkLst>
            <pc:docMk/>
            <pc:sldMk cId="2236637374" sldId="1477"/>
            <ac:grpSpMk id="48" creationId="{528B48F3-C910-3192-F4F2-9CB161DAA488}"/>
          </ac:grpSpMkLst>
        </pc:grpChg>
        <pc:grpChg chg="del mod topLvl">
          <ac:chgData name="조 준영" userId="ca2aeba951d90199" providerId="LiveId" clId="{FE440FFD-7944-410F-B4A6-0B73FBE247B6}" dt="2023-06-28T10:16:01.464" v="13728" actId="478"/>
          <ac:grpSpMkLst>
            <pc:docMk/>
            <pc:sldMk cId="2236637374" sldId="1477"/>
            <ac:grpSpMk id="57" creationId="{90FF3DA8-5C5E-EF06-9111-4AFE9F4895A1}"/>
          </ac:grpSpMkLst>
        </pc:grpChg>
        <pc:grpChg chg="del mod">
          <ac:chgData name="조 준영" userId="ca2aeba951d90199" providerId="LiveId" clId="{FE440FFD-7944-410F-B4A6-0B73FBE247B6}" dt="2023-06-28T10:15:44.917" v="13724" actId="478"/>
          <ac:grpSpMkLst>
            <pc:docMk/>
            <pc:sldMk cId="2236637374" sldId="1477"/>
            <ac:grpSpMk id="58" creationId="{B95E19F0-21B0-F210-4B42-C869CB25EB5C}"/>
          </ac:grpSpMkLst>
        </pc:grpChg>
        <pc:grpChg chg="mod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60" creationId="{927F111E-2E35-41ED-5EA5-94F8B83254C5}"/>
          </ac:grpSpMkLst>
        </pc:grpChg>
        <pc:grpChg chg="mod topLvl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70" creationId="{0622B742-9337-EDE5-6D1F-78F80257A849}"/>
          </ac:grpSpMkLst>
        </pc:grpChg>
        <pc:picChg chg="add mod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5" creationId="{05938EFC-D3A7-587F-2514-BEC3C458180A}"/>
          </ac:picMkLst>
        </pc:picChg>
        <pc:picChg chg="add del mod">
          <ac:chgData name="조 준영" userId="ca2aeba951d90199" providerId="LiveId" clId="{FE440FFD-7944-410F-B4A6-0B73FBE247B6}" dt="2023-06-28T10:15:42.952" v="13723" actId="478"/>
          <ac:picMkLst>
            <pc:docMk/>
            <pc:sldMk cId="2236637374" sldId="1477"/>
            <ac:picMk id="6" creationId="{EF1BFA39-C23D-4464-6885-944E1BB6D38C}"/>
          </ac:picMkLst>
        </pc:picChg>
        <pc:picChg chg="del mod">
          <ac:chgData name="조 준영" userId="ca2aeba951d90199" providerId="LiveId" clId="{FE440FFD-7944-410F-B4A6-0B73FBE247B6}" dt="2023-06-28T10:16:28.620" v="13748" actId="478"/>
          <ac:picMkLst>
            <pc:docMk/>
            <pc:sldMk cId="2236637374" sldId="1477"/>
            <ac:picMk id="11" creationId="{BE39D50B-54AB-43AD-C5AF-2E45FB15417B}"/>
          </ac:picMkLst>
        </pc:picChg>
        <pc:picChg chg="mod ord">
          <ac:chgData name="조 준영" userId="ca2aeba951d90199" providerId="LiveId" clId="{FE440FFD-7944-410F-B4A6-0B73FBE247B6}" dt="2023-06-28T10:16:25.762" v="13747" actId="167"/>
          <ac:picMkLst>
            <pc:docMk/>
            <pc:sldMk cId="2236637374" sldId="1477"/>
            <ac:picMk id="12" creationId="{A2962CFC-33A2-9C3B-AD02-8E59FE68CB60}"/>
          </ac:picMkLst>
        </pc:picChg>
        <pc:picChg chg="add del mod">
          <ac:chgData name="조 준영" userId="ca2aeba951d90199" providerId="LiveId" clId="{FE440FFD-7944-410F-B4A6-0B73FBE247B6}" dt="2023-06-28T10:23:19.788" v="14534"/>
          <ac:picMkLst>
            <pc:docMk/>
            <pc:sldMk cId="2236637374" sldId="1477"/>
            <ac:picMk id="14" creationId="{8548A036-9F88-555E-12D1-0586603C406D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16" creationId="{CE36F355-F165-96F9-6B3F-6C57046D4326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20" creationId="{DA5CD101-5E94-0DA4-FCAB-2E2C68D6EAC6}"/>
          </ac:picMkLst>
        </pc:picChg>
        <pc:picChg chg="mod topLvl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44" creationId="{E8C83C9E-8BCE-A4F8-91BE-9627B45490BE}"/>
          </ac:picMkLst>
        </pc:picChg>
        <pc:picChg chg="del mod">
          <ac:chgData name="조 준영" userId="ca2aeba951d90199" providerId="LiveId" clId="{FE440FFD-7944-410F-B4A6-0B73FBE247B6}" dt="2023-06-28T10:15:04.269" v="13709" actId="478"/>
          <ac:picMkLst>
            <pc:docMk/>
            <pc:sldMk cId="2236637374" sldId="1477"/>
            <ac:picMk id="49" creationId="{56A16985-D0FB-3AA7-51D4-1B4FBB456ED8}"/>
          </ac:picMkLst>
        </pc:picChg>
        <pc:picChg chg="del mod topLvl">
          <ac:chgData name="조 준영" userId="ca2aeba951d90199" providerId="LiveId" clId="{FE440FFD-7944-410F-B4A6-0B73FBE247B6}" dt="2023-06-28T10:15:26.288" v="13718" actId="478"/>
          <ac:picMkLst>
            <pc:docMk/>
            <pc:sldMk cId="2236637374" sldId="1477"/>
            <ac:picMk id="56" creationId="{57171D15-C839-FB55-5CE5-27FB93440E1F}"/>
          </ac:picMkLst>
        </pc:picChg>
        <pc:picChg chg="del mod">
          <ac:chgData name="조 준영" userId="ca2aeba951d90199" providerId="LiveId" clId="{FE440FFD-7944-410F-B4A6-0B73FBE247B6}" dt="2023-06-28T10:15:44.917" v="13724" actId="478"/>
          <ac:picMkLst>
            <pc:docMk/>
            <pc:sldMk cId="2236637374" sldId="1477"/>
            <ac:picMk id="61" creationId="{F496F709-42B9-4854-365E-7DAEECB128FB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68" creationId="{21185D19-8831-25DD-8B2C-BB23F4F1BAFE}"/>
          </ac:picMkLst>
        </pc:picChg>
        <pc:picChg chg="mod topLvl">
          <ac:chgData name="조 준영" userId="ca2aeba951d90199" providerId="LiveId" clId="{FE440FFD-7944-410F-B4A6-0B73FBE247B6}" dt="2023-06-29T10:57:05.277" v="14981" actId="1076"/>
          <ac:picMkLst>
            <pc:docMk/>
            <pc:sldMk cId="2236637374" sldId="1477"/>
            <ac:picMk id="82" creationId="{07491FA1-6F3D-3D0B-FFB0-52D5C118A6A3}"/>
          </ac:picMkLst>
        </pc:picChg>
        <pc:cxnChg chg="mod topLvl">
          <ac:chgData name="조 준영" userId="ca2aeba951d90199" providerId="LiveId" clId="{FE440FFD-7944-410F-B4A6-0B73FBE247B6}" dt="2023-06-28T09:59:15.528" v="13316" actId="165"/>
          <ac:cxnSpMkLst>
            <pc:docMk/>
            <pc:sldMk cId="2236637374" sldId="1477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8T09:41:50.416" v="12788" actId="1076"/>
        <pc:sldMkLst>
          <pc:docMk/>
          <pc:sldMk cId="1441337638" sldId="1478"/>
        </pc:sldMkLst>
        <pc:spChg chg="mod">
          <ac:chgData name="조 준영" userId="ca2aeba951d90199" providerId="LiveId" clId="{FE440FFD-7944-410F-B4A6-0B73FBE247B6}" dt="2023-06-28T06:00:48.331" v="2854"/>
          <ac:spMkLst>
            <pc:docMk/>
            <pc:sldMk cId="1441337638" sldId="1478"/>
            <ac:spMk id="2" creationId="{82A353CE-3830-426E-8E43-E8484A68E5BE}"/>
          </ac:spMkLst>
        </pc:spChg>
        <pc:spChg chg="add del mod topLvl">
          <ac:chgData name="조 준영" userId="ca2aeba951d90199" providerId="LiveId" clId="{FE440FFD-7944-410F-B4A6-0B73FBE247B6}" dt="2023-06-28T06:17:45.361" v="4464" actId="20577"/>
          <ac:spMkLst>
            <pc:docMk/>
            <pc:sldMk cId="1441337638" sldId="1478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4" creationId="{CE681266-993D-6264-CC15-EECA4D93812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5" creationId="{D6B6B44A-1ABA-842F-0EBC-C7A0A5DE0408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6" creationId="{EE2077C8-AE7B-34FB-2885-DBC917B0AEE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7" creationId="{201F6EC1-AA60-B43B-3841-47FCECBD7E8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8" creationId="{220DE36D-50AC-7552-E53D-DC45726B155F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1" creationId="{1C27E368-716F-2D2B-0F6C-E0FECAB03C4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2" creationId="{FA0D7470-3073-471B-936D-412CE5E47DD9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3" creationId="{0BBADCE8-A24E-3077-34A7-11150622344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6:03:48.227" v="2955" actId="164"/>
          <ac:spMkLst>
            <pc:docMk/>
            <pc:sldMk cId="1441337638" sldId="1478"/>
            <ac:spMk id="23" creationId="{61ACF101-39D5-DD24-1357-BF133F1638AC}"/>
          </ac:spMkLst>
        </pc:spChg>
        <pc:spChg chg="add mod">
          <ac:chgData name="조 준영" userId="ca2aeba951d90199" providerId="LiveId" clId="{FE440FFD-7944-410F-B4A6-0B73FBE247B6}" dt="2023-06-28T06:24:28.327" v="4958" actId="20577"/>
          <ac:spMkLst>
            <pc:docMk/>
            <pc:sldMk cId="1441337638" sldId="1478"/>
            <ac:spMk id="24" creationId="{58D72C71-5E13-2248-D3C2-AFDFF295AC94}"/>
          </ac:spMkLst>
        </pc:spChg>
        <pc:spChg chg="mod">
          <ac:chgData name="조 준영" userId="ca2aeba951d90199" providerId="LiveId" clId="{FE440FFD-7944-410F-B4A6-0B73FBE247B6}" dt="2023-06-28T06:03:50.664" v="2956" actId="571"/>
          <ac:spMkLst>
            <pc:docMk/>
            <pc:sldMk cId="1441337638" sldId="1478"/>
            <ac:spMk id="34" creationId="{BE4DD152-1E76-49D3-96EB-BD9090C6E717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36" creationId="{A5E26E04-DA40-25B6-1F60-C6DAEECDC8A4}"/>
          </ac:spMkLst>
        </pc:spChg>
        <pc:spChg chg="add mod">
          <ac:chgData name="조 준영" userId="ca2aeba951d90199" providerId="LiveId" clId="{FE440FFD-7944-410F-B4A6-0B73FBE247B6}" dt="2023-06-28T09:41:50.416" v="12788" actId="1076"/>
          <ac:spMkLst>
            <pc:docMk/>
            <pc:sldMk cId="1441337638" sldId="1478"/>
            <ac:spMk id="51" creationId="{59647565-8836-1A31-8286-C0D5E638C32C}"/>
          </ac:spMkLst>
        </pc:spChg>
        <pc:spChg chg="add mod">
          <ac:chgData name="조 준영" userId="ca2aeba951d90199" providerId="LiveId" clId="{FE440FFD-7944-410F-B4A6-0B73FBE247B6}" dt="2023-06-28T09:41:47.397" v="12787" actId="1076"/>
          <ac:spMkLst>
            <pc:docMk/>
            <pc:sldMk cId="1441337638" sldId="1478"/>
            <ac:spMk id="52" creationId="{EB0069FB-2037-B028-2B5A-5FF36FB3CE29}"/>
          </ac:spMkLst>
        </pc:s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22" creationId="{2B88FFD9-7500-77CD-C3C6-26E34EE501B4}"/>
          </ac:grpSpMkLst>
        </pc:grpChg>
        <pc:grpChg chg="add del mod">
          <ac:chgData name="조 준영" userId="ca2aeba951d90199" providerId="LiveId" clId="{FE440FFD-7944-410F-B4A6-0B73FBE247B6}" dt="2023-06-28T06:03:44.463" v="2954" actId="478"/>
          <ac:grpSpMkLst>
            <pc:docMk/>
            <pc:sldMk cId="1441337638" sldId="1478"/>
            <ac:grpSpMk id="28" creationId="{7C2D187C-EE5E-0779-A3E9-E03BD8D41FA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31" creationId="{4D068B38-92EE-285F-EECC-5C24672FF76A}"/>
          </ac:grpSpMkLst>
        </pc:grpChg>
        <pc:grpChg chg="add mod">
          <ac:chgData name="조 준영" userId="ca2aeba951d90199" providerId="LiveId" clId="{FE440FFD-7944-410F-B4A6-0B73FBE247B6}" dt="2023-06-28T09:41:15.345" v="12779" actId="14100"/>
          <ac:grpSpMkLst>
            <pc:docMk/>
            <pc:sldMk cId="1441337638" sldId="1478"/>
            <ac:grpSpMk id="32" creationId="{BEF31CAD-4ED3-49B5-4FEA-ACDD39D07D21}"/>
          </ac:grpSpMkLst>
        </pc:grpChg>
        <pc:grpChg chg="mod">
          <ac:chgData name="조 준영" userId="ca2aeba951d90199" providerId="LiveId" clId="{FE440FFD-7944-410F-B4A6-0B73FBE247B6}" dt="2023-06-28T06:03:50.664" v="2956" actId="571"/>
          <ac:grpSpMkLst>
            <pc:docMk/>
            <pc:sldMk cId="1441337638" sldId="1478"/>
            <ac:grpSpMk id="33" creationId="{C3219E66-6985-20E6-A00C-1F31F3218D8B}"/>
          </ac:grpSpMkLst>
        </pc:gr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7" creationId="{5BD947E2-DEA6-87CB-40C0-6C088A893763}"/>
          </ac:grpSpMkLst>
        </pc:grpChg>
        <pc:grpChg chg="add del mod topLvl">
          <ac:chgData name="조 준영" userId="ca2aeba951d90199" providerId="LiveId" clId="{FE440FFD-7944-410F-B4A6-0B73FBE247B6}" dt="2023-06-28T05:50:11.550" v="2609" actId="478"/>
          <ac:grpSpMkLst>
            <pc:docMk/>
            <pc:sldMk cId="1441337638" sldId="1478"/>
            <ac:grpSpMk id="38" creationId="{2F44DF79-6A40-D8C0-41A0-C71F33DDA816}"/>
          </ac:grpSpMkLst>
        </pc:grpChg>
        <pc:grpChg chg="del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9" creationId="{9D870CD7-B63E-580C-D00A-1A0B6AF9AB19}"/>
          </ac:grpSpMkLst>
        </pc:grpChg>
        <pc:graphicFrameChg chg="add del mod modGraphic">
          <ac:chgData name="조 준영" userId="ca2aeba951d90199" providerId="LiveId" clId="{FE440FFD-7944-410F-B4A6-0B73FBE247B6}" dt="2023-06-28T05:57:06.888" v="2799" actId="478"/>
          <ac:graphicFrameMkLst>
            <pc:docMk/>
            <pc:sldMk cId="1441337638" sldId="1478"/>
            <ac:graphicFrameMk id="9" creationId="{07169E04-8005-C54D-5250-CA3ADF88A0C4}"/>
          </ac:graphicFrameMkLst>
        </pc:graphicFrameChg>
        <pc:picChg chg="add mod">
          <ac:chgData name="조 준영" userId="ca2aeba951d90199" providerId="LiveId" clId="{FE440FFD-7944-410F-B4A6-0B73FBE247B6}" dt="2023-06-28T05:58:58.407" v="2824" actId="164"/>
          <ac:picMkLst>
            <pc:docMk/>
            <pc:sldMk cId="1441337638" sldId="1478"/>
            <ac:picMk id="15" creationId="{F266B7CD-9EC0-7981-8C28-570CC07128BF}"/>
          </ac:picMkLst>
        </pc:picChg>
        <pc:picChg chg="add mod">
          <ac:chgData name="조 준영" userId="ca2aeba951d90199" providerId="LiveId" clId="{FE440FFD-7944-410F-B4A6-0B73FBE247B6}" dt="2023-06-28T05:59:50.892" v="2833" actId="1076"/>
          <ac:picMkLst>
            <pc:docMk/>
            <pc:sldMk cId="1441337638" sldId="1478"/>
            <ac:picMk id="20" creationId="{7A398174-69A7-DF7D-36AF-EB78B28822EB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29" creationId="{226374F5-3AD0-A87C-4273-AD755232842D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30" creationId="{FCA7F438-CF81-E2A9-700C-17BEEC6DD2F0}"/>
          </ac:picMkLst>
        </pc:picChg>
        <pc:picChg chg="mod">
          <ac:chgData name="조 준영" userId="ca2aeba951d90199" providerId="LiveId" clId="{FE440FFD-7944-410F-B4A6-0B73FBE247B6}" dt="2023-06-28T06:03:50.664" v="2956" actId="571"/>
          <ac:picMkLst>
            <pc:docMk/>
            <pc:sldMk cId="1441337638" sldId="1478"/>
            <ac:picMk id="35" creationId="{4F0D2F61-ED82-6273-9B26-2E20DA13B857}"/>
          </ac:picMkLst>
        </pc:picChg>
        <pc:picChg chg="mod">
          <ac:chgData name="조 준영" userId="ca2aeba951d90199" providerId="LiveId" clId="{FE440FFD-7944-410F-B4A6-0B73FBE247B6}" dt="2023-06-28T06:04:17.827" v="2968" actId="29295"/>
          <ac:picMkLst>
            <pc:docMk/>
            <pc:sldMk cId="1441337638" sldId="1478"/>
            <ac:picMk id="40" creationId="{8EC34A12-FF57-5D80-87DC-9A362EFC63BC}"/>
          </ac:picMkLst>
        </pc:pic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0" creationId="{CC39280B-C22C-B8FE-5AD2-6AD7E09F9344}"/>
          </ac:cxnSpMkLst>
        </pc:cxn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6" creationId="{87D8EA53-2DA0-A57F-3C63-0B2084C6EC54}"/>
          </ac:cxnSpMkLst>
        </pc:cxnChg>
        <pc:cxnChg chg="mod">
          <ac:chgData name="조 준영" userId="ca2aeba951d90199" providerId="LiveId" clId="{FE440FFD-7944-410F-B4A6-0B73FBE247B6}" dt="2023-06-28T05:50:11.550" v="2609" actId="478"/>
          <ac:cxnSpMkLst>
            <pc:docMk/>
            <pc:sldMk cId="1441337638" sldId="1478"/>
            <ac:cxnSpMk id="19" creationId="{CD5DA95A-77FA-4603-618E-6D209FDCAAD2}"/>
          </ac:cxnSpMkLst>
        </pc:cxnChg>
        <pc:cxnChg chg="del mod">
          <ac:chgData name="조 준영" userId="ca2aeba951d90199" providerId="LiveId" clId="{FE440FFD-7944-410F-B4A6-0B73FBE247B6}" dt="2023-06-28T05:50:12.379" v="2610" actId="478"/>
          <ac:cxnSpMkLst>
            <pc:docMk/>
            <pc:sldMk cId="1441337638" sldId="1478"/>
            <ac:cxnSpMk id="21" creationId="{0DC67580-0C94-FF37-A7C6-EFDA96547F0C}"/>
          </ac:cxnSpMkLst>
        </pc:cxnChg>
        <pc:cxnChg chg="add mod">
          <ac:chgData name="조 준영" userId="ca2aeba951d90199" providerId="LiveId" clId="{FE440FFD-7944-410F-B4A6-0B73FBE247B6}" dt="2023-06-28T06:24:28.327" v="4958" actId="20577"/>
          <ac:cxnSpMkLst>
            <pc:docMk/>
            <pc:sldMk cId="1441337638" sldId="1478"/>
            <ac:cxnSpMk id="26" creationId="{FAB56F02-77A7-E7B6-7D3B-EB8F8D7582F9}"/>
          </ac:cxnSpMkLst>
        </pc:cxnChg>
        <pc:cxnChg chg="add del mod">
          <ac:chgData name="조 준영" userId="ca2aeba951d90199" providerId="LiveId" clId="{FE440FFD-7944-410F-B4A6-0B73FBE247B6}" dt="2023-06-28T06:06:05.947" v="3005" actId="478"/>
          <ac:cxnSpMkLst>
            <pc:docMk/>
            <pc:sldMk cId="1441337638" sldId="1478"/>
            <ac:cxnSpMk id="46" creationId="{AFFDA4F2-8F6F-B216-22B9-F568F5E3ADD6}"/>
          </ac:cxnSpMkLst>
        </pc:cxnChg>
        <pc:cxnChg chg="add del mod">
          <ac:chgData name="조 준영" userId="ca2aeba951d90199" providerId="LiveId" clId="{FE440FFD-7944-410F-B4A6-0B73FBE247B6}" dt="2023-06-28T06:06:04.900" v="3004" actId="478"/>
          <ac:cxnSpMkLst>
            <pc:docMk/>
            <pc:sldMk cId="1441337638" sldId="1478"/>
            <ac:cxnSpMk id="47" creationId="{E65D4797-786D-3C5B-4E7F-570240B5C2A8}"/>
          </ac:cxnSpMkLst>
        </pc:cxnChg>
        <pc:cxnChg chg="add mod">
          <ac:chgData name="조 준영" userId="ca2aeba951d90199" providerId="LiveId" clId="{FE440FFD-7944-410F-B4A6-0B73FBE247B6}" dt="2023-06-28T09:41:35.989" v="12785" actId="14100"/>
          <ac:cxnSpMkLst>
            <pc:docMk/>
            <pc:sldMk cId="1441337638" sldId="1478"/>
            <ac:cxnSpMk id="48" creationId="{9F8D5DBD-9759-A15F-547B-27EEF8EA7A02}"/>
          </ac:cxnSpMkLst>
        </pc:cxnChg>
        <pc:cxnChg chg="add mod">
          <ac:chgData name="조 준영" userId="ca2aeba951d90199" providerId="LiveId" clId="{FE440FFD-7944-410F-B4A6-0B73FBE247B6}" dt="2023-06-28T09:41:41.707" v="12786" actId="14100"/>
          <ac:cxnSpMkLst>
            <pc:docMk/>
            <pc:sldMk cId="1441337638" sldId="1478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6:37:34.695" v="5794" actId="1076"/>
        <pc:sldMkLst>
          <pc:docMk/>
          <pc:sldMk cId="429039551" sldId="1479"/>
        </pc:sldMkLst>
        <pc:spChg chg="mod">
          <ac:chgData name="조 준영" userId="ca2aeba951d90199" providerId="LiveId" clId="{FE440FFD-7944-410F-B4A6-0B73FBE247B6}" dt="2023-06-28T06:08:41.882" v="3549" actId="20577"/>
          <ac:spMkLst>
            <pc:docMk/>
            <pc:sldMk cId="429039551" sldId="1479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29:21.271" v="5286" actId="20577"/>
          <ac:spMkLst>
            <pc:docMk/>
            <pc:sldMk cId="429039551" sldId="1479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37:34.695" v="5794" actId="1076"/>
          <ac:spMkLst>
            <pc:docMk/>
            <pc:sldMk cId="429039551" sldId="1479"/>
            <ac:spMk id="8" creationId="{E02C4C05-4062-2738-391F-3CCCA62A082D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24" creationId="{58D72C71-5E13-2248-D3C2-AFDFF295AC94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1" creationId="{59647565-8836-1A31-8286-C0D5E638C32C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2" creationId="{EB0069FB-2037-B028-2B5A-5FF36FB3CE29}"/>
          </ac:spMkLst>
        </pc:s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1" creationId="{4D068B38-92EE-285F-EECC-5C24672FF76A}"/>
          </ac:grpSpMkLst>
        </pc:gr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2" creationId="{BEF31CAD-4ED3-49B5-4FEA-ACDD39D07D21}"/>
          </ac:grpSpMkLst>
        </pc:grpChg>
        <pc:graphicFrameChg chg="add mod ord modGraphic">
          <ac:chgData name="조 준영" userId="ca2aeba951d90199" providerId="LiveId" clId="{FE440FFD-7944-410F-B4A6-0B73FBE247B6}" dt="2023-06-28T06:36:48.004" v="5790" actId="1038"/>
          <ac:graphicFrameMkLst>
            <pc:docMk/>
            <pc:sldMk cId="429039551" sldId="1479"/>
            <ac:graphicFrameMk id="4" creationId="{D185CEAA-5C14-0B1C-1591-30FD380116F7}"/>
          </ac:graphicFrameMkLst>
        </pc:graphicFrame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5" creationId="{851C19A4-9879-6AC3-07BE-93BE91C740FE}"/>
          </ac:picMkLst>
        </pc:pic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6" creationId="{B34806E0-4789-F141-D4D2-70659A8250A1}"/>
          </ac:picMkLst>
        </pc:picChg>
        <pc:picChg chg="add mod ord">
          <ac:chgData name="조 준영" userId="ca2aeba951d90199" providerId="LiveId" clId="{FE440FFD-7944-410F-B4A6-0B73FBE247B6}" dt="2023-06-28T06:34:56.857" v="5733" actId="1076"/>
          <ac:picMkLst>
            <pc:docMk/>
            <pc:sldMk cId="429039551" sldId="1479"/>
            <ac:picMk id="7" creationId="{2F40551A-E028-4FE4-2E82-D633900BABC1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9" creationId="{258811A4-8ADC-F926-40ED-DFB1F4350674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10" creationId="{D9A934B8-090D-4332-4448-7BA1EA41E6F0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1" creationId="{6EBADB3C-8483-50DE-6CB4-A869CE84E368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2" creationId="{2521379E-555D-1695-1C42-3D02C1186F52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3" creationId="{3A5065E0-2D0B-F221-A4ED-844D422301B0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4" creationId="{4153C5F7-895C-E41C-A361-15639BA7BC87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6" creationId="{3F7B4423-2BAF-BE69-985B-85DE87C6B153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7" creationId="{3D4791D4-B680-2BD8-3D93-544434973A8D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8" creationId="{3D91F82A-3477-C351-1D75-A8B93888FAE7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9" creationId="{70995221-1EE0-AB24-BD97-3601560F01E0}"/>
          </ac:picMkLst>
        </pc:picChg>
        <pc:cxnChg chg="del mod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26" creationId="{FAB56F02-77A7-E7B6-7D3B-EB8F8D7582F9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8" creationId="{9F8D5DBD-9759-A15F-547B-27EEF8EA7A02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9:30:21.646" v="12501" actId="20577"/>
        <pc:sldMkLst>
          <pc:docMk/>
          <pc:sldMk cId="995628698" sldId="1480"/>
        </pc:sldMkLst>
        <pc:spChg chg="mod">
          <ac:chgData name="조 준영" userId="ca2aeba951d90199" providerId="LiveId" clId="{FE440FFD-7944-410F-B4A6-0B73FBE247B6}" dt="2023-06-28T06:15:07.928" v="4235" actId="20577"/>
          <ac:spMkLst>
            <pc:docMk/>
            <pc:sldMk cId="995628698" sldId="1480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30:17.735" v="12491" actId="20577"/>
          <ac:spMkLst>
            <pc:docMk/>
            <pc:sldMk cId="995628698" sldId="1480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9" creationId="{8FCAF5A2-4280-E7F9-E11E-A5EF152B97E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0" creationId="{C5D5BCA0-82F8-839C-5B1F-AAA79877119B}"/>
          </ac:spMkLst>
        </pc:spChg>
        <pc:spChg chg="mod">
          <ac:chgData name="조 준영" userId="ca2aeba951d90199" providerId="LiveId" clId="{FE440FFD-7944-410F-B4A6-0B73FBE247B6}" dt="2023-06-28T09:30:21.646" v="12501" actId="20577"/>
          <ac:spMkLst>
            <pc:docMk/>
            <pc:sldMk cId="995628698" sldId="1480"/>
            <ac:spMk id="11" creationId="{E7353E5D-471C-5248-EEDB-FC209A90403E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5" creationId="{03F16479-FA1A-74B1-5D2A-8CFDF88D89E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6" creationId="{F304FBB2-3B84-4332-8A02-0606106B471D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7" creationId="{E32A9387-BBBA-C375-C923-96E0D407DD41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8" creationId="{F933F60D-7AE0-1F3E-4C2D-7E9FDCE8BA7F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0" creationId="{E3B58AED-FE77-320D-FB21-197AA99CAE57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2" creationId="{5E3667E1-5B98-32D1-6258-8B55F380B1D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4" creationId="{DD737981-6DF0-EDDA-A07F-EF2C705AAA3A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6" creationId="{F153DD25-06A1-D82A-3C6E-11CE2F91407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8" creationId="{116339B0-C231-D51D-4F6D-18AB608CE4BA}"/>
          </ac:spMkLst>
        </pc:spChg>
        <pc:grpChg chg="add mod">
          <ac:chgData name="조 준영" userId="ca2aeba951d90199" providerId="LiveId" clId="{FE440FFD-7944-410F-B4A6-0B73FBE247B6}" dt="2023-06-28T06:19:43.740" v="4774" actId="1076"/>
          <ac:grpSpMkLst>
            <pc:docMk/>
            <pc:sldMk cId="995628698" sldId="1480"/>
            <ac:grpSpMk id="8" creationId="{6739AB11-F6F0-FB19-02D1-2A84C8AECF32}"/>
          </ac:grpSpMkLst>
        </pc:grpChg>
        <pc:graphicFrameChg chg="del">
          <ac:chgData name="조 준영" userId="ca2aeba951d90199" providerId="LiveId" clId="{FE440FFD-7944-410F-B4A6-0B73FBE247B6}" dt="2023-06-28T06:15:57.496" v="4384" actId="478"/>
          <ac:graphicFrameMkLst>
            <pc:docMk/>
            <pc:sldMk cId="995628698" sldId="1480"/>
            <ac:graphicFrameMk id="4" creationId="{D185CEAA-5C14-0B1C-1591-30FD380116F7}"/>
          </ac:graphicFrameMkLst>
        </pc:graphicFrame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5" creationId="{851C19A4-9879-6AC3-07BE-93BE91C740FE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6" creationId="{B34806E0-4789-F141-D4D2-70659A8250A1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7" creationId="{2F40551A-E028-4FE4-2E82-D633900BABC1}"/>
          </ac:picMkLst>
        </pc:pic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2" creationId="{4F0CCBA9-CC6E-7461-C920-76AB5AA9E715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3" creationId="{9E0B4AAC-A7A7-E606-A76F-8CC5392A80EB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4" creationId="{ED476948-2EDD-93A9-9D2C-94A46D23156A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9" creationId="{A3457642-E1DA-2642-33E8-C6B73B93CD0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1" creationId="{28F7A147-B222-106B-108D-D09C1E09E3A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3" creationId="{98CBB1CD-4968-3A50-D98E-9F7CF51978F9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5" creationId="{4D0641D5-9331-B0C5-4CD0-CDA95B081023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7" creationId="{DE8D0224-C35D-AB81-137A-556D6921D562}"/>
          </ac:cxnSpMkLst>
        </pc:cxnChg>
      </pc:sldChg>
      <pc:sldChg chg="addSp delSp modSp add mod">
        <pc:chgData name="조 준영" userId="ca2aeba951d90199" providerId="LiveId" clId="{FE440FFD-7944-410F-B4A6-0B73FBE247B6}" dt="2023-06-28T06:40:53.837" v="6236" actId="167"/>
        <pc:sldMkLst>
          <pc:docMk/>
          <pc:sldMk cId="4049331373" sldId="1481"/>
        </pc:sldMkLst>
        <pc:spChg chg="mod">
          <ac:chgData name="조 준영" userId="ca2aeba951d90199" providerId="LiveId" clId="{FE440FFD-7944-410F-B4A6-0B73FBE247B6}" dt="2023-06-28T06:16:50.862" v="4461"/>
          <ac:spMkLst>
            <pc:docMk/>
            <pc:sldMk cId="4049331373" sldId="1481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33:25.684" v="5732" actId="20577"/>
          <ac:spMkLst>
            <pc:docMk/>
            <pc:sldMk cId="4049331373" sldId="1481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26:45.092" v="5006" actId="1076"/>
          <ac:spMkLst>
            <pc:docMk/>
            <pc:sldMk cId="4049331373" sldId="1481"/>
            <ac:spMk id="4" creationId="{F0557845-6055-188C-3BB0-1F39119F9A2A}"/>
          </ac:spMkLst>
        </pc:spChg>
        <pc:spChg chg="add mod">
          <ac:chgData name="조 준영" userId="ca2aeba951d90199" providerId="LiveId" clId="{FE440FFD-7944-410F-B4A6-0B73FBE247B6}" dt="2023-06-28T06:28:37.703" v="5250" actId="1076"/>
          <ac:spMkLst>
            <pc:docMk/>
            <pc:sldMk cId="4049331373" sldId="1481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6:23:49.038" v="4942" actId="478"/>
          <ac:spMkLst>
            <pc:docMk/>
            <pc:sldMk cId="4049331373" sldId="1481"/>
            <ac:spMk id="7" creationId="{549FF66D-F4BD-4EDC-0722-F45326498A19}"/>
          </ac:spMkLst>
        </pc:spChg>
        <pc:spChg chg="add del mod">
          <ac:chgData name="조 준영" userId="ca2aeba951d90199" providerId="LiveId" clId="{FE440FFD-7944-410F-B4A6-0B73FBE247B6}" dt="2023-06-28T06:23:01.690" v="4931" actId="478"/>
          <ac:spMkLst>
            <pc:docMk/>
            <pc:sldMk cId="4049331373" sldId="1481"/>
            <ac:spMk id="8" creationId="{1970D1B5-5AED-5B5B-C586-B8175AAD0653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9" creationId="{7C06E226-BDDA-E82A-CAF2-0147F8CB7BB4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0" creationId="{C51C2B5B-73AF-EBAD-C993-2A568F49B2ED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2" creationId="{ADBE1897-4E42-9D73-E4EA-6E321889C5F0}"/>
          </ac:spMkLst>
        </pc:spChg>
        <pc:spChg chg="add mod">
          <ac:chgData name="조 준영" userId="ca2aeba951d90199" providerId="LiveId" clId="{FE440FFD-7944-410F-B4A6-0B73FBE247B6}" dt="2023-06-28T06:24:17.344" v="4953"/>
          <ac:spMkLst>
            <pc:docMk/>
            <pc:sldMk cId="4049331373" sldId="1481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6:28:52.465" v="5274"/>
          <ac:spMkLst>
            <pc:docMk/>
            <pc:sldMk cId="4049331373" sldId="1481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6:25:45.340" v="4978" actId="478"/>
          <ac:graphicFrameMkLst>
            <pc:docMk/>
            <pc:sldMk cId="4049331373" sldId="1481"/>
            <ac:graphicFrameMk id="5" creationId="{ACE85CDE-467F-95B2-E3C7-B463CB70699E}"/>
          </ac:graphicFrameMkLst>
        </pc:graphicFrameChg>
        <pc:picChg chg="add mod">
          <ac:chgData name="조 준영" userId="ca2aeba951d90199" providerId="LiveId" clId="{FE440FFD-7944-410F-B4A6-0B73FBE247B6}" dt="2023-06-28T06:21:22.260" v="4899"/>
          <ac:picMkLst>
            <pc:docMk/>
            <pc:sldMk cId="4049331373" sldId="1481"/>
            <ac:picMk id="11" creationId="{66D81455-2B4F-8446-72B7-5F5BC6B6AEF4}"/>
          </ac:picMkLst>
        </pc:picChg>
        <pc:picChg chg="add mod ord">
          <ac:chgData name="조 준영" userId="ca2aeba951d90199" providerId="LiveId" clId="{FE440FFD-7944-410F-B4A6-0B73FBE247B6}" dt="2023-06-28T06:40:53.837" v="6236" actId="167"/>
          <ac:picMkLst>
            <pc:docMk/>
            <pc:sldMk cId="4049331373" sldId="1481"/>
            <ac:picMk id="15" creationId="{489C0641-8CF4-CFA8-B62D-AD79497EB55A}"/>
          </ac:picMkLst>
        </pc:picChg>
        <pc:cxnChg chg="add mod">
          <ac:chgData name="조 준영" userId="ca2aeba951d90199" providerId="LiveId" clId="{FE440FFD-7944-410F-B4A6-0B73FBE247B6}" dt="2023-06-28T06:26:41.280" v="5005" actId="1582"/>
          <ac:cxnSpMkLst>
            <pc:docMk/>
            <pc:sldMk cId="4049331373" sldId="1481"/>
            <ac:cxnSpMk id="17" creationId="{2D0BE4FA-DE86-9775-7637-99FC8B96DE30}"/>
          </ac:cxnSpMkLst>
        </pc:cxnChg>
        <pc:cxnChg chg="add mod">
          <ac:chgData name="조 준영" userId="ca2aeba951d90199" providerId="LiveId" clId="{FE440FFD-7944-410F-B4A6-0B73FBE247B6}" dt="2023-06-28T06:27:16.753" v="5013" actId="1582"/>
          <ac:cxnSpMkLst>
            <pc:docMk/>
            <pc:sldMk cId="4049331373" sldId="1481"/>
            <ac:cxnSpMk id="19" creationId="{C9160AA1-421E-3956-EBB8-DDBD04FF9A19}"/>
          </ac:cxnSpMkLst>
        </pc:cxnChg>
      </pc:sldChg>
      <pc:sldChg chg="addSp delSp modSp add mod">
        <pc:chgData name="조 준영" userId="ca2aeba951d90199" providerId="LiveId" clId="{FE440FFD-7944-410F-B4A6-0B73FBE247B6}" dt="2023-06-28T10:14:54.608" v="13706" actId="478"/>
        <pc:sldMkLst>
          <pc:docMk/>
          <pc:sldMk cId="3154535121" sldId="1482"/>
        </pc:sldMkLst>
        <pc:spChg chg="mod">
          <ac:chgData name="조 준영" userId="ca2aeba951d90199" providerId="LiveId" clId="{FE440FFD-7944-410F-B4A6-0B73FBE247B6}" dt="2023-06-28T09:06:37.020" v="11219" actId="20577"/>
          <ac:spMkLst>
            <pc:docMk/>
            <pc:sldMk cId="3154535121" sldId="1482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54:39.089" v="6594"/>
          <ac:spMkLst>
            <pc:docMk/>
            <pc:sldMk cId="3154535121" sldId="1482"/>
            <ac:spMk id="3" creationId="{9410A33C-F46D-E953-3CD1-2553BBD50664}"/>
          </ac:spMkLst>
        </pc:spChg>
        <pc:spChg chg="del mod">
          <ac:chgData name="조 준영" userId="ca2aeba951d90199" providerId="LiveId" clId="{FE440FFD-7944-410F-B4A6-0B73FBE247B6}" dt="2023-06-28T06:31:54.118" v="5583" actId="478"/>
          <ac:spMkLst>
            <pc:docMk/>
            <pc:sldMk cId="3154535121" sldId="1482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6" creationId="{F0699D2E-42CE-7D39-E9E7-081ED4014CD6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8" creationId="{4A72BD18-9B62-E4F5-06B8-D0472D55593F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20" creationId="{DA718E2D-3FCE-71E7-9B3B-10A7DE8ABF2D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1" creationId="{420312AC-CA5B-5E81-B0B8-8816036DDB26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2" creationId="{CD10455A-B84D-D84A-9B8C-174CCFEE092E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3" creationId="{DECBE539-9614-81E2-8000-BF6EF49F4A93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4" creationId="{251096AF-98C3-F233-216C-3D56713B567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5" creationId="{5368A60C-D094-0A4C-9D96-B01C6425465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6" creationId="{12C865C8-637F-DC3C-C357-80EE90BD4DD0}"/>
          </ac:spMkLst>
        </pc:spChg>
        <pc:spChg chg="mod topLvl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30" creationId="{A4DB2A2E-74C9-80B3-411B-214A1534C128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4" creationId="{C7B5CEAA-562B-5007-0019-C5651155C030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5" creationId="{D34BFE35-5638-8500-0760-6E5D8EBA51A1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6" creationId="{A981A40C-62F1-98C0-B38E-F1AC3F44D01A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7" creationId="{C9B7014E-7137-79EB-423A-231C4B506C1D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8" creationId="{89F7DAD9-A691-8188-0EDB-523B8FD44DF2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9" creationId="{04A425A0-39C4-C291-800E-408CBE1E0092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45" creationId="{47B2D51F-D41A-713E-0EA8-C268A04790A6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49" creationId="{89CF5CA4-90B1-0E08-7716-1E7CAE80CAC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0" creationId="{BDE66209-6A63-1FC1-CD8E-CFCE913BCFE1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1" creationId="{EDD0EEF4-2B13-00C9-A5EA-B88201A0111A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2" creationId="{C70A602F-4490-59B7-EAE7-B135BF2B14B7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3" creationId="{825A3A72-19DF-9566-8D6C-B02F3B87823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4" creationId="{B6A9FB04-6CF7-6CCA-2C72-584EABDA1689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62" creationId="{1F88EDB6-F95D-0735-D451-25FBB859A8D5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6" creationId="{F8446000-689B-74D2-8D20-2EA878AFDB94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7" creationId="{6589B4C7-910F-1C57-2DBF-D64970496C31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8" creationId="{2377A458-3772-FCF1-0ED8-2E41E6F19893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9" creationId="{0AC54CA3-56D4-C0B7-8F39-56B118BDE988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0" creationId="{E24962E0-B1C6-ED3E-0DA2-0E8398E0D687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1" creationId="{A7C96D0E-E043-22E2-0791-B48831762985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77" creationId="{ED85F91C-94E4-A754-BFD0-3396AD40EEF3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1" creationId="{02484F8F-510B-AE6A-C0AF-6369E154C7E2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2" creationId="{229A0BAD-A99E-50B0-DBEB-A5ACA046D034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3" creationId="{01C36875-6609-0373-6EFD-97D8A50582D0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4" creationId="{21A01D65-2167-735E-DEE5-CBB1F3F789DC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5" creationId="{EF5142F7-0DC1-6E12-902B-ABC0282A69D9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6" creationId="{C2B6C54E-5901-0714-8B24-6A16C04B434A}"/>
          </ac:spMkLst>
        </pc:spChg>
        <pc:spChg chg="add mod ord">
          <ac:chgData name="조 준영" userId="ca2aeba951d90199" providerId="LiveId" clId="{FE440FFD-7944-410F-B4A6-0B73FBE247B6}" dt="2023-06-28T06:44:06.655" v="6270" actId="164"/>
          <ac:spMkLst>
            <pc:docMk/>
            <pc:sldMk cId="3154535121" sldId="1482"/>
            <ac:spMk id="90" creationId="{26D2542A-BB23-93A3-4DCA-79F590FF16E9}"/>
          </ac:spMkLst>
        </pc:spChg>
        <pc:spChg chg="del mod topLvl">
          <ac:chgData name="조 준영" userId="ca2aeba951d90199" providerId="LiveId" clId="{FE440FFD-7944-410F-B4A6-0B73FBE247B6}" dt="2023-06-28T06:57:06.575" v="6690" actId="478"/>
          <ac:spMkLst>
            <pc:docMk/>
            <pc:sldMk cId="3154535121" sldId="1482"/>
            <ac:spMk id="96" creationId="{951A0202-4348-976A-B456-5794B3AA3682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4" creationId="{02B2C3BE-81FF-9A7F-1B93-16D7319A0F43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5" creationId="{A8F53B7E-74B9-E026-F722-A31E5E1CA2F2}"/>
          </ac:spMkLst>
        </pc:spChg>
        <pc:spChg chg="del mod">
          <ac:chgData name="조 준영" userId="ca2aeba951d90199" providerId="LiveId" clId="{FE440FFD-7944-410F-B4A6-0B73FBE247B6}" dt="2023-06-28T06:55:54.306" v="6656" actId="478"/>
          <ac:spMkLst>
            <pc:docMk/>
            <pc:sldMk cId="3154535121" sldId="1482"/>
            <ac:spMk id="113" creationId="{65A0922A-963D-28AF-C903-EEE167E131E4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5" creationId="{7270AFDF-F498-7CC0-E204-16F8D590ED5D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6" creationId="{88F7603A-8F33-0531-90A0-78DC5295339B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3" creationId="{A328FB4F-34CB-80DA-C33C-D0486E3425FE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4" creationId="{70EF125A-4FB2-EFDF-4977-55AF3D052E49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0" creationId="{F0DBD728-82BC-424E-2324-D5BCA6370556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1" creationId="{0231562F-5CFE-35A2-2926-57CEBE731772}"/>
          </ac:spMkLst>
        </pc:spChg>
        <pc:grpChg chg="add del 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5" creationId="{A3F6009A-4A90-CE97-D55B-E21F60D2A899}"/>
          </ac:grpSpMkLst>
        </pc:grpChg>
        <pc:grpChg chg="del mod topLvl">
          <ac:chgData name="조 준영" userId="ca2aeba951d90199" providerId="LiveId" clId="{FE440FFD-7944-410F-B4A6-0B73FBE247B6}" dt="2023-06-28T06:44:19.933" v="6276" actId="478"/>
          <ac:grpSpMkLst>
            <pc:docMk/>
            <pc:sldMk cId="3154535121" sldId="1482"/>
            <ac:grpSpMk id="7" creationId="{81159C60-C3B9-89D9-D113-299882C82B87}"/>
          </ac:grpSpMkLst>
        </pc:grpChg>
        <pc:grpChg chg="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16" creationId="{8EC81590-3E41-8286-CC75-1386D793C162}"/>
          </ac:grpSpMkLst>
        </pc:grpChg>
        <pc:grpChg chg="add del 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28" creationId="{57DBABE8-E9D9-1D3A-756E-E808ECD7CDC5}"/>
          </ac:grpSpMkLst>
        </pc:grpChg>
        <pc:grpChg chg="del mod topLvl">
          <ac:chgData name="조 준영" userId="ca2aeba951d90199" providerId="LiveId" clId="{FE440FFD-7944-410F-B4A6-0B73FBE247B6}" dt="2023-06-28T06:45:28.932" v="6290" actId="478"/>
          <ac:grpSpMkLst>
            <pc:docMk/>
            <pc:sldMk cId="3154535121" sldId="1482"/>
            <ac:grpSpMk id="29" creationId="{04016097-AC6E-97E4-35C5-281D08395CA8}"/>
          </ac:grpSpMkLst>
        </pc:grpChg>
        <pc:grpChg chg="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33" creationId="{49DD75CC-8892-57D6-57E1-FC7E50486CBA}"/>
          </ac:grpSpMkLst>
        </pc:grpChg>
        <pc:grpChg chg="add del mod">
          <ac:chgData name="조 준영" userId="ca2aeba951d90199" providerId="LiveId" clId="{FE440FFD-7944-410F-B4A6-0B73FBE247B6}" dt="2023-06-28T06:56:03.413" v="6658" actId="165"/>
          <ac:grpSpMkLst>
            <pc:docMk/>
            <pc:sldMk cId="3154535121" sldId="1482"/>
            <ac:grpSpMk id="41" creationId="{0111F5DF-83EA-A8A8-351D-79392A710B1E}"/>
          </ac:grpSpMkLst>
        </pc:grpChg>
        <pc:grpChg chg="del mod topLvl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2" creationId="{810E6579-D34C-158F-0416-FCBB66A5C879}"/>
          </ac:grpSpMkLst>
        </pc:grpChg>
        <pc:grpChg chg="del mod topLvl">
          <ac:chgData name="조 준영" userId="ca2aeba951d90199" providerId="LiveId" clId="{FE440FFD-7944-410F-B4A6-0B73FBE247B6}" dt="2023-06-28T06:56:10.834" v="6660" actId="478"/>
          <ac:grpSpMkLst>
            <pc:docMk/>
            <pc:sldMk cId="3154535121" sldId="1482"/>
            <ac:grpSpMk id="44" creationId="{8E7C558A-3279-92A2-591D-66BA6AECC7BC}"/>
          </ac:grpSpMkLst>
        </pc:grpChg>
        <pc:grpChg chg="mod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8" creationId="{E44AD38E-2949-E483-B55C-269878CD8411}"/>
          </ac:grpSpMkLst>
        </pc:grpChg>
        <pc:grpChg chg="add del mod">
          <ac:chgData name="조 준영" userId="ca2aeba951d90199" providerId="LiveId" clId="{FE440FFD-7944-410F-B4A6-0B73FBE247B6}" dt="2023-06-28T06:57:30.788" v="6696" actId="165"/>
          <ac:grpSpMkLst>
            <pc:docMk/>
            <pc:sldMk cId="3154535121" sldId="1482"/>
            <ac:grpSpMk id="57" creationId="{39EFE4A6-713F-FB99-204E-7E8AC7025339}"/>
          </ac:grpSpMkLst>
        </pc:grpChg>
        <pc:grpChg chg="add del mod topLvl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58" creationId="{E600FC93-7FA4-644F-0D42-D232358B89A4}"/>
          </ac:grpSpMkLst>
        </pc:grpChg>
        <pc:grpChg chg="del mod topLvl">
          <ac:chgData name="조 준영" userId="ca2aeba951d90199" providerId="LiveId" clId="{FE440FFD-7944-410F-B4A6-0B73FBE247B6}" dt="2023-06-28T06:57:40.989" v="6700" actId="478"/>
          <ac:grpSpMkLst>
            <pc:docMk/>
            <pc:sldMk cId="3154535121" sldId="1482"/>
            <ac:grpSpMk id="61" creationId="{34292E8A-A7DE-75D0-422A-6EF456C2CAEB}"/>
          </ac:grpSpMkLst>
        </pc:grpChg>
        <pc:grpChg chg="mod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65" creationId="{022BE030-A1AE-B929-7A7B-6D73AD6B3F0C}"/>
          </ac:grpSpMkLst>
        </pc:grpChg>
        <pc:grpChg chg="add del mod">
          <ac:chgData name="조 준영" userId="ca2aeba951d90199" providerId="LiveId" clId="{FE440FFD-7944-410F-B4A6-0B73FBE247B6}" dt="2023-06-28T06:40:13.960" v="6224" actId="165"/>
          <ac:grpSpMkLst>
            <pc:docMk/>
            <pc:sldMk cId="3154535121" sldId="1482"/>
            <ac:grpSpMk id="73" creationId="{F894DBEB-6E18-9AC0-3370-466CA60E0BBA}"/>
          </ac:grpSpMkLst>
        </pc:grpChg>
        <pc:grpChg chg="del mod topLvl">
          <ac:chgData name="조 준영" userId="ca2aeba951d90199" providerId="LiveId" clId="{FE440FFD-7944-410F-B4A6-0B73FBE247B6}" dt="2023-06-28T06:40:19.267" v="6225" actId="165"/>
          <ac:grpSpMkLst>
            <pc:docMk/>
            <pc:sldMk cId="3154535121" sldId="1482"/>
            <ac:grpSpMk id="74" creationId="{0F033E2A-D116-485A-BA93-9D6E755EE607}"/>
          </ac:grpSpMkLst>
        </pc:grpChg>
        <pc:grpChg chg="add del mod topLvl">
          <ac:chgData name="조 준영" userId="ca2aeba951d90199" providerId="LiveId" clId="{FE440FFD-7944-410F-B4A6-0B73FBE247B6}" dt="2023-06-28T06:42:07.557" v="6256" actId="478"/>
          <ac:grpSpMkLst>
            <pc:docMk/>
            <pc:sldMk cId="3154535121" sldId="1482"/>
            <ac:grpSpMk id="76" creationId="{C19D55F5-C313-9A7B-3229-E07521A1BF61}"/>
          </ac:grpSpMkLst>
        </pc:grpChg>
        <pc:grpChg chg="mod topLvl">
          <ac:chgData name="조 준영" userId="ca2aeba951d90199" providerId="LiveId" clId="{FE440FFD-7944-410F-B4A6-0B73FBE247B6}" dt="2023-06-28T06:40:54.259" v="6237" actId="165"/>
          <ac:grpSpMkLst>
            <pc:docMk/>
            <pc:sldMk cId="3154535121" sldId="1482"/>
            <ac:grpSpMk id="79" creationId="{EC0511A5-ED37-32AD-F740-71DB9EF93DC5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91" creationId="{FB94D028-6E07-AA03-F97F-7160D55BEE90}"/>
          </ac:grpSpMkLst>
        </pc:grpChg>
        <pc:grpChg chg="add del mod">
          <ac:chgData name="조 준영" userId="ca2aeba951d90199" providerId="LiveId" clId="{FE440FFD-7944-410F-B4A6-0B73FBE247B6}" dt="2023-06-28T06:56:32.297" v="6670" actId="165"/>
          <ac:grpSpMkLst>
            <pc:docMk/>
            <pc:sldMk cId="3154535121" sldId="1482"/>
            <ac:grpSpMk id="92" creationId="{EF7D21F0-85B4-4B8B-BF92-EB408BAF3868}"/>
          </ac:grpSpMkLst>
        </pc:grpChg>
        <pc:grpChg chg="add del mod">
          <ac:chgData name="조 준영" userId="ca2aeba951d90199" providerId="LiveId" clId="{FE440FFD-7944-410F-B4A6-0B73FBE247B6}" dt="2023-06-28T06:48:04.920" v="6323" actId="165"/>
          <ac:grpSpMkLst>
            <pc:docMk/>
            <pc:sldMk cId="3154535121" sldId="1482"/>
            <ac:grpSpMk id="97" creationId="{808B1F2D-4D8F-4B11-B029-420BA3879F1B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09" creationId="{FE0382D7-EA58-41B3-C4B2-D8B4E24815E3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0" creationId="{138810DC-79BD-28B8-472F-05177C6A12E2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9" creationId="{690C4E36-3ACD-A8E2-7DD0-CBDA21AF3046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26" creationId="{3EC2D435-1D0E-0903-C707-923746478885}"/>
          </ac:grpSpMkLst>
        </pc:grpChg>
        <pc:grpChg chg="add mo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35" creationId="{5D2EE400-CB27-FD8A-70BF-D8DDEDE02447}"/>
          </ac:grpSpMkLst>
        </pc:grpChg>
        <pc:picChg chg="add del mod">
          <ac:chgData name="조 준영" userId="ca2aeba951d90199" providerId="LiveId" clId="{FE440FFD-7944-410F-B4A6-0B73FBE247B6}" dt="2023-06-28T10:14:54.608" v="13706" actId="478"/>
          <ac:picMkLst>
            <pc:docMk/>
            <pc:sldMk cId="3154535121" sldId="1482"/>
            <ac:picMk id="4" creationId="{CC62164B-AD8C-0332-E8DE-B691ED857505}"/>
          </ac:picMkLst>
        </pc:picChg>
        <pc:picChg chg="del">
          <ac:chgData name="조 준영" userId="ca2aeba951d90199" providerId="LiveId" clId="{FE440FFD-7944-410F-B4A6-0B73FBE247B6}" dt="2023-06-28T06:31:51.306" v="5581" actId="478"/>
          <ac:picMkLst>
            <pc:docMk/>
            <pc:sldMk cId="3154535121" sldId="1482"/>
            <ac:picMk id="11" creationId="{66D81455-2B4F-8446-72B7-5F5BC6B6AEF4}"/>
          </ac:picMkLst>
        </pc:picChg>
        <pc:picChg chg="del mod topLvl">
          <ac:chgData name="조 준영" userId="ca2aeba951d90199" providerId="LiveId" clId="{FE440FFD-7944-410F-B4A6-0B73FBE247B6}" dt="2023-06-28T06:44:23.714" v="6278" actId="478"/>
          <ac:picMkLst>
            <pc:docMk/>
            <pc:sldMk cId="3154535121" sldId="1482"/>
            <ac:picMk id="14" creationId="{62062C71-75D7-3AA3-BDD0-60A1DDBCE011}"/>
          </ac:picMkLst>
        </pc:picChg>
        <pc:picChg chg="del">
          <ac:chgData name="조 준영" userId="ca2aeba951d90199" providerId="LiveId" clId="{FE440FFD-7944-410F-B4A6-0B73FBE247B6}" dt="2023-06-28T06:31:49.026" v="5580" actId="478"/>
          <ac:picMkLst>
            <pc:docMk/>
            <pc:sldMk cId="3154535121" sldId="1482"/>
            <ac:picMk id="15" creationId="{489C0641-8CF4-CFA8-B62D-AD79497EB55A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18" creationId="{428C093B-0F7F-BCCB-30F0-324DA9282990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27" creationId="{DCE27773-2606-7FE1-C8A6-91B9DAF25EEF}"/>
          </ac:picMkLst>
        </pc:picChg>
        <pc:picChg chg="del mod topLvl">
          <ac:chgData name="조 준영" userId="ca2aeba951d90199" providerId="LiveId" clId="{FE440FFD-7944-410F-B4A6-0B73FBE247B6}" dt="2023-06-28T06:50:55.225" v="6386" actId="478"/>
          <ac:picMkLst>
            <pc:docMk/>
            <pc:sldMk cId="3154535121" sldId="1482"/>
            <ac:picMk id="31" creationId="{DC809C2A-3690-7FC7-8081-6018CDE6DE73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32" creationId="{87B91641-8B39-D60D-645C-F4382E6B6A1A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40" creationId="{BD6CFA79-B46D-C450-EF3C-92E9D812D093}"/>
          </ac:picMkLst>
        </pc:picChg>
        <pc:picChg chg="del mod topLvl">
          <ac:chgData name="조 준영" userId="ca2aeba951d90199" providerId="LiveId" clId="{FE440FFD-7944-410F-B4A6-0B73FBE247B6}" dt="2023-06-28T06:56:11.646" v="6661" actId="478"/>
          <ac:picMkLst>
            <pc:docMk/>
            <pc:sldMk cId="3154535121" sldId="1482"/>
            <ac:picMk id="43" creationId="{AAF7BF9F-F3F0-02B3-660B-4B02C0108E08}"/>
          </ac:picMkLst>
        </pc:picChg>
        <pc:picChg chg="del mod topLvl">
          <ac:chgData name="조 준영" userId="ca2aeba951d90199" providerId="LiveId" clId="{FE440FFD-7944-410F-B4A6-0B73FBE247B6}" dt="2023-06-28T06:56:12.349" v="6662" actId="478"/>
          <ac:picMkLst>
            <pc:docMk/>
            <pc:sldMk cId="3154535121" sldId="1482"/>
            <ac:picMk id="46" creationId="{36FF6768-FA34-DA53-1930-E162FE4C2FD3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47" creationId="{FDBD02C4-C5A4-FEF6-5A48-3186E3EBA195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55" creationId="{2716DAAF-FCD7-F065-7ED0-B4A9CE0A74D4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56" creationId="{712CA73A-D97F-4B5A-0EA5-69DEE77E57CF}"/>
          </ac:picMkLst>
        </pc:picChg>
        <pc:picChg chg="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59" creationId="{A9516E18-500A-043A-BDE0-C27246A74556}"/>
          </ac:picMkLst>
        </pc:picChg>
        <pc:picChg chg="del mod topLvl">
          <ac:chgData name="조 준영" userId="ca2aeba951d90199" providerId="LiveId" clId="{FE440FFD-7944-410F-B4A6-0B73FBE247B6}" dt="2023-06-28T06:57:42.817" v="6701" actId="478"/>
          <ac:picMkLst>
            <pc:docMk/>
            <pc:sldMk cId="3154535121" sldId="1482"/>
            <ac:picMk id="63" creationId="{873B2A64-1AF4-3CC3-9F9C-774EAD8794CD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64" creationId="{9A676752-11AD-8F81-25B3-996273B83098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72" creationId="{6F8721B6-28E6-F19A-570A-A8B36F0C5DA4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5" creationId="{799BBDAA-623E-67C0-ACC4-2B7955CC6843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8" creationId="{83050124-C397-3B8F-B42F-B0A35B9307EA}"/>
          </ac:picMkLst>
        </pc:picChg>
        <pc:picChg chg="mod topLvl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0" creationId="{AC5DAC26-046B-FA3D-B9BF-30B2BDF7D4C9}"/>
          </ac:picMkLst>
        </pc:picChg>
        <pc:picChg chg="mod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7" creationId="{C3F108B4-B294-601F-63C1-070A4B0BD496}"/>
          </ac:picMkLst>
        </pc:picChg>
        <pc:picChg chg="add mod">
          <ac:chgData name="조 준영" userId="ca2aeba951d90199" providerId="LiveId" clId="{FE440FFD-7944-410F-B4A6-0B73FBE247B6}" dt="2023-06-28T06:51:49.229" v="6398" actId="1076"/>
          <ac:picMkLst>
            <pc:docMk/>
            <pc:sldMk cId="3154535121" sldId="1482"/>
            <ac:picMk id="89" creationId="{CC41D051-B7A1-CD7A-1FE9-61B86E3A8C3D}"/>
          </ac:picMkLst>
        </pc:picChg>
        <pc:picChg chg="del mod ord topLvl">
          <ac:chgData name="조 준영" userId="ca2aeba951d90199" providerId="LiveId" clId="{FE440FFD-7944-410F-B4A6-0B73FBE247B6}" dt="2023-06-28T06:59:42.751" v="6766" actId="478"/>
          <ac:picMkLst>
            <pc:docMk/>
            <pc:sldMk cId="3154535121" sldId="1482"/>
            <ac:picMk id="93" creationId="{9DE2898B-631D-8F25-7729-D4F3639948F3}"/>
          </ac:picMkLst>
        </pc:picChg>
        <pc:picChg chg="del mod topLvl">
          <ac:chgData name="조 준영" userId="ca2aeba951d90199" providerId="LiveId" clId="{FE440FFD-7944-410F-B4A6-0B73FBE247B6}" dt="2023-06-28T06:57:05.763" v="6689" actId="478"/>
          <ac:picMkLst>
            <pc:docMk/>
            <pc:sldMk cId="3154535121" sldId="1482"/>
            <ac:picMk id="94" creationId="{56503FA5-B5EF-DC1A-F9B7-86F9A8D0B1F0}"/>
          </ac:picMkLst>
        </pc:picChg>
        <pc:picChg chg="del mod topLvl">
          <ac:chgData name="조 준영" userId="ca2aeba951d90199" providerId="LiveId" clId="{FE440FFD-7944-410F-B4A6-0B73FBE247B6}" dt="2023-06-28T06:57:04.747" v="6688" actId="478"/>
          <ac:picMkLst>
            <pc:docMk/>
            <pc:sldMk cId="3154535121" sldId="1482"/>
            <ac:picMk id="95" creationId="{6C1BA76C-56F9-CCF1-C58D-5091141810D2}"/>
          </ac:picMkLst>
        </pc:picChg>
        <pc:picChg chg="add del mod">
          <ac:chgData name="조 준영" userId="ca2aeba951d90199" providerId="LiveId" clId="{FE440FFD-7944-410F-B4A6-0B73FBE247B6}" dt="2023-06-28T06:45:51.489" v="6295" actId="478"/>
          <ac:picMkLst>
            <pc:docMk/>
            <pc:sldMk cId="3154535121" sldId="1482"/>
            <ac:picMk id="99" creationId="{F610E2ED-BE78-2472-7766-CD85FC054235}"/>
          </ac:picMkLst>
        </pc:picChg>
        <pc:picChg chg="add del mod">
          <ac:chgData name="조 준영" userId="ca2aeba951d90199" providerId="LiveId" clId="{FE440FFD-7944-410F-B4A6-0B73FBE247B6}" dt="2023-06-28T06:46:22.123" v="6302" actId="478"/>
          <ac:picMkLst>
            <pc:docMk/>
            <pc:sldMk cId="3154535121" sldId="1482"/>
            <ac:picMk id="101" creationId="{3386D2DF-F0F6-013A-7136-EF6D5ED2E1B5}"/>
          </ac:picMkLst>
        </pc:picChg>
        <pc:picChg chg="add del mod ord">
          <ac:chgData name="조 준영" userId="ca2aeba951d90199" providerId="LiveId" clId="{FE440FFD-7944-410F-B4A6-0B73FBE247B6}" dt="2023-06-28T06:49:31.134" v="6349" actId="478"/>
          <ac:picMkLst>
            <pc:docMk/>
            <pc:sldMk cId="3154535121" sldId="1482"/>
            <ac:picMk id="103" creationId="{FC803AD7-1929-3D9B-E029-ACB86F9DF2D7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6" creationId="{60CE54DF-F9E2-2309-CBB8-894A03DF5A63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7" creationId="{A182FD6F-7478-80CB-7668-A6EB627525A3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8" creationId="{BCFB96A2-2AB1-532E-D889-6BE43F42D4DC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1" creationId="{D13D8009-E40F-7D9E-8342-B627EB83B827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2" creationId="{0CBD9AFB-EC52-0AF8-829F-56ACB3D4C9F3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4" creationId="{5C2CB5AF-C9BB-DAAF-A63C-271BBC525752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7" creationId="{F82D7B79-43FB-B309-FA57-67FAF3BE0FFF}"/>
          </ac:picMkLst>
        </pc:picChg>
        <pc:picChg chg="add 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18" creationId="{30E798A7-AEAF-15B0-86B2-ADE86309A611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0" creationId="{4C98DCFF-3994-7564-70F7-527723F0B70B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1" creationId="{45256126-5D34-0088-2B32-784C010BDC5C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2" creationId="{916694D8-9D33-57B7-B704-F82F27F39D6F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5" creationId="{E61F3946-5446-8156-72EE-E7E6D3B9DB60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7" creationId="{E020246B-F865-7242-E7BD-1D1C58ECAE6D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8" creationId="{61239FB7-9D4F-23A1-A3DD-F0372F3A9521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9" creationId="{05BE7C70-B66D-C8D9-E547-8568E07DB476}"/>
          </ac:picMkLst>
        </pc:picChg>
        <pc:picChg chg="del mod">
          <ac:chgData name="조 준영" userId="ca2aeba951d90199" providerId="LiveId" clId="{FE440FFD-7944-410F-B4A6-0B73FBE247B6}" dt="2023-06-28T06:58:32.758" v="6711" actId="478"/>
          <ac:picMkLst>
            <pc:docMk/>
            <pc:sldMk cId="3154535121" sldId="1482"/>
            <ac:picMk id="132" creationId="{66F0D9E1-17C6-5E5E-2962-F03D39E17334}"/>
          </ac:picMkLst>
        </pc:picChg>
        <pc:picChg chg="add mod ord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34" creationId="{B20FA934-1E60-DA9B-4C12-E5C00A32CE2B}"/>
          </ac:picMkLst>
        </pc:pic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9" creationId="{C9160AA1-421E-3956-EBB8-DDBD04FF9A19}"/>
          </ac:cxnSpMkLst>
        </pc:cxnChg>
        <pc:cxnChg chg="mod ord topLvl">
          <ac:chgData name="조 준영" userId="ca2aeba951d90199" providerId="LiveId" clId="{FE440FFD-7944-410F-B4A6-0B73FBE247B6}" dt="2023-06-28T07:00:45.268" v="6793" actId="164"/>
          <ac:cxnSpMkLst>
            <pc:docMk/>
            <pc:sldMk cId="3154535121" sldId="1482"/>
            <ac:cxnSpMk id="60" creationId="{839292B7-F260-B1D9-9373-3F18BFBCE206}"/>
          </ac:cxnSpMkLst>
        </pc:cxnChg>
      </pc:sldChg>
      <pc:sldChg chg="addSp delSp modSp new del mod">
        <pc:chgData name="조 준영" userId="ca2aeba951d90199" providerId="LiveId" clId="{FE440FFD-7944-410F-B4A6-0B73FBE247B6}" dt="2023-06-28T07:01:07.950" v="6794" actId="47"/>
        <pc:sldMkLst>
          <pc:docMk/>
          <pc:sldMk cId="133375417" sldId="1483"/>
        </pc:sldMkLst>
        <pc:spChg chg="del">
          <ac:chgData name="조 준영" userId="ca2aeba951d90199" providerId="LiveId" clId="{FE440FFD-7944-410F-B4A6-0B73FBE247B6}" dt="2023-06-28T06:41:07.037" v="6240" actId="478"/>
          <ac:spMkLst>
            <pc:docMk/>
            <pc:sldMk cId="133375417" sldId="1483"/>
            <ac:spMk id="3" creationId="{4CAC7BA8-019D-79ED-4FED-7605BD15BD6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4" creationId="{623859DA-DC70-FAB5-432A-FC93A7BC2DF7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5" creationId="{0C014200-E1BB-E1C8-B394-797C6C4C0C24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6" creationId="{468CB27D-FC31-C424-4817-11E3D948452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8" creationId="{03BE1964-344E-444C-6F4E-40C746BA5A7E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9" creationId="{4491C17D-3A8A-1EE0-23EA-80CB6029E686}"/>
          </ac:spMkLst>
        </pc:spChg>
        <pc:spChg chg="add del mod">
          <ac:chgData name="조 준영" userId="ca2aeba951d90199" providerId="LiveId" clId="{FE440FFD-7944-410F-B4A6-0B73FBE247B6}" dt="2023-06-28T06:41:22.456" v="6245" actId="478"/>
          <ac:spMkLst>
            <pc:docMk/>
            <pc:sldMk cId="133375417" sldId="1483"/>
            <ac:spMk id="12" creationId="{9BF994E3-B98F-2CFE-A5B6-12E8E86FFBDD}"/>
          </ac:spMkLst>
        </pc:spChg>
        <pc:grpChg chg="add del mod">
          <ac:chgData name="조 준영" userId="ca2aeba951d90199" providerId="LiveId" clId="{FE440FFD-7944-410F-B4A6-0B73FBE247B6}" dt="2023-06-28T06:46:41.071" v="6308" actId="165"/>
          <ac:grpSpMkLst>
            <pc:docMk/>
            <pc:sldMk cId="133375417" sldId="1483"/>
            <ac:grpSpMk id="14" creationId="{956009D2-3284-757A-EB7A-90DC8A54CBE2}"/>
          </ac:grpSpMkLst>
        </pc:grpChg>
        <pc:picChg chg="add mod topLvl">
          <ac:chgData name="조 준영" userId="ca2aeba951d90199" providerId="LiveId" clId="{FE440FFD-7944-410F-B4A6-0B73FBE247B6}" dt="2023-06-28T06:46:41.071" v="6308" actId="165"/>
          <ac:picMkLst>
            <pc:docMk/>
            <pc:sldMk cId="133375417" sldId="1483"/>
            <ac:picMk id="7" creationId="{59AAEFDB-C2B1-7B14-A372-B0D2839BDFD4}"/>
          </ac:picMkLst>
        </pc:picChg>
        <pc:picChg chg="add del mod ord">
          <ac:chgData name="조 준영" userId="ca2aeba951d90199" providerId="LiveId" clId="{FE440FFD-7944-410F-B4A6-0B73FBE247B6}" dt="2023-06-28T06:42:41.596" v="6260" actId="478"/>
          <ac:picMkLst>
            <pc:docMk/>
            <pc:sldMk cId="133375417" sldId="1483"/>
            <ac:picMk id="13" creationId="{305A9AAA-E568-C142-27F5-D898B36F78B2}"/>
          </ac:picMkLst>
        </pc:picChg>
        <pc:picChg chg="add del mod ord">
          <ac:chgData name="조 준영" userId="ca2aeba951d90199" providerId="LiveId" clId="{FE440FFD-7944-410F-B4A6-0B73FBE247B6}" dt="2023-06-28T06:49:38.148" v="6350" actId="478"/>
          <ac:picMkLst>
            <pc:docMk/>
            <pc:sldMk cId="133375417" sldId="1483"/>
            <ac:picMk id="15" creationId="{83106B03-CE05-1B99-89C6-B7FD0ADD7C61}"/>
          </ac:picMkLst>
        </pc:picChg>
        <pc:picChg chg="add del mod">
          <ac:chgData name="조 준영" userId="ca2aeba951d90199" providerId="LiveId" clId="{FE440FFD-7944-410F-B4A6-0B73FBE247B6}" dt="2023-06-28T06:46:29.668" v="6305"/>
          <ac:picMkLst>
            <pc:docMk/>
            <pc:sldMk cId="133375417" sldId="1483"/>
            <ac:picMk id="16" creationId="{952E28CE-9C2B-CE34-495A-5E4610D34483}"/>
          </ac:picMkLst>
        </pc:picChg>
        <pc:picChg chg="add mod">
          <ac:chgData name="조 준영" userId="ca2aeba951d90199" providerId="LiveId" clId="{FE440FFD-7944-410F-B4A6-0B73FBE247B6}" dt="2023-06-28T06:51:06.863" v="6388"/>
          <ac:picMkLst>
            <pc:docMk/>
            <pc:sldMk cId="133375417" sldId="1483"/>
            <ac:picMk id="17" creationId="{1705EFA7-5C6C-675F-B2E2-B294259D766B}"/>
          </ac:picMkLst>
        </pc:picChg>
        <pc:cxnChg chg="add del mod">
          <ac:chgData name="조 준영" userId="ca2aeba951d90199" providerId="LiveId" clId="{FE440FFD-7944-410F-B4A6-0B73FBE247B6}" dt="2023-06-28T06:41:09.490" v="6241" actId="478"/>
          <ac:cxnSpMkLst>
            <pc:docMk/>
            <pc:sldMk cId="133375417" sldId="1483"/>
            <ac:cxnSpMk id="10" creationId="{42A5338A-49B9-214C-7DBD-B3655A577CAB}"/>
          </ac:cxnSpMkLst>
        </pc:cxnChg>
        <pc:cxnChg chg="add del mod">
          <ac:chgData name="조 준영" userId="ca2aeba951d90199" providerId="LiveId" clId="{FE440FFD-7944-410F-B4A6-0B73FBE247B6}" dt="2023-06-28T06:41:23.205" v="6246" actId="478"/>
          <ac:cxnSpMkLst>
            <pc:docMk/>
            <pc:sldMk cId="133375417" sldId="1483"/>
            <ac:cxnSpMk id="11" creationId="{A9A62E09-1D25-3CF4-4E8A-14A9313DD82A}"/>
          </ac:cxnSpMkLst>
        </pc:cxnChg>
      </pc:sldChg>
      <pc:sldChg chg="addSp delSp modSp add mod ord">
        <pc:chgData name="조 준영" userId="ca2aeba951d90199" providerId="LiveId" clId="{FE440FFD-7944-410F-B4A6-0B73FBE247B6}" dt="2023-06-28T09:58:20.255" v="13315" actId="20577"/>
        <pc:sldMkLst>
          <pc:docMk/>
          <pc:sldMk cId="3962820716" sldId="1483"/>
        </pc:sldMkLst>
        <pc:spChg chg="mod">
          <ac:chgData name="조 준영" userId="ca2aeba951d90199" providerId="LiveId" clId="{FE440FFD-7944-410F-B4A6-0B73FBE247B6}" dt="2023-06-28T09:06:27.914" v="11213" actId="20577"/>
          <ac:spMkLst>
            <pc:docMk/>
            <pc:sldMk cId="3962820716" sldId="1483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58:20.255" v="13315" actId="20577"/>
          <ac:spMkLst>
            <pc:docMk/>
            <pc:sldMk cId="3962820716" sldId="1483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9:45:46.712" v="12854" actId="478"/>
          <ac:spMkLst>
            <pc:docMk/>
            <pc:sldMk cId="3962820716" sldId="1483"/>
            <ac:spMk id="7" creationId="{3EBAEFCB-AE37-AB32-4DE4-9A77E36A62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9:50:22.482" v="13115" actId="478"/>
          <ac:spMkLst>
            <pc:docMk/>
            <pc:sldMk cId="3962820716" sldId="1483"/>
            <ac:spMk id="27" creationId="{D63C05DC-A383-95CE-9159-D8E32577F178}"/>
          </ac:spMkLst>
        </pc:spChg>
        <pc:spChg chg="add mod topLvl">
          <ac:chgData name="조 준영" userId="ca2aeba951d90199" providerId="LiveId" clId="{FE440FFD-7944-410F-B4A6-0B73FBE247B6}" dt="2023-06-28T09:56:25.517" v="13262" actId="165"/>
          <ac:spMkLst>
            <pc:docMk/>
            <pc:sldMk cId="3962820716" sldId="1483"/>
            <ac:spMk id="35" creationId="{3FFF5EAF-25B1-4837-1613-F1E0052A1C81}"/>
          </ac:spMkLst>
        </pc:spChg>
        <pc:grpChg chg="add del mod">
          <ac:chgData name="조 준영" userId="ca2aeba951d90199" providerId="LiveId" clId="{FE440FFD-7944-410F-B4A6-0B73FBE247B6}" dt="2023-06-28T09:55:42.726" v="13251" actId="165"/>
          <ac:grpSpMkLst>
            <pc:docMk/>
            <pc:sldMk cId="3962820716" sldId="1483"/>
            <ac:grpSpMk id="36" creationId="{1BCA64A6-1BBF-ACBB-7BB9-54F244C0FBB0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39" creationId="{3CF3EC0A-F8EA-8635-83E5-78A91471DC86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0" creationId="{B472DB4C-F087-E1D6-BD21-08444E04AB5C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1" creationId="{3A05C185-3CE3-58D6-0B90-B3F1A73162C9}"/>
          </ac:grpSpMkLst>
        </pc:grpChg>
        <pc:grpChg chg="add mod">
          <ac:chgData name="조 준영" userId="ca2aeba951d90199" providerId="LiveId" clId="{FE440FFD-7944-410F-B4A6-0B73FBE247B6}" dt="2023-06-28T09:56:49.337" v="13267" actId="1076"/>
          <ac:grpSpMkLst>
            <pc:docMk/>
            <pc:sldMk cId="3962820716" sldId="1483"/>
            <ac:grpSpMk id="42" creationId="{6B307E18-EE6D-BC00-3CE9-FB2B9D2B6ACE}"/>
          </ac:grpSpMkLst>
        </pc:grpChg>
        <pc:graphicFrameChg chg="add del mod">
          <ac:chgData name="조 준영" userId="ca2aeba951d90199" providerId="LiveId" clId="{FE440FFD-7944-410F-B4A6-0B73FBE247B6}" dt="2023-06-28T09:53:28.479" v="13229"/>
          <ac:graphicFrameMkLst>
            <pc:docMk/>
            <pc:sldMk cId="3962820716" sldId="1483"/>
            <ac:graphicFrameMk id="37" creationId="{6A13619E-A4E7-FEC4-64E8-87F9B85EE315}"/>
          </ac:graphicFrameMkLst>
        </pc:graphicFrameChg>
        <pc:graphicFrameChg chg="add mod">
          <ac:chgData name="조 준영" userId="ca2aeba951d90199" providerId="LiveId" clId="{FE440FFD-7944-410F-B4A6-0B73FBE247B6}" dt="2023-06-28T09:56:49.337" v="13267" actId="1076"/>
          <ac:graphicFrameMkLst>
            <pc:docMk/>
            <pc:sldMk cId="3962820716" sldId="1483"/>
            <ac:graphicFrameMk id="38" creationId="{01694B39-52AC-377E-6391-677A98E3CF9F}"/>
          </ac:graphicFrameMkLst>
        </pc:graphicFrame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4" creationId="{3A4379B6-B768-AB86-9418-789E93FC09AE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5" creationId="{17878EF5-D201-BBA7-8D34-B071060E0A98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6" creationId="{5C3F15C1-7BF4-E878-ED83-4851199ED801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5" creationId="{489C0641-8CF4-CFA8-B62D-AD79497EB55A}"/>
          </ac:picMkLst>
        </pc:pic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9" creationId="{D0BE94F6-9B3B-85F5-15FD-DEC9686B55A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0" creationId="{1EC7A2E6-AD6A-C17C-1A86-8FB414544387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4" creationId="{81130F24-C5C9-C525-391F-4A386250186E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7" creationId="{2CE797CC-3D8B-FCB8-D310-FC0E4A451345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9" creationId="{C9160AA1-421E-3956-EBB8-DDBD04FF9A19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1" creationId="{8CD0DF6C-E26A-8DB9-75E3-EF5813E913E4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3" creationId="{33C22358-15A1-8ED9-D169-27CD5AB3BE1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5" creationId="{529DB6BF-B04A-F33B-6E43-992858A39750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8" creationId="{C16E2388-BEB0-0633-86D4-D1E1A3D4EE23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32" creationId="{CF94A4B5-63E0-2837-D306-75F825859B27}"/>
          </ac:cxnSpMkLst>
        </pc:cxnChg>
      </pc:sldChg>
      <pc:sldChg chg="addSp delSp modSp add mod">
        <pc:chgData name="조 준영" userId="ca2aeba951d90199" providerId="LiveId" clId="{FE440FFD-7944-410F-B4A6-0B73FBE247B6}" dt="2023-06-28T09:06:40.685" v="11221" actId="20577"/>
        <pc:sldMkLst>
          <pc:docMk/>
          <pc:sldMk cId="2634453223" sldId="1484"/>
        </pc:sldMkLst>
        <pc:spChg chg="mod">
          <ac:chgData name="조 준영" userId="ca2aeba951d90199" providerId="LiveId" clId="{FE440FFD-7944-410F-B4A6-0B73FBE247B6}" dt="2023-06-28T09:06:40.685" v="11221" actId="20577"/>
          <ac:spMkLst>
            <pc:docMk/>
            <pc:sldMk cId="2634453223" sldId="148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04:29.569" v="11200"/>
          <ac:spMkLst>
            <pc:docMk/>
            <pc:sldMk cId="2634453223" sldId="1484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9:04:43.750" v="11205" actId="20577"/>
          <ac:spMkLst>
            <pc:docMk/>
            <pc:sldMk cId="2634453223" sldId="1484"/>
            <ac:spMk id="6" creationId="{51DEBB0A-AE99-FC64-AA16-D8D3DCBC46A4}"/>
          </ac:spMkLst>
        </pc:spChg>
        <pc:grpChg chg="del">
          <ac:chgData name="조 준영" userId="ca2aeba951d90199" providerId="LiveId" clId="{FE440FFD-7944-410F-B4A6-0B73FBE247B6}" dt="2023-06-28T07:02:40.642" v="6837" actId="478"/>
          <ac:grpSpMkLst>
            <pc:docMk/>
            <pc:sldMk cId="2634453223" sldId="1484"/>
            <ac:grpSpMk id="135" creationId="{5D2EE400-CB27-FD8A-70BF-D8DDEDE02447}"/>
          </ac:grpSpMkLst>
        </pc:grpChg>
        <pc:picChg chg="add mod">
          <ac:chgData name="조 준영" userId="ca2aeba951d90199" providerId="LiveId" clId="{FE440FFD-7944-410F-B4A6-0B73FBE247B6}" dt="2023-06-28T09:03:45.624" v="11165" actId="1076"/>
          <ac:picMkLst>
            <pc:docMk/>
            <pc:sldMk cId="2634453223" sldId="1484"/>
            <ac:picMk id="5" creationId="{01A8AFF2-9D44-FEBD-4274-F2D4D2C567F4}"/>
          </ac:picMkLst>
        </pc:picChg>
      </pc:sldChg>
      <pc:sldChg chg="addSp delSp modSp add mod ord">
        <pc:chgData name="조 준영" userId="ca2aeba951d90199" providerId="LiveId" clId="{FE440FFD-7944-410F-B4A6-0B73FBE247B6}" dt="2023-06-28T09:07:12.965" v="11261" actId="20577"/>
        <pc:sldMkLst>
          <pc:docMk/>
          <pc:sldMk cId="1767220515" sldId="1485"/>
        </pc:sldMkLst>
        <pc:spChg chg="mod">
          <ac:chgData name="조 준영" userId="ca2aeba951d90199" providerId="LiveId" clId="{FE440FFD-7944-410F-B4A6-0B73FBE247B6}" dt="2023-06-28T09:06:30.737" v="11215" actId="20577"/>
          <ac:spMkLst>
            <pc:docMk/>
            <pc:sldMk cId="1767220515" sldId="1485"/>
            <ac:spMk id="2" creationId="{82A353CE-3830-426E-8E43-E8484A68E5BE}"/>
          </ac:spMkLst>
        </pc:spChg>
        <pc:spChg chg="del mod">
          <ac:chgData name="조 준영" userId="ca2aeba951d90199" providerId="LiveId" clId="{FE440FFD-7944-410F-B4A6-0B73FBE247B6}" dt="2023-06-28T07:18:25.433" v="7275" actId="478"/>
          <ac:spMkLst>
            <pc:docMk/>
            <pc:sldMk cId="1767220515" sldId="1485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4" creationId="{8E997F59-9E93-990B-263D-86E8FDAE0FC5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6" creationId="{2E0D7F4D-F69D-9241-A8AC-745F86790416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8" creationId="{C19A9D03-DD0F-A772-F03C-BEFF5BBBE24E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7:18:24.184" v="7274"/>
          <ac:spMkLst>
            <pc:docMk/>
            <pc:sldMk cId="1767220515" sldId="1485"/>
            <ac:spMk id="22" creationId="{CE4234ED-8A10-CA38-4D12-FE919CD7E1D3}"/>
          </ac:spMkLst>
        </pc:spChg>
        <pc:spChg chg="add mod">
          <ac:chgData name="조 준영" userId="ca2aeba951d90199" providerId="LiveId" clId="{FE440FFD-7944-410F-B4A6-0B73FBE247B6}" dt="2023-06-28T09:07:12.965" v="11261" actId="20577"/>
          <ac:spMkLst>
            <pc:docMk/>
            <pc:sldMk cId="1767220515" sldId="1485"/>
            <ac:spMk id="23" creationId="{82301586-3BB6-0B91-A1EE-14C27B25632C}"/>
          </ac:spMkLst>
        </pc:sp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5" creationId="{E8FD2D54-13F8-6512-C5E1-B338F6E09282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7" creationId="{98952B06-BD80-87EF-DE42-A677DAAB36EE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8" creationId="{ADCA6EF2-9762-30D7-CC1F-49FFB9EE8AA6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9" creationId="{C9160AA1-421E-3956-EBB8-DDBD04FF9A19}"/>
          </ac:cxnSpMkLst>
        </pc:cxnChg>
        <pc:cxnChg chg="add mod">
          <ac:chgData name="조 준영" userId="ca2aeba951d90199" providerId="LiveId" clId="{FE440FFD-7944-410F-B4A6-0B73FBE247B6}" dt="2023-06-28T07:04:00.265" v="6932"/>
          <ac:cxnSpMkLst>
            <pc:docMk/>
            <pc:sldMk cId="1767220515" sldId="1485"/>
            <ac:cxnSpMk id="21" creationId="{FEDF15C2-F6D5-4B7F-E79A-3A4DCA7D37F4}"/>
          </ac:cxnSpMkLst>
        </pc:cxnChg>
      </pc:sldChg>
      <pc:sldChg chg="addSp delSp modSp add mod ord">
        <pc:chgData name="조 준영" userId="ca2aeba951d90199" providerId="LiveId" clId="{FE440FFD-7944-410F-B4A6-0B73FBE247B6}" dt="2023-06-29T03:54:32.289" v="14978" actId="20577"/>
        <pc:sldMkLst>
          <pc:docMk/>
          <pc:sldMk cId="3849161200" sldId="1486"/>
        </pc:sldMkLst>
        <pc:spChg chg="mod">
          <ac:chgData name="조 준영" userId="ca2aeba951d90199" providerId="LiveId" clId="{FE440FFD-7944-410F-B4A6-0B73FBE247B6}" dt="2023-06-28T09:06:33.864" v="11217" actId="20577"/>
          <ac:spMkLst>
            <pc:docMk/>
            <pc:sldMk cId="3849161200" sldId="1486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10:12:26.562" v="13679"/>
          <ac:spMkLst>
            <pc:docMk/>
            <pc:sldMk cId="3849161200" sldId="1486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3" creationId="{8A4948A8-B385-1242-6C6D-19E564379E1C}"/>
          </ac:spMkLst>
        </pc:spChg>
        <pc:spChg chg="add del mod">
          <ac:chgData name="조 준영" userId="ca2aeba951d90199" providerId="LiveId" clId="{FE440FFD-7944-410F-B4A6-0B73FBE247B6}" dt="2023-06-28T07:29:34.981" v="9142" actId="478"/>
          <ac:spMkLst>
            <pc:docMk/>
            <pc:sldMk cId="3849161200" sldId="1486"/>
            <ac:spMk id="16" creationId="{63AFA9FA-DCBE-0616-B069-4684A600508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7:21:22.867" v="7980" actId="478"/>
          <ac:graphicFrameMkLst>
            <pc:docMk/>
            <pc:sldMk cId="3849161200" sldId="1486"/>
            <ac:graphicFrameMk id="14" creationId="{8ED14428-184A-73A5-50B2-B3A50981D747}"/>
          </ac:graphicFrameMkLst>
        </pc:graphicFrameChg>
        <pc:graphicFrameChg chg="add del mod">
          <ac:chgData name="조 준영" userId="ca2aeba951d90199" providerId="LiveId" clId="{FE440FFD-7944-410F-B4A6-0B73FBE247B6}" dt="2023-06-28T07:30:30.161" v="9172" actId="478"/>
          <ac:graphicFrameMkLst>
            <pc:docMk/>
            <pc:sldMk cId="3849161200" sldId="1486"/>
            <ac:graphicFrameMk id="18" creationId="{4C1AE2C1-02A1-0DBE-64D6-88C3D5E0E3A4}"/>
          </ac:graphicFrameMkLst>
        </pc:graphicFrameChg>
        <pc:graphicFrameChg chg="add mod modGraphic">
          <ac:chgData name="조 준영" userId="ca2aeba951d90199" providerId="LiveId" clId="{FE440FFD-7944-410F-B4A6-0B73FBE247B6}" dt="2023-06-29T03:54:32.289" v="14978" actId="20577"/>
          <ac:graphicFrameMkLst>
            <pc:docMk/>
            <pc:sldMk cId="3849161200" sldId="1486"/>
            <ac:graphicFrameMk id="21" creationId="{C80CD26A-82E1-73DF-C842-892F77EE8D15}"/>
          </ac:graphicFrameMkLst>
        </pc:graphicFrameChg>
        <pc:picChg chg="add del mod">
          <ac:chgData name="조 준영" userId="ca2aeba951d90199" providerId="LiveId" clId="{FE440FFD-7944-410F-B4A6-0B73FBE247B6}" dt="2023-06-28T07:38:53.505" v="9904" actId="478"/>
          <ac:picMkLst>
            <pc:docMk/>
            <pc:sldMk cId="3849161200" sldId="1486"/>
            <ac:picMk id="5" creationId="{F33CBED4-C561-6CEE-514B-A9B8FB9A6E0A}"/>
          </ac:picMkLst>
        </pc:picChg>
        <pc:picChg chg="add del mod">
          <ac:chgData name="조 준영" userId="ca2aeba951d90199" providerId="LiveId" clId="{FE440FFD-7944-410F-B4A6-0B73FBE247B6}" dt="2023-06-28T07:38:53.958" v="9905" actId="478"/>
          <ac:picMkLst>
            <pc:docMk/>
            <pc:sldMk cId="3849161200" sldId="1486"/>
            <ac:picMk id="7" creationId="{55AA1FB5-16BF-47A5-ADA3-8B6FE862D999}"/>
          </ac:picMkLst>
        </pc:picChg>
        <pc:picChg chg="add del mod">
          <ac:chgData name="조 준영" userId="ca2aeba951d90199" providerId="LiveId" clId="{FE440FFD-7944-410F-B4A6-0B73FBE247B6}" dt="2023-06-28T07:38:52.958" v="9903" actId="478"/>
          <ac:picMkLst>
            <pc:docMk/>
            <pc:sldMk cId="3849161200" sldId="1486"/>
            <ac:picMk id="8" creationId="{A3EDB4B7-B014-AB30-3093-7B859C11C3AA}"/>
          </ac:picMkLst>
        </pc:picChg>
        <pc:picChg chg="del">
          <ac:chgData name="조 준영" userId="ca2aeba951d90199" providerId="LiveId" clId="{FE440FFD-7944-410F-B4A6-0B73FBE247B6}" dt="2023-06-28T07:15:56.098" v="7097" actId="478"/>
          <ac:picMkLst>
            <pc:docMk/>
            <pc:sldMk cId="3849161200" sldId="1486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15:53.005" v="7096" actId="478"/>
          <ac:picMkLst>
            <pc:docMk/>
            <pc:sldMk cId="3849161200" sldId="1486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9" creationId="{C9160AA1-421E-3956-EBB8-DDBD04FF9A19}"/>
          </ac:cxnSpMkLst>
        </pc:cxnChg>
      </pc:sldChg>
      <pc:sldChg chg="modSp add mod">
        <pc:chgData name="조 준영" userId="ca2aeba951d90199" providerId="LiveId" clId="{FE440FFD-7944-410F-B4A6-0B73FBE247B6}" dt="2023-06-28T07:49:29.695" v="10926" actId="20577"/>
        <pc:sldMkLst>
          <pc:docMk/>
          <pc:sldMk cId="3767869464" sldId="1487"/>
        </pc:sldMkLst>
        <pc:spChg chg="mod">
          <ac:chgData name="조 준영" userId="ca2aeba951d90199" providerId="LiveId" clId="{FE440FFD-7944-410F-B4A6-0B73FBE247B6}" dt="2023-06-28T07:49:29.695" v="10926" actId="20577"/>
          <ac:spMkLst>
            <pc:docMk/>
            <pc:sldMk cId="3767869464" sldId="1487"/>
            <ac:spMk id="38" creationId="{00000000-0000-0000-0000-000000000000}"/>
          </ac:spMkLst>
        </pc:spChg>
      </pc:sldChg>
      <pc:sldChg chg="add del">
        <pc:chgData name="조 준영" userId="ca2aeba951d90199" providerId="LiveId" clId="{FE440FFD-7944-410F-B4A6-0B73FBE247B6}" dt="2023-06-28T09:24:48.258" v="12219"/>
        <pc:sldMkLst>
          <pc:docMk/>
          <pc:sldMk cId="888280710" sldId="1488"/>
        </pc:sldMkLst>
      </pc:sldChg>
      <pc:sldChg chg="addSp delSp modSp add mod">
        <pc:chgData name="조 준영" userId="ca2aeba951d90199" providerId="LiveId" clId="{FE440FFD-7944-410F-B4A6-0B73FBE247B6}" dt="2023-06-29T11:05:46.760" v="14990" actId="1035"/>
        <pc:sldMkLst>
          <pc:docMk/>
          <pc:sldMk cId="2059868951" sldId="1488"/>
        </pc:sldMkLst>
        <pc:spChg chg="del mod">
          <ac:chgData name="조 준영" userId="ca2aeba951d90199" providerId="LiveId" clId="{FE440FFD-7944-410F-B4A6-0B73FBE247B6}" dt="2023-06-28T10:17:43.224" v="13756" actId="478"/>
          <ac:spMkLst>
            <pc:docMk/>
            <pc:sldMk cId="2059868951" sldId="1488"/>
            <ac:spMk id="3" creationId="{9410A33C-F46D-E953-3CD1-2553BBD50664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6" creationId="{E17C597E-992D-9E8B-9906-DD72C5A998BC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7" creationId="{29AB7513-0945-E052-CE89-EEA0B3C94F6E}"/>
          </ac:spMkLst>
        </pc:spChg>
        <pc:spChg chg="del mod">
          <ac:chgData name="조 준영" userId="ca2aeba951d90199" providerId="LiveId" clId="{FE440FFD-7944-410F-B4A6-0B73FBE247B6}" dt="2023-06-28T09:59:43.709" v="13322" actId="478"/>
          <ac:spMkLst>
            <pc:docMk/>
            <pc:sldMk cId="2059868951" sldId="1488"/>
            <ac:spMk id="8" creationId="{C28C9216-0498-0A6C-8055-39B018662150}"/>
          </ac:spMkLst>
        </pc:spChg>
        <pc:spChg chg="del mod">
          <ac:chgData name="조 준영" userId="ca2aeba951d90199" providerId="LiveId" clId="{FE440FFD-7944-410F-B4A6-0B73FBE247B6}" dt="2023-06-28T09:59:52.711" v="13325" actId="478"/>
          <ac:spMkLst>
            <pc:docMk/>
            <pc:sldMk cId="2059868951" sldId="1488"/>
            <ac:spMk id="9" creationId="{2EE586F8-637F-8775-1EDE-BCF0093C929B}"/>
          </ac:spMkLst>
        </pc:spChg>
        <pc:spChg chg="del mod">
          <ac:chgData name="조 준영" userId="ca2aeba951d90199" providerId="LiveId" clId="{FE440FFD-7944-410F-B4A6-0B73FBE247B6}" dt="2023-06-28T09:59:38.867" v="13321" actId="478"/>
          <ac:spMkLst>
            <pc:docMk/>
            <pc:sldMk cId="2059868951" sldId="1488"/>
            <ac:spMk id="11" creationId="{8BE3A809-C38F-1523-4DE4-EBBB7F30999F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11" creationId="{E9450734-8676-9D2A-44CA-37F61E62EA13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3" creationId="{CCCEE9BA-C502-5E10-2287-B5E7249013F3}"/>
          </ac:spMkLst>
        </pc:spChg>
        <pc:spChg chg="add del mod">
          <ac:chgData name="조 준영" userId="ca2aeba951d90199" providerId="LiveId" clId="{FE440FFD-7944-410F-B4A6-0B73FBE247B6}" dt="2023-06-28T10:13:50.848" v="13696" actId="20577"/>
          <ac:spMkLst>
            <pc:docMk/>
            <pc:sldMk cId="2059868951" sldId="1488"/>
            <ac:spMk id="15" creationId="{24514FEC-6212-634F-53BB-5ABD699407D3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6" creationId="{FA4D7D31-7833-F684-3DF3-755EDA75B68B}"/>
          </ac:spMkLst>
        </pc:spChg>
        <pc:spChg chg="del mod">
          <ac:chgData name="조 준영" userId="ca2aeba951d90199" providerId="LiveId" clId="{FE440FFD-7944-410F-B4A6-0B73FBE247B6}" dt="2023-06-28T09:59:45.812" v="13323" actId="478"/>
          <ac:spMkLst>
            <pc:docMk/>
            <pc:sldMk cId="2059868951" sldId="1488"/>
            <ac:spMk id="17" creationId="{94566362-9B19-E145-8BB9-F5713C91B814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17" creationId="{CB4C0BCE-07D4-52F7-DD3E-2994A8C17964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8" creationId="{A9FED3D0-06A3-B22D-AFA7-4DB501954706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9" creationId="{39056BD1-907F-B60F-26E3-160F20D3BBC0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0" creationId="{7C674BF7-AB5D-8828-4994-0ADE5A69CDDD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2" creationId="{C4283D2A-DA35-79DD-010D-DCE64950E166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23" creationId="{B7FCF6A7-63F6-541C-2DBD-0128282C02C9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25" creationId="{4B6CEAE3-4F69-0D2E-B007-956DDF01E3FC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6" creationId="{7E7C43D8-C90B-E398-1533-4DC827D01B99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26" creationId="{8CAC0F28-AFC6-E1E6-5A0E-F664576189B2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27" creationId="{44F7796F-B596-D50A-D577-DCEC7F74C3A5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7" creationId="{7206F503-C886-2804-B0BC-8BB109BD2708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28" creationId="{3043A46E-F886-066B-B2B2-E2555464C643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9" creationId="{28DFE715-987F-B309-1912-40515CF27B0E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29" creationId="{DD8D610E-CA6A-6CC3-816B-A33CBA689E1B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30" creationId="{B1BD5C59-16E4-6875-F92E-EA11BA35ED7E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1" creationId="{4456300E-77CB-42A2-9F5F-E9A68CF45DA7}"/>
          </ac:spMkLst>
        </pc:spChg>
        <pc:spChg chg="mod">
          <ac:chgData name="조 준영" userId="ca2aeba951d90199" providerId="LiveId" clId="{FE440FFD-7944-410F-B4A6-0B73FBE247B6}" dt="2023-06-29T11:05:34.426" v="14982"/>
          <ac:spMkLst>
            <pc:docMk/>
            <pc:sldMk cId="2059868951" sldId="1488"/>
            <ac:spMk id="31" creationId="{69CE6388-15AF-EE9E-B9FB-0CA7B2A4042F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2" creationId="{E4E4B7DD-C4FB-E50F-5D94-02B9E880AEA0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3" creationId="{A90B8576-8B0F-37F8-0F14-1AABBCD7199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4" creationId="{750EE936-9976-0B70-53FD-D533FEFEF67F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5" creationId="{9C81B1D0-AACD-62E6-AABF-8DF8DF7A9F4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6" creationId="{AC31D350-0A52-E842-A58A-7B8CDEFAE27A}"/>
          </ac:spMkLst>
        </pc:spChg>
        <pc:spChg chg="add del 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0" creationId="{8D32A456-4F9A-0B6A-5136-69E2676A9C5A}"/>
          </ac:spMkLst>
        </pc:spChg>
        <pc:spChg chg="del mod topLvl">
          <ac:chgData name="조 준영" userId="ca2aeba951d90199" providerId="LiveId" clId="{FE440FFD-7944-410F-B4A6-0B73FBE247B6}" dt="2023-06-28T10:05:38.362" v="13447" actId="478"/>
          <ac:spMkLst>
            <pc:docMk/>
            <pc:sldMk cId="2059868951" sldId="1488"/>
            <ac:spMk id="41" creationId="{C96AE294-F211-7E5C-BCE0-632F6D528C5B}"/>
          </ac:spMkLst>
        </pc:spChg>
        <pc:spChg chg="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3" creationId="{8DE2255E-09E1-DB75-9F34-17D4C98477BA}"/>
          </ac:spMkLst>
        </pc:spChg>
        <pc:spChg chg="del mod topLvl">
          <ac:chgData name="조 준영" userId="ca2aeba951d90199" providerId="LiveId" clId="{FE440FFD-7944-410F-B4A6-0B73FBE247B6}" dt="2023-06-28T10:05:21.068" v="13440" actId="478"/>
          <ac:spMkLst>
            <pc:docMk/>
            <pc:sldMk cId="2059868951" sldId="1488"/>
            <ac:spMk id="45" creationId="{AFD42F60-E5ED-FC0E-D442-CD397D0C942D}"/>
          </ac:spMkLst>
        </pc:spChg>
        <pc:spChg chg="del mod topLvl">
          <ac:chgData name="조 준영" userId="ca2aeba951d90199" providerId="LiveId" clId="{FE440FFD-7944-410F-B4A6-0B73FBE247B6}" dt="2023-06-28T10:05:19.815" v="13439" actId="478"/>
          <ac:spMkLst>
            <pc:docMk/>
            <pc:sldMk cId="2059868951" sldId="1488"/>
            <ac:spMk id="46" creationId="{510F6AF0-A309-BFB1-7D05-12590C31BC75}"/>
          </ac:spMkLst>
        </pc:spChg>
        <pc:spChg chg="del mod topLvl">
          <ac:chgData name="조 준영" userId="ca2aeba951d90199" providerId="LiveId" clId="{FE440FFD-7944-410F-B4A6-0B73FBE247B6}" dt="2023-06-28T10:05:30.138" v="13446" actId="478"/>
          <ac:spMkLst>
            <pc:docMk/>
            <pc:sldMk cId="2059868951" sldId="1488"/>
            <ac:spMk id="47" creationId="{251053EF-670E-E53E-0EB2-7E6A087EF848}"/>
          </ac:spMkLst>
        </pc:spChg>
        <pc:spChg chg="del mod topLvl">
          <ac:chgData name="조 준영" userId="ca2aeba951d90199" providerId="LiveId" clId="{FE440FFD-7944-410F-B4A6-0B73FBE247B6}" dt="2023-06-28T10:05:29.392" v="13445" actId="478"/>
          <ac:spMkLst>
            <pc:docMk/>
            <pc:sldMk cId="2059868951" sldId="1488"/>
            <ac:spMk id="48" creationId="{007E21E6-035B-9317-CF06-A9F764B730BF}"/>
          </ac:spMkLst>
        </pc:spChg>
        <pc:spChg chg="del mod topLvl">
          <ac:chgData name="조 준영" userId="ca2aeba951d90199" providerId="LiveId" clId="{FE440FFD-7944-410F-B4A6-0B73FBE247B6}" dt="2023-06-28T10:05:27.568" v="13444" actId="478"/>
          <ac:spMkLst>
            <pc:docMk/>
            <pc:sldMk cId="2059868951" sldId="1488"/>
            <ac:spMk id="49" creationId="{FA41C053-4786-CB60-9F76-905673E3E330}"/>
          </ac:spMkLst>
        </pc:spChg>
        <pc:spChg chg="del mod topLvl">
          <ac:chgData name="조 준영" userId="ca2aeba951d90199" providerId="LiveId" clId="{FE440FFD-7944-410F-B4A6-0B73FBE247B6}" dt="2023-06-28T10:05:26.459" v="13443" actId="478"/>
          <ac:spMkLst>
            <pc:docMk/>
            <pc:sldMk cId="2059868951" sldId="1488"/>
            <ac:spMk id="50" creationId="{F5704D82-D79B-2EF4-E6A8-B7F718261A10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1" creationId="{6DB767A9-9746-0CA2-BC27-901F224C0ACF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2" creationId="{EF781AD6-DFB0-A5F5-A7DA-06E8F07D435C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3" creationId="{D65FFB7F-017E-981F-6B1D-FB5CEE150854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4" creationId="{354007F4-AD11-BDC1-E7B2-453998EDC3F1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5" creationId="{53AAAEE2-299E-7349-20B0-036C913CEF5D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6" creationId="{80E597E7-3368-02F5-9704-94CDBDD1EFA4}"/>
          </ac:spMkLst>
        </pc:spChg>
        <pc:spChg chg="add del mod">
          <ac:chgData name="조 준영" userId="ca2aeba951d90199" providerId="LiveId" clId="{FE440FFD-7944-410F-B4A6-0B73FBE247B6}" dt="2023-06-28T10:11:51.992" v="13650" actId="478"/>
          <ac:spMkLst>
            <pc:docMk/>
            <pc:sldMk cId="2059868951" sldId="1488"/>
            <ac:spMk id="57" creationId="{5E725CAD-914B-5B58-302F-3A6FF5DC98D1}"/>
          </ac:spMkLst>
        </pc:spChg>
        <pc:spChg chg="add del mod">
          <ac:chgData name="조 준영" userId="ca2aeba951d90199" providerId="LiveId" clId="{FE440FFD-7944-410F-B4A6-0B73FBE247B6}" dt="2023-06-28T10:11:50.366" v="13649" actId="478"/>
          <ac:spMkLst>
            <pc:docMk/>
            <pc:sldMk cId="2059868951" sldId="1488"/>
            <ac:spMk id="58" creationId="{5CEE4A51-8D45-E17B-98AD-B20475CDE233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3" creationId="{8A71F3AF-BE89-0AAB-285E-7B44C5A46066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4" creationId="{195DD24F-0599-7E95-0692-8AB7D0437B9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6" creationId="{91EBC26F-D049-DAE8-E85F-90C96F5FF073}"/>
          </ac:spMkLst>
        </pc:spChg>
        <pc:spChg chg="mod">
          <ac:chgData name="조 준영" userId="ca2aeba951d90199" providerId="LiveId" clId="{FE440FFD-7944-410F-B4A6-0B73FBE247B6}" dt="2023-06-28T10:13:55.895" v="13700" actId="20577"/>
          <ac:spMkLst>
            <pc:docMk/>
            <pc:sldMk cId="2059868951" sldId="1488"/>
            <ac:spMk id="68" creationId="{650E4E92-2B75-89AB-29D4-CC2B68BFDCED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9" creationId="{DBC04D8B-4AE7-B86B-42B9-094546DF76A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0" creationId="{DE44DBF0-2781-80E1-CF53-0F0717D9272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1" creationId="{2D32DC2D-B4A6-9B10-BF53-C5BBBC285D0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2" creationId="{11CBE3EF-DED7-9503-DEB5-FF677E918ED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3" creationId="{537EEC75-3F92-B785-489A-AE4D07943042}"/>
          </ac:spMkLst>
        </pc:spChg>
        <pc:spChg chg="add mod">
          <ac:chgData name="조 준영" userId="ca2aeba951d90199" providerId="LiveId" clId="{FE440FFD-7944-410F-B4A6-0B73FBE247B6}" dt="2023-06-28T10:30:15.085" v="14787" actId="6549"/>
          <ac:spMkLst>
            <pc:docMk/>
            <pc:sldMk cId="2059868951" sldId="1488"/>
            <ac:spMk id="74" creationId="{ABFE02F7-0BEA-A419-86F4-4E15BC1B37F2}"/>
          </ac:spMkLst>
        </pc:spChg>
        <pc:spChg chg="add mod">
          <ac:chgData name="조 준영" userId="ca2aeba951d90199" providerId="LiveId" clId="{FE440FFD-7944-410F-B4A6-0B73FBE247B6}" dt="2023-06-28T10:27:33.092" v="14721" actId="164"/>
          <ac:spMkLst>
            <pc:docMk/>
            <pc:sldMk cId="2059868951" sldId="1488"/>
            <ac:spMk id="76" creationId="{71D50F72-E780-6864-3F80-6D4A0403366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79" creationId="{644046C6-19D1-49DD-B660-408C9243399F}"/>
          </ac:spMkLst>
        </pc:spChg>
        <pc:spChg chg="add mod">
          <ac:chgData name="조 준영" userId="ca2aeba951d90199" providerId="LiveId" clId="{FE440FFD-7944-410F-B4A6-0B73FBE247B6}" dt="2023-06-28T10:31:03.063" v="14788" actId="20577"/>
          <ac:spMkLst>
            <pc:docMk/>
            <pc:sldMk cId="2059868951" sldId="1488"/>
            <ac:spMk id="80" creationId="{884EB975-1173-DB34-D905-5E9CDD652E9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81" creationId="{3903ECBD-9DB2-3653-2954-23312A6B1357}"/>
          </ac:spMkLst>
        </pc:spChg>
        <pc:spChg chg="add mod">
          <ac:chgData name="조 준영" userId="ca2aeba951d90199" providerId="LiveId" clId="{FE440FFD-7944-410F-B4A6-0B73FBE247B6}" dt="2023-06-28T10:31:42.919" v="14795" actId="1076"/>
          <ac:spMkLst>
            <pc:docMk/>
            <pc:sldMk cId="2059868951" sldId="1488"/>
            <ac:spMk id="90" creationId="{C796280A-EF99-92C8-EB39-D67B08DEB367}"/>
          </ac:spMkLst>
        </pc:spChg>
        <pc:spChg chg="add mod">
          <ac:chgData name="조 준영" userId="ca2aeba951d90199" providerId="LiveId" clId="{FE440FFD-7944-410F-B4A6-0B73FBE247B6}" dt="2023-06-28T10:34:22.454" v="14823" actId="113"/>
          <ac:spMkLst>
            <pc:docMk/>
            <pc:sldMk cId="2059868951" sldId="1488"/>
            <ac:spMk id="91" creationId="{E3437F2F-0026-C2AE-77AE-3F251E556FC6}"/>
          </ac:spMkLst>
        </pc:spChg>
        <pc:spChg chg="add mod">
          <ac:chgData name="조 준영" userId="ca2aeba951d90199" providerId="LiveId" clId="{FE440FFD-7944-410F-B4A6-0B73FBE247B6}" dt="2023-06-28T10:34:18.874" v="14822" actId="113"/>
          <ac:spMkLst>
            <pc:docMk/>
            <pc:sldMk cId="2059868951" sldId="1488"/>
            <ac:spMk id="92" creationId="{7147C196-CFCC-D67F-2F0E-CD3700C1D93A}"/>
          </ac:spMkLst>
        </pc:spChg>
        <pc:grpChg chg="add mod">
          <ac:chgData name="조 준영" userId="ca2aeba951d90199" providerId="LiveId" clId="{FE440FFD-7944-410F-B4A6-0B73FBE247B6}" dt="2023-06-29T11:05:46.760" v="14990" actId="1035"/>
          <ac:grpSpMkLst>
            <pc:docMk/>
            <pc:sldMk cId="2059868951" sldId="1488"/>
            <ac:grpSpMk id="3" creationId="{A067B472-E69A-F181-A7B4-8EBC81B26873}"/>
          </ac:grpSpMkLst>
        </pc:grpChg>
        <pc:grpChg chg="add del mod">
          <ac:chgData name="조 준영" userId="ca2aeba951d90199" providerId="LiveId" clId="{FE440FFD-7944-410F-B4A6-0B73FBE247B6}" dt="2023-06-29T11:05:36.981" v="14983" actId="478"/>
          <ac:grpSpMkLst>
            <pc:docMk/>
            <pc:sldMk cId="2059868951" sldId="1488"/>
            <ac:grpSpMk id="4" creationId="{F02D03A7-66AF-685E-C31F-259D02DD568B}"/>
          </ac:grpSpMkLst>
        </pc:grpChg>
        <pc:grpChg chg="mod topLvl">
          <ac:chgData name="조 준영" userId="ca2aeba951d90199" providerId="LiveId" clId="{FE440FFD-7944-410F-B4A6-0B73FBE247B6}" dt="2023-06-28T10:08:27.434" v="13511" actId="165"/>
          <ac:grpSpMkLst>
            <pc:docMk/>
            <pc:sldMk cId="2059868951" sldId="1488"/>
            <ac:grpSpMk id="5" creationId="{24BD471B-D871-6F0B-FC0D-18A00B37EDA5}"/>
          </ac:grpSpMkLst>
        </pc:grpChg>
        <pc:grpChg chg="mod">
          <ac:chgData name="조 준영" userId="ca2aeba951d90199" providerId="LiveId" clId="{FE440FFD-7944-410F-B4A6-0B73FBE247B6}" dt="2023-06-29T11:05:34.426" v="14982"/>
          <ac:grpSpMkLst>
            <pc:docMk/>
            <pc:sldMk cId="2059868951" sldId="1488"/>
            <ac:grpSpMk id="9" creationId="{A12C43F4-B8CA-BA23-8D64-03FFD436C3EF}"/>
          </ac:grpSpMkLst>
        </pc:grpChg>
        <pc:grpChg chg="add del mod">
          <ac:chgData name="조 준영" userId="ca2aeba951d90199" providerId="LiveId" clId="{FE440FFD-7944-410F-B4A6-0B73FBE247B6}" dt="2023-06-28T10:04:32.958" v="13420" actId="478"/>
          <ac:grpSpMkLst>
            <pc:docMk/>
            <pc:sldMk cId="2059868951" sldId="1488"/>
            <ac:grpSpMk id="23" creationId="{EF25C56B-1080-9823-433B-909D5B05F5C1}"/>
          </ac:grpSpMkLst>
        </pc:grpChg>
        <pc:grpChg chg="mod">
          <ac:chgData name="조 준영" userId="ca2aeba951d90199" providerId="LiveId" clId="{FE440FFD-7944-410F-B4A6-0B73FBE247B6}" dt="2023-06-28T10:01:23.544" v="13356" actId="571"/>
          <ac:grpSpMkLst>
            <pc:docMk/>
            <pc:sldMk cId="2059868951" sldId="1488"/>
            <ac:grpSpMk id="25" creationId="{75EBBE94-BF39-0B9D-7048-7D50B9A5A03D}"/>
          </ac:grpSpMkLst>
        </pc:grpChg>
        <pc:grpChg chg="add del mod">
          <ac:chgData name="조 준영" userId="ca2aeba951d90199" providerId="LiveId" clId="{FE440FFD-7944-410F-B4A6-0B73FBE247B6}" dt="2023-06-28T10:05:12.730" v="13434" actId="165"/>
          <ac:grpSpMkLst>
            <pc:docMk/>
            <pc:sldMk cId="2059868951" sldId="1488"/>
            <ac:grpSpMk id="37" creationId="{366DCD3B-CA04-779F-A0CE-60A1E05E1EC2}"/>
          </ac:grpSpMkLst>
        </pc:grpChg>
        <pc:grpChg chg="del mod topLvl">
          <ac:chgData name="조 준영" userId="ca2aeba951d90199" providerId="LiveId" clId="{FE440FFD-7944-410F-B4A6-0B73FBE247B6}" dt="2023-06-28T10:05:16.098" v="13435" actId="165"/>
          <ac:grpSpMkLst>
            <pc:docMk/>
            <pc:sldMk cId="2059868951" sldId="1488"/>
            <ac:grpSpMk id="39" creationId="{3B634207-37CE-8763-5E8C-965680E9FC13}"/>
          </ac:grpSpMkLst>
        </pc:grpChg>
        <pc:grpChg chg="add mod">
          <ac:chgData name="조 준영" userId="ca2aeba951d90199" providerId="LiveId" clId="{FE440FFD-7944-410F-B4A6-0B73FBE247B6}" dt="2023-06-28T10:34:08.621" v="14799" actId="571"/>
          <ac:grpSpMkLst>
            <pc:docMk/>
            <pc:sldMk cId="2059868951" sldId="1488"/>
            <ac:grpSpMk id="59" creationId="{E811DB16-FC00-7CF4-4FF9-787F79134297}"/>
          </ac:grpSpMkLst>
        </pc:grpChg>
        <pc:grpChg chg="add del mod">
          <ac:chgData name="조 준영" userId="ca2aeba951d90199" providerId="LiveId" clId="{FE440FFD-7944-410F-B4A6-0B73FBE247B6}" dt="2023-06-28T10:14:21.594" v="13703" actId="478"/>
          <ac:grpSpMkLst>
            <pc:docMk/>
            <pc:sldMk cId="2059868951" sldId="1488"/>
            <ac:grpSpMk id="60" creationId="{9AC35D9D-5CE6-36A6-D8DC-DCBF251D6ECE}"/>
          </ac:grpSpMkLst>
        </pc:grpChg>
        <pc:grpChg chg="mod">
          <ac:chgData name="조 준영" userId="ca2aeba951d90199" providerId="LiveId" clId="{FE440FFD-7944-410F-B4A6-0B73FBE247B6}" dt="2023-06-28T10:13:32.875" v="13693" actId="571"/>
          <ac:grpSpMkLst>
            <pc:docMk/>
            <pc:sldMk cId="2059868951" sldId="1488"/>
            <ac:grpSpMk id="62" creationId="{A399EF76-E507-7252-7EE3-E025C478B1C8}"/>
          </ac:grpSpMkLst>
        </pc:grpChg>
        <pc:grpChg chg="add mod">
          <ac:chgData name="조 준영" userId="ca2aeba951d90199" providerId="LiveId" clId="{FE440FFD-7944-410F-B4A6-0B73FBE247B6}" dt="2023-06-28T10:27:52.464" v="14724" actId="1076"/>
          <ac:grpSpMkLst>
            <pc:docMk/>
            <pc:sldMk cId="2059868951" sldId="1488"/>
            <ac:grpSpMk id="87" creationId="{F7A53512-B9B7-766E-A2BD-18481EB9C0CC}"/>
          </ac:grpSpMkLst>
        </pc:grpChg>
        <pc:graphicFrameChg chg="del">
          <ac:chgData name="조 준영" userId="ca2aeba951d90199" providerId="LiveId" clId="{FE440FFD-7944-410F-B4A6-0B73FBE247B6}" dt="2023-06-28T09:24:56.820" v="12221" actId="478"/>
          <ac:graphicFrameMkLst>
            <pc:docMk/>
            <pc:sldMk cId="2059868951" sldId="1488"/>
            <ac:graphicFrameMk id="21" creationId="{C80CD26A-82E1-73DF-C842-892F77EE8D15}"/>
          </ac:graphicFrameMkLst>
        </pc:graphicFrameChg>
        <pc:picChg chg="mod">
          <ac:chgData name="조 준영" userId="ca2aeba951d90199" providerId="LiveId" clId="{FE440FFD-7944-410F-B4A6-0B73FBE247B6}" dt="2023-06-29T11:05:34.426" v="14982"/>
          <ac:picMkLst>
            <pc:docMk/>
            <pc:sldMk cId="2059868951" sldId="1488"/>
            <ac:picMk id="8" creationId="{196B90DA-587A-7C5A-A07F-8795C312A9B7}"/>
          </ac:picMkLst>
        </pc:picChg>
        <pc:picChg chg="mod ord topLvl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0" creationId="{30A75180-4F00-B43A-6490-E54B48D9C7BC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2" creationId="{7E462C26-169D-D868-1A9A-C1A37393178B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4" creationId="{E0B48C7C-7B25-E0F0-C478-3053BE302E40}"/>
          </ac:picMkLst>
        </pc:picChg>
        <pc:picChg chg="mod">
          <ac:chgData name="조 준영" userId="ca2aeba951d90199" providerId="LiveId" clId="{FE440FFD-7944-410F-B4A6-0B73FBE247B6}" dt="2023-06-29T11:05:34.426" v="14982"/>
          <ac:picMkLst>
            <pc:docMk/>
            <pc:sldMk cId="2059868951" sldId="1488"/>
            <ac:picMk id="21" creationId="{F77DA202-BC1A-EF30-CA62-D983E67479EF}"/>
          </ac:picMkLst>
        </pc:picChg>
        <pc:picChg chg="mod">
          <ac:chgData name="조 준영" userId="ca2aeba951d90199" providerId="LiveId" clId="{FE440FFD-7944-410F-B4A6-0B73FBE247B6}" dt="2023-06-29T11:05:34.426" v="14982"/>
          <ac:picMkLst>
            <pc:docMk/>
            <pc:sldMk cId="2059868951" sldId="1488"/>
            <ac:picMk id="24" creationId="{0849A0C2-5FD1-C6AB-C8AE-0A2B2DFDC223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4" creationId="{17F3D43D-FC63-4A8A-45A3-99E13E48C35C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8" creationId="{9611D767-B821-BE1A-283A-5962C5AE3861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30" creationId="{46670428-FAF5-3759-6709-46B6B43CB209}"/>
          </ac:picMkLst>
        </pc:picChg>
        <pc:picChg chg="del mod topLvl">
          <ac:chgData name="조 준영" userId="ca2aeba951d90199" providerId="LiveId" clId="{FE440FFD-7944-410F-B4A6-0B73FBE247B6}" dt="2023-06-28T10:05:18.719" v="13437" actId="478"/>
          <ac:picMkLst>
            <pc:docMk/>
            <pc:sldMk cId="2059868951" sldId="1488"/>
            <ac:picMk id="38" creationId="{92511344-02EC-E751-1374-E1F3CE02E529}"/>
          </ac:picMkLst>
        </pc:picChg>
        <pc:picChg chg="del mod topLvl">
          <ac:chgData name="조 준영" userId="ca2aeba951d90199" providerId="LiveId" clId="{FE440FFD-7944-410F-B4A6-0B73FBE247B6}" dt="2023-06-28T10:05:17.795" v="13436" actId="478"/>
          <ac:picMkLst>
            <pc:docMk/>
            <pc:sldMk cId="2059868951" sldId="1488"/>
            <ac:picMk id="42" creationId="{1359661D-CDBB-0359-E6DD-C19A023371DE}"/>
          </ac:picMkLst>
        </pc:picChg>
        <pc:picChg chg="del mod topLvl">
          <ac:chgData name="조 준영" userId="ca2aeba951d90199" providerId="LiveId" clId="{FE440FFD-7944-410F-B4A6-0B73FBE247B6}" dt="2023-06-28T10:05:19.354" v="13438" actId="478"/>
          <ac:picMkLst>
            <pc:docMk/>
            <pc:sldMk cId="2059868951" sldId="1488"/>
            <ac:picMk id="44" creationId="{7B29AB7C-7E2F-1FD8-C565-D5EC2EA66CEC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1" creationId="{B316FA8C-0489-9A55-047A-081D2F1A8C5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5" creationId="{42262635-6BD1-C0DF-DFF4-5BDD95BF476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7" creationId="{9097FA45-F3F4-9B35-EB64-FF4BF233AB59}"/>
          </ac:picMkLst>
        </pc:picChg>
        <pc:picChg chg="add mo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5" creationId="{29D65E93-018A-F911-1F07-F4BFE0A3739D}"/>
          </ac:picMkLst>
        </pc:picChg>
        <pc:picChg chg="add mod or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8" creationId="{BC150AB8-73D4-EDB7-FD92-39E8A68ABBA8}"/>
          </ac:picMkLst>
        </pc:picChg>
        <pc:picChg chg="add mod">
          <ac:chgData name="조 준영" userId="ca2aeba951d90199" providerId="LiveId" clId="{FE440FFD-7944-410F-B4A6-0B73FBE247B6}" dt="2023-06-28T10:30:01.474" v="14786" actId="1076"/>
          <ac:picMkLst>
            <pc:docMk/>
            <pc:sldMk cId="2059868951" sldId="1488"/>
            <ac:picMk id="89" creationId="{D14F031A-1471-0B90-035C-A55F57BF685A}"/>
          </ac:picMkLst>
        </pc:picChg>
        <pc:cxnChg chg="add del mod">
          <ac:chgData name="조 준영" userId="ca2aeba951d90199" providerId="LiveId" clId="{FE440FFD-7944-410F-B4A6-0B73FBE247B6}" dt="2023-06-28T10:27:05.704" v="14714" actId="11529"/>
          <ac:cxnSpMkLst>
            <pc:docMk/>
            <pc:sldMk cId="2059868951" sldId="1488"/>
            <ac:cxnSpMk id="83" creationId="{0BFA20D7-04A1-6450-69D5-FB37C3972753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5" creationId="{26A7B8AF-D9BE-2985-46BA-45658BE5397A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6" creationId="{A11D5B56-EFD3-8867-45FE-2A9F8FBA7BFB}"/>
          </ac:cxnSpMkLst>
        </pc:cxnChg>
      </pc:sldChg>
    </pc:docChg>
  </pc:docChgLst>
  <pc:docChgLst>
    <pc:chgData name="준영" userId="ca2aeba951d90199" providerId="LiveId" clId="{3619B20C-2488-4D08-B589-7619B8BD871F}"/>
    <pc:docChg chg="modSld">
      <pc:chgData name="준영" userId="ca2aeba951d90199" providerId="LiveId" clId="{3619B20C-2488-4D08-B589-7619B8BD871F}" dt="2023-06-29T02:15:21.646" v="0" actId="20577"/>
      <pc:docMkLst>
        <pc:docMk/>
      </pc:docMkLst>
      <pc:sldChg chg="modSp mod">
        <pc:chgData name="준영" userId="ca2aeba951d90199" providerId="LiveId" clId="{3619B20C-2488-4D08-B589-7619B8BD871F}" dt="2023-06-29T02:15:21.646" v="0" actId="20577"/>
        <pc:sldMkLst>
          <pc:docMk/>
          <pc:sldMk cId="2059868951" sldId="1488"/>
        </pc:sldMkLst>
        <pc:spChg chg="mod">
          <ac:chgData name="준영" userId="ca2aeba951d90199" providerId="LiveId" clId="{3619B20C-2488-4D08-B589-7619B8BD871F}" dt="2023-06-29T02:15:21.646" v="0" actId="20577"/>
          <ac:spMkLst>
            <pc:docMk/>
            <pc:sldMk cId="2059868951" sldId="1488"/>
            <ac:spMk id="80" creationId="{884EB975-1173-DB34-D905-5E9CDD652E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532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120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094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395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0261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813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149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570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957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894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_EhNkaIISo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9mj4Ryzsp-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54796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전투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캐릭터 조작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1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가상 패드와 버튼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스마트폰 화면을 기준으로 절반을 나눠</a:t>
            </a:r>
            <a:r>
              <a:rPr lang="en-US" altLang="ko-KR" sz="1200" dirty="0"/>
              <a:t>, </a:t>
            </a:r>
            <a:r>
              <a:rPr lang="ko-KR" altLang="en-US" sz="1200" dirty="0"/>
              <a:t>왼쪽 어디든 터치하면 가상 패드가 나오도록 설계한다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57845-6055-188C-3BB0-1F39119F9A2A}"/>
              </a:ext>
            </a:extLst>
          </p:cNvPr>
          <p:cNvSpPr txBox="1"/>
          <p:nvPr/>
        </p:nvSpPr>
        <p:spPr>
          <a:xfrm>
            <a:off x="4464781" y="6151369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일반적인 스마트폰 환경에서의 화면 예시 </a:t>
            </a:r>
            <a:r>
              <a:rPr lang="en-US" altLang="ko-KR" sz="1000" dirty="0"/>
              <a:t>(16:9, 16:10)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699D2E-42CE-7D39-E9E7-081ED4014CD6}"/>
              </a:ext>
            </a:extLst>
          </p:cNvPr>
          <p:cNvSpPr/>
          <p:nvPr/>
        </p:nvSpPr>
        <p:spPr>
          <a:xfrm>
            <a:off x="3765552" y="4312898"/>
            <a:ext cx="774700" cy="774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가상패드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06E226-BDDA-E82A-CAF2-0147F8CB7BB4}"/>
              </a:ext>
            </a:extLst>
          </p:cNvPr>
          <p:cNvSpPr/>
          <p:nvPr/>
        </p:nvSpPr>
        <p:spPr>
          <a:xfrm>
            <a:off x="6786107" y="4291206"/>
            <a:ext cx="594751" cy="5947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1C2B5B-73AF-EBAD-C993-2A568F49B2ED}"/>
              </a:ext>
            </a:extLst>
          </p:cNvPr>
          <p:cNvSpPr/>
          <p:nvPr/>
        </p:nvSpPr>
        <p:spPr>
          <a:xfrm>
            <a:off x="7453874" y="4283421"/>
            <a:ext cx="594751" cy="5947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 err="1">
                <a:solidFill>
                  <a:schemeClr val="tx1"/>
                </a:solidFill>
              </a:rPr>
              <a:t>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 descr="픽셀, 패턴이(가) 표시된 사진&#10;&#10;자동 생성된 설명">
            <a:extLst>
              <a:ext uri="{FF2B5EF4-FFF2-40B4-BE49-F238E27FC236}">
                <a16:creationId xmlns:a16="http://schemas.microsoft.com/office/drawing/2014/main" id="{66D81455-2B4F-8446-72B7-5F5BC6B6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31" y="3868602"/>
            <a:ext cx="335531" cy="65452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DBE1897-4E42-9D73-E4EA-6E321889C5F0}"/>
              </a:ext>
            </a:extLst>
          </p:cNvPr>
          <p:cNvSpPr/>
          <p:nvPr/>
        </p:nvSpPr>
        <p:spPr>
          <a:xfrm>
            <a:off x="8112316" y="4283421"/>
            <a:ext cx="594751" cy="5947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 err="1">
                <a:solidFill>
                  <a:schemeClr val="tx1"/>
                </a:solidFill>
              </a:rPr>
              <a:t>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4948A8-B385-1242-6C6D-19E564379E1C}"/>
              </a:ext>
            </a:extLst>
          </p:cNvPr>
          <p:cNvSpPr/>
          <p:nvPr/>
        </p:nvSpPr>
        <p:spPr>
          <a:xfrm>
            <a:off x="7453874" y="5000625"/>
            <a:ext cx="1175776" cy="503368"/>
          </a:xfrm>
          <a:prstGeom prst="roundRect">
            <a:avLst>
              <a:gd name="adj" fmla="val 488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0BE4FA-DE86-9775-7637-99FC8B96DE30}"/>
              </a:ext>
            </a:extLst>
          </p:cNvPr>
          <p:cNvCxnSpPr/>
          <p:nvPr/>
        </p:nvCxnSpPr>
        <p:spPr>
          <a:xfrm>
            <a:off x="6095996" y="2377440"/>
            <a:ext cx="0" cy="3668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160AA1-421E-3956-EBB8-DDBD04FF9A19}"/>
              </a:ext>
            </a:extLst>
          </p:cNvPr>
          <p:cNvCxnSpPr/>
          <p:nvPr/>
        </p:nvCxnSpPr>
        <p:spPr>
          <a:xfrm flipH="1">
            <a:off x="4988560" y="3027680"/>
            <a:ext cx="11074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718E2D-3FCE-71E7-9B3B-10A7DE8ABF2D}"/>
              </a:ext>
            </a:extLst>
          </p:cNvPr>
          <p:cNvSpPr txBox="1"/>
          <p:nvPr/>
        </p:nvSpPr>
        <p:spPr>
          <a:xfrm>
            <a:off x="4540252" y="2660511"/>
            <a:ext cx="10246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가상 패드 영역</a:t>
            </a:r>
          </a:p>
        </p:txBody>
      </p:sp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489C0641-8CF4-CFA8-B62D-AD79497EB5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3428974" y="2691245"/>
            <a:ext cx="5334052" cy="30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3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평타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43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장전 없이 가장 가까운 적을 향해</a:t>
            </a:r>
            <a:r>
              <a:rPr lang="en-US" altLang="ko-KR" sz="1400" dirty="0"/>
              <a:t> </a:t>
            </a:r>
            <a:r>
              <a:rPr lang="ko-KR" altLang="en-US" sz="1400" dirty="0"/>
              <a:t>자동으로 투사체 발사 </a:t>
            </a:r>
            <a:r>
              <a:rPr lang="en-US" altLang="ko-KR" sz="1400" dirty="0"/>
              <a:t>(</a:t>
            </a:r>
            <a:r>
              <a:rPr lang="ko-KR" altLang="en-US" sz="1400" dirty="0"/>
              <a:t>레퍼런스 </a:t>
            </a:r>
            <a:r>
              <a:rPr lang="ko-KR" altLang="en-US" sz="1400" dirty="0" err="1"/>
              <a:t>좀비특공대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3"/>
              </a:rPr>
              <a:t>LINK</a:t>
            </a:r>
            <a:r>
              <a:rPr lang="en-US" altLang="ko-KR" sz="1400" dirty="0"/>
              <a:t>)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모바일 게임</a:t>
            </a:r>
            <a:r>
              <a:rPr lang="en-US" altLang="ko-KR" sz="1200" dirty="0"/>
              <a:t> </a:t>
            </a:r>
            <a:r>
              <a:rPr lang="ko-KR" altLang="en-US" sz="1200" dirty="0"/>
              <a:t>특성상 조작이 복잡할수록 피로감을 느낄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적 회피와 스킬 사용에 집중할 수 있도록 유도한다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이동중에는 발사되지 않는다</a:t>
            </a:r>
            <a:r>
              <a:rPr lang="en-US" altLang="ko-KR" sz="1200" dirty="0"/>
              <a:t>,</a:t>
            </a:r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총기 종류마다 다른 방식으로 공격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총기의 </a:t>
            </a:r>
            <a:r>
              <a:rPr lang="en-US" altLang="ko-KR" sz="1200" dirty="0">
                <a:solidFill>
                  <a:schemeClr val="tx1"/>
                </a:solidFill>
              </a:rPr>
              <a:t>1) </a:t>
            </a:r>
            <a:r>
              <a:rPr lang="ko-KR" altLang="en-US" sz="1200" dirty="0">
                <a:solidFill>
                  <a:schemeClr val="tx1"/>
                </a:solidFill>
              </a:rPr>
              <a:t>공격력과 </a:t>
            </a:r>
            <a:r>
              <a:rPr lang="en-US" altLang="ko-KR" sz="1200" dirty="0">
                <a:solidFill>
                  <a:schemeClr val="tx1"/>
                </a:solidFill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</a:rPr>
              <a:t>발사 속도</a:t>
            </a:r>
            <a:r>
              <a:rPr lang="en-US" altLang="ko-KR" sz="1200" dirty="0">
                <a:solidFill>
                  <a:schemeClr val="tx1"/>
                </a:solidFill>
              </a:rPr>
              <a:t>, 3) </a:t>
            </a:r>
            <a:r>
              <a:rPr lang="ko-KR" altLang="en-US" sz="1200" dirty="0">
                <a:solidFill>
                  <a:schemeClr val="tx1"/>
                </a:solidFill>
              </a:rPr>
              <a:t>투사체 수는 총기의 등급에 따라 결정된다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발사된 투사체는 </a:t>
            </a:r>
            <a:r>
              <a:rPr lang="en-US" altLang="ko-KR" sz="1200" dirty="0">
                <a:solidFill>
                  <a:schemeClr val="tx1"/>
                </a:solidFill>
              </a:rPr>
              <a:t>1) </a:t>
            </a:r>
            <a:r>
              <a:rPr lang="ko-KR" altLang="en-US" sz="1200" dirty="0">
                <a:solidFill>
                  <a:schemeClr val="tx1"/>
                </a:solidFill>
              </a:rPr>
              <a:t>적에게 닿거나</a:t>
            </a:r>
            <a:r>
              <a:rPr lang="en-US" altLang="ko-KR" sz="1200" dirty="0">
                <a:solidFill>
                  <a:schemeClr val="tx1"/>
                </a:solidFill>
              </a:rPr>
              <a:t>, 2) 10x10 </a:t>
            </a:r>
            <a:r>
              <a:rPr lang="ko-KR" altLang="en-US" sz="1200" dirty="0">
                <a:solidFill>
                  <a:schemeClr val="tx1"/>
                </a:solidFill>
              </a:rPr>
              <a:t>영역 끝에 도달했을 때 사라진다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307E18-EE6D-BC00-3CE9-FB2B9D2B6ACE}"/>
              </a:ext>
            </a:extLst>
          </p:cNvPr>
          <p:cNvGrpSpPr/>
          <p:nvPr/>
        </p:nvGrpSpPr>
        <p:grpSpPr>
          <a:xfrm>
            <a:off x="6538567" y="4025134"/>
            <a:ext cx="4558776" cy="2064287"/>
            <a:chOff x="6177846" y="4025134"/>
            <a:chExt cx="4558776" cy="206428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472DB4C-F087-E1D6-BD21-08444E04AB5C}"/>
                </a:ext>
              </a:extLst>
            </p:cNvPr>
            <p:cNvGrpSpPr/>
            <p:nvPr/>
          </p:nvGrpSpPr>
          <p:grpSpPr>
            <a:xfrm>
              <a:off x="6177846" y="4857467"/>
              <a:ext cx="1898822" cy="544007"/>
              <a:chOff x="6177846" y="4759513"/>
              <a:chExt cx="1898822" cy="544007"/>
            </a:xfrm>
          </p:grpSpPr>
          <p:pic>
            <p:nvPicPr>
              <p:cNvPr id="5" name="그림 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17878EF5-D201-BBA7-8D34-B071060E0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846" y="4759513"/>
                <a:ext cx="278877" cy="544007"/>
              </a:xfrm>
              <a:prstGeom prst="rect">
                <a:avLst/>
              </a:prstGeom>
            </p:spPr>
          </p:pic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0BE94F6-9B3B-85F5-15FD-DEC9686B55A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6456723" y="5031516"/>
                <a:ext cx="16199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CF3EC0A-F8EA-8635-83E5-78A91471DC86}"/>
                </a:ext>
              </a:extLst>
            </p:cNvPr>
            <p:cNvGrpSpPr/>
            <p:nvPr/>
          </p:nvGrpSpPr>
          <p:grpSpPr>
            <a:xfrm>
              <a:off x="6177846" y="5545414"/>
              <a:ext cx="1898822" cy="544007"/>
              <a:chOff x="6177846" y="5704764"/>
              <a:chExt cx="1898822" cy="544007"/>
            </a:xfrm>
          </p:grpSpPr>
          <p:pic>
            <p:nvPicPr>
              <p:cNvPr id="6" name="그림 5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5C3F15C1-7BF4-E878-ED83-4851199ED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846" y="5704764"/>
                <a:ext cx="278877" cy="544007"/>
              </a:xfrm>
              <a:prstGeom prst="rect">
                <a:avLst/>
              </a:prstGeom>
            </p:spPr>
          </p:pic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29DB6BF-B04A-F33B-6E43-992858A3975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6456723" y="5975730"/>
                <a:ext cx="1619945" cy="1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A05C185-3CE3-58D6-0B90-B3F1A73162C9}"/>
                </a:ext>
              </a:extLst>
            </p:cNvPr>
            <p:cNvGrpSpPr/>
            <p:nvPr/>
          </p:nvGrpSpPr>
          <p:grpSpPr>
            <a:xfrm>
              <a:off x="6177846" y="4025134"/>
              <a:ext cx="4558776" cy="760363"/>
              <a:chOff x="6177846" y="3757255"/>
              <a:chExt cx="4558776" cy="760363"/>
            </a:xfrm>
          </p:grpSpPr>
          <p:pic>
            <p:nvPicPr>
              <p:cNvPr id="4" name="그림 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3A4379B6-B768-AB86-9418-789E93FC0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846" y="3865433"/>
                <a:ext cx="278877" cy="544007"/>
              </a:xfrm>
              <a:prstGeom prst="rect">
                <a:avLst/>
              </a:prstGeom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1EC7A2E6-AD6A-C17C-1A86-8FB414544387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6456723" y="3865432"/>
                <a:ext cx="1619945" cy="272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81130F24-C5C9-C525-391F-4A386250186E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6456723" y="4137435"/>
                <a:ext cx="161994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CE797CC-3D8B-FCB8-D310-FC0E4A451345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6456723" y="4137437"/>
                <a:ext cx="1619945" cy="272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CD0DF6C-E26A-8DB9-75E3-EF5813E913E4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6456723" y="4001434"/>
                <a:ext cx="1619945" cy="136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3C22358-15A1-8ED9-D169-27CD5AB3BE1F}"/>
                  </a:ext>
                </a:extLst>
              </p:cNvPr>
              <p:cNvCxnSpPr>
                <a:stCxn id="4" idx="3"/>
              </p:cNvCxnSpPr>
              <p:nvPr/>
            </p:nvCxnSpPr>
            <p:spPr>
              <a:xfrm>
                <a:off x="6456723" y="4137437"/>
                <a:ext cx="1619945" cy="136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C16E2388-BEB0-0633-86D4-D1E1A3D4EE23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6456723" y="3757255"/>
                <a:ext cx="1619945" cy="380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F94A4B5-63E0-2837-D306-75F825859B27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6456723" y="4137437"/>
                <a:ext cx="1619945" cy="380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FF5EAF-25B1-4837-1613-F1E0052A1C81}"/>
                  </a:ext>
                </a:extLst>
              </p:cNvPr>
              <p:cNvSpPr txBox="1"/>
              <p:nvPr/>
            </p:nvSpPr>
            <p:spPr>
              <a:xfrm>
                <a:off x="8160276" y="3983927"/>
                <a:ext cx="25763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탄 퍼짐 정도는 플레이 테스트를 통해 결정</a:t>
                </a:r>
              </a:p>
            </p:txBody>
          </p:sp>
        </p:grp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1694B39-52AC-377E-6391-677A98E3C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114"/>
              </p:ext>
            </p:extLst>
          </p:nvPr>
        </p:nvGraphicFramePr>
        <p:xfrm>
          <a:off x="1430307" y="3785965"/>
          <a:ext cx="4665692" cy="232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61">
                  <a:extLst>
                    <a:ext uri="{9D8B030D-6E8A-4147-A177-3AD203B41FA5}">
                      <a16:colId xmlns:a16="http://schemas.microsoft.com/office/drawing/2014/main" val="254599284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536302749"/>
                    </a:ext>
                  </a:extLst>
                </a:gridCol>
                <a:gridCol w="1724371">
                  <a:extLst>
                    <a:ext uri="{9D8B030D-6E8A-4147-A177-3AD203B41FA5}">
                      <a16:colId xmlns:a16="http://schemas.microsoft.com/office/drawing/2014/main" val="3743458489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 이미지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50073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샷건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스테이지 특화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01855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돌격 소총 </a:t>
                      </a:r>
                      <a:r>
                        <a:rPr lang="en-US" altLang="ko-KR" sz="1200" dirty="0"/>
                        <a:t>(AR)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밸런스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17600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소총 </a:t>
                      </a:r>
                      <a:r>
                        <a:rPr lang="en-US" altLang="ko-KR" sz="1200" dirty="0"/>
                        <a:t>(SR)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스테이지 특화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1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2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 err="1"/>
              <a:t>대쉬</a:t>
            </a:r>
            <a:endParaRPr lang="ko-KR" altLang="en-US" dirty="0"/>
          </a:p>
        </p:txBody>
      </p:sp>
      <p:pic>
        <p:nvPicPr>
          <p:cNvPr id="5" name="그림 4" descr="픽셀, 패턴이(가) 표시된 사진&#10;&#10;자동 생성된 설명">
            <a:extLst>
              <a:ext uri="{FF2B5EF4-FFF2-40B4-BE49-F238E27FC236}">
                <a16:creationId xmlns:a16="http://schemas.microsoft.com/office/drawing/2014/main" id="{E8FD2D54-13F8-6512-C5E1-B338F6E0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75" y="4591928"/>
            <a:ext cx="659361" cy="1286218"/>
          </a:xfrm>
          <a:prstGeom prst="rect">
            <a:avLst/>
          </a:prstGeom>
        </p:spPr>
      </p:pic>
      <p:pic>
        <p:nvPicPr>
          <p:cNvPr id="7" name="그림 6" descr="픽셀, 패턴이(가) 표시된 사진&#10;&#10;자동 생성된 설명">
            <a:extLst>
              <a:ext uri="{FF2B5EF4-FFF2-40B4-BE49-F238E27FC236}">
                <a16:creationId xmlns:a16="http://schemas.microsoft.com/office/drawing/2014/main" id="{98952B06-BD80-87EF-DE42-A677DAAB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2" y="3039242"/>
            <a:ext cx="659361" cy="1286218"/>
          </a:xfrm>
          <a:prstGeom prst="rect">
            <a:avLst/>
          </a:prstGeom>
        </p:spPr>
      </p:pic>
      <p:pic>
        <p:nvPicPr>
          <p:cNvPr id="8" name="그림 7" descr="픽셀, 패턴이(가) 표시된 사진&#10;&#10;자동 생성된 설명">
            <a:extLst>
              <a:ext uri="{FF2B5EF4-FFF2-40B4-BE49-F238E27FC236}">
                <a16:creationId xmlns:a16="http://schemas.microsoft.com/office/drawing/2014/main" id="{ADCA6EF2-9762-30D7-CC1F-49FFB9EE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2" y="4591928"/>
            <a:ext cx="659361" cy="1286218"/>
          </a:xfrm>
          <a:prstGeom prst="rect">
            <a:avLst/>
          </a:prstGeom>
        </p:spPr>
      </p:pic>
      <p:sp>
        <p:nvSpPr>
          <p:cNvPr id="14" name="폭발: 8pt 13">
            <a:extLst>
              <a:ext uri="{FF2B5EF4-FFF2-40B4-BE49-F238E27FC236}">
                <a16:creationId xmlns:a16="http://schemas.microsoft.com/office/drawing/2014/main" id="{8E997F59-9E93-990B-263D-86E8FDAE0FC5}"/>
              </a:ext>
            </a:extLst>
          </p:cNvPr>
          <p:cNvSpPr/>
          <p:nvPr/>
        </p:nvSpPr>
        <p:spPr>
          <a:xfrm>
            <a:off x="4921497" y="3429000"/>
            <a:ext cx="534838" cy="504645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: 14pt 15">
            <a:extLst>
              <a:ext uri="{FF2B5EF4-FFF2-40B4-BE49-F238E27FC236}">
                <a16:creationId xmlns:a16="http://schemas.microsoft.com/office/drawing/2014/main" id="{2E0D7F4D-F69D-9241-A8AC-745F86790416}"/>
              </a:ext>
            </a:extLst>
          </p:cNvPr>
          <p:cNvSpPr/>
          <p:nvPr/>
        </p:nvSpPr>
        <p:spPr>
          <a:xfrm>
            <a:off x="7510098" y="4842024"/>
            <a:ext cx="1101068" cy="805814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A9D03-DD0F-A772-F03C-BEFF5BBBE24E}"/>
              </a:ext>
            </a:extLst>
          </p:cNvPr>
          <p:cNvSpPr txBox="1"/>
          <p:nvPr/>
        </p:nvSpPr>
        <p:spPr>
          <a:xfrm>
            <a:off x="4615465" y="5965494"/>
            <a:ext cx="2961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강화된 공격은 평상시보다 더 강렬한 이펙트 적용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DF15C2-F6D5-4B7F-E79A-3A4DCA7D37F4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749283" y="5235037"/>
            <a:ext cx="1922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58;p5">
            <a:extLst>
              <a:ext uri="{FF2B5EF4-FFF2-40B4-BE49-F238E27FC236}">
                <a16:creationId xmlns:a16="http://schemas.microsoft.com/office/drawing/2014/main" id="{82301586-3BB6-0B91-A1EE-14C27B25632C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61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대쉬</a:t>
            </a:r>
            <a:r>
              <a:rPr lang="ko-KR" altLang="en-US" sz="1400" dirty="0"/>
              <a:t> 후 첫 </a:t>
            </a:r>
            <a:r>
              <a:rPr lang="ko-KR" altLang="en-US" sz="1400" dirty="0" err="1"/>
              <a:t>평타는</a:t>
            </a:r>
            <a:r>
              <a:rPr lang="ko-KR" altLang="en-US" sz="1400" dirty="0"/>
              <a:t> 강화된 공격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플레이어는 </a:t>
            </a:r>
            <a:r>
              <a:rPr lang="ko-KR" altLang="en-US" sz="1200" dirty="0" err="1"/>
              <a:t>대쉬를</a:t>
            </a:r>
            <a:r>
              <a:rPr lang="ko-KR" altLang="en-US" sz="1200" dirty="0"/>
              <a:t> 자주 사용할 수록 속도감을 느끼기 때문에 강화 공격 메커니즘을 추가하여 </a:t>
            </a:r>
            <a:r>
              <a:rPr lang="ko-KR" altLang="en-US" sz="1200" dirty="0" err="1"/>
              <a:t>대쉬를</a:t>
            </a:r>
            <a:r>
              <a:rPr lang="ko-KR" altLang="en-US" sz="1200" dirty="0"/>
              <a:t> 자주 사용하게 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대쉬</a:t>
            </a:r>
            <a:r>
              <a:rPr lang="ko-KR" altLang="en-US" sz="1200" dirty="0"/>
              <a:t> 중에는 무적이며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대쉬</a:t>
            </a:r>
            <a:r>
              <a:rPr lang="ko-KR" altLang="en-US" sz="1200" dirty="0"/>
              <a:t> 후에도 짧은 무적 판정을 갖는다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슬라이딩할건지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구를건지</a:t>
            </a:r>
            <a:r>
              <a:rPr lang="en-US" altLang="ko-KR" sz="1200" dirty="0"/>
              <a:t>, </a:t>
            </a:r>
            <a:r>
              <a:rPr lang="ko-KR" altLang="en-US" sz="1200" dirty="0"/>
              <a:t>빠르게 미끄러지듯 </a:t>
            </a:r>
            <a:r>
              <a:rPr lang="ko-KR" altLang="en-US" sz="1200" dirty="0" err="1"/>
              <a:t>이동할건지</a:t>
            </a:r>
            <a:r>
              <a:rPr lang="ko-KR" altLang="en-US" sz="1200" dirty="0"/>
              <a:t> 아트와 협의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6722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2-7. </a:t>
            </a:r>
            <a:r>
              <a:rPr lang="ko-KR" altLang="en-US" dirty="0"/>
              <a:t>총기 스킬 사용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18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플레이어가 직접 사용하는 스킬은 총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</a:t>
            </a:r>
            <a:r>
              <a:rPr lang="ko-KR" altLang="en-US" sz="1200" dirty="0"/>
              <a:t>스킬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궁극기</a:t>
            </a:r>
            <a:r>
              <a:rPr lang="en-US" altLang="ko-KR" sz="1200" dirty="0"/>
              <a:t>)</a:t>
            </a:r>
            <a:r>
              <a:rPr lang="ko-KR" altLang="en-US" sz="1200" dirty="0"/>
              <a:t>을 제외한 </a:t>
            </a:r>
            <a:r>
              <a:rPr lang="en-US" altLang="ko-KR" sz="1200" dirty="0"/>
              <a:t>1, 2</a:t>
            </a:r>
            <a:r>
              <a:rPr lang="ko-KR" altLang="en-US" sz="1200" dirty="0"/>
              <a:t>스킬은 총기들이 전부 동일한 메커니즘을 갖는다</a:t>
            </a:r>
            <a:r>
              <a:rPr lang="en-US" altLang="ko-KR" sz="1200" dirty="0"/>
              <a:t>. (</a:t>
            </a:r>
            <a:r>
              <a:rPr lang="ko-KR" altLang="en-US" sz="1200" dirty="0"/>
              <a:t>어떤 콘텐츠 특화인지에 따라 효과와 데미지가 다르다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성장 체감이 부족하지 않을까</a:t>
            </a:r>
            <a:r>
              <a:rPr lang="en-US" altLang="ko-KR" sz="1400" dirty="0"/>
              <a:t>? (</a:t>
            </a:r>
            <a:r>
              <a:rPr lang="en-US" altLang="ko-KR" sz="1400" dirty="0">
                <a:solidFill>
                  <a:srgbClr val="0070C0"/>
                </a:solidFill>
              </a:rPr>
              <a:t>6/28 </a:t>
            </a:r>
            <a:r>
              <a:rPr lang="ko-KR" altLang="en-US" sz="1400" dirty="0">
                <a:solidFill>
                  <a:srgbClr val="0070C0"/>
                </a:solidFill>
              </a:rPr>
              <a:t>회의 내용</a:t>
            </a:r>
            <a:r>
              <a:rPr lang="en-US" altLang="ko-KR" sz="14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수동 조작 스킬 외에도 총기마다 각각 </a:t>
            </a:r>
            <a:r>
              <a:rPr lang="ko-KR" altLang="en-US" sz="1200" b="1" dirty="0">
                <a:solidFill>
                  <a:srgbClr val="FF0000"/>
                </a:solidFill>
              </a:rPr>
              <a:t>자동으로 사용되는 스킬이 일정 강화 단계마다 해금</a:t>
            </a:r>
            <a:r>
              <a:rPr lang="ko-KR" altLang="en-US" sz="1200" dirty="0"/>
              <a:t>되도록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레퍼런스 </a:t>
            </a:r>
            <a:r>
              <a:rPr lang="ko-KR" altLang="en-US" sz="1200" dirty="0" err="1"/>
              <a:t>뱀파이어서바이벌</a:t>
            </a:r>
            <a:r>
              <a:rPr lang="en-US" altLang="ko-KR" sz="1200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C80CD26A-82E1-73DF-C842-892F77EE8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44121"/>
              </p:ext>
            </p:extLst>
          </p:nvPr>
        </p:nvGraphicFramePr>
        <p:xfrm>
          <a:off x="1188719" y="3599307"/>
          <a:ext cx="9814562" cy="232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61">
                  <a:extLst>
                    <a:ext uri="{9D8B030D-6E8A-4147-A177-3AD203B41FA5}">
                      <a16:colId xmlns:a16="http://schemas.microsoft.com/office/drawing/2014/main" val="211403434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534142165"/>
                    </a:ext>
                  </a:extLst>
                </a:gridCol>
                <a:gridCol w="1724371">
                  <a:extLst>
                    <a:ext uri="{9D8B030D-6E8A-4147-A177-3AD203B41FA5}">
                      <a16:colId xmlns:a16="http://schemas.microsoft.com/office/drawing/2014/main" val="1367954870"/>
                    </a:ext>
                  </a:extLst>
                </a:gridCol>
                <a:gridCol w="2574435">
                  <a:extLst>
                    <a:ext uri="{9D8B030D-6E8A-4147-A177-3AD203B41FA5}">
                      <a16:colId xmlns:a16="http://schemas.microsoft.com/office/drawing/2014/main" val="3525499349"/>
                    </a:ext>
                  </a:extLst>
                </a:gridCol>
                <a:gridCol w="2574435">
                  <a:extLst>
                    <a:ext uri="{9D8B030D-6E8A-4147-A177-3AD203B41FA5}">
                      <a16:colId xmlns:a16="http://schemas.microsoft.com/office/drawing/2014/main" val="969854460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 이미지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일정 시간 평타 강화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가까운 적에 수류탄 투척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14519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샷건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 속도 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점토 수류탄 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슬로우 장판 생성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104349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돌격 소총 </a:t>
                      </a:r>
                      <a:r>
                        <a:rPr lang="en-US" altLang="ko-KR" sz="1200" dirty="0"/>
                        <a:t>(AR)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밸런스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 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파편 수류탄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한방딜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528788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소총 </a:t>
                      </a:r>
                      <a:r>
                        <a:rPr lang="en-US" altLang="ko-KR" sz="1200" dirty="0"/>
                        <a:t>(SR)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 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화염 수류탄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딜장판</a:t>
                      </a:r>
                      <a:r>
                        <a:rPr lang="ko-KR" altLang="en-US" sz="1200" dirty="0"/>
                        <a:t> 생성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37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6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2-7. </a:t>
            </a:r>
            <a:r>
              <a:rPr lang="ko-KR" altLang="en-US" dirty="0"/>
              <a:t>총기 스킬 사용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11DB16-FC00-7CF4-4FF9-787F79134297}"/>
              </a:ext>
            </a:extLst>
          </p:cNvPr>
          <p:cNvGrpSpPr/>
          <p:nvPr/>
        </p:nvGrpSpPr>
        <p:grpSpPr>
          <a:xfrm>
            <a:off x="4622178" y="4250391"/>
            <a:ext cx="2718223" cy="1529002"/>
            <a:chOff x="4161987" y="2664499"/>
            <a:chExt cx="2718223" cy="152900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DE2255E-09E1-DB75-9F34-17D4C98477BA}"/>
                </a:ext>
              </a:extLst>
            </p:cNvPr>
            <p:cNvSpPr/>
            <p:nvPr/>
          </p:nvSpPr>
          <p:spPr>
            <a:xfrm>
              <a:off x="4161987" y="2664499"/>
              <a:ext cx="2718223" cy="15290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D32A456-4F9A-0B6A-5136-69E2676A9C5A}"/>
                </a:ext>
              </a:extLst>
            </p:cNvPr>
            <p:cNvSpPr/>
            <p:nvPr/>
          </p:nvSpPr>
          <p:spPr>
            <a:xfrm>
              <a:off x="5612430" y="2664499"/>
              <a:ext cx="1267779" cy="1652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B767A9-9746-0CA2-BC27-901F224C0ACF}"/>
                </a:ext>
              </a:extLst>
            </p:cNvPr>
            <p:cNvSpPr/>
            <p:nvPr/>
          </p:nvSpPr>
          <p:spPr>
            <a:xfrm>
              <a:off x="4161987" y="2664499"/>
              <a:ext cx="638017" cy="5177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F781AD6-DFB0-A5F5-A7DA-06E8F07D435C}"/>
                </a:ext>
              </a:extLst>
            </p:cNvPr>
            <p:cNvSpPr/>
            <p:nvPr/>
          </p:nvSpPr>
          <p:spPr>
            <a:xfrm>
              <a:off x="4161987" y="3182269"/>
              <a:ext cx="638017" cy="5177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샷건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65FFB7F-017E-981F-6B1D-FB5CEE150854}"/>
                </a:ext>
              </a:extLst>
            </p:cNvPr>
            <p:cNvSpPr/>
            <p:nvPr/>
          </p:nvSpPr>
          <p:spPr>
            <a:xfrm>
              <a:off x="4161987" y="3700039"/>
              <a:ext cx="638017" cy="493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4007F4-AD11-BDC1-E7B2-453998EDC3F1}"/>
                </a:ext>
              </a:extLst>
            </p:cNvPr>
            <p:cNvSpPr txBox="1"/>
            <p:nvPr/>
          </p:nvSpPr>
          <p:spPr>
            <a:xfrm>
              <a:off x="5021029" y="3400694"/>
              <a:ext cx="4539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70</a:t>
              </a:r>
              <a:r>
                <a:rPr lang="ko-KR" altLang="en-US" sz="1000" b="1" dirty="0"/>
                <a:t>강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AAAEE2-299E-7349-20B0-036C913CEF5D}"/>
                </a:ext>
              </a:extLst>
            </p:cNvPr>
            <p:cNvSpPr/>
            <p:nvPr/>
          </p:nvSpPr>
          <p:spPr>
            <a:xfrm>
              <a:off x="5478206" y="3827236"/>
              <a:ext cx="681793" cy="239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강화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E597E7-3368-02F5-9704-94CDBDD1EFA4}"/>
                </a:ext>
              </a:extLst>
            </p:cNvPr>
            <p:cNvSpPr txBox="1"/>
            <p:nvPr/>
          </p:nvSpPr>
          <p:spPr>
            <a:xfrm>
              <a:off x="5402540" y="3411751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스킬 </a:t>
              </a:r>
              <a:r>
                <a:rPr lang="en-US" altLang="ko-KR" sz="1000" b="1" dirty="0"/>
                <a:t>‘</a:t>
              </a:r>
              <a:r>
                <a:rPr lang="ko-KR" altLang="en-US" sz="1000" b="1" dirty="0" err="1"/>
                <a:t>드론</a:t>
              </a:r>
              <a:r>
                <a:rPr lang="ko-KR" altLang="en-US" sz="1000" b="1" dirty="0"/>
                <a:t> 요정</a:t>
              </a:r>
              <a:r>
                <a:rPr lang="en-US" altLang="ko-KR" sz="1000" b="1" dirty="0"/>
                <a:t>’</a:t>
              </a:r>
              <a:r>
                <a:rPr lang="ko-KR" altLang="en-US" sz="1000" b="1" dirty="0"/>
                <a:t> 해금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3437F2F-0026-C2AE-77AE-3F251E556FC6}"/>
                </a:ext>
              </a:extLst>
            </p:cNvPr>
            <p:cNvSpPr txBox="1"/>
            <p:nvPr/>
          </p:nvSpPr>
          <p:spPr>
            <a:xfrm>
              <a:off x="5021029" y="3045831"/>
              <a:ext cx="4539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71</a:t>
              </a:r>
              <a:r>
                <a:rPr lang="ko-KR" altLang="en-US" sz="1000" dirty="0"/>
                <a:t>강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47C196-CFCC-D67F-2F0E-CD3700C1D93A}"/>
                </a:ext>
              </a:extLst>
            </p:cNvPr>
            <p:cNvSpPr txBox="1"/>
            <p:nvPr/>
          </p:nvSpPr>
          <p:spPr>
            <a:xfrm>
              <a:off x="5402540" y="3044821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총기 공격력 </a:t>
              </a:r>
              <a:r>
                <a:rPr lang="en-US" altLang="ko-KR" sz="1000" dirty="0"/>
                <a:t>+1</a:t>
              </a:r>
              <a:endParaRPr lang="ko-KR" altLang="en-US" sz="1000" dirty="0"/>
            </a:p>
          </p:txBody>
        </p:sp>
      </p:grpSp>
      <p:sp>
        <p:nvSpPr>
          <p:cNvPr id="74" name="Google Shape;58;p5">
            <a:extLst>
              <a:ext uri="{FF2B5EF4-FFF2-40B4-BE49-F238E27FC236}">
                <a16:creationId xmlns:a16="http://schemas.microsoft.com/office/drawing/2014/main" id="{ABFE02F7-0BEA-A419-86F4-4E15BC1B37F2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27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자동 사용 스킬 레퍼런스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자동 사용 스킬 </a:t>
            </a:r>
            <a:r>
              <a:rPr lang="en-US" altLang="ko-KR" sz="1200" dirty="0"/>
              <a:t>– </a:t>
            </a:r>
            <a:r>
              <a:rPr lang="ko-KR" altLang="en-US" sz="1200" dirty="0"/>
              <a:t>뱀파이어 서바이벌의 마늘</a:t>
            </a:r>
            <a:r>
              <a:rPr lang="en-US" altLang="ko-KR" sz="1200" dirty="0"/>
              <a:t>, </a:t>
            </a:r>
            <a:r>
              <a:rPr lang="ko-KR" altLang="en-US" sz="1200" dirty="0"/>
              <a:t>성서처럼 플레이어 주변을 돌면서 적을 공격해주는 스킬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차별점은 스킬들을 스테이지 중반에 획득하고 스테이지가 끝나면 초기화되는 것이 아니라 총기를 강화하여 획득하고</a:t>
            </a:r>
            <a:r>
              <a:rPr lang="en-US" altLang="ko-KR" sz="1200" dirty="0"/>
              <a:t>,</a:t>
            </a:r>
            <a:r>
              <a:rPr lang="ko-KR" altLang="en-US" sz="1200" dirty="0"/>
              <a:t> 영구 소장하는 개념</a:t>
            </a:r>
            <a:r>
              <a:rPr lang="en-US" altLang="ko-KR" sz="1200" dirty="0"/>
              <a:t> 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이렇게 획득한 스킬들은 스테이지 입장 시 자동으로 사용됨</a:t>
            </a:r>
            <a:r>
              <a:rPr lang="en-US" altLang="ko-KR" sz="1200" dirty="0"/>
              <a:t>.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7A53512-B9B7-766E-A2BD-18481EB9C0CC}"/>
              </a:ext>
            </a:extLst>
          </p:cNvPr>
          <p:cNvGrpSpPr/>
          <p:nvPr/>
        </p:nvGrpSpPr>
        <p:grpSpPr>
          <a:xfrm>
            <a:off x="7855363" y="4250390"/>
            <a:ext cx="2726179" cy="1529003"/>
            <a:chOff x="7722233" y="3281843"/>
            <a:chExt cx="2726179" cy="1529003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BC150AB8-73D4-EDB7-FD92-39E8A68AB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6180" y="3510763"/>
              <a:ext cx="411516" cy="304826"/>
            </a:xfrm>
            <a:prstGeom prst="rect">
              <a:avLst/>
            </a:prstGeom>
          </p:spPr>
        </p:pic>
        <p:pic>
          <p:nvPicPr>
            <p:cNvPr id="75" name="그림 74" descr="스크린샷, 어둠, 블랙이(가) 표시된 사진&#10;&#10;자동 생성된 설명">
              <a:extLst>
                <a:ext uri="{FF2B5EF4-FFF2-40B4-BE49-F238E27FC236}">
                  <a16:creationId xmlns:a16="http://schemas.microsoft.com/office/drawing/2014/main" id="{29D65E93-018A-F911-1F07-F4BFE0A37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2233" y="3281843"/>
              <a:ext cx="2711658" cy="1529003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1D50F72-E780-6864-3F80-6D4A04033667}"/>
                </a:ext>
              </a:extLst>
            </p:cNvPr>
            <p:cNvSpPr/>
            <p:nvPr/>
          </p:nvSpPr>
          <p:spPr>
            <a:xfrm>
              <a:off x="7730189" y="3281844"/>
              <a:ext cx="2718223" cy="15290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44046C6-19D1-49DD-B660-408C9243399F}"/>
              </a:ext>
            </a:extLst>
          </p:cNvPr>
          <p:cNvSpPr txBox="1"/>
          <p:nvPr/>
        </p:nvSpPr>
        <p:spPr>
          <a:xfrm>
            <a:off x="5130735" y="6026537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총기를 강화하여 스킬 해금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4EB975-1173-DB34-D905-5E9CDD652E97}"/>
              </a:ext>
            </a:extLst>
          </p:cNvPr>
          <p:cNvSpPr txBox="1"/>
          <p:nvPr/>
        </p:nvSpPr>
        <p:spPr>
          <a:xfrm>
            <a:off x="7863319" y="6026537"/>
            <a:ext cx="2775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총기 장착 후 스테이지 입장 시 자동 사용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03ECBD-9DB2-3653-2954-23312A6B1357}"/>
              </a:ext>
            </a:extLst>
          </p:cNvPr>
          <p:cNvSpPr txBox="1"/>
          <p:nvPr/>
        </p:nvSpPr>
        <p:spPr>
          <a:xfrm>
            <a:off x="2171479" y="6026537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강화할 총기 선택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6A7B8AF-D9BE-2985-46BA-45658BE5397A}"/>
              </a:ext>
            </a:extLst>
          </p:cNvPr>
          <p:cNvCxnSpPr/>
          <p:nvPr/>
        </p:nvCxnSpPr>
        <p:spPr>
          <a:xfrm>
            <a:off x="4185920" y="5027046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11D5B56-EFD3-8867-45FE-2A9F8FBA7BFB}"/>
              </a:ext>
            </a:extLst>
          </p:cNvPr>
          <p:cNvCxnSpPr/>
          <p:nvPr/>
        </p:nvCxnSpPr>
        <p:spPr>
          <a:xfrm>
            <a:off x="7415229" y="5027046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D14F031A-1471-0B90-035C-A55F57BF6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750" y="2448248"/>
            <a:ext cx="1593120" cy="1371023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C796280A-EF99-92C8-EB39-D67B08DEB367}"/>
              </a:ext>
            </a:extLst>
          </p:cNvPr>
          <p:cNvSpPr/>
          <p:nvPr/>
        </p:nvSpPr>
        <p:spPr>
          <a:xfrm>
            <a:off x="9203449" y="4316051"/>
            <a:ext cx="720891" cy="647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67B472-E69A-F181-A7B4-8EBC81B26873}"/>
              </a:ext>
            </a:extLst>
          </p:cNvPr>
          <p:cNvGrpSpPr/>
          <p:nvPr/>
        </p:nvGrpSpPr>
        <p:grpSpPr>
          <a:xfrm>
            <a:off x="1285875" y="4232338"/>
            <a:ext cx="2769639" cy="1557923"/>
            <a:chOff x="1457536" y="2701214"/>
            <a:chExt cx="3902903" cy="2195385"/>
          </a:xfrm>
        </p:grpSpPr>
        <p:pic>
          <p:nvPicPr>
            <p:cNvPr id="8" name="그림 7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196B90DA-587A-7C5A-A07F-8795C312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12C43F4-B8CA-BA23-8D64-03FFD436C3EF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21" name="그림 20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F77DA202-BC1A-EF30-CA62-D983E6747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FCF6A7-63F6-541C-2DBD-0128282C02C9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0849A0C2-5FD1-C6AB-C8AE-0A2B2DFD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6CEAE3-4F69-0D2E-B007-956DDF01E3FC}"/>
                  </a:ext>
                </a:extLst>
              </p:cNvPr>
              <p:cNvSpPr txBox="1"/>
              <p:nvPr/>
            </p:nvSpPr>
            <p:spPr>
              <a:xfrm>
                <a:off x="2560428" y="3027784"/>
                <a:ext cx="1197675" cy="39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1-4 Stage</a:t>
                </a:r>
                <a:endParaRPr lang="ko-KR" altLang="en-US" sz="1200" dirty="0"/>
              </a:p>
            </p:txBody>
          </p:sp>
          <p:sp>
            <p:nvSpPr>
              <p:cNvPr id="26" name="폭발: 8pt 25">
                <a:extLst>
                  <a:ext uri="{FF2B5EF4-FFF2-40B4-BE49-F238E27FC236}">
                    <a16:creationId xmlns:a16="http://schemas.microsoft.com/office/drawing/2014/main" id="{8CAC0F28-AFC6-E1E6-5A0E-F664576189B2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4F7796F-B596-D50A-D577-DCEC7F74C3A5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043A46E-F886-066B-B2B2-E2555464C643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D8D610E-CA6A-6CC3-816B-A33CBA689E1B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1BD5C59-16E4-6875-F92E-EA11BA35ED7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9CE6388-15AF-EE9E-B9FB-0CA7B2A4042F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450734-8676-9D2A-44CA-37F61E62EA13}"/>
                </a:ext>
              </a:extLst>
            </p:cNvPr>
            <p:cNvSpPr/>
            <p:nvPr/>
          </p:nvSpPr>
          <p:spPr>
            <a:xfrm>
              <a:off x="3540124" y="2701214"/>
              <a:ext cx="1820313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4C0BCE-07D4-52F7-DD3E-2994A8C17964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86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2-8. </a:t>
            </a:r>
            <a:r>
              <a:rPr lang="ko-KR" altLang="en-US" dirty="0" err="1"/>
              <a:t>궁극기</a:t>
            </a:r>
            <a:r>
              <a:rPr lang="ko-KR" altLang="en-US" dirty="0"/>
              <a:t> 스킬 사용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1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종류별로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스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궁극기</a:t>
            </a:r>
            <a:r>
              <a:rPr lang="en-US" altLang="ko-KR" sz="1400" dirty="0"/>
              <a:t>) </a:t>
            </a:r>
            <a:r>
              <a:rPr lang="ko-KR" altLang="en-US" sz="1400" dirty="0"/>
              <a:t>사용 시 화면을 터치하는 특수 조작 추가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패드와 버튼 외에도 모바일 환경에서만 가능한 터치</a:t>
            </a:r>
            <a:r>
              <a:rPr lang="en-US" altLang="ko-KR" sz="1200" dirty="0"/>
              <a:t>, </a:t>
            </a:r>
            <a:r>
              <a:rPr lang="ko-KR" altLang="en-US" sz="1200" dirty="0"/>
              <a:t>드래그 조작을 추가하여 타격감을 구현한다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</a:t>
            </a:r>
            <a:r>
              <a:rPr lang="ko-KR" altLang="en-US" sz="1200" dirty="0" err="1"/>
              <a:t>스</a:t>
            </a:r>
            <a:r>
              <a:rPr lang="ko-KR" altLang="en-US" sz="1200" dirty="0"/>
              <a:t> 시전 중에는 취소 버튼을 제외한 나머지 버튼</a:t>
            </a:r>
            <a:r>
              <a:rPr lang="en-US" altLang="ko-KR" sz="1200" dirty="0"/>
              <a:t>, </a:t>
            </a:r>
            <a:r>
              <a:rPr lang="ko-KR" altLang="en-US" sz="1200" dirty="0"/>
              <a:t>패드</a:t>
            </a:r>
            <a:r>
              <a:rPr lang="en-US" altLang="ko-KR" sz="1200" dirty="0"/>
              <a:t> </a:t>
            </a:r>
            <a:r>
              <a:rPr lang="ko-KR" altLang="en-US" sz="1200" dirty="0"/>
              <a:t>조작이 불가능하다</a:t>
            </a:r>
            <a:r>
              <a:rPr lang="en-US" altLang="ko-KR" sz="1200" dirty="0"/>
              <a:t>.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D2EE400-CB27-FD8A-70BF-D8DDEDE02447}"/>
              </a:ext>
            </a:extLst>
          </p:cNvPr>
          <p:cNvGrpSpPr/>
          <p:nvPr/>
        </p:nvGrpSpPr>
        <p:grpSpPr>
          <a:xfrm>
            <a:off x="1951844" y="2108907"/>
            <a:ext cx="8166863" cy="4433890"/>
            <a:chOff x="1951844" y="2108907"/>
            <a:chExt cx="8166863" cy="4433890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690C4E36-3ACD-A8E2-7DD0-CBDA21AF3046}"/>
                </a:ext>
              </a:extLst>
            </p:cNvPr>
            <p:cNvGrpSpPr/>
            <p:nvPr/>
          </p:nvGrpSpPr>
          <p:grpSpPr>
            <a:xfrm>
              <a:off x="7693729" y="3561765"/>
              <a:ext cx="2005517" cy="1133958"/>
              <a:chOff x="4934416" y="3343909"/>
              <a:chExt cx="2144022" cy="1212271"/>
            </a:xfrm>
          </p:grpSpPr>
          <p:pic>
            <p:nvPicPr>
              <p:cNvPr id="120" name="그림 119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4C98DCFF-3994-7564-70F7-527723F0B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21" name="그림 120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256126-5D34-0088-2B32-784C010BD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916694D8-9D33-57B7-B704-F82F27F3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A328FB4F-34CB-80DA-C33C-D0486E3425FE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0EF125A-4FB2-EFDF-4977-55AF3D052E49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5" name="그림 124" descr="사각형, 직사각형, 패턴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E61F3946-5446-8156-72EE-E7E6D3B9D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9486" y="3600110"/>
                <a:ext cx="831410" cy="674492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72BD18-9B62-E4F5-06B8-D0472D55593F}"/>
                </a:ext>
              </a:extLst>
            </p:cNvPr>
            <p:cNvSpPr txBox="1"/>
            <p:nvPr/>
          </p:nvSpPr>
          <p:spPr>
            <a:xfrm>
              <a:off x="8446935" y="6193072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취소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B2D51F-D41A-713E-0EA8-C268A04790A6}"/>
                </a:ext>
              </a:extLst>
            </p:cNvPr>
            <p:cNvSpPr txBox="1"/>
            <p:nvPr/>
          </p:nvSpPr>
          <p:spPr>
            <a:xfrm>
              <a:off x="8483259" y="322055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터치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88EDB6-F95D-0735-D451-25FBB859A8D5}"/>
                </a:ext>
              </a:extLst>
            </p:cNvPr>
            <p:cNvSpPr txBox="1"/>
            <p:nvPr/>
          </p:nvSpPr>
          <p:spPr>
            <a:xfrm>
              <a:off x="8419138" y="471303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드래그</a:t>
              </a:r>
            </a:p>
          </p:txBody>
        </p:sp>
        <p:pic>
          <p:nvPicPr>
            <p:cNvPr id="59" name="그림 58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A9516E18-500A-043A-BDE0-C27246A7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39380">
              <a:off x="8913969" y="5843343"/>
              <a:ext cx="616723" cy="699454"/>
            </a:xfrm>
            <a:prstGeom prst="rect">
              <a:avLst/>
            </a:prstGeom>
            <a:noFill/>
          </p:spPr>
        </p:pic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9292B7-F260-B1D9-9373-3F18BFBCE206}"/>
                </a:ext>
              </a:extLst>
            </p:cNvPr>
            <p:cNvCxnSpPr>
              <a:cxnSpLocks/>
            </p:cNvCxnSpPr>
            <p:nvPr/>
          </p:nvCxnSpPr>
          <p:spPr>
            <a:xfrm>
              <a:off x="8771304" y="3894301"/>
              <a:ext cx="8992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D85F91C-94E4-A754-BFD0-3396AD40EEF3}"/>
                </a:ext>
              </a:extLst>
            </p:cNvPr>
            <p:cNvSpPr txBox="1"/>
            <p:nvPr/>
          </p:nvSpPr>
          <p:spPr>
            <a:xfrm>
              <a:off x="2591865" y="4689166"/>
              <a:ext cx="10166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AR 3</a:t>
              </a:r>
              <a:r>
                <a:rPr lang="ko-KR" altLang="en-US" sz="1000" dirty="0"/>
                <a:t>스킬 사용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B94D028-6E07-AA03-F97F-7160D55BEE90}"/>
                </a:ext>
              </a:extLst>
            </p:cNvPr>
            <p:cNvGrpSpPr/>
            <p:nvPr/>
          </p:nvGrpSpPr>
          <p:grpSpPr>
            <a:xfrm>
              <a:off x="1951844" y="3429000"/>
              <a:ext cx="2568381" cy="1241024"/>
              <a:chOff x="1951844" y="3429000"/>
              <a:chExt cx="2568381" cy="1241024"/>
            </a:xfrm>
          </p:grpSpPr>
          <p:pic>
            <p:nvPicPr>
              <p:cNvPr id="78" name="그림 77" descr="클립아트, 그래픽, 디자인이(가) 표시된 사진&#10;&#10;자동 생성된 설명">
                <a:extLst>
                  <a:ext uri="{FF2B5EF4-FFF2-40B4-BE49-F238E27FC236}">
                    <a16:creationId xmlns:a16="http://schemas.microsoft.com/office/drawing/2014/main" id="{83050124-C397-3B8F-B42F-B0A35B930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5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1039380">
                <a:off x="3903502" y="3970570"/>
                <a:ext cx="616723" cy="699454"/>
              </a:xfrm>
              <a:prstGeom prst="rect">
                <a:avLst/>
              </a:prstGeom>
              <a:noFill/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799BBDAA-623E-67C0-ACC4-2B7955CC6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157927" y="3595018"/>
                <a:ext cx="116966" cy="302162"/>
              </a:xfrm>
              <a:prstGeom prst="rect">
                <a:avLst/>
              </a:prstGeom>
            </p:spPr>
          </p:pic>
          <p:pic>
            <p:nvPicPr>
              <p:cNvPr id="89" name="그림 88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CC41D051-B7A1-CD7A-1FE9-61B86E3A8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1844" y="342900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6D2542A-BB23-93A3-4DCA-79F590FF16E9}"/>
                  </a:ext>
                </a:extLst>
              </p:cNvPr>
              <p:cNvSpPr/>
              <p:nvPr/>
            </p:nvSpPr>
            <p:spPr>
              <a:xfrm>
                <a:off x="1951844" y="3429000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E0382D7-EA58-41B3-C4B2-D8B4E24815E3}"/>
                </a:ext>
              </a:extLst>
            </p:cNvPr>
            <p:cNvGrpSpPr/>
            <p:nvPr/>
          </p:nvGrpSpPr>
          <p:grpSpPr>
            <a:xfrm>
              <a:off x="4934416" y="3343909"/>
              <a:ext cx="2144022" cy="1591478"/>
              <a:chOff x="4934416" y="3343909"/>
              <a:chExt cx="2144022" cy="1591478"/>
            </a:xfrm>
          </p:grpSpPr>
          <p:pic>
            <p:nvPicPr>
              <p:cNvPr id="108" name="그림 10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BCFB96A2-2AB1-532E-D889-6BE43F42D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06" name="그림 10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60CE54DF-F9E2-2309-CBB8-894A03DF5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DB2A2E-74C9-80B3-411B-214A1534C128}"/>
                  </a:ext>
                </a:extLst>
              </p:cNvPr>
              <p:cNvSpPr txBox="1"/>
              <p:nvPr/>
            </p:nvSpPr>
            <p:spPr>
              <a:xfrm>
                <a:off x="5310472" y="4689166"/>
                <a:ext cx="14638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UI</a:t>
                </a:r>
                <a:r>
                  <a:rPr lang="ko-KR" altLang="en-US" sz="1000" dirty="0"/>
                  <a:t> 제거</a:t>
                </a:r>
                <a:r>
                  <a:rPr lang="en-US" altLang="ko-KR" sz="1000" dirty="0"/>
                  <a:t>, 3x3 </a:t>
                </a:r>
                <a:r>
                  <a:rPr lang="ko-KR" altLang="en-US" sz="1000" dirty="0"/>
                  <a:t>격자 생성</a:t>
                </a:r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712CA73A-D97F-4B5A-0EA5-69DEE77E5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02B2C3BE-81FF-9A7F-1B93-16D7319A0F43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8F53B7E-74B9-E026-F722-A31E5E1CA2F2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7" name="그림 106" descr="사각형, 직사각형, 패턴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A182FD6F-7478-80CB-7668-A6EB62752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9486" y="3600110"/>
                <a:ext cx="831410" cy="674492"/>
              </a:xfrm>
              <a:prstGeom prst="rect">
                <a:avLst/>
              </a:prstGeom>
            </p:spPr>
          </p:pic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38810DC-79BD-28B8-472F-05177C6A12E2}"/>
                </a:ext>
              </a:extLst>
            </p:cNvPr>
            <p:cNvGrpSpPr/>
            <p:nvPr/>
          </p:nvGrpSpPr>
          <p:grpSpPr>
            <a:xfrm>
              <a:off x="7693729" y="2108907"/>
              <a:ext cx="2005517" cy="1133958"/>
              <a:chOff x="4934416" y="3343909"/>
              <a:chExt cx="2144022" cy="1212271"/>
            </a:xfrm>
          </p:grpSpPr>
          <p:pic>
            <p:nvPicPr>
              <p:cNvPr id="111" name="그림 110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13D8009-E40F-7D9E-8342-B627EB83B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12" name="그림 11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CBD9AFB-EC52-0AF8-829F-56ACB3D4C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5C2CB5AF-C9BB-DAAF-A63C-271BBC5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7270AFDF-F498-7CC0-E204-16F8D590ED5D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8F7603A-8F33-0531-90A0-78DC5295339B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7" name="그림 116" descr="사각형, 직사각형, 패턴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F82D7B79-43FB-B309-FA57-67FAF3BE0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9486" y="3600110"/>
                <a:ext cx="831410" cy="674492"/>
              </a:xfrm>
              <a:prstGeom prst="rect">
                <a:avLst/>
              </a:prstGeom>
            </p:spPr>
          </p:pic>
        </p:grpSp>
        <p:pic>
          <p:nvPicPr>
            <p:cNvPr id="118" name="그림 117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30E798A7-AEAF-15B0-86B2-ADE86309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39380">
              <a:off x="8827051" y="2154036"/>
              <a:ext cx="616723" cy="699454"/>
            </a:xfrm>
            <a:prstGeom prst="rect">
              <a:avLst/>
            </a:prstGeom>
            <a:noFill/>
          </p:spPr>
        </p:pic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3EC2D435-1D0E-0903-C707-923746478885}"/>
                </a:ext>
              </a:extLst>
            </p:cNvPr>
            <p:cNvGrpSpPr/>
            <p:nvPr/>
          </p:nvGrpSpPr>
          <p:grpSpPr>
            <a:xfrm>
              <a:off x="7693729" y="5004026"/>
              <a:ext cx="2005517" cy="1133958"/>
              <a:chOff x="4934416" y="3343909"/>
              <a:chExt cx="2144022" cy="1212271"/>
            </a:xfrm>
          </p:grpSpPr>
          <p:pic>
            <p:nvPicPr>
              <p:cNvPr id="127" name="그림 126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E020246B-F865-7242-E7BD-1D1C58ECA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28" name="그림 12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61239FB7-9D4F-23A1-A3DD-F0372F3A9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05BE7C70-B66D-C8D9-E547-8568E07DB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F0DBD728-82BC-424E-2324-D5BCA6370556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231562F-5CFE-35A2-2926-57CEBE731772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4" name="그림 133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B20FA934-1E60-DA9B-4C12-E5C00A32C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39380">
              <a:off x="9501984" y="3665877"/>
              <a:ext cx="616723" cy="69945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545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2-9. </a:t>
            </a:r>
            <a:r>
              <a:rPr lang="ko-KR" altLang="en-US" dirty="0" err="1"/>
              <a:t>불릿</a:t>
            </a:r>
            <a:r>
              <a:rPr lang="ko-KR" altLang="en-US" dirty="0"/>
              <a:t> 타임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5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궁극기</a:t>
            </a:r>
            <a:r>
              <a:rPr lang="ko-KR" altLang="en-US" sz="1400" dirty="0"/>
              <a:t> 사용 중 플레이어의 안전을 보장 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궁극기</a:t>
            </a:r>
            <a:r>
              <a:rPr lang="ko-KR" altLang="en-US" sz="1200" dirty="0"/>
              <a:t> 사용 중에는 가상패드 조작이 불가능하기 때문에 적에게 무방비 상태로 노출되게 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이를 방지하기 위해 </a:t>
            </a:r>
            <a:r>
              <a:rPr lang="ko-KR" altLang="en-US" sz="1200" dirty="0" err="1"/>
              <a:t>궁극기</a:t>
            </a:r>
            <a:r>
              <a:rPr lang="ko-KR" altLang="en-US" sz="1200" dirty="0"/>
              <a:t> 사용 시 </a:t>
            </a:r>
            <a:r>
              <a:rPr lang="ko-KR" altLang="en-US" sz="1200" b="1" dirty="0">
                <a:solidFill>
                  <a:srgbClr val="FF0000"/>
                </a:solidFill>
              </a:rPr>
              <a:t>캐릭터를 제외한 모든 적이 </a:t>
            </a:r>
            <a:r>
              <a:rPr lang="en-US" altLang="ko-KR" sz="1200" b="1" dirty="0">
                <a:solidFill>
                  <a:srgbClr val="FF0000"/>
                </a:solidFill>
              </a:rPr>
              <a:t>90% </a:t>
            </a:r>
            <a:r>
              <a:rPr lang="ko-KR" altLang="en-US" sz="1200" b="1" dirty="0">
                <a:solidFill>
                  <a:srgbClr val="FF0000"/>
                </a:solidFill>
              </a:rPr>
              <a:t>느려지는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불릿타임</a:t>
            </a:r>
            <a:r>
              <a:rPr lang="ko-KR" altLang="en-US" sz="1200" dirty="0" err="1"/>
              <a:t>을</a:t>
            </a:r>
            <a:r>
              <a:rPr lang="ko-KR" altLang="en-US" sz="1200" dirty="0"/>
              <a:t> 적용한다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궁극기</a:t>
            </a:r>
            <a:r>
              <a:rPr lang="ko-KR" altLang="en-US" sz="1200" dirty="0"/>
              <a:t> 사용을 취소하거나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사용한 후에는 </a:t>
            </a:r>
            <a:r>
              <a:rPr lang="ko-KR" altLang="en-US" sz="1200" dirty="0" err="1"/>
              <a:t>불릿타임이</a:t>
            </a:r>
            <a:r>
              <a:rPr lang="ko-KR" altLang="en-US" sz="1200" dirty="0"/>
              <a:t> 해제된다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01A8AFF2-9D44-FEBD-4274-F2D4D2C5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756" y="2893656"/>
            <a:ext cx="5004486" cy="281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EBB0A-AE99-FC64-AA16-D8D3DCBC46A4}"/>
              </a:ext>
            </a:extLst>
          </p:cNvPr>
          <p:cNvSpPr txBox="1"/>
          <p:nvPr/>
        </p:nvSpPr>
        <p:spPr>
          <a:xfrm>
            <a:off x="4594626" y="5799781"/>
            <a:ext cx="3321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불릿타임</a:t>
            </a:r>
            <a:r>
              <a:rPr lang="ko-KR" altLang="en-US" sz="1000" dirty="0"/>
              <a:t> 레퍼런스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사이버펑크</a:t>
            </a:r>
            <a:r>
              <a:rPr lang="en-US" altLang="ko-KR" sz="1000" dirty="0"/>
              <a:t> 2077 </a:t>
            </a:r>
            <a:r>
              <a:rPr lang="ko-KR" altLang="en-US" sz="1000" dirty="0" err="1"/>
              <a:t>산데비스탄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4"/>
              </a:rPr>
              <a:t>LINK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445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 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78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3626298" cy="3004317"/>
            <a:chOff x="1643427" y="1039424"/>
            <a:chExt cx="3626298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626298" cy="769441"/>
              <a:chOff x="1643427" y="986374"/>
              <a:chExt cx="3626298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23551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전투와 방치의 구분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시스템 접근 조건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417908" cy="769441"/>
              <a:chOff x="1643427" y="2096600"/>
              <a:chExt cx="3417908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전투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전투와 방치의 구분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D829F8-ABFA-EFC6-6D31-8175C4DB9FA1}"/>
              </a:ext>
            </a:extLst>
          </p:cNvPr>
          <p:cNvSpPr/>
          <p:nvPr/>
        </p:nvSpPr>
        <p:spPr>
          <a:xfrm>
            <a:off x="8115300" y="1415624"/>
            <a:ext cx="2870200" cy="4667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1B32754-E16E-038F-B237-EA8A7B05F162}"/>
              </a:ext>
            </a:extLst>
          </p:cNvPr>
          <p:cNvCxnSpPr>
            <a:stCxn id="29" idx="3"/>
            <a:endCxn id="69" idx="1"/>
          </p:cNvCxnSpPr>
          <p:nvPr/>
        </p:nvCxnSpPr>
        <p:spPr>
          <a:xfrm flipV="1">
            <a:off x="5360439" y="3749462"/>
            <a:ext cx="2754861" cy="97550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CB2BDC0-6373-301F-72DB-C10DB8FCD681}"/>
              </a:ext>
            </a:extLst>
          </p:cNvPr>
          <p:cNvSpPr txBox="1"/>
          <p:nvPr/>
        </p:nvSpPr>
        <p:spPr>
          <a:xfrm>
            <a:off x="3137116" y="20886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B1422D-D75A-DB7F-CECD-BBC768F7FE7A}"/>
              </a:ext>
            </a:extLst>
          </p:cNvPr>
          <p:cNvSpPr txBox="1"/>
          <p:nvPr/>
        </p:nvSpPr>
        <p:spPr>
          <a:xfrm>
            <a:off x="9294129" y="8117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EF7002-992D-487A-F4DB-AF3AAC1E889D}"/>
              </a:ext>
            </a:extLst>
          </p:cNvPr>
          <p:cNvSpPr txBox="1"/>
          <p:nvPr/>
        </p:nvSpPr>
        <p:spPr>
          <a:xfrm>
            <a:off x="1206500" y="5146742"/>
            <a:ext cx="4485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몬스터를 공격하는 모션만 출력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조작은 필요하지 않음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완전방치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E07FA-1905-B408-F05A-4C7A31CCB388}"/>
              </a:ext>
            </a:extLst>
          </p:cNvPr>
          <p:cNvSpPr txBox="1"/>
          <p:nvPr/>
        </p:nvSpPr>
        <p:spPr>
          <a:xfrm>
            <a:off x="1206500" y="5512365"/>
            <a:ext cx="4802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방치를 통해 획득한 재화는 보물상자에 쌓임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터치하면 수령 가능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AA92BE-8451-EE64-B8AB-F114A7258584}"/>
              </a:ext>
            </a:extLst>
          </p:cNvPr>
          <p:cNvGrpSpPr/>
          <p:nvPr/>
        </p:nvGrpSpPr>
        <p:grpSpPr>
          <a:xfrm>
            <a:off x="1457536" y="2701214"/>
            <a:ext cx="3902903" cy="2195385"/>
            <a:chOff x="1457536" y="2701214"/>
            <a:chExt cx="3902903" cy="2195385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622B742-9337-EDE5-6D1F-78F80257A849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16" name="그림 15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CE36F355-F165-96F9-6B3F-6C57046D4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89DFC5-C99B-7D56-B275-D543A09F6D62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DA5CD101-5E94-0DA4-FCAB-2E2C68D6E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B18CF-BC6C-E77B-D2DB-6E69D8021075}"/>
                  </a:ext>
                </a:extLst>
              </p:cNvPr>
              <p:cNvSpPr txBox="1"/>
              <p:nvPr/>
            </p:nvSpPr>
            <p:spPr>
              <a:xfrm>
                <a:off x="2560427" y="3027784"/>
                <a:ext cx="10310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1-4 </a:t>
                </a:r>
                <a:r>
                  <a:rPr lang="ko-KR" altLang="en-US" dirty="0" err="1"/>
                  <a:t>소탕중</a:t>
                </a:r>
                <a:endParaRPr lang="ko-KR" altLang="en-US" dirty="0"/>
              </a:p>
            </p:txBody>
          </p:sp>
          <p:sp>
            <p:nvSpPr>
              <p:cNvPr id="22" name="폭발: 8pt 21">
                <a:extLst>
                  <a:ext uri="{FF2B5EF4-FFF2-40B4-BE49-F238E27FC236}">
                    <a16:creationId xmlns:a16="http://schemas.microsoft.com/office/drawing/2014/main" id="{59BA593A-06CD-4AC7-5BF0-B5F0D24B8C96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EB4F90B-34EF-B0D9-7442-A4548BA0EFD2}"/>
                  </a:ext>
                </a:extLst>
              </p:cNvPr>
              <p:cNvSpPr/>
              <p:nvPr/>
            </p:nvSpPr>
            <p:spPr>
              <a:xfrm>
                <a:off x="2515963" y="3027784"/>
                <a:ext cx="1049446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2377439-A8D6-A567-AD9E-3324598340C7}"/>
                  </a:ext>
                </a:extLst>
              </p:cNvPr>
              <p:cNvSpPr/>
              <p:nvPr/>
            </p:nvSpPr>
            <p:spPr>
              <a:xfrm>
                <a:off x="4013201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76348D4-D873-05AB-DDAD-B642BD163132}"/>
                  </a:ext>
                </a:extLst>
              </p:cNvPr>
              <p:cNvSpPr/>
              <p:nvPr/>
            </p:nvSpPr>
            <p:spPr>
              <a:xfrm>
                <a:off x="3031477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총기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829EB7D-A987-76EE-7D1F-AC25D2C1FDD1}"/>
                  </a:ext>
                </a:extLst>
              </p:cNvPr>
              <p:cNvSpPr/>
              <p:nvPr/>
            </p:nvSpPr>
            <p:spPr>
              <a:xfrm>
                <a:off x="2049753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7E0CECA-15DE-BB19-2763-B64B240CCD60}"/>
                  </a:ext>
                </a:extLst>
              </p:cNvPr>
              <p:cNvSpPr/>
              <p:nvPr/>
            </p:nvSpPr>
            <p:spPr>
              <a:xfrm>
                <a:off x="1089236" y="4553339"/>
                <a:ext cx="957731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659A510-1431-3A2E-8B83-451C5694C6BE}"/>
                </a:ext>
              </a:extLst>
            </p:cNvPr>
            <p:cNvSpPr/>
            <p:nvPr/>
          </p:nvSpPr>
          <p:spPr>
            <a:xfrm>
              <a:off x="3540124" y="2701214"/>
              <a:ext cx="1820313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CE5F65E-EE74-D107-99DC-8CB42DD9C82B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398524-FCA5-7E9E-50D8-33B09E1CDA96}"/>
                </a:ext>
              </a:extLst>
            </p:cNvPr>
            <p:cNvSpPr txBox="1"/>
            <p:nvPr/>
          </p:nvSpPr>
          <p:spPr>
            <a:xfrm>
              <a:off x="4396832" y="381192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E5DF63-3099-D1B3-2B98-833D25D03404}"/>
                </a:ext>
              </a:extLst>
            </p:cNvPr>
            <p:cNvSpPr txBox="1"/>
            <p:nvPr/>
          </p:nvSpPr>
          <p:spPr>
            <a:xfrm>
              <a:off x="3210276" y="359590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82" name="그림 81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7491FA1-6F3D-3D0B-FFB0-52D5C118A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727" y="3699145"/>
              <a:ext cx="836474" cy="81053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995E80-6AD2-C609-5F45-042AD36F8956}"/>
                </a:ext>
              </a:extLst>
            </p:cNvPr>
            <p:cNvSpPr txBox="1"/>
            <p:nvPr/>
          </p:nvSpPr>
          <p:spPr>
            <a:xfrm>
              <a:off x="3936074" y="302075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4F11027-BDA8-EE0F-A84A-F193C5F9F929}"/>
              </a:ext>
            </a:extLst>
          </p:cNvPr>
          <p:cNvSpPr txBox="1"/>
          <p:nvPr/>
        </p:nvSpPr>
        <p:spPr>
          <a:xfrm>
            <a:off x="1206500" y="5877988"/>
            <a:ext cx="5195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방치를 통해 획득하는 초당 </a:t>
            </a:r>
            <a:r>
              <a:rPr lang="ko-KR" altLang="en-US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재화량은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클리어한 최대 스테이지에 따라 올라감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F9D2D9-E123-1F2A-7FFE-F9AE9EBBB74E}"/>
              </a:ext>
            </a:extLst>
          </p:cNvPr>
          <p:cNvGrpSpPr/>
          <p:nvPr/>
        </p:nvGrpSpPr>
        <p:grpSpPr>
          <a:xfrm>
            <a:off x="8529923" y="1844630"/>
            <a:ext cx="2144022" cy="1584370"/>
            <a:chOff x="8529923" y="1844630"/>
            <a:chExt cx="2144022" cy="158437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3A9023-8157-597C-F893-7CA0C65606A7}"/>
                </a:ext>
              </a:extLst>
            </p:cNvPr>
            <p:cNvSpPr txBox="1"/>
            <p:nvPr/>
          </p:nvSpPr>
          <p:spPr>
            <a:xfrm>
              <a:off x="8901420" y="3182779"/>
              <a:ext cx="15552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일반 스테이지 </a:t>
              </a:r>
              <a:r>
                <a:rPr lang="en-US" altLang="ko-KR" sz="1000" dirty="0"/>
                <a:t>(1-1~1-4)</a:t>
              </a:r>
              <a:endParaRPr lang="ko-KR" altLang="en-US" sz="1000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8C83C9E-8BCE-A4F8-91BE-9627B454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909422" y="2088631"/>
              <a:ext cx="116966" cy="302162"/>
            </a:xfrm>
            <a:prstGeom prst="rect">
              <a:avLst/>
            </a:prstGeom>
          </p:spPr>
        </p:pic>
        <p:pic>
          <p:nvPicPr>
            <p:cNvPr id="5" name="그림 4" descr="스크린샷, 어둠, 블랙이(가) 표시된 사진&#10;&#10;자동 생성된 설명">
              <a:extLst>
                <a:ext uri="{FF2B5EF4-FFF2-40B4-BE49-F238E27FC236}">
                  <a16:creationId xmlns:a16="http://schemas.microsoft.com/office/drawing/2014/main" id="{05938EFC-D3A7-587F-2514-BEC3C4581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9923" y="1844630"/>
              <a:ext cx="2144022" cy="120893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07F270-B765-BB36-F884-466064753538}"/>
                </a:ext>
              </a:extLst>
            </p:cNvPr>
            <p:cNvSpPr/>
            <p:nvPr/>
          </p:nvSpPr>
          <p:spPr>
            <a:xfrm>
              <a:off x="8552248" y="1844631"/>
              <a:ext cx="2092051" cy="1215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D1D253-DF40-0EDB-DDD5-A0D52DE229BA}"/>
              </a:ext>
            </a:extLst>
          </p:cNvPr>
          <p:cNvGrpSpPr/>
          <p:nvPr/>
        </p:nvGrpSpPr>
        <p:grpSpPr>
          <a:xfrm>
            <a:off x="8529923" y="4104414"/>
            <a:ext cx="2144022" cy="1584370"/>
            <a:chOff x="8529923" y="1844630"/>
            <a:chExt cx="2144022" cy="1584370"/>
          </a:xfrm>
        </p:grpSpPr>
        <p:pic>
          <p:nvPicPr>
            <p:cNvPr id="12" name="그림 11" descr="스크린샷, 어둠, 블랙이(가) 표시된 사진&#10;&#10;자동 생성된 설명">
              <a:extLst>
                <a:ext uri="{FF2B5EF4-FFF2-40B4-BE49-F238E27FC236}">
                  <a16:creationId xmlns:a16="http://schemas.microsoft.com/office/drawing/2014/main" id="{A2962CFC-33A2-9C3B-AD02-8E59FE68C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9923" y="1844630"/>
              <a:ext cx="2144022" cy="12089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CBDB4-FDAD-EE63-C8E4-451BDD4E6DA5}"/>
                </a:ext>
              </a:extLst>
            </p:cNvPr>
            <p:cNvSpPr txBox="1"/>
            <p:nvPr/>
          </p:nvSpPr>
          <p:spPr>
            <a:xfrm>
              <a:off x="8901420" y="3182779"/>
              <a:ext cx="12955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보스 스테이지 </a:t>
              </a:r>
              <a:r>
                <a:rPr lang="en-US" altLang="ko-KR" sz="1000" dirty="0"/>
                <a:t>(1-5)</a:t>
              </a:r>
              <a:endParaRPr lang="ko-KR" altLang="en-US" sz="1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F21465-61E2-0ABB-D2D2-D53162FA91FC}"/>
                </a:ext>
              </a:extLst>
            </p:cNvPr>
            <p:cNvSpPr/>
            <p:nvPr/>
          </p:nvSpPr>
          <p:spPr>
            <a:xfrm>
              <a:off x="8552248" y="1844631"/>
              <a:ext cx="2092051" cy="1215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3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시스템 접근 조건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870CD7-B63E-580C-D00A-1A0B6AF9AB19}"/>
              </a:ext>
            </a:extLst>
          </p:cNvPr>
          <p:cNvGrpSpPr/>
          <p:nvPr/>
        </p:nvGrpSpPr>
        <p:grpSpPr>
          <a:xfrm>
            <a:off x="838200" y="1078607"/>
            <a:ext cx="10515599" cy="5356900"/>
            <a:chOff x="838200" y="979854"/>
            <a:chExt cx="10515599" cy="5356900"/>
          </a:xfrm>
        </p:grpSpPr>
        <p:sp>
          <p:nvSpPr>
            <p:cNvPr id="3" name="Google Shape;58;p5">
              <a:extLst>
                <a:ext uri="{FF2B5EF4-FFF2-40B4-BE49-F238E27FC236}">
                  <a16:creationId xmlns:a16="http://schemas.microsoft.com/office/drawing/2014/main" id="{9410A33C-F46D-E953-3CD1-2553BBD5066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979854"/>
              <a:ext cx="10515599" cy="53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  <a:defRPr sz="1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1pPr>
              <a:lvl2pPr marL="914400" marR="0" lvl="1" indent="-31750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2pPr>
              <a:lvl3pPr marL="1371600" marR="0" lvl="2" indent="-30480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3pPr>
              <a:lvl4pPr marL="1828800" marR="0" lvl="3" indent="-29845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4pPr>
              <a:lvl5pPr marL="2286000" marR="0" lvl="4" indent="-29845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9pPr>
            </a:lstStyle>
            <a:p>
              <a:pPr marL="228600" indent="-220980">
                <a:spcBef>
                  <a:spcPts val="0"/>
                </a:spcBef>
                <a:buSzPct val="100000"/>
              </a:pPr>
              <a:r>
                <a:rPr lang="ko-KR" altLang="en-US" sz="1400" dirty="0"/>
                <a:t>각 챕터 일반 스테이지는 상시 개방 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solidFill>
                    <a:srgbClr val="0070C0"/>
                  </a:solidFill>
                </a:rPr>
                <a:t>6/28 </a:t>
              </a:r>
              <a:r>
                <a:rPr lang="ko-KR" altLang="en-US" sz="1400" dirty="0">
                  <a:solidFill>
                    <a:srgbClr val="0070C0"/>
                  </a:solidFill>
                </a:rPr>
                <a:t>회의</a:t>
              </a:r>
              <a:r>
                <a:rPr lang="en-US" altLang="ko-KR" sz="1400" dirty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>
                  <a:solidFill>
                    <a:srgbClr val="0070C0"/>
                  </a:solidFill>
                </a:rPr>
                <a:t>내용</a:t>
              </a:r>
              <a:r>
                <a:rPr lang="en-US" altLang="ko-KR" sz="1400" dirty="0"/>
                <a:t>)</a:t>
              </a:r>
              <a:endParaRPr lang="en-US" altLang="ko-KR" sz="4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약한 적을 다수 처치하여 효율을 추구하는 선택지와 강한 적에 도전하여 한번에 성장하는 선택지 제공하여 성장 빌드를 고민하도록 유도</a:t>
              </a: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스테이지 개수를 세분화 하기보다는 각 스테이지 사이의 간극을 크게 해서 </a:t>
              </a:r>
              <a:r>
                <a:rPr lang="ko-KR" altLang="en-US" sz="1200" dirty="0" err="1"/>
                <a:t>그라인딩</a:t>
              </a:r>
              <a:r>
                <a:rPr lang="ko-KR" altLang="en-US" sz="1200" dirty="0"/>
                <a:t> 유도</a:t>
              </a:r>
              <a:endParaRPr lang="en-US" altLang="ko-KR" sz="1200" dirty="0"/>
            </a:p>
            <a:p>
              <a:pPr marL="463868" lvl="1" indent="0">
                <a:lnSpc>
                  <a:spcPct val="100000"/>
                </a:lnSpc>
                <a:spcBef>
                  <a:spcPts val="700"/>
                </a:spcBef>
                <a:buSzPct val="140000"/>
                <a:buNone/>
              </a:pPr>
              <a:endParaRPr lang="en-US" altLang="ko-KR" sz="1200" dirty="0"/>
            </a:p>
            <a:p>
              <a:pPr marL="285750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400" dirty="0"/>
                <a:t>보스 스테이지 클리어를 통해 다음 챕터 해금 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solidFill>
                    <a:srgbClr val="0070C0"/>
                  </a:solidFill>
                </a:rPr>
                <a:t>6/28 </a:t>
              </a:r>
              <a:r>
                <a:rPr lang="ko-KR" altLang="en-US" sz="1400" dirty="0">
                  <a:solidFill>
                    <a:srgbClr val="0070C0"/>
                  </a:solidFill>
                </a:rPr>
                <a:t>회의</a:t>
              </a:r>
              <a:r>
                <a:rPr lang="en-US" altLang="ko-KR" sz="1400" dirty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>
                  <a:solidFill>
                    <a:srgbClr val="0070C0"/>
                  </a:solidFill>
                </a:rPr>
                <a:t>내용</a:t>
              </a:r>
              <a:r>
                <a:rPr lang="en-US" altLang="ko-KR" sz="1400" dirty="0"/>
                <a:t>)</a:t>
              </a:r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en-US" altLang="ko-KR" sz="1200" dirty="0"/>
                <a:t>1</a:t>
              </a:r>
              <a:r>
                <a:rPr lang="ko-KR" altLang="en-US" sz="1200" dirty="0"/>
                <a:t>챕터의 보스 스테이지를 클리어했다면 </a:t>
              </a:r>
              <a:r>
                <a:rPr lang="en-US" altLang="ko-KR" sz="1200" dirty="0"/>
                <a:t>1-3, 1-4 </a:t>
              </a:r>
              <a:r>
                <a:rPr lang="ko-KR" altLang="en-US" sz="1200" dirty="0"/>
                <a:t>스테이지를 클리어하지 않아도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챕터의 스테이지에 도전할 수 있다</a:t>
              </a:r>
              <a:r>
                <a:rPr lang="en-US" altLang="ko-KR" sz="1200" dirty="0"/>
                <a:t>.</a:t>
              </a:r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463868" lvl="1" indent="0">
                <a:lnSpc>
                  <a:spcPct val="100000"/>
                </a:lnSpc>
                <a:spcBef>
                  <a:spcPts val="700"/>
                </a:spcBef>
                <a:buSzPct val="140000"/>
                <a:buNone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285750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400" dirty="0"/>
                <a:t>콘텐츠 소모 속도 조절방안</a:t>
              </a: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보스 스테이지는 입장 열쇠로 입장 가능</a:t>
              </a:r>
              <a:r>
                <a:rPr lang="en-US" altLang="ko-KR" sz="1200" dirty="0"/>
                <a:t>. (</a:t>
              </a:r>
              <a:r>
                <a:rPr lang="ko-KR" altLang="en-US" sz="1200" dirty="0"/>
                <a:t>열쇠는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시간에 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개씩 획득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유료 재화로 구매 가능</a:t>
              </a:r>
              <a:r>
                <a:rPr lang="en-US" altLang="ko-KR" sz="1200" dirty="0"/>
                <a:t>)</a:t>
              </a:r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도전 성공 여부에 상관 없이 열쇠가 소모됨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F44DF79-6A40-D8C0-41A0-C71F33DDA816}"/>
                </a:ext>
              </a:extLst>
            </p:cNvPr>
            <p:cNvGrpSpPr/>
            <p:nvPr/>
          </p:nvGrpSpPr>
          <p:grpSpPr>
            <a:xfrm>
              <a:off x="1438275" y="3327400"/>
              <a:ext cx="8305800" cy="1543050"/>
              <a:chOff x="1438275" y="3124200"/>
              <a:chExt cx="8305800" cy="154305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BD947E2-DEA6-87CB-40C0-6C088A893763}"/>
                  </a:ext>
                </a:extLst>
              </p:cNvPr>
              <p:cNvGrpSpPr/>
              <p:nvPr/>
            </p:nvGrpSpPr>
            <p:grpSpPr>
              <a:xfrm>
                <a:off x="1438275" y="3124200"/>
                <a:ext cx="8305800" cy="1543050"/>
                <a:chOff x="1438275" y="3124200"/>
                <a:chExt cx="8305800" cy="1543050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8945368-FFD4-A83D-E2F0-CC4AC4B502DD}"/>
                    </a:ext>
                  </a:extLst>
                </p:cNvPr>
                <p:cNvGrpSpPr/>
                <p:nvPr/>
              </p:nvGrpSpPr>
              <p:grpSpPr>
                <a:xfrm>
                  <a:off x="1438275" y="3124200"/>
                  <a:ext cx="8305800" cy="1543050"/>
                  <a:chOff x="1438275" y="2867025"/>
                  <a:chExt cx="8305800" cy="1543050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E681266-993D-6264-CC15-EECA4D938122}"/>
                      </a:ext>
                    </a:extLst>
                  </p:cNvPr>
                  <p:cNvSpPr/>
                  <p:nvPr/>
                </p:nvSpPr>
                <p:spPr>
                  <a:xfrm>
                    <a:off x="143827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1-1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D6B6B44A-1ABA-842F-0EBC-C7A0A5DE0408}"/>
                      </a:ext>
                    </a:extLst>
                  </p:cNvPr>
                  <p:cNvSpPr/>
                  <p:nvPr/>
                </p:nvSpPr>
                <p:spPr>
                  <a:xfrm>
                    <a:off x="2800350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1-2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EE2077C8-AE7B-34FB-2885-DBC917B0AEE1}"/>
                      </a:ext>
                    </a:extLst>
                  </p:cNvPr>
                  <p:cNvSpPr/>
                  <p:nvPr/>
                </p:nvSpPr>
                <p:spPr>
                  <a:xfrm>
                    <a:off x="416242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1-3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201F6EC1-AA60-B43B-3841-47FCECBD7E84}"/>
                      </a:ext>
                    </a:extLst>
                  </p:cNvPr>
                  <p:cNvSpPr/>
                  <p:nvPr/>
                </p:nvSpPr>
                <p:spPr>
                  <a:xfrm>
                    <a:off x="5524500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1-4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220DE36D-50AC-7552-E53D-DC45726B155F}"/>
                      </a:ext>
                    </a:extLst>
                  </p:cNvPr>
                  <p:cNvSpPr/>
                  <p:nvPr/>
                </p:nvSpPr>
                <p:spPr>
                  <a:xfrm>
                    <a:off x="688657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1-5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보스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CC39280B-C22C-B8FE-5AD2-6AD7E09F9344}"/>
                      </a:ext>
                    </a:extLst>
                  </p:cNvPr>
                  <p:cNvCxnSpPr/>
                  <p:nvPr/>
                </p:nvCxnSpPr>
                <p:spPr>
                  <a:xfrm>
                    <a:off x="8324850" y="2867025"/>
                    <a:ext cx="0" cy="1543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C27E368-716F-2D2B-0F6C-E0FECAB03C41}"/>
                      </a:ext>
                    </a:extLst>
                  </p:cNvPr>
                  <p:cNvSpPr/>
                  <p:nvPr/>
                </p:nvSpPr>
                <p:spPr>
                  <a:xfrm>
                    <a:off x="860107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2-1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0D7470-3073-471B-936D-412CE5E4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77163" y="3153937"/>
                    <a:ext cx="98937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/>
                      <a:t>현재 스테이지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BBADCE8-A24E-3077-34A7-111506223442}"/>
                      </a:ext>
                    </a:extLst>
                  </p:cNvPr>
                  <p:cNvSpPr txBox="1"/>
                  <p:nvPr/>
                </p:nvSpPr>
                <p:spPr>
                  <a:xfrm>
                    <a:off x="7091628" y="3153937"/>
                    <a:ext cx="73289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/>
                      <a:t>도전 가능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5E80614-05E5-9CAE-13CF-6DEC43D44950}"/>
                      </a:ext>
                    </a:extLst>
                  </p:cNvPr>
                  <p:cNvSpPr txBox="1"/>
                  <p:nvPr/>
                </p:nvSpPr>
                <p:spPr>
                  <a:xfrm>
                    <a:off x="5048515" y="4096732"/>
                    <a:ext cx="73289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>
                        <a:solidFill>
                          <a:srgbClr val="FF0000"/>
                        </a:solidFill>
                      </a:rPr>
                      <a:t>스킵</a:t>
                    </a:r>
                    <a:r>
                      <a:rPr lang="ko-KR" altLang="en-US" sz="1000" dirty="0">
                        <a:solidFill>
                          <a:srgbClr val="FF0000"/>
                        </a:solidFill>
                      </a:rPr>
                      <a:t> 가능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5E26E04-DA40-25B6-1F60-C6DAEECDC8A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255" y="3020812"/>
                    <a:ext cx="102463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/>
                      <a:t>클리어 시 해금</a:t>
                    </a:r>
                  </a:p>
                </p:txBody>
              </p:sp>
            </p:grp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7D8EA53-2DA0-A57F-3C63-0B2084C6EC54}"/>
                    </a:ext>
                  </a:extLst>
                </p:cNvPr>
                <p:cNvCxnSpPr/>
                <p:nvPr/>
              </p:nvCxnSpPr>
              <p:spPr>
                <a:xfrm>
                  <a:off x="4162425" y="4333875"/>
                  <a:ext cx="2505075" cy="0"/>
                </a:xfrm>
                <a:prstGeom prst="line">
                  <a:avLst/>
                </a:prstGeom>
                <a:ln>
                  <a:solidFill>
                    <a:srgbClr val="FF3B3B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CD5DA95A-77FA-4603-618E-6D209FDCAAD2}"/>
                  </a:ext>
                </a:extLst>
              </p:cNvPr>
              <p:cNvCxnSpPr>
                <a:cxnSpLocks/>
                <a:stCxn id="12" idx="0"/>
                <a:endCxn id="13" idx="0"/>
              </p:cNvCxnSpPr>
              <p:nvPr/>
            </p:nvCxnSpPr>
            <p:spPr>
              <a:xfrm rot="5400000" flipH="1" flipV="1">
                <a:off x="5414962" y="1368000"/>
                <a:ext cx="12700" cy="4086225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C67580-0C94-FF37-A7C6-EFDA96547F0C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>
            <a:off x="7824521" y="3836176"/>
            <a:ext cx="1348054" cy="266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전투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맵 구조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9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모든 스테이지는 </a:t>
            </a:r>
            <a:r>
              <a:rPr lang="en-US" altLang="ko-KR" sz="1400" dirty="0"/>
              <a:t>10X10 </a:t>
            </a:r>
            <a:r>
              <a:rPr lang="ko-KR" altLang="en-US" sz="1400" dirty="0"/>
              <a:t>영역 중앙에서 시작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종</a:t>
            </a:r>
            <a:r>
              <a:rPr lang="en-US" altLang="ko-KR" sz="1200" dirty="0"/>
              <a:t>, </a:t>
            </a:r>
            <a:r>
              <a:rPr lang="ko-KR" altLang="en-US" sz="1200" dirty="0"/>
              <a:t>횡 중 한 방향으로만 스크롤되는 방식이 아닌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다방향</a:t>
            </a:r>
            <a:r>
              <a:rPr lang="ko-KR" altLang="en-US" sz="1200" dirty="0"/>
              <a:t> 스크롤 방식으로 </a:t>
            </a:r>
            <a:r>
              <a:rPr lang="ko-KR" altLang="en-US" sz="1200" dirty="0" err="1"/>
              <a:t>맵을</a:t>
            </a:r>
            <a:r>
              <a:rPr lang="ko-KR" altLang="en-US" sz="1200" dirty="0"/>
              <a:t> 구현하여 자유도를 높인다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그러면서도 맵 끝으로 이동해도 보스의 모습이 보일 정도의 적절한 크기인 </a:t>
            </a:r>
            <a:r>
              <a:rPr lang="en-US" altLang="ko-KR" sz="1200" dirty="0"/>
              <a:t>10x10</a:t>
            </a:r>
            <a:r>
              <a:rPr lang="ko-KR" altLang="en-US" sz="1200" dirty="0"/>
              <a:t>을 채택하였다</a:t>
            </a:r>
            <a:r>
              <a:rPr lang="en-US" altLang="ko-KR" sz="1200" dirty="0"/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068B38-92EE-285F-EECC-5C24672FF76A}"/>
              </a:ext>
            </a:extLst>
          </p:cNvPr>
          <p:cNvGrpSpPr/>
          <p:nvPr/>
        </p:nvGrpSpPr>
        <p:grpSpPr>
          <a:xfrm>
            <a:off x="1869425" y="3429000"/>
            <a:ext cx="1788175" cy="1801179"/>
            <a:chOff x="1869425" y="3429000"/>
            <a:chExt cx="1788175" cy="180117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B88FFD9-7500-77CD-C3C6-26E34EE501B4}"/>
                </a:ext>
              </a:extLst>
            </p:cNvPr>
            <p:cNvGrpSpPr/>
            <p:nvPr/>
          </p:nvGrpSpPr>
          <p:grpSpPr>
            <a:xfrm>
              <a:off x="1869425" y="3429000"/>
              <a:ext cx="1788175" cy="1801179"/>
              <a:chOff x="2069450" y="3074702"/>
              <a:chExt cx="1788175" cy="1801179"/>
            </a:xfrm>
          </p:grpSpPr>
          <p:pic>
            <p:nvPicPr>
              <p:cNvPr id="15" name="그림 1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F266B7CD-9EC0-7981-8C28-570CC0712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868" y="3862796"/>
                <a:ext cx="115338" cy="224990"/>
              </a:xfrm>
              <a:prstGeom prst="rect">
                <a:avLst/>
              </a:prstGeom>
            </p:spPr>
          </p:pic>
          <p:pic>
            <p:nvPicPr>
              <p:cNvPr id="20" name="그림 1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A398174-69A7-DF7D-36AF-EB78B2882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9450" y="3074702"/>
                <a:ext cx="1788175" cy="1801179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ACF101-39D5-DD24-1357-BF133F1638AC}"/>
                </a:ext>
              </a:extLst>
            </p:cNvPr>
            <p:cNvSpPr/>
            <p:nvPr/>
          </p:nvSpPr>
          <p:spPr>
            <a:xfrm>
              <a:off x="2053899" y="3881914"/>
              <a:ext cx="1419225" cy="895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8D72C71-5E13-2248-D3C2-AFDFF295AC94}"/>
              </a:ext>
            </a:extLst>
          </p:cNvPr>
          <p:cNvSpPr txBox="1"/>
          <p:nvPr/>
        </p:nvSpPr>
        <p:spPr>
          <a:xfrm>
            <a:off x="2224224" y="2833212"/>
            <a:ext cx="242245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일반적인 스마트폰 </a:t>
            </a:r>
            <a:r>
              <a:rPr lang="ko-KR" altLang="en-US" sz="1000" dirty="0" err="1">
                <a:solidFill>
                  <a:srgbClr val="FF0000"/>
                </a:solidFill>
              </a:rPr>
              <a:t>화면비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(16:9, 16:10)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B56F02-77A7-E7B6-7D3B-EB8F8D7582F9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2763512" y="3079433"/>
            <a:ext cx="671941" cy="8024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EF31CAD-4ED3-49B5-4FEA-ACDD39D07D21}"/>
              </a:ext>
            </a:extLst>
          </p:cNvPr>
          <p:cNvGrpSpPr/>
          <p:nvPr/>
        </p:nvGrpSpPr>
        <p:grpSpPr>
          <a:xfrm>
            <a:off x="6262775" y="2533287"/>
            <a:ext cx="3875325" cy="3367613"/>
            <a:chOff x="1869425" y="3429000"/>
            <a:chExt cx="1788175" cy="180117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3219E66-6985-20E6-A00C-1F31F3218D8B}"/>
                </a:ext>
              </a:extLst>
            </p:cNvPr>
            <p:cNvGrpSpPr/>
            <p:nvPr/>
          </p:nvGrpSpPr>
          <p:grpSpPr>
            <a:xfrm>
              <a:off x="1869425" y="3429000"/>
              <a:ext cx="1788175" cy="1801179"/>
              <a:chOff x="2069450" y="3074702"/>
              <a:chExt cx="1788175" cy="1801179"/>
            </a:xfrm>
          </p:grpSpPr>
          <p:pic>
            <p:nvPicPr>
              <p:cNvPr id="35" name="그림 3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4F0D2F61-ED82-6273-9B26-2E20DA13B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868" y="3862796"/>
                <a:ext cx="115338" cy="224990"/>
              </a:xfrm>
              <a:prstGeom prst="rect">
                <a:avLst/>
              </a:prstGeom>
            </p:spPr>
          </p:pic>
          <p:pic>
            <p:nvPicPr>
              <p:cNvPr id="40" name="그림 3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EC34A12-FF57-5D80-87DC-9A362EFC6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10000"/>
              </a:blip>
              <a:stretch>
                <a:fillRect/>
              </a:stretch>
            </p:blipFill>
            <p:spPr>
              <a:xfrm>
                <a:off x="2069450" y="3074702"/>
                <a:ext cx="1788175" cy="1801179"/>
              </a:xfrm>
              <a:prstGeom prst="rect">
                <a:avLst/>
              </a:prstGeom>
            </p:spPr>
          </p:pic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DD152-1E76-49D3-96EB-BD9090C6E717}"/>
                </a:ext>
              </a:extLst>
            </p:cNvPr>
            <p:cNvSpPr/>
            <p:nvPr/>
          </p:nvSpPr>
          <p:spPr>
            <a:xfrm>
              <a:off x="2053899" y="3881914"/>
              <a:ext cx="1419225" cy="895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F8D5DBD-9759-A15F-547B-27EEF8EA7A02}"/>
              </a:ext>
            </a:extLst>
          </p:cNvPr>
          <p:cNvCxnSpPr>
            <a:cxnSpLocks/>
          </p:cNvCxnSpPr>
          <p:nvPr/>
        </p:nvCxnSpPr>
        <p:spPr>
          <a:xfrm flipH="1">
            <a:off x="9735277" y="2533287"/>
            <a:ext cx="402818" cy="846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06A1EF-7C1B-BE5B-0895-2BEF55354B01}"/>
              </a:ext>
            </a:extLst>
          </p:cNvPr>
          <p:cNvCxnSpPr>
            <a:cxnSpLocks/>
          </p:cNvCxnSpPr>
          <p:nvPr/>
        </p:nvCxnSpPr>
        <p:spPr>
          <a:xfrm flipH="1">
            <a:off x="6274799" y="5054097"/>
            <a:ext cx="387767" cy="846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647565-8836-1A31-8286-C0D5E638C32C}"/>
              </a:ext>
            </a:extLst>
          </p:cNvPr>
          <p:cNvSpPr txBox="1"/>
          <p:nvPr/>
        </p:nvSpPr>
        <p:spPr>
          <a:xfrm>
            <a:off x="9002379" y="3102323"/>
            <a:ext cx="7328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유저 화면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0069FB-2037-B028-2B5A-5FF36FB3CE29}"/>
              </a:ext>
            </a:extLst>
          </p:cNvPr>
          <p:cNvSpPr txBox="1"/>
          <p:nvPr/>
        </p:nvSpPr>
        <p:spPr>
          <a:xfrm>
            <a:off x="8816953" y="2245728"/>
            <a:ext cx="13163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실제 이동 가능 공간</a:t>
            </a:r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이(가) 표시된 사진&#10;&#10;자동 생성된 설명">
            <a:extLst>
              <a:ext uri="{FF2B5EF4-FFF2-40B4-BE49-F238E27FC236}">
                <a16:creationId xmlns:a16="http://schemas.microsoft.com/office/drawing/2014/main" id="{2F40551A-E028-4FE4-2E82-D633900B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38" y="4429711"/>
            <a:ext cx="208449" cy="4066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일반 스테이지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제한 시간 안에 몬스터 </a:t>
            </a:r>
            <a:r>
              <a:rPr lang="en-US" altLang="ko-KR" sz="1400" dirty="0"/>
              <a:t>n</a:t>
            </a:r>
            <a:r>
              <a:rPr lang="ko-KR" altLang="en-US" sz="1400" dirty="0"/>
              <a:t>마리 처치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적은 근거리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플레이어는 원거리 공격을 하기 때문에 제한시간이 없다면 콘텐츠 소모 속도가 지나치게 빨라질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적 생성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10x10 </a:t>
            </a:r>
            <a:r>
              <a:rPr lang="ko-KR" altLang="en-US" sz="1200" dirty="0"/>
              <a:t>영역 중 플레이어 기준 </a:t>
            </a:r>
            <a:r>
              <a:rPr lang="en-US" altLang="ko-KR" sz="1200" dirty="0"/>
              <a:t>3x3</a:t>
            </a:r>
            <a:r>
              <a:rPr lang="ko-KR" altLang="en-US" sz="1200" dirty="0"/>
              <a:t>을 제외한 나머지 영역에 랜덤하게 적 무리가 생성된다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적 소환 빈도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무리의 개체 수는 </a:t>
            </a:r>
            <a:r>
              <a:rPr lang="en-US" altLang="ko-KR" sz="1200" dirty="0" err="1"/>
              <a:t>NormalStageLevel</a:t>
            </a:r>
            <a:r>
              <a:rPr lang="en-US" altLang="ko-KR" sz="1200" dirty="0"/>
              <a:t> </a:t>
            </a:r>
            <a:r>
              <a:rPr lang="ko-KR" altLang="en-US" sz="1200" dirty="0"/>
              <a:t>문서 참조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C19A4-9879-6AC3-07BE-93BE91C7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78368" y="4417375"/>
            <a:ext cx="132888" cy="343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4806E0-4789-F141-D4D2-70659A82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49253" y="4561708"/>
            <a:ext cx="132888" cy="343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C4C05-4062-2738-391F-3CCCA62A082D}"/>
              </a:ext>
            </a:extLst>
          </p:cNvPr>
          <p:cNvSpPr txBox="1"/>
          <p:nvPr/>
        </p:nvSpPr>
        <p:spPr>
          <a:xfrm>
            <a:off x="5713351" y="582859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몬스터 생성 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8811A4-8ADC-F926-40ED-DFB1F435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31608" y="3651565"/>
            <a:ext cx="132888" cy="343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A934B8-090D-4332-4448-7BA1EA41E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02493" y="3795898"/>
            <a:ext cx="132888" cy="3432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BADB3C-8483-50DE-6CB4-A869CE84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91357" y="4760669"/>
            <a:ext cx="132888" cy="3432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21379E-555D-1695-1C42-3D02C118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62242" y="4905002"/>
            <a:ext cx="132888" cy="343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5065E0-2D0B-F221-A4ED-844D4223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88" y="4760669"/>
            <a:ext cx="132888" cy="3432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53C5F7-895C-E41C-A361-15639BA7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73" y="4905002"/>
            <a:ext cx="132888" cy="3432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7B4423-2BAF-BE69-985B-85DE87C6B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51" y="3607207"/>
            <a:ext cx="132888" cy="343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4791D4-B680-2BD8-3D93-544434973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36" y="3751540"/>
            <a:ext cx="132888" cy="3432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91F82A-3477-C351-1D75-A8B93888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62624" y="5151829"/>
            <a:ext cx="132888" cy="3432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995221-1EE0-AB24-BD97-3601560F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33509" y="5296162"/>
            <a:ext cx="132888" cy="343294"/>
          </a:xfrm>
          <a:prstGeom prst="rect">
            <a:avLst/>
          </a:prstGeom>
        </p:spPr>
      </p:pic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D185CEAA-5C14-0B1C-1591-30FD38011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9785"/>
              </p:ext>
            </p:extLst>
          </p:nvPr>
        </p:nvGraphicFramePr>
        <p:xfrm>
          <a:off x="4632373" y="3429000"/>
          <a:ext cx="2946304" cy="225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288">
                  <a:extLst>
                    <a:ext uri="{9D8B030D-6E8A-4147-A177-3AD203B41FA5}">
                      <a16:colId xmlns:a16="http://schemas.microsoft.com/office/drawing/2014/main" val="4067118606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2833053297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3266471410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2944949091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1879198212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1163101286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3647875563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3506291876"/>
                    </a:ext>
                  </a:extLst>
                </a:gridCol>
              </a:tblGrid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925630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74935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14276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577085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3319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4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3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일반 몬스터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8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생성 즉시 플레이어를 추격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플레이어를 사방에서 포위하여 긴장감을 유발하기 위해 적은 생성되자마자 플레이어를 향해 다가오도록 설계한다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일반 몬스터 </a:t>
            </a:r>
            <a:r>
              <a:rPr lang="en-US" altLang="ko-KR" sz="1200" dirty="0"/>
              <a:t>Idle </a:t>
            </a:r>
            <a:r>
              <a:rPr lang="ko-KR" altLang="en-US" sz="1200" dirty="0"/>
              <a:t>모션을 구현할 필요 없기에 다른 부분에 리소스를 더 활용할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39AB11-F6F0-FB19-02D1-2A84C8AECF32}"/>
              </a:ext>
            </a:extLst>
          </p:cNvPr>
          <p:cNvGrpSpPr/>
          <p:nvPr/>
        </p:nvGrpSpPr>
        <p:grpSpPr>
          <a:xfrm>
            <a:off x="2382997" y="2565856"/>
            <a:ext cx="7426006" cy="3927019"/>
            <a:chOff x="2674978" y="2467242"/>
            <a:chExt cx="7426006" cy="392701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CAF5A2-4280-E7F9-E11E-A5EF152B97E0}"/>
                </a:ext>
              </a:extLst>
            </p:cNvPr>
            <p:cNvSpPr/>
            <p:nvPr/>
          </p:nvSpPr>
          <p:spPr>
            <a:xfrm>
              <a:off x="2674978" y="3945349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추격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D5BCA0-82F8-839C-5B1F-AAA79877119B}"/>
                </a:ext>
              </a:extLst>
            </p:cNvPr>
            <p:cNvSpPr/>
            <p:nvPr/>
          </p:nvSpPr>
          <p:spPr>
            <a:xfrm>
              <a:off x="5972932" y="2467242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공격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7353E5D-471C-5248-EEDB-FC209A90403E}"/>
                </a:ext>
              </a:extLst>
            </p:cNvPr>
            <p:cNvSpPr/>
            <p:nvPr/>
          </p:nvSpPr>
          <p:spPr>
            <a:xfrm>
              <a:off x="5972932" y="5452611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Abadi" panose="020F0502020204030204" pitchFamily="34" charset="0"/>
                </a:rPr>
                <a:t>넉백</a:t>
              </a:r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피격</a:t>
              </a:r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F0CCBA9-CC6E-7461-C920-76AB5AA9E715}"/>
                </a:ext>
              </a:extLst>
            </p:cNvPr>
            <p:cNvCxnSpPr>
              <a:cxnSpLocks/>
              <a:stCxn id="9" idx="7"/>
              <a:endCxn id="10" idx="2"/>
            </p:cNvCxnSpPr>
            <p:nvPr/>
          </p:nvCxnSpPr>
          <p:spPr>
            <a:xfrm flipV="1">
              <a:off x="3478727" y="2938067"/>
              <a:ext cx="2494205" cy="1145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E0B4AAC-A7A7-E606-A76F-8CC5392A80EB}"/>
                </a:ext>
              </a:extLst>
            </p:cNvPr>
            <p:cNvCxnSpPr>
              <a:cxnSpLocks/>
              <a:stCxn id="9" idx="5"/>
              <a:endCxn id="11" idx="2"/>
            </p:cNvCxnSpPr>
            <p:nvPr/>
          </p:nvCxnSpPr>
          <p:spPr>
            <a:xfrm>
              <a:off x="3478727" y="4749098"/>
              <a:ext cx="2494205" cy="117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D476948-2EDD-93A9-9D2C-94A46D23156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443757" y="3408892"/>
              <a:ext cx="0" cy="20437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F16479-FA1A-74B1-5D2A-8CFDF88D89EC}"/>
                </a:ext>
              </a:extLst>
            </p:cNvPr>
            <p:cNvSpPr txBox="1"/>
            <p:nvPr/>
          </p:nvSpPr>
          <p:spPr>
            <a:xfrm>
              <a:off x="3478727" y="3105720"/>
              <a:ext cx="1143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 범위 내에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플레이어 존재 </a:t>
              </a:r>
              <a:r>
                <a:rPr lang="en-US" altLang="ko-KR" sz="1000" b="1" dirty="0">
                  <a:latin typeface="+mn-ea"/>
                  <a:ea typeface="+mn-ea"/>
                </a:rPr>
                <a:t>O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4FBB2-3B84-4332-8A02-0606106B471D}"/>
                </a:ext>
              </a:extLst>
            </p:cNvPr>
            <p:cNvSpPr txBox="1"/>
            <p:nvPr/>
          </p:nvSpPr>
          <p:spPr>
            <a:xfrm>
              <a:off x="3536620" y="5406445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공격당했지만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남아있음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2A9387-BBBA-C375-C923-96E0D407DD41}"/>
                </a:ext>
              </a:extLst>
            </p:cNvPr>
            <p:cNvSpPr txBox="1"/>
            <p:nvPr/>
          </p:nvSpPr>
          <p:spPr>
            <a:xfrm>
              <a:off x="6415285" y="3727055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공격당했지만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남아있음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33F60D-7AE0-1F3E-4C2D-7E9FDCE8BA7F}"/>
                </a:ext>
              </a:extLst>
            </p:cNvPr>
            <p:cNvSpPr/>
            <p:nvPr/>
          </p:nvSpPr>
          <p:spPr>
            <a:xfrm>
              <a:off x="9159334" y="3945349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사망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3457642-E1DA-2642-33E8-C6B73B93CD07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>
              <a:off x="3616628" y="4416174"/>
              <a:ext cx="55427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B58AED-FE77-320D-FB21-197AA99CAE57}"/>
                </a:ext>
              </a:extLst>
            </p:cNvPr>
            <p:cNvSpPr txBox="1"/>
            <p:nvPr/>
          </p:nvSpPr>
          <p:spPr>
            <a:xfrm>
              <a:off x="7568992" y="4473481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8F7A147-B222-106B-108D-D09C1E09E3A7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77050" y="3093290"/>
              <a:ext cx="2420185" cy="989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3667E1-5B98-32D1-6258-8B55F380B1DC}"/>
                </a:ext>
              </a:extLst>
            </p:cNvPr>
            <p:cNvSpPr txBox="1"/>
            <p:nvPr/>
          </p:nvSpPr>
          <p:spPr>
            <a:xfrm>
              <a:off x="8318846" y="321545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8CBB1CD-4968-3A50-D98E-9F7CF51978F9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6877050" y="4749098"/>
              <a:ext cx="2420185" cy="989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737981-6DF0-EDDA-A07F-EF2C705AAA3A}"/>
                </a:ext>
              </a:extLst>
            </p:cNvPr>
            <p:cNvSpPr txBox="1"/>
            <p:nvPr/>
          </p:nvSpPr>
          <p:spPr>
            <a:xfrm>
              <a:off x="8310391" y="5206390"/>
              <a:ext cx="910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D0641D5-9331-B0C5-4CD0-CDA95B081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5100" y="3165815"/>
              <a:ext cx="2327832" cy="106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53DD25-06A1-D82A-3C6E-11CE2F914070}"/>
                </a:ext>
              </a:extLst>
            </p:cNvPr>
            <p:cNvSpPr txBox="1"/>
            <p:nvPr/>
          </p:nvSpPr>
          <p:spPr>
            <a:xfrm>
              <a:off x="5088307" y="3591077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모션 종료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E8D0224-C35D-AB81-137A-556D6921D5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4952" y="4592175"/>
              <a:ext cx="2299405" cy="108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6339B0-C231-D51D-4F6D-18AB608CE4BA}"/>
                </a:ext>
              </a:extLst>
            </p:cNvPr>
            <p:cNvSpPr txBox="1"/>
            <p:nvPr/>
          </p:nvSpPr>
          <p:spPr>
            <a:xfrm>
              <a:off x="5088307" y="4995671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모션 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62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1018</Words>
  <Application>Microsoft Office PowerPoint</Application>
  <PresentationFormat>와이드스크린</PresentationFormat>
  <Paragraphs>212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Malgun Gothic</vt:lpstr>
      <vt:lpstr>Malgun Gothic</vt:lpstr>
      <vt:lpstr>Abadi</vt:lpstr>
      <vt:lpstr>Arial</vt:lpstr>
      <vt:lpstr>Office 테마</vt:lpstr>
      <vt:lpstr>전투 시스템 기획</vt:lpstr>
      <vt:lpstr>목차</vt:lpstr>
      <vt:lpstr>1. 전투 시스템 개요</vt:lpstr>
      <vt:lpstr>1-1. 전투와 방치의 구분</vt:lpstr>
      <vt:lpstr>1-2. 시스템 접근 조건</vt:lpstr>
      <vt:lpstr>2. 전투 시스템 상세</vt:lpstr>
      <vt:lpstr>2-1. 맵 구조</vt:lpstr>
      <vt:lpstr>2-2. 일반 스테이지</vt:lpstr>
      <vt:lpstr>2-3. 일반 몬스터 FSM</vt:lpstr>
      <vt:lpstr>2-4. 캐릭터 조작</vt:lpstr>
      <vt:lpstr>2-5. 평타</vt:lpstr>
      <vt:lpstr>2-6. 대쉬</vt:lpstr>
      <vt:lpstr>2-7. 총기 스킬 사용</vt:lpstr>
      <vt:lpstr>2-7. 총기 스킬 사용</vt:lpstr>
      <vt:lpstr>2-8. 궁극기 스킬 사용</vt:lpstr>
      <vt:lpstr>2-9. 불릿 타임</vt:lpstr>
      <vt:lpstr>3. 변경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531</cp:revision>
  <dcterms:created xsi:type="dcterms:W3CDTF">2017-09-26T02:52:19Z</dcterms:created>
  <dcterms:modified xsi:type="dcterms:W3CDTF">2023-06-30T09:16:04Z</dcterms:modified>
</cp:coreProperties>
</file>