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1484" r:id="rId3"/>
    <p:sldId id="1482" r:id="rId4"/>
    <p:sldId id="1483" r:id="rId5"/>
    <p:sldId id="1485" r:id="rId6"/>
    <p:sldId id="1486" r:id="rId7"/>
    <p:sldId id="1487" r:id="rId8"/>
    <p:sldId id="148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3F"/>
    <a:srgbClr val="FF0068"/>
    <a:srgbClr val="FFFFFF"/>
    <a:srgbClr val="00FF48"/>
    <a:srgbClr val="F000DF"/>
    <a:srgbClr val="FF002A"/>
    <a:srgbClr val="FFFB00"/>
    <a:srgbClr val="9000FF"/>
    <a:srgbClr val="FF3B3B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75E78-22FE-48BE-A019-4F72418DD22E}" v="22" dt="2023-08-03T07:20:41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814" autoAdjust="0"/>
  </p:normalViewPr>
  <p:slideViewPr>
    <p:cSldViewPr snapToGrid="0">
      <p:cViewPr>
        <p:scale>
          <a:sx n="66" d="100"/>
          <a:sy n="66" d="100"/>
        </p:scale>
        <p:origin x="540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35275E78-22FE-48BE-A019-4F72418DD22E}"/>
    <pc:docChg chg="undo custSel addSld delSld modSld sldOrd">
      <pc:chgData name="조 준영" userId="ca2aeba951d90199" providerId="LiveId" clId="{35275E78-22FE-48BE-A019-4F72418DD22E}" dt="2023-08-03T07:20:46.596" v="252" actId="1076"/>
      <pc:docMkLst>
        <pc:docMk/>
      </pc:docMkLst>
      <pc:sldChg chg="addSp delSp modSp mod">
        <pc:chgData name="조 준영" userId="ca2aeba951d90199" providerId="LiveId" clId="{35275E78-22FE-48BE-A019-4F72418DD22E}" dt="2023-08-02T07:43:56.208" v="78" actId="20577"/>
        <pc:sldMkLst>
          <pc:docMk/>
          <pc:sldMk cId="2527432823" sldId="268"/>
        </pc:sldMkLst>
        <pc:spChg chg="add del mod">
          <ac:chgData name="조 준영" userId="ca2aeba951d90199" providerId="LiveId" clId="{35275E78-22FE-48BE-A019-4F72418DD22E}" dt="2023-08-02T07:43:23.381" v="21" actId="20577"/>
          <ac:spMkLst>
            <pc:docMk/>
            <pc:sldMk cId="2527432823" sldId="268"/>
            <ac:spMk id="3" creationId="{239F2C2E-3D84-11F4-405C-88CE4697FE31}"/>
          </ac:spMkLst>
        </pc:spChg>
        <pc:spChg chg="mod">
          <ac:chgData name="조 준영" userId="ca2aeba951d90199" providerId="LiveId" clId="{35275E78-22FE-48BE-A019-4F72418DD22E}" dt="2023-08-02T07:43:56.208" v="78" actId="20577"/>
          <ac:spMkLst>
            <pc:docMk/>
            <pc:sldMk cId="2527432823" sldId="268"/>
            <ac:spMk id="38" creationId="{00000000-0000-0000-0000-000000000000}"/>
          </ac:spMkLst>
        </pc:spChg>
        <pc:spChg chg="del">
          <ac:chgData name="조 준영" userId="ca2aeba951d90199" providerId="LiveId" clId="{35275E78-22FE-48BE-A019-4F72418DD22E}" dt="2023-08-02T07:43:16.746" v="9" actId="478"/>
          <ac:spMkLst>
            <pc:docMk/>
            <pc:sldMk cId="2527432823" sldId="268"/>
            <ac:spMk id="39" creationId="{00000000-0000-0000-0000-000000000000}"/>
          </ac:spMkLst>
        </pc:spChg>
      </pc:sldChg>
      <pc:sldChg chg="del">
        <pc:chgData name="조 준영" userId="ca2aeba951d90199" providerId="LiveId" clId="{35275E78-22FE-48BE-A019-4F72418DD22E}" dt="2023-08-02T07:43:13.498" v="7" actId="47"/>
        <pc:sldMkLst>
          <pc:docMk/>
          <pc:sldMk cId="33027959" sldId="303"/>
        </pc:sldMkLst>
      </pc:sldChg>
      <pc:sldChg chg="del">
        <pc:chgData name="조 준영" userId="ca2aeba951d90199" providerId="LiveId" clId="{35275E78-22FE-48BE-A019-4F72418DD22E}" dt="2023-08-02T07:43:13.853" v="8" actId="47"/>
        <pc:sldMkLst>
          <pc:docMk/>
          <pc:sldMk cId="397505880" sldId="1472"/>
        </pc:sldMkLst>
      </pc:sldChg>
      <pc:sldChg chg="modSp add del mod">
        <pc:chgData name="조 준영" userId="ca2aeba951d90199" providerId="LiveId" clId="{35275E78-22FE-48BE-A019-4F72418DD22E}" dt="2023-08-02T07:44:07.111" v="106" actId="20577"/>
        <pc:sldMkLst>
          <pc:docMk/>
          <pc:sldMk cId="995628698" sldId="1480"/>
        </pc:sldMkLst>
        <pc:spChg chg="mod">
          <ac:chgData name="조 준영" userId="ca2aeba951d90199" providerId="LiveId" clId="{35275E78-22FE-48BE-A019-4F72418DD22E}" dt="2023-08-02T07:44:07.111" v="106" actId="20577"/>
          <ac:spMkLst>
            <pc:docMk/>
            <pc:sldMk cId="995628698" sldId="1480"/>
            <ac:spMk id="2" creationId="{82A353CE-3830-426E-8E43-E8484A68E5BE}"/>
          </ac:spMkLst>
        </pc:spChg>
      </pc:sldChg>
      <pc:sldChg chg="addSp delSp modSp add mod ord">
        <pc:chgData name="조 준영" userId="ca2aeba951d90199" providerId="LiveId" clId="{35275E78-22FE-48BE-A019-4F72418DD22E}" dt="2023-08-03T07:20:46.596" v="252" actId="1076"/>
        <pc:sldMkLst>
          <pc:docMk/>
          <pc:sldMk cId="943566667" sldId="1481"/>
        </pc:sldMkLst>
        <pc:spChg chg="del">
          <ac:chgData name="조 준영" userId="ca2aeba951d90199" providerId="LiveId" clId="{35275E78-22FE-48BE-A019-4F72418DD22E}" dt="2023-08-02T08:13:42.663" v="111" actId="478"/>
          <ac:spMkLst>
            <pc:docMk/>
            <pc:sldMk cId="943566667" sldId="1481"/>
            <ac:spMk id="3" creationId="{D67B77E5-FE3D-5122-A722-47634ADA2589}"/>
          </ac:spMkLst>
        </pc:spChg>
        <pc:spChg chg="mod topLvl">
          <ac:chgData name="조 준영" userId="ca2aeba951d90199" providerId="LiveId" clId="{35275E78-22FE-48BE-A019-4F72418DD22E}" dt="2023-08-02T08:38:23.999" v="226" actId="403"/>
          <ac:spMkLst>
            <pc:docMk/>
            <pc:sldMk cId="943566667" sldId="1481"/>
            <ac:spMk id="6" creationId="{52CC0E11-63AE-024A-38B5-96548353F84B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7" creationId="{527D82BD-9ED6-9446-99D6-9912B85F1BF7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8" creationId="{8F0A8BE1-103B-C3A8-DD4E-B9BBB5566253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2" creationId="{B0BF091B-8D6B-CAB2-2B37-A8BBEFFC023C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3" creationId="{1CF542A3-9CDD-4771-735E-7CBDB7DD0BF4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4" creationId="{CC6314FA-3A1A-EB2C-1D38-86B6B550BD92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5" creationId="{5DAECAE2-33E0-F4D2-D6C3-958A747AD0F6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7" creationId="{8C32ED67-DF8D-DC67-8DBA-6A01082A7CC5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19" creationId="{094229EB-1808-FEE9-A8D9-0174F92A8841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21" creationId="{B21C72E2-721D-7F31-2B0F-FC0D5A7C17BB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23" creationId="{2889B88A-D390-D50D-0035-4FE4FEC1B7C4}"/>
          </ac:spMkLst>
        </pc:spChg>
        <pc:spChg chg="mod topLvl">
          <ac:chgData name="조 준영" userId="ca2aeba951d90199" providerId="LiveId" clId="{35275E78-22FE-48BE-A019-4F72418DD22E}" dt="2023-08-02T08:14:03.638" v="116" actId="165"/>
          <ac:spMkLst>
            <pc:docMk/>
            <pc:sldMk cId="943566667" sldId="1481"/>
            <ac:spMk id="25" creationId="{A5ECB80A-00FD-6889-E03F-3830B43EF0F1}"/>
          </ac:spMkLst>
        </pc:spChg>
        <pc:spChg chg="add mod">
          <ac:chgData name="조 준영" userId="ca2aeba951d90199" providerId="LiveId" clId="{35275E78-22FE-48BE-A019-4F72418DD22E}" dt="2023-08-02T08:38:29.902" v="227" actId="404"/>
          <ac:spMkLst>
            <pc:docMk/>
            <pc:sldMk cId="943566667" sldId="1481"/>
            <ac:spMk id="36" creationId="{9937FF77-A79B-1AF6-9EDE-CED0627D29B3}"/>
          </ac:spMkLst>
        </pc:spChg>
        <pc:spChg chg="add mod">
          <ac:chgData name="조 준영" userId="ca2aeba951d90199" providerId="LiveId" clId="{35275E78-22FE-48BE-A019-4F72418DD22E}" dt="2023-08-02T08:38:47.652" v="236" actId="20577"/>
          <ac:spMkLst>
            <pc:docMk/>
            <pc:sldMk cId="943566667" sldId="1481"/>
            <ac:spMk id="37" creationId="{3BA2BD73-EB24-632D-72C5-D3FCF3C61953}"/>
          </ac:spMkLst>
        </pc:spChg>
        <pc:spChg chg="add mod">
          <ac:chgData name="조 준영" userId="ca2aeba951d90199" providerId="LiveId" clId="{35275E78-22FE-48BE-A019-4F72418DD22E}" dt="2023-08-02T08:38:29.902" v="227" actId="404"/>
          <ac:spMkLst>
            <pc:docMk/>
            <pc:sldMk cId="943566667" sldId="1481"/>
            <ac:spMk id="38" creationId="{17B9B46C-1366-F263-D7BA-49690FCC6D50}"/>
          </ac:spMkLst>
        </pc:spChg>
        <pc:spChg chg="mod">
          <ac:chgData name="조 준영" userId="ca2aeba951d90199" providerId="LiveId" clId="{35275E78-22FE-48BE-A019-4F72418DD22E}" dt="2023-08-03T07:20:46.596" v="252" actId="1076"/>
          <ac:spMkLst>
            <pc:docMk/>
            <pc:sldMk cId="943566667" sldId="1481"/>
            <ac:spMk id="91" creationId="{57FE9537-34ED-62EE-A081-56E3B6E25061}"/>
          </ac:spMkLst>
        </pc:spChg>
        <pc:grpChg chg="add del mod">
          <ac:chgData name="조 준영" userId="ca2aeba951d90199" providerId="LiveId" clId="{35275E78-22FE-48BE-A019-4F72418DD22E}" dt="2023-08-02T08:14:03.638" v="116" actId="165"/>
          <ac:grpSpMkLst>
            <pc:docMk/>
            <pc:sldMk cId="943566667" sldId="1481"/>
            <ac:grpSpMk id="5" creationId="{0BA6E1D6-5851-B97F-DD2F-5BA3AE0DD728}"/>
          </ac:grpSpMkLst>
        </pc:grpChg>
        <pc:picChg chg="del">
          <ac:chgData name="조 준영" userId="ca2aeba951d90199" providerId="LiveId" clId="{35275E78-22FE-48BE-A019-4F72418DD22E}" dt="2023-08-02T08:13:41.270" v="110" actId="478"/>
          <ac:picMkLst>
            <pc:docMk/>
            <pc:sldMk cId="943566667" sldId="1481"/>
            <ac:picMk id="4" creationId="{DFF056CA-C197-BF5B-5FA2-933832C411A8}"/>
          </ac:picMkLst>
        </pc:picChg>
        <pc:cxnChg chg="del mod topLvl">
          <ac:chgData name="조 준영" userId="ca2aeba951d90199" providerId="LiveId" clId="{35275E78-22FE-48BE-A019-4F72418DD22E}" dt="2023-08-02T08:14:09.852" v="120" actId="478"/>
          <ac:cxnSpMkLst>
            <pc:docMk/>
            <pc:sldMk cId="943566667" sldId="1481"/>
            <ac:cxnSpMk id="9" creationId="{1D06D229-2A88-250B-50D9-AF4402537F20}"/>
          </ac:cxnSpMkLst>
        </pc:cxnChg>
        <pc:cxnChg chg="del mod topLvl">
          <ac:chgData name="조 준영" userId="ca2aeba951d90199" providerId="LiveId" clId="{35275E78-22FE-48BE-A019-4F72418DD22E}" dt="2023-08-02T08:14:11.753" v="122" actId="478"/>
          <ac:cxnSpMkLst>
            <pc:docMk/>
            <pc:sldMk cId="943566667" sldId="1481"/>
            <ac:cxnSpMk id="10" creationId="{879173F6-13E9-8BA0-28EE-480F75599313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11" creationId="{3FC39CAE-5A2F-33ED-C7E7-30ECE7C3D032}"/>
          </ac:cxnSpMkLst>
        </pc:cxnChg>
        <pc:cxnChg chg="del mod topLvl">
          <ac:chgData name="조 준영" userId="ca2aeba951d90199" providerId="LiveId" clId="{35275E78-22FE-48BE-A019-4F72418DD22E}" dt="2023-08-02T08:14:10.547" v="121" actId="478"/>
          <ac:cxnSpMkLst>
            <pc:docMk/>
            <pc:sldMk cId="943566667" sldId="1481"/>
            <ac:cxnSpMk id="16" creationId="{57E6E130-89C3-25D2-7C5A-2D8F1BAAC37D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18" creationId="{F235BDEB-DC10-D6C6-BDCF-FEAD9E82FA46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20" creationId="{9AB0F673-C270-CD99-53DC-B2106A0D8B49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22" creationId="{DA326194-EB33-F128-8456-A4603035FEB9}"/>
          </ac:cxnSpMkLst>
        </pc:cxnChg>
        <pc:cxnChg chg="mod topLvl">
          <ac:chgData name="조 준영" userId="ca2aeba951d90199" providerId="LiveId" clId="{35275E78-22FE-48BE-A019-4F72418DD22E}" dt="2023-08-02T08:14:03.638" v="116" actId="165"/>
          <ac:cxnSpMkLst>
            <pc:docMk/>
            <pc:sldMk cId="943566667" sldId="1481"/>
            <ac:cxnSpMk id="24" creationId="{BEEB35BC-BE1E-7AEB-8A6A-3873EB50BC4F}"/>
          </ac:cxnSpMkLst>
        </pc:cxnChg>
      </pc:sldChg>
      <pc:sldChg chg="modSp mod">
        <pc:chgData name="조 준영" userId="ca2aeba951d90199" providerId="LiveId" clId="{35275E78-22FE-48BE-A019-4F72418DD22E}" dt="2023-08-03T07:19:56.083" v="243"/>
        <pc:sldMkLst>
          <pc:docMk/>
          <pc:sldMk cId="1896722002" sldId="1485"/>
        </pc:sldMkLst>
        <pc:spChg chg="mod">
          <ac:chgData name="조 준영" userId="ca2aeba951d90199" providerId="LiveId" clId="{35275E78-22FE-48BE-A019-4F72418DD22E}" dt="2023-08-03T07:19:56.083" v="243"/>
          <ac:spMkLst>
            <pc:docMk/>
            <pc:sldMk cId="1896722002" sldId="1485"/>
            <ac:spMk id="3" creationId="{D67B77E5-FE3D-5122-A722-47634ADA2589}"/>
          </ac:spMkLst>
        </pc:spChg>
      </pc:sldChg>
      <pc:sldChg chg="del">
        <pc:chgData name="조 준영" userId="ca2aeba951d90199" providerId="LiveId" clId="{35275E78-22FE-48BE-A019-4F72418DD22E}" dt="2023-08-02T07:43:39.864" v="51" actId="47"/>
        <pc:sldMkLst>
          <pc:docMk/>
          <pc:sldMk cId="4144646227" sldId="1512"/>
        </pc:sldMkLst>
      </pc:sldChg>
      <pc:sldChg chg="del">
        <pc:chgData name="조 준영" userId="ca2aeba951d90199" providerId="LiveId" clId="{35275E78-22FE-48BE-A019-4F72418DD22E}" dt="2023-08-02T07:43:46.938" v="55" actId="47"/>
        <pc:sldMkLst>
          <pc:docMk/>
          <pc:sldMk cId="909162024" sldId="1513"/>
        </pc:sldMkLst>
      </pc:sldChg>
      <pc:sldChg chg="add del">
        <pc:chgData name="조 준영" userId="ca2aeba951d90199" providerId="LiveId" clId="{35275E78-22FE-48BE-A019-4F72418DD22E}" dt="2023-08-02T07:43:46.426" v="54" actId="47"/>
        <pc:sldMkLst>
          <pc:docMk/>
          <pc:sldMk cId="3019460265" sldId="1515"/>
        </pc:sldMkLst>
      </pc:sldChg>
      <pc:sldChg chg="del">
        <pc:chgData name="조 준영" userId="ca2aeba951d90199" providerId="LiveId" clId="{35275E78-22FE-48BE-A019-4F72418DD22E}" dt="2023-08-02T07:43:32.481" v="27" actId="47"/>
        <pc:sldMkLst>
          <pc:docMk/>
          <pc:sldMk cId="2451544221" sldId="1518"/>
        </pc:sldMkLst>
      </pc:sldChg>
      <pc:sldChg chg="del">
        <pc:chgData name="조 준영" userId="ca2aeba951d90199" providerId="LiveId" clId="{35275E78-22FE-48BE-A019-4F72418DD22E}" dt="2023-08-02T07:43:33.881" v="35" actId="47"/>
        <pc:sldMkLst>
          <pc:docMk/>
          <pc:sldMk cId="2809991205" sldId="1519"/>
        </pc:sldMkLst>
      </pc:sldChg>
      <pc:sldChg chg="del">
        <pc:chgData name="조 준영" userId="ca2aeba951d90199" providerId="LiveId" clId="{35275E78-22FE-48BE-A019-4F72418DD22E}" dt="2023-08-02T07:43:33.704" v="34" actId="47"/>
        <pc:sldMkLst>
          <pc:docMk/>
          <pc:sldMk cId="4264992178" sldId="1520"/>
        </pc:sldMkLst>
      </pc:sldChg>
      <pc:sldChg chg="del">
        <pc:chgData name="조 준영" userId="ca2aeba951d90199" providerId="LiveId" clId="{35275E78-22FE-48BE-A019-4F72418DD22E}" dt="2023-08-02T07:43:34.057" v="36" actId="47"/>
        <pc:sldMkLst>
          <pc:docMk/>
          <pc:sldMk cId="727288594" sldId="1521"/>
        </pc:sldMkLst>
      </pc:sldChg>
      <pc:sldChg chg="del">
        <pc:chgData name="조 준영" userId="ca2aeba951d90199" providerId="LiveId" clId="{35275E78-22FE-48BE-A019-4F72418DD22E}" dt="2023-08-02T07:43:33.181" v="31" actId="47"/>
        <pc:sldMkLst>
          <pc:docMk/>
          <pc:sldMk cId="2867701362" sldId="1522"/>
        </pc:sldMkLst>
      </pc:sldChg>
      <pc:sldChg chg="del">
        <pc:chgData name="조 준영" userId="ca2aeba951d90199" providerId="LiveId" clId="{35275E78-22FE-48BE-A019-4F72418DD22E}" dt="2023-08-02T07:43:33.521" v="33" actId="47"/>
        <pc:sldMkLst>
          <pc:docMk/>
          <pc:sldMk cId="3999566786" sldId="1523"/>
        </pc:sldMkLst>
      </pc:sldChg>
      <pc:sldChg chg="del">
        <pc:chgData name="조 준영" userId="ca2aeba951d90199" providerId="LiveId" clId="{35275E78-22FE-48BE-A019-4F72418DD22E}" dt="2023-08-02T07:43:33.349" v="32" actId="47"/>
        <pc:sldMkLst>
          <pc:docMk/>
          <pc:sldMk cId="3178082483" sldId="1524"/>
        </pc:sldMkLst>
      </pc:sldChg>
      <pc:sldChg chg="del">
        <pc:chgData name="조 준영" userId="ca2aeba951d90199" providerId="LiveId" clId="{35275E78-22FE-48BE-A019-4F72418DD22E}" dt="2023-08-02T07:43:32.653" v="28" actId="47"/>
        <pc:sldMkLst>
          <pc:docMk/>
          <pc:sldMk cId="3401879369" sldId="1525"/>
        </pc:sldMkLst>
      </pc:sldChg>
      <pc:sldChg chg="del">
        <pc:chgData name="조 준영" userId="ca2aeba951d90199" providerId="LiveId" clId="{35275E78-22FE-48BE-A019-4F72418DD22E}" dt="2023-08-02T07:43:33.009" v="30" actId="47"/>
        <pc:sldMkLst>
          <pc:docMk/>
          <pc:sldMk cId="2131482680" sldId="1526"/>
        </pc:sldMkLst>
      </pc:sldChg>
      <pc:sldChg chg="del">
        <pc:chgData name="조 준영" userId="ca2aeba951d90199" providerId="LiveId" clId="{35275E78-22FE-48BE-A019-4F72418DD22E}" dt="2023-08-02T07:43:32.823" v="29" actId="47"/>
        <pc:sldMkLst>
          <pc:docMk/>
          <pc:sldMk cId="2854863481" sldId="1527"/>
        </pc:sldMkLst>
      </pc:sldChg>
      <pc:sldChg chg="del">
        <pc:chgData name="조 준영" userId="ca2aeba951d90199" providerId="LiveId" clId="{35275E78-22FE-48BE-A019-4F72418DD22E}" dt="2023-08-02T07:43:34.222" v="37" actId="47"/>
        <pc:sldMkLst>
          <pc:docMk/>
          <pc:sldMk cId="1779901084" sldId="1528"/>
        </pc:sldMkLst>
      </pc:sldChg>
      <pc:sldChg chg="del">
        <pc:chgData name="조 준영" userId="ca2aeba951d90199" providerId="LiveId" clId="{35275E78-22FE-48BE-A019-4F72418DD22E}" dt="2023-08-02T07:43:34.541" v="38" actId="47"/>
        <pc:sldMkLst>
          <pc:docMk/>
          <pc:sldMk cId="520465534" sldId="1529"/>
        </pc:sldMkLst>
      </pc:sldChg>
      <pc:sldChg chg="del">
        <pc:chgData name="조 준영" userId="ca2aeba951d90199" providerId="LiveId" clId="{35275E78-22FE-48BE-A019-4F72418DD22E}" dt="2023-08-02T07:43:35.037" v="39" actId="47"/>
        <pc:sldMkLst>
          <pc:docMk/>
          <pc:sldMk cId="2828463842" sldId="1530"/>
        </pc:sldMkLst>
      </pc:sldChg>
      <pc:sldChg chg="del">
        <pc:chgData name="조 준영" userId="ca2aeba951d90199" providerId="LiveId" clId="{35275E78-22FE-48BE-A019-4F72418DD22E}" dt="2023-08-02T07:43:35.090" v="40" actId="47"/>
        <pc:sldMkLst>
          <pc:docMk/>
          <pc:sldMk cId="2340422184" sldId="1531"/>
        </pc:sldMkLst>
      </pc:sldChg>
      <pc:sldChg chg="del">
        <pc:chgData name="조 준영" userId="ca2aeba951d90199" providerId="LiveId" clId="{35275E78-22FE-48BE-A019-4F72418DD22E}" dt="2023-08-02T07:43:35.235" v="42" actId="47"/>
        <pc:sldMkLst>
          <pc:docMk/>
          <pc:sldMk cId="3817888557" sldId="1532"/>
        </pc:sldMkLst>
      </pc:sldChg>
      <pc:sldChg chg="del">
        <pc:chgData name="조 준영" userId="ca2aeba951d90199" providerId="LiveId" clId="{35275E78-22FE-48BE-A019-4F72418DD22E}" dt="2023-08-02T07:43:35.153" v="41" actId="47"/>
        <pc:sldMkLst>
          <pc:docMk/>
          <pc:sldMk cId="1356603934" sldId="1534"/>
        </pc:sldMkLst>
      </pc:sldChg>
      <pc:sldChg chg="del">
        <pc:chgData name="조 준영" userId="ca2aeba951d90199" providerId="LiveId" clId="{35275E78-22FE-48BE-A019-4F72418DD22E}" dt="2023-08-02T07:43:35.395" v="45" actId="47"/>
        <pc:sldMkLst>
          <pc:docMk/>
          <pc:sldMk cId="2476025151" sldId="1535"/>
        </pc:sldMkLst>
      </pc:sldChg>
      <pc:sldChg chg="del">
        <pc:chgData name="조 준영" userId="ca2aeba951d90199" providerId="LiveId" clId="{35275E78-22FE-48BE-A019-4F72418DD22E}" dt="2023-08-02T07:43:35.290" v="43" actId="47"/>
        <pc:sldMkLst>
          <pc:docMk/>
          <pc:sldMk cId="3486126633" sldId="1536"/>
        </pc:sldMkLst>
      </pc:sldChg>
      <pc:sldChg chg="del">
        <pc:chgData name="조 준영" userId="ca2aeba951d90199" providerId="LiveId" clId="{35275E78-22FE-48BE-A019-4F72418DD22E}" dt="2023-08-02T07:43:35.444" v="46" actId="47"/>
        <pc:sldMkLst>
          <pc:docMk/>
          <pc:sldMk cId="15792666" sldId="1538"/>
        </pc:sldMkLst>
      </pc:sldChg>
      <pc:sldChg chg="del">
        <pc:chgData name="조 준영" userId="ca2aeba951d90199" providerId="LiveId" clId="{35275E78-22FE-48BE-A019-4F72418DD22E}" dt="2023-08-02T07:43:36.307" v="47" actId="47"/>
        <pc:sldMkLst>
          <pc:docMk/>
          <pc:sldMk cId="4008094749" sldId="1539"/>
        </pc:sldMkLst>
      </pc:sldChg>
      <pc:sldChg chg="del">
        <pc:chgData name="조 준영" userId="ca2aeba951d90199" providerId="LiveId" clId="{35275E78-22FE-48BE-A019-4F72418DD22E}" dt="2023-08-02T07:43:36.519" v="48" actId="47"/>
        <pc:sldMkLst>
          <pc:docMk/>
          <pc:sldMk cId="575499152" sldId="1540"/>
        </pc:sldMkLst>
      </pc:sldChg>
      <pc:sldChg chg="del">
        <pc:chgData name="조 준영" userId="ca2aeba951d90199" providerId="LiveId" clId="{35275E78-22FE-48BE-A019-4F72418DD22E}" dt="2023-08-02T07:43:35.345" v="44" actId="47"/>
        <pc:sldMkLst>
          <pc:docMk/>
          <pc:sldMk cId="2433045745" sldId="1542"/>
        </pc:sldMkLst>
      </pc:sldChg>
      <pc:sldChg chg="del">
        <pc:chgData name="조 준영" userId="ca2aeba951d90199" providerId="LiveId" clId="{35275E78-22FE-48BE-A019-4F72418DD22E}" dt="2023-08-02T07:43:37.324" v="49" actId="47"/>
        <pc:sldMkLst>
          <pc:docMk/>
          <pc:sldMk cId="2970568265" sldId="1543"/>
        </pc:sldMkLst>
      </pc:sldChg>
      <pc:sldChg chg="del">
        <pc:chgData name="조 준영" userId="ca2aeba951d90199" providerId="LiveId" clId="{35275E78-22FE-48BE-A019-4F72418DD22E}" dt="2023-08-02T07:43:27.971" v="22" actId="47"/>
        <pc:sldMkLst>
          <pc:docMk/>
          <pc:sldMk cId="1084107097" sldId="1544"/>
        </pc:sldMkLst>
      </pc:sldChg>
      <pc:sldChg chg="del">
        <pc:chgData name="조 준영" userId="ca2aeba951d90199" providerId="LiveId" clId="{35275E78-22FE-48BE-A019-4F72418DD22E}" dt="2023-08-02T07:43:37.552" v="50" actId="47"/>
        <pc:sldMkLst>
          <pc:docMk/>
          <pc:sldMk cId="2727681529" sldId="1545"/>
        </pc:sldMkLst>
      </pc:sldChg>
      <pc:sldChg chg="add del">
        <pc:chgData name="조 준영" userId="ca2aeba951d90199" providerId="LiveId" clId="{35275E78-22FE-48BE-A019-4F72418DD22E}" dt="2023-08-02T07:43:47.876" v="56" actId="47"/>
        <pc:sldMkLst>
          <pc:docMk/>
          <pc:sldMk cId="1377773090" sldId="15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461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869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0091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105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59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695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854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359621"/>
            <a:ext cx="9144000" cy="201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/>
              <a:t>아스트라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거너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보스 몬스터 기획</a:t>
            </a:r>
            <a:endParaRPr sz="3600" dirty="0"/>
          </a:p>
        </p:txBody>
      </p:sp>
      <p:sp>
        <p:nvSpPr>
          <p:cNvPr id="2" name="Google Shape;39;p1">
            <a:extLst>
              <a:ext uri="{FF2B5EF4-FFF2-40B4-BE49-F238E27FC236}">
                <a16:creationId xmlns:a16="http://schemas.microsoft.com/office/drawing/2014/main" id="{F9B107D2-831B-BC05-A62D-666E2FB7C15D}"/>
              </a:ext>
            </a:extLst>
          </p:cNvPr>
          <p:cNvSpPr txBox="1">
            <a:spLocks/>
          </p:cNvSpPr>
          <p:nvPr/>
        </p:nvSpPr>
        <p:spPr>
          <a:xfrm>
            <a:off x="9067801" y="6134100"/>
            <a:ext cx="2946400" cy="46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ko-KR" altLang="en-US" dirty="0"/>
              <a:t>최종 수정일</a:t>
            </a:r>
            <a:r>
              <a:rPr lang="en-US" altLang="ko-KR" dirty="0"/>
              <a:t>: 2023.08.02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BD1CE59E-994D-931A-CBCE-751E3D1B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39" y="4205556"/>
            <a:ext cx="1047696" cy="1047696"/>
          </a:xfrm>
          <a:prstGeom prst="rect">
            <a:avLst/>
          </a:prstGeom>
        </p:spPr>
      </p:pic>
      <p:pic>
        <p:nvPicPr>
          <p:cNvPr id="36" name="그림 35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6AD30F51-7608-6B42-161D-F770F9925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72" y="4191224"/>
            <a:ext cx="1047696" cy="1047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 챕터 공통 가이드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07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보스의 </a:t>
            </a:r>
            <a:r>
              <a:rPr lang="ko-KR" altLang="en-US" sz="1400" dirty="0">
                <a:solidFill>
                  <a:srgbClr val="FF0000"/>
                </a:solidFill>
              </a:rPr>
              <a:t>기본 공격은 투사체를 날리는 원거리 공격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보스의 공격 범위를 충분히 넓게 설정하여 플레이어가 날아오는 투사체를 보고 피할 수 있도록 설계한다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모든 보스는 최소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일반 패턴과 </a:t>
            </a:r>
            <a:r>
              <a:rPr lang="en-US" altLang="ko-KR" sz="1400" dirty="0"/>
              <a:t>1</a:t>
            </a:r>
            <a:r>
              <a:rPr lang="ko-KR" altLang="en-US" sz="1400" dirty="0"/>
              <a:t>개의 카운터 패턴을 사용한다</a:t>
            </a:r>
            <a:r>
              <a:rPr lang="en-US" altLang="ko-KR" sz="1400" dirty="0"/>
              <a:t>. 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패턴은 겹치지 않는다</a:t>
            </a:r>
            <a:r>
              <a:rPr lang="en-US" altLang="ko-KR" sz="1400" dirty="0"/>
              <a:t>. (</a:t>
            </a:r>
            <a:r>
              <a:rPr lang="ko-KR" altLang="en-US" sz="1400" dirty="0"/>
              <a:t>이전 패턴이 완전히 끝난 후 다음 패턴이 시작된다</a:t>
            </a:r>
            <a:r>
              <a:rPr lang="en-US" altLang="ko-KR" sz="140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카운터 패턴 준비동작 중 플레이어의 카운터 스킬에 맞게 되면 </a:t>
            </a:r>
            <a:r>
              <a:rPr lang="en-US" altLang="ko-KR" sz="1400" dirty="0"/>
              <a:t>10</a:t>
            </a:r>
            <a:r>
              <a:rPr lang="ko-KR" altLang="en-US" sz="1400" dirty="0"/>
              <a:t>초간 아무 행동도 취하지 않는 무력화 상태가 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sz="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32ACC5-11C8-3230-1A4A-87F7BDD3233B}"/>
              </a:ext>
            </a:extLst>
          </p:cNvPr>
          <p:cNvGrpSpPr/>
          <p:nvPr/>
        </p:nvGrpSpPr>
        <p:grpSpPr>
          <a:xfrm>
            <a:off x="2248633" y="3782523"/>
            <a:ext cx="3481545" cy="1996871"/>
            <a:chOff x="3740004" y="3133092"/>
            <a:chExt cx="3481545" cy="199687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BDE332-CB8B-01AD-7A7A-9C16281940CA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165A3D7-5D1C-D127-7733-DD9125023686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E1B2308-F47D-5346-DF12-99E9BA381BE5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31CF9-EE39-FD8A-8967-814B84398E79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221379AB-99B9-C102-7AB9-B23C93D78729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658E008-0F5C-4971-E9E9-125DB3B8F66C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E78F0D85-110C-4FB1-ED42-176AEDB502BE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연결자 9">
              <a:extLst>
                <a:ext uri="{FF2B5EF4-FFF2-40B4-BE49-F238E27FC236}">
                  <a16:creationId xmlns:a16="http://schemas.microsoft.com/office/drawing/2014/main" id="{4B724EB4-50E9-45E0-F548-C654FD8609F8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4FB55D-AB80-ACBE-EE82-308F72A684E4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13" name="그림 12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E2B52D37-B197-41CA-D0A6-F5138683A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14" name="그림 13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F460607E-F48D-4AF2-3C90-5A7B014E4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496E18-E453-0E86-B836-115E5FA081AB}"/>
                </a:ext>
              </a:extLst>
            </p:cNvPr>
            <p:cNvSpPr/>
            <p:nvPr/>
          </p:nvSpPr>
          <p:spPr>
            <a:xfrm>
              <a:off x="3740004" y="3634207"/>
              <a:ext cx="3481545" cy="486597"/>
            </a:xfrm>
            <a:prstGeom prst="rect">
              <a:avLst/>
            </a:prstGeom>
            <a:solidFill>
              <a:schemeClr val="bg1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보스가 강력한 일격을 준비합니다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!</a:t>
              </a: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카운터 스킬을 사용하여 저지할 수 있습니다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F230A9-050F-CA4C-746E-B0A93182874B}"/>
              </a:ext>
            </a:extLst>
          </p:cNvPr>
          <p:cNvGrpSpPr/>
          <p:nvPr/>
        </p:nvGrpSpPr>
        <p:grpSpPr>
          <a:xfrm>
            <a:off x="6066102" y="3782523"/>
            <a:ext cx="3481545" cy="1996871"/>
            <a:chOff x="8077828" y="3133092"/>
            <a:chExt cx="3481545" cy="1996871"/>
          </a:xfrm>
        </p:grpSpPr>
        <p:pic>
          <p:nvPicPr>
            <p:cNvPr id="19" name="그림 18" descr="스크린샷, 비디오 게임 소프트웨어, 디지털 합성, 3D 모델링이(가) 표시된 사진&#10;&#10;자동 생성된 설명">
              <a:extLst>
                <a:ext uri="{FF2B5EF4-FFF2-40B4-BE49-F238E27FC236}">
                  <a16:creationId xmlns:a16="http://schemas.microsoft.com/office/drawing/2014/main" id="{92A49F13-B937-D719-4B65-0F718C6A6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7223" y="4209315"/>
              <a:ext cx="816032" cy="451015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71E047-32B9-FA92-8D0F-0E39F9E0B106}"/>
                </a:ext>
              </a:extLst>
            </p:cNvPr>
            <p:cNvGrpSpPr/>
            <p:nvPr/>
          </p:nvGrpSpPr>
          <p:grpSpPr>
            <a:xfrm>
              <a:off x="8077828" y="3133092"/>
              <a:ext cx="3481545" cy="1996871"/>
              <a:chOff x="6730126" y="2365831"/>
              <a:chExt cx="4761540" cy="273102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4299418-2487-8C92-AF94-FE484B5A395B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B0F103C-3453-DF1D-59B1-5F7C072FBA83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568675-6437-9085-0307-483371D32700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E962A17C-3FB9-3BC2-64E4-104EABEA9DD4}"/>
                </a:ext>
              </a:extLst>
            </p:cNvPr>
            <p:cNvSpPr/>
            <p:nvPr/>
          </p:nvSpPr>
          <p:spPr>
            <a:xfrm>
              <a:off x="1113665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585B24A-E364-D209-09A2-431F399216D9}"/>
                </a:ext>
              </a:extLst>
            </p:cNvPr>
            <p:cNvSpPr/>
            <p:nvPr/>
          </p:nvSpPr>
          <p:spPr>
            <a:xfrm>
              <a:off x="10638085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0C9DE957-706D-5A86-1003-561E69E2C812}"/>
                </a:ext>
              </a:extLst>
            </p:cNvPr>
            <p:cNvSpPr/>
            <p:nvPr/>
          </p:nvSpPr>
          <p:spPr>
            <a:xfrm>
              <a:off x="1071393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BA59B518-7403-B1E9-C293-1987BB32E159}"/>
                </a:ext>
              </a:extLst>
            </p:cNvPr>
            <p:cNvSpPr/>
            <p:nvPr/>
          </p:nvSpPr>
          <p:spPr>
            <a:xfrm>
              <a:off x="10291213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83F99F3-8BE5-03A9-1661-64582B8E2142}"/>
                </a:ext>
              </a:extLst>
            </p:cNvPr>
            <p:cNvGrpSpPr/>
            <p:nvPr/>
          </p:nvGrpSpPr>
          <p:grpSpPr>
            <a:xfrm>
              <a:off x="8779249" y="4111465"/>
              <a:ext cx="239679" cy="334770"/>
              <a:chOff x="3180190" y="3883693"/>
              <a:chExt cx="239679" cy="334770"/>
            </a:xfrm>
          </p:grpSpPr>
          <p:pic>
            <p:nvPicPr>
              <p:cNvPr id="29" name="그림 28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9814475E-EE4D-8B34-E178-7383DE80C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30" name="그림 29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57362E94-122D-B340-9F92-904AEC7C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5A4258-1A1D-C644-0EDB-3647FA28BB0F}"/>
                </a:ext>
              </a:extLst>
            </p:cNvPr>
            <p:cNvSpPr txBox="1"/>
            <p:nvPr/>
          </p:nvSpPr>
          <p:spPr>
            <a:xfrm>
              <a:off x="9683841" y="3183554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</a:rPr>
                <a:t>Counter!</a:t>
              </a:r>
              <a:endParaRPr lang="ko-KR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28" name="화살표: 아래로 구부러짐 27">
              <a:extLst>
                <a:ext uri="{FF2B5EF4-FFF2-40B4-BE49-F238E27FC236}">
                  <a16:creationId xmlns:a16="http://schemas.microsoft.com/office/drawing/2014/main" id="{0F2DB357-7467-F7BD-8ECC-7D97D5799B88}"/>
                </a:ext>
              </a:extLst>
            </p:cNvPr>
            <p:cNvSpPr/>
            <p:nvPr/>
          </p:nvSpPr>
          <p:spPr>
            <a:xfrm>
              <a:off x="9041641" y="4006610"/>
              <a:ext cx="695581" cy="202705"/>
            </a:xfrm>
            <a:prstGeom prst="curvedDownArrow">
              <a:avLst>
                <a:gd name="adj1" fmla="val 25000"/>
                <a:gd name="adj2" fmla="val 50000"/>
                <a:gd name="adj3" fmla="val 2833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3F3F782-F224-12F4-96AB-197BB58D45F1}"/>
              </a:ext>
            </a:extLst>
          </p:cNvPr>
          <p:cNvSpPr txBox="1"/>
          <p:nvPr/>
        </p:nvSpPr>
        <p:spPr>
          <a:xfrm>
            <a:off x="3440112" y="591851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카운터 안내 문구 출력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4E5A43-A827-4642-19CA-103FADEEF13D}"/>
              </a:ext>
            </a:extLst>
          </p:cNvPr>
          <p:cNvSpPr txBox="1"/>
          <p:nvPr/>
        </p:nvSpPr>
        <p:spPr>
          <a:xfrm>
            <a:off x="7418354" y="5918510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카운터 성공</a:t>
            </a:r>
          </a:p>
        </p:txBody>
      </p:sp>
    </p:spTree>
    <p:extLst>
      <p:ext uri="{BB962C8B-B14F-4D97-AF65-F5344CB8AC3E}">
        <p14:creationId xmlns:p14="http://schemas.microsoft.com/office/powerpoint/2010/main" val="42219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보스 몬스터 외형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14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자이언트 </a:t>
            </a:r>
            <a:r>
              <a:rPr lang="ko-KR" altLang="en-US" sz="1400" dirty="0" err="1"/>
              <a:t>클로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위성 유로파의 지배자</a:t>
            </a:r>
            <a:endParaRPr lang="en-US" altLang="ko-KR" sz="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1</a:t>
            </a:r>
            <a:r>
              <a:rPr lang="ko-KR" altLang="en-US" sz="1200" dirty="0"/>
              <a:t>챕터 등장 몬스터의 외형은 다음과 같다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좌측에서부터 </a:t>
            </a:r>
            <a:r>
              <a:rPr lang="ko-KR" altLang="en-US" sz="1200" dirty="0" err="1"/>
              <a:t>피글렛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글롭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빅풋</a:t>
            </a:r>
            <a:r>
              <a:rPr lang="en-US" altLang="ko-KR" sz="1200" dirty="0"/>
              <a:t>, </a:t>
            </a:r>
            <a:r>
              <a:rPr lang="ko-KR" altLang="en-US" sz="1200" dirty="0"/>
              <a:t>자이언트 </a:t>
            </a:r>
            <a:r>
              <a:rPr lang="ko-KR" altLang="en-US" sz="1200" dirty="0" err="1"/>
              <a:t>클로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29199A-0C52-556A-0777-DB4A51F0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0904" y="3718560"/>
            <a:ext cx="2438400" cy="243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06B4A4-0F18-6A6F-E05E-35E99AE2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flipH="1">
            <a:off x="2469770" y="4052057"/>
            <a:ext cx="2104903" cy="2104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BB0FB9-5AD4-B40B-7C87-AB855EF4BAA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838200" y="4630616"/>
            <a:ext cx="1512326" cy="1512326"/>
          </a:xfrm>
          <a:prstGeom prst="rect">
            <a:avLst/>
          </a:prstGeom>
        </p:spPr>
      </p:pic>
      <p:pic>
        <p:nvPicPr>
          <p:cNvPr id="6" name="그림 5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24DB4E00-E90F-417F-33C4-E1AB74A8F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469" y="1642062"/>
            <a:ext cx="4500880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기본 원거리 공격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14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기본 원거리 공격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참격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발톱으로 허공을 할퀴는 동작을 한 뒤</a:t>
            </a:r>
            <a:r>
              <a:rPr lang="en-US" altLang="ko-KR" sz="1200" dirty="0"/>
              <a:t>, </a:t>
            </a:r>
            <a:r>
              <a:rPr lang="ko-KR" altLang="en-US" sz="1200" dirty="0"/>
              <a:t>세 갈래로 </a:t>
            </a:r>
            <a:r>
              <a:rPr lang="ko-KR" altLang="en-US" sz="1200" dirty="0" err="1"/>
              <a:t>참격을</a:t>
            </a:r>
            <a:r>
              <a:rPr lang="ko-KR" altLang="en-US" sz="1200" dirty="0"/>
              <a:t> 날린다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가장 가운데 투사체는 공격 시전 시 플레이어의 위치로 날아간다</a:t>
            </a:r>
            <a:r>
              <a:rPr lang="en-US" altLang="ko-KR" sz="1200" dirty="0"/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393A84-525D-5720-CCBE-24915E76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7" y="3054679"/>
            <a:ext cx="4447304" cy="25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낙석 </a:t>
            </a:r>
            <a:r>
              <a:rPr lang="en-US" altLang="ko-KR" dirty="0"/>
              <a:t>(</a:t>
            </a:r>
            <a:r>
              <a:rPr lang="ko-KR" altLang="en-US" dirty="0"/>
              <a:t>패턴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35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패턴</a:t>
            </a:r>
            <a:r>
              <a:rPr lang="en-US" altLang="ko-KR" sz="1400" dirty="0"/>
              <a:t>1 – </a:t>
            </a:r>
            <a:r>
              <a:rPr lang="ko-KR" altLang="en-US" sz="1400" dirty="0"/>
              <a:t>낙석</a:t>
            </a:r>
            <a:endParaRPr lang="en-US" altLang="ko-KR" sz="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자이언트 </a:t>
            </a:r>
            <a:r>
              <a:rPr lang="ko-KR" altLang="en-US" sz="1200" dirty="0" err="1"/>
              <a:t>클로가</a:t>
            </a:r>
            <a:r>
              <a:rPr lang="ko-KR" altLang="en-US" sz="1200" dirty="0"/>
              <a:t> </a:t>
            </a:r>
            <a:r>
              <a:rPr lang="en-US" altLang="ko-KR" sz="1200" dirty="0"/>
              <a:t>0.5</a:t>
            </a:r>
            <a:r>
              <a:rPr lang="ko-KR" altLang="en-US" sz="1200" dirty="0"/>
              <a:t>초마다 발을 구르는 모션을 취한다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발을 구를 때마다 플레이어 위치에 붉은 원을 생성한다</a:t>
            </a:r>
            <a:r>
              <a:rPr lang="en-US" altLang="ko-KR" sz="1200" dirty="0"/>
              <a:t>. 1</a:t>
            </a:r>
            <a:r>
              <a:rPr lang="ko-KR" altLang="en-US" sz="1200" dirty="0"/>
              <a:t>초 뒤 붉은 원 위에 </a:t>
            </a:r>
            <a:r>
              <a:rPr lang="ko-KR" altLang="en-US" sz="1200"/>
              <a:t>돌을 떨어뜨려 </a:t>
            </a:r>
            <a:r>
              <a:rPr lang="ko-KR" altLang="en-US" sz="1200" dirty="0"/>
              <a:t>데미지를 입힌다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총 </a:t>
            </a:r>
            <a:r>
              <a:rPr lang="en-US" altLang="ko-KR" sz="1200" dirty="0"/>
              <a:t>3</a:t>
            </a:r>
            <a:r>
              <a:rPr lang="ko-KR" altLang="en-US" sz="1200" dirty="0"/>
              <a:t>회 공격한다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BEA1C95-3403-D5EF-E5A8-12F61610867E}"/>
              </a:ext>
            </a:extLst>
          </p:cNvPr>
          <p:cNvGrpSpPr/>
          <p:nvPr/>
        </p:nvGrpSpPr>
        <p:grpSpPr>
          <a:xfrm>
            <a:off x="698078" y="3998649"/>
            <a:ext cx="10795842" cy="1514216"/>
            <a:chOff x="593805" y="3998649"/>
            <a:chExt cx="10795842" cy="151421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B85E54D-512F-FAAE-D72D-E71CD4EA2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05" y="3999704"/>
              <a:ext cx="2628796" cy="1512107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02F319D-F9C5-19E3-5ECE-CC82707E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6153" y="3999704"/>
              <a:ext cx="2628796" cy="151210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E1363AC-D2AE-216F-F35D-C954D0AF0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8501" y="3998649"/>
              <a:ext cx="2628797" cy="151421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872906E-B18E-57B6-0C05-C97B34824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0849" y="4010714"/>
              <a:ext cx="2628798" cy="14900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DFC1BB6-EAD5-6055-2F3F-E025E68E8FF7}"/>
              </a:ext>
            </a:extLst>
          </p:cNvPr>
          <p:cNvSpPr txBox="1"/>
          <p:nvPr/>
        </p:nvSpPr>
        <p:spPr>
          <a:xfrm>
            <a:off x="1226044" y="5710136"/>
            <a:ext cx="1572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플레이어 위치에 붉은 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392CA7-D26C-7B18-672C-9FADB7E74B23}"/>
              </a:ext>
            </a:extLst>
          </p:cNvPr>
          <p:cNvSpPr txBox="1"/>
          <p:nvPr/>
        </p:nvSpPr>
        <p:spPr>
          <a:xfrm>
            <a:off x="3550850" y="5710136"/>
            <a:ext cx="2367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0.5</a:t>
            </a:r>
            <a:r>
              <a:rPr lang="ko-KR" altLang="en-US" sz="1000" dirty="0"/>
              <a:t>초 후 플레이어 위치에 붉은 원 생성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EF3FDE-53BE-DF6D-79E5-EB5C3D3D47DE}"/>
              </a:ext>
            </a:extLst>
          </p:cNvPr>
          <p:cNvSpPr txBox="1"/>
          <p:nvPr/>
        </p:nvSpPr>
        <p:spPr>
          <a:xfrm>
            <a:off x="6465563" y="5710136"/>
            <a:ext cx="198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다시 </a:t>
            </a:r>
            <a:r>
              <a:rPr lang="en-US" altLang="ko-KR" sz="1000" dirty="0"/>
              <a:t>0.5</a:t>
            </a:r>
            <a:r>
              <a:rPr lang="ko-KR" altLang="en-US" sz="1000" dirty="0"/>
              <a:t>초 후 첫번째 원에 낙석</a:t>
            </a:r>
            <a:r>
              <a:rPr lang="en-US" altLang="ko-KR" sz="1000" dirty="0"/>
              <a:t>,</a:t>
            </a:r>
          </a:p>
          <a:p>
            <a:pPr algn="ctr"/>
            <a:r>
              <a:rPr lang="ko-KR" altLang="en-US" sz="1000" dirty="0"/>
              <a:t>플레이어 위치에 붉은 원 생성</a:t>
            </a:r>
            <a:endParaRPr lang="en-US" altLang="ko-KR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142A9B-B090-5F61-F19C-F5234FD063AA}"/>
              </a:ext>
            </a:extLst>
          </p:cNvPr>
          <p:cNvSpPr txBox="1"/>
          <p:nvPr/>
        </p:nvSpPr>
        <p:spPr>
          <a:xfrm>
            <a:off x="9760175" y="571013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총 </a:t>
            </a:r>
            <a:r>
              <a:rPr lang="en-US" altLang="ko-KR" sz="1000" dirty="0"/>
              <a:t>3</a:t>
            </a:r>
            <a:r>
              <a:rPr lang="ko-KR" altLang="en-US" sz="1000" dirty="0"/>
              <a:t>회 공격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9672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블러이(가) 표시된 사진&#10;&#10;중간 신뢰도로 자동 생성된 설명">
            <a:extLst>
              <a:ext uri="{FF2B5EF4-FFF2-40B4-BE49-F238E27FC236}">
                <a16:creationId xmlns:a16="http://schemas.microsoft.com/office/drawing/2014/main" id="{4EEB5155-257B-552D-4ADC-8506DA26C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" r="-610" b="48521"/>
          <a:stretch/>
        </p:blipFill>
        <p:spPr>
          <a:xfrm>
            <a:off x="6568845" y="3594430"/>
            <a:ext cx="4316193" cy="7846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F34AF0-0C24-0B57-DBFA-6327436F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36" y="3261472"/>
            <a:ext cx="4374032" cy="25179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CAD49-5548-979D-C63F-BCA95DCEFCAD}"/>
              </a:ext>
            </a:extLst>
          </p:cNvPr>
          <p:cNvSpPr/>
          <p:nvPr/>
        </p:nvSpPr>
        <p:spPr>
          <a:xfrm>
            <a:off x="1327407" y="3570051"/>
            <a:ext cx="4343400" cy="833377"/>
          </a:xfrm>
          <a:prstGeom prst="rect">
            <a:avLst/>
          </a:prstGeom>
          <a:solidFill>
            <a:srgbClr val="FF00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대지 가르기 </a:t>
            </a:r>
            <a:r>
              <a:rPr lang="en-US" altLang="ko-KR" dirty="0"/>
              <a:t>(</a:t>
            </a:r>
            <a:r>
              <a:rPr lang="ko-KR" altLang="en-US" dirty="0"/>
              <a:t>패턴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04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패턴</a:t>
            </a:r>
            <a:r>
              <a:rPr lang="en-US" altLang="ko-KR" sz="1400" dirty="0"/>
              <a:t>2 – </a:t>
            </a:r>
            <a:r>
              <a:rPr lang="ko-KR" altLang="en-US" sz="1400" dirty="0"/>
              <a:t>대지 가르기</a:t>
            </a:r>
            <a:endParaRPr lang="en-US" altLang="ko-KR" sz="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자이언트 </a:t>
            </a:r>
            <a:r>
              <a:rPr lang="ko-KR" altLang="en-US" sz="1200" dirty="0" err="1"/>
              <a:t>클로가</a:t>
            </a:r>
            <a:r>
              <a:rPr lang="ko-KR" altLang="en-US" sz="1200" dirty="0"/>
              <a:t> 힘을 모으는 동작을 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플레이어의 위치를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전체를 덮는 붉은 사각형을 생성한다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2</a:t>
            </a:r>
            <a:r>
              <a:rPr lang="ko-KR" altLang="en-US" sz="1200" dirty="0"/>
              <a:t>초 뒤 자이언트 </a:t>
            </a:r>
            <a:r>
              <a:rPr lang="ko-KR" altLang="en-US" sz="1200" dirty="0" err="1"/>
              <a:t>클로가</a:t>
            </a:r>
            <a:r>
              <a:rPr lang="ko-KR" altLang="en-US" sz="1200" dirty="0"/>
              <a:t> 앞발을 휘둘러 해당 범위에 데미지를 입힌다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총 </a:t>
            </a:r>
            <a:r>
              <a:rPr lang="en-US" altLang="ko-KR" sz="1200" dirty="0"/>
              <a:t>2</a:t>
            </a:r>
            <a:r>
              <a:rPr lang="ko-KR" altLang="en-US" sz="1200" dirty="0"/>
              <a:t>회 공격한다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30F36AAE-6577-5EAC-55AC-8114AD42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026" y="3988078"/>
            <a:ext cx="833377" cy="83337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AB9D739-7E40-D5E1-8B35-FB5F0143ACAA}"/>
              </a:ext>
            </a:extLst>
          </p:cNvPr>
          <p:cNvGrpSpPr/>
          <p:nvPr/>
        </p:nvGrpSpPr>
        <p:grpSpPr>
          <a:xfrm>
            <a:off x="2040921" y="3820693"/>
            <a:ext cx="278003" cy="334770"/>
            <a:chOff x="1082074" y="4900067"/>
            <a:chExt cx="278003" cy="334770"/>
          </a:xfrm>
        </p:grpSpPr>
        <p:pic>
          <p:nvPicPr>
            <p:cNvPr id="7" name="그림 6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7DBBE4E-18FE-05CC-5A2A-AA9CE5081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2074" y="4900067"/>
              <a:ext cx="171615" cy="334770"/>
            </a:xfrm>
            <a:prstGeom prst="rect">
              <a:avLst/>
            </a:prstGeom>
          </p:spPr>
        </p:pic>
        <p:pic>
          <p:nvPicPr>
            <p:cNvPr id="8" name="그림 7" descr="무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929DFF6F-324D-18BB-F209-2A2B090D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211176" y="5032472"/>
              <a:ext cx="148901" cy="6996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7A805FD-F766-9D22-C421-3F5E09101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06" y="3261472"/>
            <a:ext cx="4374032" cy="2517921"/>
          </a:xfrm>
          <a:prstGeom prst="rect">
            <a:avLst/>
          </a:prstGeom>
        </p:spPr>
      </p:pic>
      <p:pic>
        <p:nvPicPr>
          <p:cNvPr id="15" name="그림 14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CACB9C39-27A2-6F75-B8C1-BA5CBBB7D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196" y="3988078"/>
            <a:ext cx="833377" cy="83337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B7A022-BD75-047B-F27A-1437F40BD0D4}"/>
              </a:ext>
            </a:extLst>
          </p:cNvPr>
          <p:cNvGrpSpPr/>
          <p:nvPr/>
        </p:nvGrpSpPr>
        <p:grpSpPr>
          <a:xfrm>
            <a:off x="7043876" y="3855673"/>
            <a:ext cx="278003" cy="334770"/>
            <a:chOff x="1082074" y="4900067"/>
            <a:chExt cx="278003" cy="334770"/>
          </a:xfrm>
        </p:grpSpPr>
        <p:pic>
          <p:nvPicPr>
            <p:cNvPr id="17" name="그림 16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C21EF8A-1992-3CD6-F4BF-F2AEBCDEC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2074" y="4900067"/>
              <a:ext cx="171615" cy="334770"/>
            </a:xfrm>
            <a:prstGeom prst="rect">
              <a:avLst/>
            </a:prstGeom>
          </p:spPr>
        </p:pic>
        <p:pic>
          <p:nvPicPr>
            <p:cNvPr id="18" name="그림 17" descr="무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343FB2D4-76C4-09CF-4573-C58B696D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211176" y="5032472"/>
              <a:ext cx="148901" cy="6996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3D5AFF-259A-6AD0-0E7B-E6C291A3C3FE}"/>
              </a:ext>
            </a:extLst>
          </p:cNvPr>
          <p:cNvSpPr txBox="1"/>
          <p:nvPr/>
        </p:nvSpPr>
        <p:spPr>
          <a:xfrm>
            <a:off x="2442328" y="5908068"/>
            <a:ext cx="2113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X</a:t>
            </a:r>
            <a:r>
              <a:rPr lang="ko-KR" altLang="en-US" sz="1000" dirty="0"/>
              <a:t>축 전체를 덮는 붉은 사각형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D6760-E6AF-E097-C05D-DE3765478DB0}"/>
              </a:ext>
            </a:extLst>
          </p:cNvPr>
          <p:cNvSpPr txBox="1"/>
          <p:nvPr/>
        </p:nvSpPr>
        <p:spPr>
          <a:xfrm>
            <a:off x="8015849" y="5908068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초 뒤 해당 범위 공격</a:t>
            </a:r>
          </a:p>
        </p:txBody>
      </p:sp>
    </p:spTree>
    <p:extLst>
      <p:ext uri="{BB962C8B-B14F-4D97-AF65-F5344CB8AC3E}">
        <p14:creationId xmlns:p14="http://schemas.microsoft.com/office/powerpoint/2010/main" val="16110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포효 </a:t>
            </a:r>
            <a:r>
              <a:rPr lang="en-US" altLang="ko-KR" dirty="0"/>
              <a:t>(</a:t>
            </a:r>
            <a:r>
              <a:rPr lang="ko-KR" altLang="en-US" dirty="0"/>
              <a:t>카운터 패턴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06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카운터 패턴 </a:t>
            </a:r>
            <a:r>
              <a:rPr lang="en-US" altLang="ko-KR" sz="1400" dirty="0"/>
              <a:t>- </a:t>
            </a:r>
            <a:r>
              <a:rPr lang="ko-KR" altLang="en-US" sz="1400" dirty="0"/>
              <a:t>포효</a:t>
            </a:r>
            <a:endParaRPr lang="en-US" altLang="ko-KR" sz="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자이언트 </a:t>
            </a:r>
            <a:r>
              <a:rPr lang="ko-KR" altLang="en-US" sz="1200" dirty="0" err="1"/>
              <a:t>클로가</a:t>
            </a:r>
            <a:r>
              <a:rPr lang="en-US" altLang="ko-KR" sz="1200" dirty="0"/>
              <a:t> </a:t>
            </a:r>
            <a:r>
              <a:rPr lang="ko-KR" altLang="en-US" sz="1200" dirty="0"/>
              <a:t>힘을 모으는 동작을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상단에 카운터 안내 문구가 출력된다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5</a:t>
            </a:r>
            <a:r>
              <a:rPr lang="ko-KR" altLang="en-US" sz="1200" dirty="0"/>
              <a:t>초 안에 카운터 스킬을 사용하면 카운터 성공</a:t>
            </a:r>
            <a:r>
              <a:rPr lang="en-US" altLang="ko-KR" sz="1200" dirty="0"/>
              <a:t>, </a:t>
            </a:r>
            <a:r>
              <a:rPr lang="ko-KR" altLang="en-US" sz="1200" dirty="0"/>
              <a:t>그렇지 못하면 실패 판정이다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카운터 성공 시 </a:t>
            </a:r>
            <a:r>
              <a:rPr lang="en-US" altLang="ko-KR" sz="1200" dirty="0"/>
              <a:t>10</a:t>
            </a:r>
            <a:r>
              <a:rPr lang="ko-KR" altLang="en-US" sz="1200" dirty="0"/>
              <a:t>초간 무력화 상태가 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카운터 실패 시 플레이어에게 매우 강력한 데미지를 입히고</a:t>
            </a:r>
            <a:r>
              <a:rPr lang="en-US" altLang="ko-KR" sz="1200" dirty="0"/>
              <a:t>, 10</a:t>
            </a:r>
            <a:r>
              <a:rPr lang="ko-KR" altLang="en-US" sz="1200" dirty="0"/>
              <a:t>초간 이동속도를 </a:t>
            </a:r>
            <a:r>
              <a:rPr lang="en-US" altLang="ko-KR" sz="1200" dirty="0"/>
              <a:t>50% </a:t>
            </a:r>
            <a:r>
              <a:rPr lang="ko-KR" altLang="en-US" sz="1200" dirty="0"/>
              <a:t>감소시킨다</a:t>
            </a:r>
            <a:r>
              <a:rPr lang="en-US" altLang="ko-KR" sz="1200" dirty="0"/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429309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보스 몬스터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2CC0E11-63AE-024A-38B5-96548353F84B}"/>
              </a:ext>
            </a:extLst>
          </p:cNvPr>
          <p:cNvSpPr/>
          <p:nvPr/>
        </p:nvSpPr>
        <p:spPr>
          <a:xfrm>
            <a:off x="2654844" y="1792455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추적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F091B-8D6B-CAB2-2B37-A8BBEFFC023C}"/>
              </a:ext>
            </a:extLst>
          </p:cNvPr>
          <p:cNvSpPr txBox="1"/>
          <p:nvPr/>
        </p:nvSpPr>
        <p:spPr>
          <a:xfrm>
            <a:off x="3584690" y="2596878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공격 범위 내에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플레이어 존재 </a:t>
            </a:r>
            <a:r>
              <a:rPr lang="en-US" altLang="ko-KR" sz="1000" b="1" dirty="0">
                <a:latin typeface="+mn-ea"/>
                <a:ea typeface="+mn-ea"/>
              </a:rPr>
              <a:t>O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37FF77-A79B-1AF6-9EDE-CED0627D29B3}"/>
              </a:ext>
            </a:extLst>
          </p:cNvPr>
          <p:cNvSpPr/>
          <p:nvPr/>
        </p:nvSpPr>
        <p:spPr>
          <a:xfrm>
            <a:off x="2654844" y="3041963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기본 원거리 공격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BA2BD73-EB24-632D-72C5-D3FCF3C61953}"/>
              </a:ext>
            </a:extLst>
          </p:cNvPr>
          <p:cNvSpPr/>
          <p:nvPr/>
        </p:nvSpPr>
        <p:spPr>
          <a:xfrm>
            <a:off x="2654844" y="4291471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badi" panose="020F0502020204030204" pitchFamily="34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번 패턴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B9B46C-1366-F263-D7BA-49690FCC6D50}"/>
              </a:ext>
            </a:extLst>
          </p:cNvPr>
          <p:cNvSpPr/>
          <p:nvPr/>
        </p:nvSpPr>
        <p:spPr>
          <a:xfrm>
            <a:off x="2654844" y="5540979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badi" panose="020F0502020204030204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번 패턴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4FFF25A-FCFD-BA94-2F22-891878A9D90F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>
            <a:off x="3058276" y="2599319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4D9D67-F34E-5DB7-2B83-33D76C5956FD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3058276" y="3848827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471132-B09A-B67A-B93C-74CBA8CCDEC2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3058276" y="5098335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31116E6-3309-0B8A-9E5A-55F54DE235C8}"/>
              </a:ext>
            </a:extLst>
          </p:cNvPr>
          <p:cNvCxnSpPr>
            <a:stCxn id="38" idx="2"/>
            <a:endCxn id="36" idx="2"/>
          </p:cNvCxnSpPr>
          <p:nvPr/>
        </p:nvCxnSpPr>
        <p:spPr>
          <a:xfrm rot="10800000">
            <a:off x="2654844" y="3445395"/>
            <a:ext cx="12700" cy="2499016"/>
          </a:xfrm>
          <a:prstGeom prst="bentConnector3">
            <a:avLst>
              <a:gd name="adj1" fmla="val 2492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09A693-293D-6B3C-8300-97D94BC7F590}"/>
              </a:ext>
            </a:extLst>
          </p:cNvPr>
          <p:cNvSpPr txBox="1"/>
          <p:nvPr/>
        </p:nvSpPr>
        <p:spPr>
          <a:xfrm>
            <a:off x="3570266" y="3860402"/>
            <a:ext cx="117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5</a:t>
            </a:r>
            <a:r>
              <a:rPr lang="ko-KR" altLang="en-US" sz="1000" b="1" dirty="0">
                <a:latin typeface="+mn-ea"/>
                <a:ea typeface="+mn-ea"/>
              </a:rPr>
              <a:t>회 만큼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기본 공격 수행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9C3CE-A29C-794F-2327-828AA76002C0}"/>
              </a:ext>
            </a:extLst>
          </p:cNvPr>
          <p:cNvSpPr txBox="1"/>
          <p:nvPr/>
        </p:nvSpPr>
        <p:spPr>
          <a:xfrm>
            <a:off x="3720948" y="5125502"/>
            <a:ext cx="870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1</a:t>
            </a:r>
            <a:r>
              <a:rPr lang="ko-KR" altLang="en-US" sz="1000" b="1" dirty="0">
                <a:latin typeface="+mn-ea"/>
                <a:ea typeface="+mn-ea"/>
              </a:rPr>
              <a:t>번 패턴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사용이 끝남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CB0278-C620-0663-D4E5-BEB43D21E283}"/>
              </a:ext>
            </a:extLst>
          </p:cNvPr>
          <p:cNvSpPr txBox="1"/>
          <p:nvPr/>
        </p:nvSpPr>
        <p:spPr>
          <a:xfrm>
            <a:off x="1308367" y="4494848"/>
            <a:ext cx="870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2</a:t>
            </a:r>
            <a:r>
              <a:rPr lang="ko-KR" altLang="en-US" sz="1000" b="1" dirty="0">
                <a:latin typeface="+mn-ea"/>
                <a:ea typeface="+mn-ea"/>
              </a:rPr>
              <a:t>번 패턴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사용이 끝남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0D93C44-FC56-F344-F7C8-98B4FFA2AAD3}"/>
              </a:ext>
            </a:extLst>
          </p:cNvPr>
          <p:cNvSpPr/>
          <p:nvPr/>
        </p:nvSpPr>
        <p:spPr>
          <a:xfrm>
            <a:off x="1119554" y="1365179"/>
            <a:ext cx="3803248" cy="5144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84DA126-0933-6821-A77C-80C132664818}"/>
              </a:ext>
            </a:extLst>
          </p:cNvPr>
          <p:cNvSpPr/>
          <p:nvPr/>
        </p:nvSpPr>
        <p:spPr>
          <a:xfrm>
            <a:off x="2809410" y="1238767"/>
            <a:ext cx="1932973" cy="37039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1 Phase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DFCAAD0-8203-A202-2EC2-5121C7B95CC8}"/>
              </a:ext>
            </a:extLst>
          </p:cNvPr>
          <p:cNvSpPr/>
          <p:nvPr/>
        </p:nvSpPr>
        <p:spPr>
          <a:xfrm>
            <a:off x="7824364" y="1792455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추적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CABCF5-DA87-6705-56C0-42648B515168}"/>
              </a:ext>
            </a:extLst>
          </p:cNvPr>
          <p:cNvSpPr txBox="1"/>
          <p:nvPr/>
        </p:nvSpPr>
        <p:spPr>
          <a:xfrm>
            <a:off x="8754210" y="2596878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공격 범위 내에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플레이어 존재 </a:t>
            </a:r>
            <a:r>
              <a:rPr lang="en-US" altLang="ko-KR" sz="1000" b="1" dirty="0">
                <a:latin typeface="+mn-ea"/>
                <a:ea typeface="+mn-ea"/>
              </a:rPr>
              <a:t>O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FB2CD1C-9F14-5043-4BB4-2D6ED8AD0FA0}"/>
              </a:ext>
            </a:extLst>
          </p:cNvPr>
          <p:cNvSpPr/>
          <p:nvPr/>
        </p:nvSpPr>
        <p:spPr>
          <a:xfrm>
            <a:off x="7824364" y="3041963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기본 원거리 공격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8FAC93-63C2-9FDC-1EF3-AD40691B658E}"/>
              </a:ext>
            </a:extLst>
          </p:cNvPr>
          <p:cNvSpPr/>
          <p:nvPr/>
        </p:nvSpPr>
        <p:spPr>
          <a:xfrm>
            <a:off x="7824364" y="4291471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badi" panose="020F0502020204030204" pitchFamily="34" charset="0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번 패턴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AB5D2CD-8F55-5798-7CB8-D34C3EB5D423}"/>
              </a:ext>
            </a:extLst>
          </p:cNvPr>
          <p:cNvSpPr/>
          <p:nvPr/>
        </p:nvSpPr>
        <p:spPr>
          <a:xfrm>
            <a:off x="7824364" y="5540979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카운터 패턴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F753593-C262-0FC3-A399-C8D522553580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8227796" y="2599319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C4334D-0865-A294-A1F9-1E4C23E4CB67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8227796" y="3848827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840E2F-1635-65B0-5D12-C074FB9713D2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8227796" y="5098335"/>
            <a:ext cx="0" cy="4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E627679-8C71-DA8A-4FF5-8281EC86D6C2}"/>
              </a:ext>
            </a:extLst>
          </p:cNvPr>
          <p:cNvCxnSpPr>
            <a:stCxn id="45" idx="2"/>
            <a:endCxn id="43" idx="2"/>
          </p:cNvCxnSpPr>
          <p:nvPr/>
        </p:nvCxnSpPr>
        <p:spPr>
          <a:xfrm rot="10800000">
            <a:off x="7824364" y="3445395"/>
            <a:ext cx="12700" cy="2499016"/>
          </a:xfrm>
          <a:prstGeom prst="bentConnector3">
            <a:avLst>
              <a:gd name="adj1" fmla="val 2339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A744E5-F98A-A1E7-FD98-B9C5F5A4BE07}"/>
              </a:ext>
            </a:extLst>
          </p:cNvPr>
          <p:cNvSpPr txBox="1"/>
          <p:nvPr/>
        </p:nvSpPr>
        <p:spPr>
          <a:xfrm>
            <a:off x="8739786" y="3860402"/>
            <a:ext cx="117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5</a:t>
            </a:r>
            <a:r>
              <a:rPr lang="ko-KR" altLang="en-US" sz="1000" b="1" dirty="0">
                <a:latin typeface="+mn-ea"/>
                <a:ea typeface="+mn-ea"/>
              </a:rPr>
              <a:t>회 만큼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기본 공격 수행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AFC643-1816-609C-C70A-4CF97A4E1401}"/>
              </a:ext>
            </a:extLst>
          </p:cNvPr>
          <p:cNvSpPr txBox="1"/>
          <p:nvPr/>
        </p:nvSpPr>
        <p:spPr>
          <a:xfrm>
            <a:off x="6477887" y="4494848"/>
            <a:ext cx="870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카운터 패턴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사용이 끝남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3E61BE-0C37-A07E-DE9A-95BA23E13BD9}"/>
              </a:ext>
            </a:extLst>
          </p:cNvPr>
          <p:cNvSpPr/>
          <p:nvPr/>
        </p:nvSpPr>
        <p:spPr>
          <a:xfrm>
            <a:off x="6289074" y="1365179"/>
            <a:ext cx="4783372" cy="5144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2E8BFA1-2FDB-ED07-71B9-B539A42001DF}"/>
              </a:ext>
            </a:extLst>
          </p:cNvPr>
          <p:cNvSpPr/>
          <p:nvPr/>
        </p:nvSpPr>
        <p:spPr>
          <a:xfrm>
            <a:off x="6469493" y="1238767"/>
            <a:ext cx="1932973" cy="37039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2 Phase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18D6E92-AA89-07F8-2B3E-36A4BA3895D1}"/>
              </a:ext>
            </a:extLst>
          </p:cNvPr>
          <p:cNvSpPr/>
          <p:nvPr/>
        </p:nvSpPr>
        <p:spPr>
          <a:xfrm>
            <a:off x="8958343" y="4916225"/>
            <a:ext cx="806864" cy="806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badi" panose="020F0502020204030204" pitchFamily="34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Abadi" panose="020F0502020204030204" pitchFamily="34" charset="0"/>
              </a:rPr>
              <a:t>번 패턴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3229A6C-F37F-642D-69E2-0E4ADF002099}"/>
              </a:ext>
            </a:extLst>
          </p:cNvPr>
          <p:cNvCxnSpPr>
            <a:stCxn id="44" idx="6"/>
            <a:endCxn id="63" idx="0"/>
          </p:cNvCxnSpPr>
          <p:nvPr/>
        </p:nvCxnSpPr>
        <p:spPr>
          <a:xfrm>
            <a:off x="8631228" y="4694903"/>
            <a:ext cx="730547" cy="22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7113B7C-6954-0BA9-7641-83D532E96C6A}"/>
              </a:ext>
            </a:extLst>
          </p:cNvPr>
          <p:cNvCxnSpPr>
            <a:stCxn id="63" idx="4"/>
            <a:endCxn id="45" idx="6"/>
          </p:cNvCxnSpPr>
          <p:nvPr/>
        </p:nvCxnSpPr>
        <p:spPr>
          <a:xfrm rot="5400000">
            <a:off x="8885841" y="5468477"/>
            <a:ext cx="221322" cy="730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C37887B-0071-A3F2-819D-4944DD62FE75}"/>
              </a:ext>
            </a:extLst>
          </p:cNvPr>
          <p:cNvCxnSpPr>
            <a:stCxn id="6" idx="3"/>
            <a:endCxn id="6" idx="1"/>
          </p:cNvCxnSpPr>
          <p:nvPr/>
        </p:nvCxnSpPr>
        <p:spPr>
          <a:xfrm rot="5400000" flipH="1">
            <a:off x="2487736" y="2195887"/>
            <a:ext cx="570540" cy="12700"/>
          </a:xfrm>
          <a:prstGeom prst="bentConnector5">
            <a:avLst>
              <a:gd name="adj1" fmla="val 853"/>
              <a:gd name="adj2" fmla="val 3163276"/>
              <a:gd name="adj3" fmla="val 100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920244-41BA-CA93-AF1A-4890D7012189}"/>
              </a:ext>
            </a:extLst>
          </p:cNvPr>
          <p:cNvSpPr txBox="1"/>
          <p:nvPr/>
        </p:nvSpPr>
        <p:spPr>
          <a:xfrm>
            <a:off x="1172111" y="2002182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공격 범위 내에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플레이어 존재 </a:t>
            </a:r>
            <a:r>
              <a:rPr lang="en-US" altLang="ko-KR" sz="1000" b="1" dirty="0">
                <a:latin typeface="+mn-ea"/>
                <a:ea typeface="+mn-ea"/>
              </a:rPr>
              <a:t>X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6BF5686-687D-6B6C-080A-393991F646E9}"/>
              </a:ext>
            </a:extLst>
          </p:cNvPr>
          <p:cNvCxnSpPr>
            <a:cxnSpLocks/>
          </p:cNvCxnSpPr>
          <p:nvPr/>
        </p:nvCxnSpPr>
        <p:spPr>
          <a:xfrm rot="5400000" flipH="1">
            <a:off x="7657256" y="2195887"/>
            <a:ext cx="570540" cy="12700"/>
          </a:xfrm>
          <a:prstGeom prst="bentConnector5">
            <a:avLst>
              <a:gd name="adj1" fmla="val 535"/>
              <a:gd name="adj2" fmla="val 3163276"/>
              <a:gd name="adj3" fmla="val 100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9E9264E-03F4-EE37-DAAA-CC7D2A5B6951}"/>
              </a:ext>
            </a:extLst>
          </p:cNvPr>
          <p:cNvSpPr txBox="1"/>
          <p:nvPr/>
        </p:nvSpPr>
        <p:spPr>
          <a:xfrm>
            <a:off x="6341631" y="2002182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공격 범위 내에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</a:rPr>
              <a:t>플레이어 존재 </a:t>
            </a:r>
            <a:r>
              <a:rPr lang="en-US" altLang="ko-KR" sz="1000" b="1" dirty="0">
                <a:latin typeface="+mn-ea"/>
                <a:ea typeface="+mn-ea"/>
              </a:rPr>
              <a:t>X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DB4862-2EB5-E276-461D-BE683F8135DF}"/>
              </a:ext>
            </a:extLst>
          </p:cNvPr>
          <p:cNvSpPr txBox="1"/>
          <p:nvPr/>
        </p:nvSpPr>
        <p:spPr>
          <a:xfrm>
            <a:off x="9806114" y="5079202"/>
            <a:ext cx="1172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  <a:ea typeface="+mn-ea"/>
              </a:rPr>
              <a:t>50% </a:t>
            </a:r>
            <a:r>
              <a:rPr lang="ko-KR" altLang="en-US" sz="1000" b="1" dirty="0">
                <a:latin typeface="+mn-ea"/>
                <a:ea typeface="+mn-ea"/>
              </a:rPr>
              <a:t>확률로 </a:t>
            </a:r>
            <a:r>
              <a:rPr lang="en-US" altLang="ko-KR" sz="1000" b="1" dirty="0">
                <a:latin typeface="+mn-ea"/>
                <a:ea typeface="+mn-ea"/>
              </a:rPr>
              <a:t>1</a:t>
            </a:r>
            <a:r>
              <a:rPr lang="ko-KR" altLang="en-US" sz="1000" b="1" dirty="0">
                <a:latin typeface="+mn-ea"/>
                <a:ea typeface="+mn-ea"/>
              </a:rPr>
              <a:t>패턴 사용 후 카운터 패턴 시작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88E1A4-9E11-396A-ADCB-DF6DAC4F044D}"/>
              </a:ext>
            </a:extLst>
          </p:cNvPr>
          <p:cNvSpPr txBox="1"/>
          <p:nvPr/>
        </p:nvSpPr>
        <p:spPr>
          <a:xfrm>
            <a:off x="7125882" y="948429"/>
            <a:ext cx="322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보스의 기본 원거리 공격 투사체 속도 </a:t>
            </a:r>
            <a:r>
              <a:rPr lang="en-US" altLang="ko-KR" dirty="0"/>
              <a:t>1.25</a:t>
            </a:r>
            <a:r>
              <a:rPr lang="ko-KR" altLang="en-US" dirty="0"/>
              <a:t>배 증가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FE9537-34ED-62EE-A081-56E3B6E25061}"/>
              </a:ext>
            </a:extLst>
          </p:cNvPr>
          <p:cNvSpPr txBox="1"/>
          <p:nvPr/>
        </p:nvSpPr>
        <p:spPr>
          <a:xfrm>
            <a:off x="1677512" y="948429"/>
            <a:ext cx="276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보스의 기본 원거리 공격 투사체 속도 기본값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CC41214-4AAF-EFF5-6E8A-8B711158360A}"/>
              </a:ext>
            </a:extLst>
          </p:cNvPr>
          <p:cNvCxnSpPr>
            <a:stCxn id="39" idx="3"/>
            <a:endCxn id="53" idx="1"/>
          </p:cNvCxnSpPr>
          <p:nvPr/>
        </p:nvCxnSpPr>
        <p:spPr>
          <a:xfrm>
            <a:off x="4922802" y="3937225"/>
            <a:ext cx="13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291AB64-32E1-7D00-E0BB-C482CFFB4BA2}"/>
              </a:ext>
            </a:extLst>
          </p:cNvPr>
          <p:cNvSpPr txBox="1"/>
          <p:nvPr/>
        </p:nvSpPr>
        <p:spPr>
          <a:xfrm flipH="1">
            <a:off x="4935842" y="3575267"/>
            <a:ext cx="1340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HP</a:t>
            </a:r>
            <a:r>
              <a:rPr lang="ko-KR" altLang="en-US" dirty="0"/>
              <a:t> </a:t>
            </a:r>
            <a:r>
              <a:rPr lang="en-US" altLang="ko-KR" dirty="0"/>
              <a:t>&lt; 70%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56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489</Words>
  <Application>Microsoft Office PowerPoint</Application>
  <PresentationFormat>와이드스크린</PresentationFormat>
  <Paragraphs>96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맑은 고딕</vt:lpstr>
      <vt:lpstr>Abadi</vt:lpstr>
      <vt:lpstr>Arial</vt:lpstr>
      <vt:lpstr>Office 테마</vt:lpstr>
      <vt:lpstr>아스트라 거너  보스 몬스터 기획</vt:lpstr>
      <vt:lpstr>전 챕터 공통 가이드</vt:lpstr>
      <vt:lpstr>1-1. 보스 몬스터 외형</vt:lpstr>
      <vt:lpstr>1-2. 기본 원거리 공격</vt:lpstr>
      <vt:lpstr>1-3. 낙석 (패턴1)</vt:lpstr>
      <vt:lpstr>1-3. 대지 가르기 (패턴2)</vt:lpstr>
      <vt:lpstr>1-3. 포효 (카운터 패턴)</vt:lpstr>
      <vt:lpstr>1-4. 보스 몬스터 FSM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준영</cp:lastModifiedBy>
  <cp:revision>857</cp:revision>
  <dcterms:created xsi:type="dcterms:W3CDTF">2017-09-26T02:52:19Z</dcterms:created>
  <dcterms:modified xsi:type="dcterms:W3CDTF">2023-09-06T08:46:39Z</dcterms:modified>
</cp:coreProperties>
</file>