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1478" r:id="rId3"/>
    <p:sldId id="1480" r:id="rId4"/>
    <p:sldId id="1487" r:id="rId5"/>
    <p:sldId id="1488" r:id="rId6"/>
    <p:sldId id="1489" r:id="rId7"/>
    <p:sldId id="1492" r:id="rId8"/>
    <p:sldId id="1491" r:id="rId9"/>
    <p:sldId id="1502" r:id="rId10"/>
    <p:sldId id="1503" r:id="rId11"/>
    <p:sldId id="1493" r:id="rId12"/>
    <p:sldId id="1494" r:id="rId13"/>
    <p:sldId id="1495" r:id="rId14"/>
    <p:sldId id="1496" r:id="rId15"/>
    <p:sldId id="1506" r:id="rId16"/>
    <p:sldId id="1498" r:id="rId17"/>
    <p:sldId id="1507" r:id="rId18"/>
    <p:sldId id="1499" r:id="rId19"/>
    <p:sldId id="150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8" autoAdjust="0"/>
    <p:restoredTop sz="94550" autoAdjust="0"/>
  </p:normalViewPr>
  <p:slideViewPr>
    <p:cSldViewPr snapToGrid="0">
      <p:cViewPr varScale="1">
        <p:scale>
          <a:sx n="105" d="100"/>
          <a:sy n="105" d="100"/>
        </p:scale>
        <p:origin x="121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704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86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UI </a:t>
            </a:r>
            <a:r>
              <a:rPr lang="ko-KR" altLang="en-US" sz="3600" dirty="0"/>
              <a:t>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레퍼런스</a:t>
            </a: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2A078701-32C6-E6E4-19C5-4B52B68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2" y="2452914"/>
            <a:ext cx="5208814" cy="2404068"/>
          </a:xfrm>
          <a:prstGeom prst="rect">
            <a:avLst/>
          </a:prstGeom>
        </p:spPr>
      </p:pic>
      <p:pic>
        <p:nvPicPr>
          <p:cNvPr id="6" name="그림 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D76D51D-BAE1-A4E0-94A7-07579D1A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2914"/>
            <a:ext cx="5208814" cy="24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45019-FFD8-7433-8A46-E0A6103CDF9A}"/>
              </a:ext>
            </a:extLst>
          </p:cNvPr>
          <p:cNvSpPr txBox="1"/>
          <p:nvPr/>
        </p:nvSpPr>
        <p:spPr>
          <a:xfrm>
            <a:off x="5334416" y="513558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- </a:t>
            </a:r>
            <a:r>
              <a:rPr lang="ko-KR" altLang="en-US" sz="1000" dirty="0"/>
              <a:t>장비소환</a:t>
            </a:r>
          </a:p>
        </p:txBody>
      </p:sp>
    </p:spTree>
    <p:extLst>
      <p:ext uri="{BB962C8B-B14F-4D97-AF65-F5344CB8AC3E}">
        <p14:creationId xmlns:p14="http://schemas.microsoft.com/office/powerpoint/2010/main" val="1004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224D64-598F-796B-461C-77C19238E925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2941664" y="1922224"/>
            <a:chExt cx="6308671" cy="35549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5BE500-4870-0E8C-CF67-9C71BC89B4B3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B2CCAE6-35F1-81F0-07FA-905B45C3BCA2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901C4343-9913-0A76-7557-63B0F9E37F59}"/>
                    </a:ext>
                  </a:extLst>
                </p:cNvPr>
                <p:cNvGrpSpPr/>
                <p:nvPr/>
              </p:nvGrpSpPr>
              <p:grpSpPr>
                <a:xfrm>
                  <a:off x="1457537" y="2701214"/>
                  <a:ext cx="3902901" cy="2195385"/>
                  <a:chOff x="1089237" y="2701214"/>
                  <a:chExt cx="3902901" cy="2195385"/>
                </a:xfrm>
              </p:grpSpPr>
              <p:pic>
                <p:nvPicPr>
                  <p:cNvPr id="12" name="그림 11" descr="픽셀, 패턴이(가) 표시된 사진&#10;&#10;자동 생성된 설명">
                    <a:extLst>
                      <a:ext uri="{FF2B5EF4-FFF2-40B4-BE49-F238E27FC236}">
                        <a16:creationId xmlns:a16="http://schemas.microsoft.com/office/drawing/2014/main" id="{7126839C-B92B-F35F-AD37-9F9821061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1487" y="3572931"/>
                    <a:ext cx="468159" cy="913239"/>
                  </a:xfrm>
                  <a:prstGeom prst="rect">
                    <a:avLst/>
                  </a:prstGeom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F12612E-F52E-F35E-50BA-A0FB8DC6D28F}"/>
                      </a:ext>
                    </a:extLst>
                  </p:cNvPr>
                  <p:cNvSpPr/>
                  <p:nvPr/>
                </p:nvSpPr>
                <p:spPr>
                  <a:xfrm>
                    <a:off x="10892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C833C4D-D156-CF2E-E44C-7D40DB2B2E9F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682B-6AEC-4CE6-5366-B5D96BAE9143}"/>
                  </a:ext>
                </a:extLst>
              </p:cNvPr>
              <p:cNvSpPr/>
              <p:nvPr/>
            </p:nvSpPr>
            <p:spPr>
              <a:xfrm>
                <a:off x="4029704" y="2724340"/>
                <a:ext cx="1447183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tx1"/>
                    </a:solidFill>
                  </a:rPr>
                  <a:t>스탯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현황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공격력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a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숙련도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공격력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b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체력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c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치확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d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치피증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117B4-7D8B-692F-DBD8-FE01EB06B7B1}"/>
                  </a:ext>
                </a:extLst>
              </p:cNvPr>
              <p:cNvSpPr/>
              <p:nvPr/>
            </p:nvSpPr>
            <p:spPr>
              <a:xfrm>
                <a:off x="6794156" y="2724342"/>
                <a:ext cx="1414337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BA50-7471-557F-5F99-CB8CF0225DD8}"/>
                  </a:ext>
                </a:extLst>
              </p:cNvPr>
              <p:cNvSpPr txBox="1"/>
              <p:nvPr/>
            </p:nvSpPr>
            <p:spPr>
              <a:xfrm>
                <a:off x="5743908" y="4306420"/>
                <a:ext cx="782587" cy="12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AR </a:t>
                </a:r>
                <a:r>
                  <a:rPr lang="ko-KR" altLang="en-US" sz="1000" dirty="0" err="1"/>
                  <a:t>장착중</a:t>
                </a:r>
                <a:endParaRPr lang="ko-KR" altLang="en-US" sz="1000" dirty="0"/>
              </a:p>
            </p:txBody>
          </p:sp>
        </p:grpSp>
        <p:sp>
          <p:nvSpPr>
            <p:cNvPr id="21" name="곱하기 기호 20">
              <a:extLst>
                <a:ext uri="{FF2B5EF4-FFF2-40B4-BE49-F238E27FC236}">
                  <a16:creationId xmlns:a16="http://schemas.microsoft.com/office/drawing/2014/main" id="{967A0987-2437-D094-3B52-E705361F3C83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9B3E7-8609-3360-C559-6E17D4E27585}"/>
                </a:ext>
              </a:extLst>
            </p:cNvPr>
            <p:cNvSpPr/>
            <p:nvPr/>
          </p:nvSpPr>
          <p:spPr>
            <a:xfrm>
              <a:off x="8041407" y="2949680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레벨업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C14B5E-A5E4-1008-D465-671B8DD8ED8C}"/>
                </a:ext>
              </a:extLst>
            </p:cNvPr>
            <p:cNvSpPr/>
            <p:nvPr/>
          </p:nvSpPr>
          <p:spPr>
            <a:xfrm>
              <a:off x="8041407" y="3793996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388259-5F09-90A5-54D1-A90004E6BD1E}"/>
                </a:ext>
              </a:extLst>
            </p:cNvPr>
            <p:cNvSpPr/>
            <p:nvPr/>
          </p:nvSpPr>
          <p:spPr>
            <a:xfrm>
              <a:off x="8041407" y="4642942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727D4-A049-096F-6879-9D099B5BC6BE}"/>
                </a:ext>
              </a:extLst>
            </p:cNvPr>
            <p:cNvSpPr txBox="1"/>
            <p:nvPr/>
          </p:nvSpPr>
          <p:spPr>
            <a:xfrm>
              <a:off x="7226764" y="2968376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레벨업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공격력 </a:t>
              </a:r>
              <a:r>
                <a:rPr lang="en-US" altLang="ko-KR" sz="800" dirty="0"/>
                <a:t>+ 36%</a:t>
              </a:r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A79F34-C4F2-52C4-253B-6877A9BA641F}"/>
                </a:ext>
              </a:extLst>
            </p:cNvPr>
            <p:cNvSpPr txBox="1"/>
            <p:nvPr/>
          </p:nvSpPr>
          <p:spPr>
            <a:xfrm>
              <a:off x="7226764" y="3805658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최대 </a:t>
              </a:r>
              <a:r>
                <a:rPr lang="en-US" altLang="ko-KR" sz="1000" dirty="0"/>
                <a:t>HP</a:t>
              </a:r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최대 </a:t>
              </a:r>
              <a:r>
                <a:rPr lang="en-US" altLang="ko-KR" sz="800" dirty="0"/>
                <a:t>HP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+720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57DC-1DA0-FD98-1DB7-3B5FB6BBFB3B}"/>
                </a:ext>
              </a:extLst>
            </p:cNvPr>
            <p:cNvSpPr txBox="1"/>
            <p:nvPr/>
          </p:nvSpPr>
          <p:spPr>
            <a:xfrm>
              <a:off x="7226764" y="4702893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이동속도</a:t>
              </a:r>
              <a:endParaRPr lang="en-US" altLang="ko-KR" sz="1000" dirty="0"/>
            </a:p>
            <a:p>
              <a:r>
                <a:rPr lang="en-US" altLang="ko-KR" sz="800" dirty="0"/>
                <a:t>Lv.15</a:t>
              </a:r>
            </a:p>
            <a:p>
              <a:r>
                <a:rPr lang="ko-KR" altLang="en-US" sz="800" dirty="0"/>
                <a:t>이동속도 </a:t>
              </a:r>
              <a:r>
                <a:rPr lang="en-US" altLang="ko-KR" sz="800" dirty="0"/>
                <a:t>15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 레퍼런스</a:t>
            </a:r>
          </a:p>
        </p:txBody>
      </p:sp>
      <p:pic>
        <p:nvPicPr>
          <p:cNvPr id="5" name="그림 4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C502CABC-98BC-721F-0AFE-245DE67A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728164"/>
            <a:ext cx="9042400" cy="4173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CB309-68D4-85AF-E20E-74353DE95373}"/>
              </a:ext>
            </a:extLst>
          </p:cNvPr>
          <p:cNvSpPr txBox="1"/>
          <p:nvPr/>
        </p:nvSpPr>
        <p:spPr>
          <a:xfrm>
            <a:off x="5192551" y="6049986"/>
            <a:ext cx="180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능력치 강화</a:t>
            </a:r>
          </a:p>
        </p:txBody>
      </p:sp>
    </p:spTree>
    <p:extLst>
      <p:ext uri="{BB962C8B-B14F-4D97-AF65-F5344CB8AC3E}">
        <p14:creationId xmlns:p14="http://schemas.microsoft.com/office/powerpoint/2010/main" val="26000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CF74B4-C2D7-FE0E-82EE-AE243FC71E63}"/>
              </a:ext>
            </a:extLst>
          </p:cNvPr>
          <p:cNvGrpSpPr/>
          <p:nvPr/>
        </p:nvGrpSpPr>
        <p:grpSpPr>
          <a:xfrm>
            <a:off x="1859997" y="1262744"/>
            <a:ext cx="8472005" cy="4773979"/>
            <a:chOff x="1571155" y="1262744"/>
            <a:chExt cx="9049689" cy="50995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9E375C-EBA0-811D-668F-7ADDC73CAE3B}"/>
                </a:ext>
              </a:extLst>
            </p:cNvPr>
            <p:cNvGrpSpPr/>
            <p:nvPr/>
          </p:nvGrpSpPr>
          <p:grpSpPr>
            <a:xfrm>
              <a:off x="1571155" y="1262744"/>
              <a:ext cx="9049689" cy="5099504"/>
              <a:chOff x="2941664" y="1922224"/>
              <a:chExt cx="6308671" cy="355493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41DEB64-9F1E-39B3-7E20-8213956DD84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1457537" y="2701214"/>
                <a:chExt cx="3902901" cy="2195385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9A33B7F-1278-D19F-B992-BEE3B733ABF1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AE4133-B25D-0B6E-CBDD-FFC0C2F4205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5" name="곱하기 기호 4">
                <a:extLst>
                  <a:ext uri="{FF2B5EF4-FFF2-40B4-BE49-F238E27FC236}">
                    <a16:creationId xmlns:a16="http://schemas.microsoft.com/office/drawing/2014/main" id="{F538EAC2-959F-873E-B309-C447FCCFAEB7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694960-FD9D-E4B7-BABF-D6F4B63205DD}"/>
                </a:ext>
              </a:extLst>
            </p:cNvPr>
            <p:cNvSpPr/>
            <p:nvPr/>
          </p:nvSpPr>
          <p:spPr>
            <a:xfrm>
              <a:off x="1869232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37C53-76E7-300C-C353-2BAC59BCF290}"/>
                </a:ext>
              </a:extLst>
            </p:cNvPr>
            <p:cNvSpPr txBox="1"/>
            <p:nvPr/>
          </p:nvSpPr>
          <p:spPr>
            <a:xfrm>
              <a:off x="2057670" y="1424536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숙련도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5254C7-C877-FB58-5443-F84A75A99B45}"/>
                </a:ext>
              </a:extLst>
            </p:cNvPr>
            <p:cNvSpPr/>
            <p:nvPr/>
          </p:nvSpPr>
          <p:spPr>
            <a:xfrm>
              <a:off x="3314893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09BB1D-024A-1C80-C9EF-97AB24883E98}"/>
                </a:ext>
              </a:extLst>
            </p:cNvPr>
            <p:cNvSpPr/>
            <p:nvPr/>
          </p:nvSpPr>
          <p:spPr>
            <a:xfrm>
              <a:off x="4791136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pic>
          <p:nvPicPr>
            <p:cNvPr id="14" name="그림 13" descr="무기, 소총, 총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661423BB-4AFA-55EC-E505-05DDBC9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869232" y="3063240"/>
              <a:ext cx="4226768" cy="29261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A3FAD0-ABE6-171B-0524-6FB441F09E16}"/>
                </a:ext>
              </a:extLst>
            </p:cNvPr>
            <p:cNvSpPr txBox="1"/>
            <p:nvPr/>
          </p:nvSpPr>
          <p:spPr>
            <a:xfrm>
              <a:off x="2623910" y="4112694"/>
              <a:ext cx="27174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해당 총기 장착한 군인 일러스트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dirty="0"/>
                <a:t>전부 같은 복장</a:t>
              </a:r>
              <a:endParaRPr lang="en-US" altLang="ko-KR" dirty="0"/>
            </a:p>
            <a:p>
              <a:pPr algn="ctr"/>
              <a:r>
                <a:rPr lang="ko-KR" altLang="en-US" dirty="0"/>
                <a:t>들고 있는 총기와 자세만 다르게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A8DAD0-30EA-95E0-31A8-4EE0B4C530C7}"/>
                </a:ext>
              </a:extLst>
            </p:cNvPr>
            <p:cNvSpPr/>
            <p:nvPr/>
          </p:nvSpPr>
          <p:spPr>
            <a:xfrm>
              <a:off x="7999999" y="2275646"/>
              <a:ext cx="2453947" cy="371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E5728A-8C5B-039D-4969-532B69542AE5}"/>
                </a:ext>
              </a:extLst>
            </p:cNvPr>
            <p:cNvSpPr/>
            <p:nvPr/>
          </p:nvSpPr>
          <p:spPr>
            <a:xfrm>
              <a:off x="9140206" y="5033695"/>
              <a:ext cx="1134473" cy="61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숙련도 강화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FC2FEE9-D1B5-21AA-2F6D-6C748593C92C}"/>
                </a:ext>
              </a:extLst>
            </p:cNvPr>
            <p:cNvGrpSpPr/>
            <p:nvPr/>
          </p:nvGrpSpPr>
          <p:grpSpPr>
            <a:xfrm>
              <a:off x="6982566" y="2275646"/>
              <a:ext cx="836448" cy="3715675"/>
              <a:chOff x="6350376" y="2275646"/>
              <a:chExt cx="971118" cy="37156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F9F325-92D6-8BF8-422C-66BC02294C3C}"/>
                  </a:ext>
                </a:extLst>
              </p:cNvPr>
              <p:cNvSpPr/>
              <p:nvPr/>
            </p:nvSpPr>
            <p:spPr>
              <a:xfrm>
                <a:off x="7251155" y="2275646"/>
                <a:ext cx="70339" cy="37137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4878F-8E69-D116-F423-746CD5162963}"/>
                  </a:ext>
                </a:extLst>
              </p:cNvPr>
              <p:cNvSpPr txBox="1"/>
              <p:nvPr/>
            </p:nvSpPr>
            <p:spPr>
              <a:xfrm>
                <a:off x="6350376" y="568354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35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122BC-A7EA-5160-7BDE-D4984619654F}"/>
                  </a:ext>
                </a:extLst>
              </p:cNvPr>
              <p:cNvSpPr txBox="1"/>
              <p:nvPr/>
            </p:nvSpPr>
            <p:spPr>
              <a:xfrm>
                <a:off x="6350376" y="515853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36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81936-E3DC-D2FB-0706-5B6E9B7218E1}"/>
                  </a:ext>
                </a:extLst>
              </p:cNvPr>
              <p:cNvSpPr txBox="1"/>
              <p:nvPr/>
            </p:nvSpPr>
            <p:spPr>
              <a:xfrm>
                <a:off x="6350376" y="4633518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37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44327A-EA31-9620-3DCD-EE5B9391C21B}"/>
                  </a:ext>
                </a:extLst>
              </p:cNvPr>
              <p:cNvSpPr txBox="1"/>
              <p:nvPr/>
            </p:nvSpPr>
            <p:spPr>
              <a:xfrm>
                <a:off x="6350376" y="410850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38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B9388-CF6B-0982-4BD3-A1B765B4A116}"/>
                  </a:ext>
                </a:extLst>
              </p:cNvPr>
              <p:cNvSpPr txBox="1"/>
              <p:nvPr/>
            </p:nvSpPr>
            <p:spPr>
              <a:xfrm>
                <a:off x="6350377" y="3583490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39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2F1813-C777-BA44-AAC6-D496F865BE57}"/>
                  </a:ext>
                </a:extLst>
              </p:cNvPr>
              <p:cNvSpPr txBox="1"/>
              <p:nvPr/>
            </p:nvSpPr>
            <p:spPr>
              <a:xfrm>
                <a:off x="6350376" y="3058476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40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F58924-6F8F-8C74-5442-F6C076EE7B29}"/>
                  </a:ext>
                </a:extLst>
              </p:cNvPr>
              <p:cNvSpPr txBox="1"/>
              <p:nvPr/>
            </p:nvSpPr>
            <p:spPr>
              <a:xfrm>
                <a:off x="6350376" y="253346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41</a:t>
                </a:r>
                <a:r>
                  <a:rPr lang="ko-KR" altLang="en-US" dirty="0"/>
                  <a:t>단계</a:t>
                </a: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1DF6C56-837B-2283-7E83-5DA08978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731" y="3076667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4E7CCB-A5CE-7CE7-A2D4-13D34A115E19}"/>
                </a:ext>
              </a:extLst>
            </p:cNvPr>
            <p:cNvSpPr/>
            <p:nvPr/>
          </p:nvSpPr>
          <p:spPr>
            <a:xfrm>
              <a:off x="8168417" y="2403506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획득 능력치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2C65E7-CC91-4DA8-2D6B-B76E929C2337}"/>
                </a:ext>
              </a:extLst>
            </p:cNvPr>
            <p:cNvSpPr/>
            <p:nvPr/>
          </p:nvSpPr>
          <p:spPr>
            <a:xfrm>
              <a:off x="8168417" y="3319172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해금된 스킬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97A480B-7EA8-4E4A-2915-68AAC386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73CE56-1915-8D58-3C5F-324B09C2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19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F3190D6-1281-F7EE-C93C-A1B884C9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5685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F4100A-BA01-EFF1-DFF6-DCEAC499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386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F1B0BAD-8AD3-256E-CEA0-995BE16E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52C5146-21C2-5613-EFCC-23884A7C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8690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FEE58C1-2B83-219E-F90D-E1C34496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2064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AA849C-0E53-0861-B59F-4A4247E6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9000"/>
            </a:blip>
            <a:stretch>
              <a:fillRect/>
            </a:stretch>
          </p:blipFill>
          <p:spPr>
            <a:xfrm>
              <a:off x="9808587" y="4328692"/>
              <a:ext cx="411516" cy="30482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7030A0"/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BDFD0B-78FF-7458-426E-AE90A6D55963}"/>
              </a:ext>
            </a:extLst>
          </p:cNvPr>
          <p:cNvSpPr txBox="1"/>
          <p:nvPr/>
        </p:nvSpPr>
        <p:spPr>
          <a:xfrm>
            <a:off x="7903939" y="4886088"/>
            <a:ext cx="1426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41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r>
              <a:rPr lang="ko-KR" altLang="en-US" sz="1000" dirty="0"/>
              <a:t>총기 공격력 </a:t>
            </a:r>
            <a:r>
              <a:rPr lang="en-US" altLang="ko-KR" sz="1000" dirty="0"/>
              <a:t>+1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1AA73-DB2C-C76D-73A9-6FEB0240F88E}"/>
              </a:ext>
            </a:extLst>
          </p:cNvPr>
          <p:cNvSpPr txBox="1"/>
          <p:nvPr/>
        </p:nvSpPr>
        <p:spPr>
          <a:xfrm>
            <a:off x="8388907" y="2748382"/>
            <a:ext cx="142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총기 공격력 </a:t>
            </a:r>
            <a:r>
              <a:rPr lang="en-US" altLang="ko-KR" sz="1200" dirty="0"/>
              <a:t>+41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2B0B35-CF6F-1127-2D0A-2D25ED6C1B55}"/>
              </a:ext>
            </a:extLst>
          </p:cNvPr>
          <p:cNvSpPr/>
          <p:nvPr/>
        </p:nvSpPr>
        <p:spPr>
          <a:xfrm>
            <a:off x="9556863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38D33C-6587-1841-12D5-E3F8DE665C53}"/>
              </a:ext>
            </a:extLst>
          </p:cNvPr>
          <p:cNvSpPr/>
          <p:nvPr/>
        </p:nvSpPr>
        <p:spPr>
          <a:xfrm>
            <a:off x="9056759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82A-601C-2FCC-C502-E93C75D0B090}"/>
              </a:ext>
            </a:extLst>
          </p:cNvPr>
          <p:cNvSpPr/>
          <p:nvPr/>
        </p:nvSpPr>
        <p:spPr>
          <a:xfrm>
            <a:off x="8551706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15BC0E-06A4-FBA2-6AF7-97BF28E36191}"/>
              </a:ext>
            </a:extLst>
          </p:cNvPr>
          <p:cNvSpPr/>
          <p:nvPr/>
        </p:nvSpPr>
        <p:spPr>
          <a:xfrm>
            <a:off x="8019028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 레퍼런스</a:t>
            </a:r>
          </a:p>
        </p:txBody>
      </p:sp>
      <p:pic>
        <p:nvPicPr>
          <p:cNvPr id="4" name="그림 3" descr="스크린샷, 디지털 합성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D6B6D05F-53A0-2400-DCB4-1607FA6B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2" y="1325880"/>
            <a:ext cx="9194996" cy="4854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7ECD-7413-61CE-14EB-879866CD8E5A}"/>
              </a:ext>
            </a:extLst>
          </p:cNvPr>
          <p:cNvSpPr txBox="1"/>
          <p:nvPr/>
        </p:nvSpPr>
        <p:spPr>
          <a:xfrm>
            <a:off x="5477086" y="6246654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리니지</a:t>
            </a:r>
            <a:r>
              <a:rPr lang="en-US" altLang="ko-KR" sz="1000" dirty="0"/>
              <a:t>M – </a:t>
            </a:r>
            <a:r>
              <a:rPr lang="ko-KR" altLang="en-US" sz="1000" dirty="0"/>
              <a:t>룬 각인</a:t>
            </a:r>
          </a:p>
        </p:txBody>
      </p:sp>
    </p:spTree>
    <p:extLst>
      <p:ext uri="{BB962C8B-B14F-4D97-AF65-F5344CB8AC3E}">
        <p14:creationId xmlns:p14="http://schemas.microsoft.com/office/powerpoint/2010/main" val="17813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EB4D53-A56B-70E5-7CDE-12014757EFFE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r>
                  <a:rPr lang="ko-KR" altLang="en-US" sz="900" dirty="0"/>
                  <a:t>초월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FF4142-1407-B213-DFE2-15C45B1BF895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3A6CCD6-1FE6-1B19-A7BC-9278545BE821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9F267A8-397C-CB7E-D157-41DDE7D1685A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584C48F-AE5B-D746-8E9F-FF97967A6EED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  <a:solidFill>
                  <a:srgbClr val="00FF4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2DE3EC-E06F-EACA-762C-683AE2534B6F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BB4539A-0CB2-6738-20AF-9E06610967DC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DB900A3-C489-9B42-84A8-7B0B3168AE8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67CC05-79C7-C3FD-17CA-3C5BED229A7E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ACB5205-132B-87D6-8BAB-B26701A6EDE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3EECA6-809F-5AD8-2BE2-2E77CF17B4E2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39CA56-888F-20CC-54B8-16301AAB7912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765222-8B9A-B9C8-582D-5B9F4CB8B62A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AB33E0-AC45-2B58-0015-26B09DDE9A75}"/>
              </a:ext>
            </a:extLst>
          </p:cNvPr>
          <p:cNvSpPr txBox="1"/>
          <p:nvPr/>
        </p:nvSpPr>
        <p:spPr>
          <a:xfrm>
            <a:off x="9775884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 레퍼런스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8139D-5F4F-0A00-7A15-C7D174CD1909}"/>
              </a:ext>
            </a:extLst>
          </p:cNvPr>
          <p:cNvSpPr txBox="1"/>
          <p:nvPr/>
        </p:nvSpPr>
        <p:spPr>
          <a:xfrm>
            <a:off x="5320807" y="5922562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장비 </a:t>
            </a:r>
            <a:r>
              <a:rPr lang="en-US" altLang="ko-KR" sz="1000" dirty="0"/>
              <a:t>UI</a:t>
            </a:r>
            <a:endParaRPr lang="ko-KR" altLang="en-US" sz="1000" dirty="0"/>
          </a:p>
        </p:txBody>
      </p:sp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A14364A-2CAF-A414-C1EF-4C02D7CF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8" y="1137433"/>
            <a:ext cx="8145804" cy="45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079D89-9335-DEB6-59F0-E76216AE5DE3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3A6CCD6-1FE6-1B19-A7BC-9278545BE821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F267A8-397C-CB7E-D157-41DDE7D1685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84C48F-AE5B-D746-8E9F-FF97967A6EED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DB900A3-C489-9B42-84A8-7B0B3168AE89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67CC05-79C7-C3FD-17CA-3C5BED229A7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CB5205-132B-87D6-8BAB-B26701A6EDE8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DE3EC-E06F-EACA-762C-683AE2534B6F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3EECA6-809F-5AD8-2BE2-2E77CF17B4E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A0CAAE47-2120-FCE3-C751-EAE2E9AFF9E1}"/>
              </a:ext>
            </a:extLst>
          </p:cNvPr>
          <p:cNvCxnSpPr>
            <a:cxnSpLocks/>
            <a:stCxn id="7" idx="0"/>
            <a:endCxn id="151" idx="1"/>
          </p:cNvCxnSpPr>
          <p:nvPr/>
        </p:nvCxnSpPr>
        <p:spPr>
          <a:xfrm rot="16200000" flipH="1">
            <a:off x="4041362" y="2960828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6882987" y="3192151"/>
            <a:ext cx="2114361" cy="970614"/>
            <a:chOff x="6882987" y="3507480"/>
            <a:chExt cx="2114361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307182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729552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59316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B981CCF-CBA0-9DF0-08A1-596601A1A373}"/>
              </a:ext>
            </a:extLst>
          </p:cNvPr>
          <p:cNvSpPr txBox="1"/>
          <p:nvPr/>
        </p:nvSpPr>
        <p:spPr>
          <a:xfrm>
            <a:off x="1106098" y="1052029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일괄 합성 구현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</a:t>
            </a:r>
            <a:r>
              <a:rPr lang="en-US" altLang="ko-KR" dirty="0"/>
              <a:t> </a:t>
            </a:r>
            <a:r>
              <a:rPr lang="ko-KR" altLang="en-US" dirty="0"/>
              <a:t>초월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AEB534C-2290-1EE1-2079-DC8D5EF8A226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E5497EE-B79A-4993-6AD6-B695B46F6FB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3F61DD8-B186-1E1B-A74A-9F3AE5AF37F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022A973A-BB3B-56C4-5FD0-E4D906042B0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4C30FAA6-A4FC-F998-FE60-70BFADC143A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9E4310B3-E48C-8612-15C9-A41053D23D3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F3E4429-176D-0C46-BD91-23F38E67C47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3865D66-62B9-CF22-6A99-0AA9A639FE9F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곱하기 기호 158">
                <a:extLst>
                  <a:ext uri="{FF2B5EF4-FFF2-40B4-BE49-F238E27FC236}">
                    <a16:creationId xmlns:a16="http://schemas.microsoft.com/office/drawing/2014/main" id="{E10C746F-D293-3B3D-E035-EB2E88FBDA82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CAC0C4-D5E2-F225-FF0D-7A53CB7E60DE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FD4BD0D-6D61-C608-95C9-1C58B7EAD328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54" name="그림 15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7E8B4B3-7C26-6E63-3454-AD70241B5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62BE2366-4B2E-92EE-DC9A-425F595B8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88BF5D1-0518-4958-83D9-0BD2A3EEC1A9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3268278-B9F6-2363-2FB1-7A7A29B4431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AB3F1CA-67BF-B16E-4A9E-C93AC3A943E0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39CD0-6B1D-9858-35A9-3DDECD7CE9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E71E4EC-2B66-8F53-74F3-A5B630B4D0F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59BF231-5721-4F03-56C1-4893DA002B9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AE2BCF4-059C-6881-1084-5C6E0C30A720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그림 10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3CAA0CD-4818-8245-C447-785183D6E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03" name="그림 10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7C1B942-17D2-094B-3232-10E07C5A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0DC160-F24A-513D-E4EE-BCFC34B291B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CC95C1E-63B0-6E3B-B039-C2E15F23516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202080E-6B68-A5A6-3BC7-ECD2BA2F86F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59A38D3-1E47-DE63-4ADA-EE3A9380D3C3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952D1FA-C9A5-3C18-FE5E-E738F9BC34B2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467B813-2FD9-EC17-2B1B-3E6243AC10A5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4BED483-030F-DDD2-6ADE-407F7094901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EC8CE08-532D-DE56-31E9-48EC4C00AE3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7187D24-9E2C-C98D-924C-81D5C733A78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E3F42B5-F728-E42C-DFFF-FA916216D229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3A2F1AB-409F-E655-0136-64345CCB269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EFECFA7-3530-D573-2769-6276DF089423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483EE-F16F-8168-6F5D-2B3B4E8D604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B0DFAB01-81F7-ADE0-0D63-D375A21CCCC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478B278-20D6-86F3-6005-FE0C3CB0C12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886F15E-B4BD-CF6A-668D-9C61A4EA7EDA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CD608DD-1D46-5574-9DFE-93B880141C2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70EDC4CE-09B1-CD64-D777-3AED2A5C19E4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64D731E-83EC-A3D1-F4D3-5636A823CB84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685D4D7-934A-7C9D-52AC-5E543D20E1D2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887C8134-2C08-4CD6-CCF6-4C72BA17209B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6DE66DC-9B15-9469-EBBA-24901276345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D721559-330B-318F-8BF3-AB5D4923CBD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B2F230C-C756-A86E-B910-237951297E75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6CB6146-43D5-AD35-3974-D27EF301FD79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1960414-0516-E598-164E-7CE37678616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BE216D-0EA6-252B-B336-A28B12F9B30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95CB8B3-2C27-0D31-B272-94A767711D8B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A0AE15A-4639-613A-F7D6-D14C1FD3996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13A96B2-3CFB-5F80-ABC8-24BE45EA086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5BE5C80-BFCB-F7AD-EAAD-CD7F15D58D23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C817BFF-A909-BD2F-6CEA-9B9100BBF23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372FCB5-F1D6-FC24-70D9-E7CD1AF90A6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2FC74E-B049-2C8C-88BF-4D81F5BD413E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2722B40-8042-627C-BAA1-83E550C4C7C7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EEF813-959A-ACC0-AE5F-B6E1CD24891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FE6436-4BC0-17B6-C892-E64EB46CDE2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A04759-11A1-6ED7-B9CB-B37CE05CBF86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1AB57C-AFD1-65BB-E72C-FB48D2C5E54E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3FD83F-872B-4464-B6FD-FF1373702629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A7E7D4-62EB-70A0-2050-FA839F5485C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B65C87-01F8-36B6-020D-66CDEFE7384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466499-AB68-68DD-04DB-E28804AD1589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0EF5599-620E-E6C8-FD00-C917BA9B9A22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BE01AC6-7E00-DFDC-8093-DDB43B471389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FA92A15-CEC5-4D86-7063-A588B8C58894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C1BFBD9-048C-D524-1676-B7BC3EBCEF3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60F296F-EA80-4B1D-5475-1A3ACD4E78FD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2BF3F-FC67-39A2-5BE3-8C1F4FF71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7D5AF98-DB87-85F7-0E52-02DA89E5767F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5F19DD0-3E4A-9A09-AB92-5435ED488827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5C05F4D-93A7-5A00-8293-7DD89DBE1CBC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F6F688EC-03CF-4701-85AF-3D32C8149AC9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31ACAE4B-77B5-9E4A-B60F-0F9C41406D21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4D497936-1843-60A4-AC46-31ADBDC02843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6A3A89E2-610C-8F4D-233A-AA535D4F9BAB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42DAD020-650C-EFD2-E52C-0E6E61B99CA8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63209206-21B3-0DD8-5644-AAA4C3A2DE2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4" name="곱하기 기호 233">
                <a:extLst>
                  <a:ext uri="{FF2B5EF4-FFF2-40B4-BE49-F238E27FC236}">
                    <a16:creationId xmlns:a16="http://schemas.microsoft.com/office/drawing/2014/main" id="{8002D935-B338-B673-5BCF-9970C61CB80A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044FF7A-0903-3FDC-F87E-DC66B2CFEA2B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99FFD40-88BE-29C7-CB81-D687C1579DE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29" name="그림 228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E230338-6575-6DD3-8AEC-29465DDE4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4295618F-394F-A984-F6B8-4C97160E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F6012DE-96EC-2067-EA6E-B85E357919D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258FEB3C-9AE7-2897-2902-7126AC7DC4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B27DD3-596E-62FB-03DB-AB4D6B6BF30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F949688-AD28-251D-9C0C-3B65AC9E8ECF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3E33A85-D9BF-267E-5AFF-AA73C25E6DC1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B7778DB-AD1B-7081-E0B7-63EA8633D065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D0504C6-EF87-F52E-CD4B-EDD3D862DED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D76A426-373B-74D3-B2D8-FCB91184EF2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5" name="그림 174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9A0F528E-20D6-962E-0523-7E89BEA9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76" name="그림 175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5AB12F8-2F62-B245-1F4F-6D01F420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46E53575-4777-4A00-7449-A6AD83CFA529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D4CDAFD5-8D30-70FA-0198-899904C0DFC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46D4E51-B2A8-6628-BEA1-45E72EE6BBF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21C6927-A7D1-B8F9-282C-CC4962D4C974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3362C04-7EB7-A1B6-54B6-150A01F9A5C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FC04E7D-30F4-4159-19B9-829F2476876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F3949EA-2E0C-4B69-4D9B-F9211A80657D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A4471D2-FDD9-CE7D-28C0-E709CA202D5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52C0326-7B36-B809-D324-6B7ECA833E4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D5E38458-5516-EF64-1FDA-CAB0BCF31C5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21A61B7-1B98-024B-87C4-18C440C0664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D2CA424-61C1-CB4C-8EC9-53962109397A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6DA1485-913D-C8FC-386B-C169D5F021B6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AC27F45D-A43C-CB41-A819-137CC1D16126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4E9292FE-61AF-8C5F-9CFF-725929A01AA0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BD7F3454-06FE-B7D3-C528-784B5065DDD5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00AEC63-DE3C-3736-21F8-E7DA474340C9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05F1F17-51F5-11C0-78EF-CF94336283ED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713F6B9-779B-F382-6799-5A7BBAF42D17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00355F0-714F-751E-BBD2-6112DF560A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EDE2-D8CC-A371-6C40-6400A453B74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E2E44602-6727-B523-DB5C-1D706B7A31F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08720E25-D50F-8BDC-A921-96CEF01AEA7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3CFBA26-ED0E-0675-F46C-CEE146E432F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2C7FA6A-171E-147A-AA6D-35007D2C7521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D1D71B4-91FC-9C97-E379-11D7584004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4DDECEB-B512-B4C7-D80B-06C7BAB501D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D23ED2D5-C914-3E12-CA76-EB97A011453A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744277E-60DB-012E-06E1-FAD6DFAFA499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7116A1B-31A2-22B9-E171-AF9B05F1ED5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496CECA-B9AC-6224-58FF-D1E02B92832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45429B9-2EF9-0AFB-1047-C8A92EC1603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E206FDD1-7619-894A-BD90-203B540427A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4584008-5EEC-0C11-24F6-8CAAF18D4785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14BF8B4C-164F-DB87-EF76-2513963D542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C5CE56C1-524F-D9D3-D8D8-B09692D8715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B67B6CC-D001-DE53-F6C2-EC97E8CCDF27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984675B-A1A5-760E-222D-3391749EF8D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5120D7-A6DE-DD04-6069-B767CD07C49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F89B60B-68F7-19C1-E062-6642453030E8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3EB10A0-0F2C-447C-2B51-4334883D9677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BD2A46-CE30-D280-F094-169497F8D0F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346A84A-BB61-D737-6734-B7D5E7C32F0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F74AACC-18AD-2253-FD62-6A9B879FF7C3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37137A0-2717-C2FE-068E-8520A0CFD3F4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21AA2CC-CD43-D3D8-66DE-A12615DE01A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D2B236-4B4F-E745-7006-11A57766B017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835C972-15D2-71B5-762B-316F33859FA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1FA4CD2-FC10-200A-D945-36225F78F40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783E6D5-8567-E012-9D67-FC6634FA2D9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3F40194-6BBD-144C-894E-1479A5F4C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081FB43-C32F-0D86-FAED-21F7B0BDC1A9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A7D8709-3A4D-8428-06ED-D25401B03DBB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EFF44B5-AD5D-37CF-4180-0F5ED7EFC89E}"/>
              </a:ext>
            </a:extLst>
          </p:cNvPr>
          <p:cNvCxnSpPr>
            <a:cxnSpLocks/>
            <a:stCxn id="121" idx="3"/>
            <a:endCxn id="238" idx="1"/>
          </p:cNvCxnSpPr>
          <p:nvPr/>
        </p:nvCxnSpPr>
        <p:spPr>
          <a:xfrm flipV="1">
            <a:off x="3814155" y="377167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75836B5-AAF0-4BE7-8AF9-CC4EA2E4FA00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313691D-A3D0-2F83-6F06-1D68CB14272F}"/>
              </a:ext>
            </a:extLst>
          </p:cNvPr>
          <p:cNvSpPr/>
          <p:nvPr/>
        </p:nvSpPr>
        <p:spPr>
          <a:xfrm>
            <a:off x="7548811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263" name="곱하기 기호 262">
            <a:extLst>
              <a:ext uri="{FF2B5EF4-FFF2-40B4-BE49-F238E27FC236}">
                <a16:creationId xmlns:a16="http://schemas.microsoft.com/office/drawing/2014/main" id="{707ACE1F-77FD-F53D-3ECE-A2EC13EAB5D1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4EC7E7-E679-EA77-CBA1-2E129F575011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4EF56A9-6AC4-5E3E-E2C0-581195CF8374}"/>
              </a:ext>
            </a:extLst>
          </p:cNvPr>
          <p:cNvGrpSpPr/>
          <p:nvPr/>
        </p:nvGrpSpPr>
        <p:grpSpPr>
          <a:xfrm>
            <a:off x="8441197" y="3183272"/>
            <a:ext cx="550646" cy="679673"/>
            <a:chOff x="8441197" y="3183272"/>
            <a:chExt cx="550646" cy="679673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6BB3F70-B64A-2F24-9A5E-A8A02304A0F1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55DAFC7D-9173-AE47-6E2D-BF21CD68AE41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534AF92-387D-A5F6-9289-626BA8685C45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77C20F6A-2BA5-516E-1205-36113FE302F6}"/>
              </a:ext>
            </a:extLst>
          </p:cNvPr>
          <p:cNvGrpSpPr/>
          <p:nvPr/>
        </p:nvGrpSpPr>
        <p:grpSpPr>
          <a:xfrm>
            <a:off x="6865540" y="3183272"/>
            <a:ext cx="588856" cy="679673"/>
            <a:chOff x="8441197" y="3183272"/>
            <a:chExt cx="588856" cy="679673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9EFA963-1AA8-ED6A-9AE6-E51C9888C7A9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27A0A8D3-86C3-99B8-0E12-3C2AEFA0DCE0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903ADEC-3E27-8CE5-5671-F77C13B5BFCA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8" name="화살표: 오른쪽 317">
            <a:extLst>
              <a:ext uri="{FF2B5EF4-FFF2-40B4-BE49-F238E27FC236}">
                <a16:creationId xmlns:a16="http://schemas.microsoft.com/office/drawing/2014/main" id="{D7DC2D4D-0820-2CF4-2714-3A59C4FC1F98}"/>
              </a:ext>
            </a:extLst>
          </p:cNvPr>
          <p:cNvSpPr/>
          <p:nvPr/>
        </p:nvSpPr>
        <p:spPr>
          <a:xfrm>
            <a:off x="7595400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8ED93433-923E-3231-8A0B-88084C2F0A33}"/>
              </a:ext>
            </a:extLst>
          </p:cNvPr>
          <p:cNvGrpSpPr/>
          <p:nvPr/>
        </p:nvGrpSpPr>
        <p:grpSpPr>
          <a:xfrm>
            <a:off x="7681452" y="3832238"/>
            <a:ext cx="561882" cy="492969"/>
            <a:chOff x="7420263" y="4169341"/>
            <a:chExt cx="561882" cy="492969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D24D9349-7149-407C-4B1C-909F94863F1C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E68780F-0F69-77A6-8CB2-5B16C8C388A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1279E018-EB58-A61F-4EEF-05A555148CA2}"/>
              </a:ext>
            </a:extLst>
          </p:cNvPr>
          <p:cNvSpPr/>
          <p:nvPr/>
        </p:nvSpPr>
        <p:spPr>
          <a:xfrm>
            <a:off x="7506655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2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잠김</a:t>
                </a:r>
                <a:endParaRPr lang="ko-KR" altLang="en-US" sz="900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상급</a:t>
            </a:r>
            <a:r>
              <a:rPr lang="en-US" altLang="ko-KR" dirty="0"/>
              <a:t>,</a:t>
            </a:r>
            <a:r>
              <a:rPr lang="ko-KR" altLang="en-US" dirty="0"/>
              <a:t>중급</a:t>
            </a:r>
            <a:r>
              <a:rPr lang="en-US" altLang="ko-KR" dirty="0"/>
              <a:t>,</a:t>
            </a:r>
            <a:r>
              <a:rPr lang="ko-KR" altLang="en-US"/>
              <a:t>하급 없는 것 외에 총기와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450073" y="624665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스테이지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188979" y="1432127"/>
            <a:ext cx="3523593" cy="1996873"/>
            <a:chOff x="1019378" y="2365828"/>
            <a:chExt cx="4819046" cy="2731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F8FFF91-5841-718A-A5BE-2B7C83739120}"/>
                </a:ext>
              </a:extLst>
            </p:cNvPr>
            <p:cNvGrpSpPr/>
            <p:nvPr/>
          </p:nvGrpSpPr>
          <p:grpSpPr>
            <a:xfrm>
              <a:off x="1019378" y="2365828"/>
              <a:ext cx="4819046" cy="2731025"/>
              <a:chOff x="8529923" y="1844630"/>
              <a:chExt cx="2144022" cy="1215049"/>
            </a:xfrm>
          </p:grpSpPr>
          <p:pic>
            <p:nvPicPr>
              <p:cNvPr id="4" name="그림 3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000F002C-0084-6612-C1A4-B4CCB89A6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607F52E-3D20-0C5A-C30B-C7CFBEF9E4A1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2169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188979" y="4165065"/>
            <a:ext cx="3523593" cy="1996873"/>
            <a:chOff x="6679948" y="2365828"/>
            <a:chExt cx="4819047" cy="27310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FB640FA-4AEB-E289-25A4-8745259B238D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8" name="그림 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8CF7041D-1532-8D3A-2D74-67F2ED0A5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E9DBF-EDE0-56F2-F280-0BBB31BD436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1843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450073" y="351371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스테이지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31182" y="2609795"/>
            <a:ext cx="3523593" cy="1996873"/>
            <a:chOff x="6679948" y="2365828"/>
            <a:chExt cx="4819047" cy="27310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375808C-3DA0-728D-7973-9A122A581C39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38" name="그림 3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B1BCDCF7-5907-747F-B591-5C79D248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7273CBA-93DE-2655-F241-6B42224E07F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092051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 레퍼런스</a:t>
            </a:r>
          </a:p>
        </p:txBody>
      </p:sp>
      <p:pic>
        <p:nvPicPr>
          <p:cNvPr id="7" name="그림 6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6DB36E7A-6015-34D5-FE76-1E449075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793630"/>
            <a:ext cx="8924925" cy="4119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6481E-551B-F991-E26D-41E000EA2F44}"/>
              </a:ext>
            </a:extLst>
          </p:cNvPr>
          <p:cNvSpPr txBox="1"/>
          <p:nvPr/>
        </p:nvSpPr>
        <p:spPr>
          <a:xfrm>
            <a:off x="5601312" y="603474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일반 스테이지</a:t>
            </a:r>
          </a:p>
        </p:txBody>
      </p:sp>
    </p:spTree>
    <p:extLst>
      <p:ext uri="{BB962C8B-B14F-4D97-AF65-F5344CB8AC3E}">
        <p14:creationId xmlns:p14="http://schemas.microsoft.com/office/powerpoint/2010/main" val="4091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10736-2113-BF1A-AB69-F5B689CE54D6}"/>
              </a:ext>
            </a:extLst>
          </p:cNvPr>
          <p:cNvGrpSpPr/>
          <p:nvPr/>
        </p:nvGrpSpPr>
        <p:grpSpPr>
          <a:xfrm>
            <a:off x="1046063" y="2602563"/>
            <a:ext cx="3368037" cy="1867331"/>
            <a:chOff x="1457536" y="2701214"/>
            <a:chExt cx="3902903" cy="2195385"/>
          </a:xfrm>
        </p:grpSpPr>
        <p:pic>
          <p:nvPicPr>
            <p:cNvPr id="15" name="그림 14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5864F865-3263-1594-6408-CFB87407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FE893B-D137-1922-9847-C77771C58E8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4" name="그림 4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0C210447-E44E-364B-3655-D31536817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F7980A75-3DEB-F0CF-73CB-25CA7837F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DAC20-8CEF-6A18-4BFC-457B816C46A4}"/>
                  </a:ext>
                </a:extLst>
              </p:cNvPr>
              <p:cNvSpPr txBox="1"/>
              <p:nvPr/>
            </p:nvSpPr>
            <p:spPr>
              <a:xfrm>
                <a:off x="2443292" y="3027325"/>
                <a:ext cx="1194790" cy="36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3-2 </a:t>
                </a:r>
                <a:r>
                  <a:rPr lang="ko-KR" altLang="en-US" dirty="0" err="1"/>
                  <a:t>소탕중</a:t>
                </a:r>
                <a:endParaRPr lang="en-US" altLang="ko-KR" dirty="0"/>
              </a:p>
            </p:txBody>
          </p:sp>
          <p:sp>
            <p:nvSpPr>
              <p:cNvPr id="48" name="폭발: 8pt 47">
                <a:extLst>
                  <a:ext uri="{FF2B5EF4-FFF2-40B4-BE49-F238E27FC236}">
                    <a16:creationId xmlns:a16="http://schemas.microsoft.com/office/drawing/2014/main" id="{5EC62B7C-D9DE-8BE4-96D6-0D460D7992C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287320-448E-BEAC-57F6-EC7B9240266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85F7FE-49FB-266F-4311-B923E1762AE6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D3CB0-9422-0307-D2BC-7EA0C2324779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4AC0DE3-A587-B11F-814A-78BC167D1536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FB41A1-1BB1-F56F-3932-3A0790392C78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4B070A-EECD-1CD5-7EE5-35E48617CD01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03359E-933B-C6EE-0AF2-CD8A3C4B92D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600" dirty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>
                  <a:solidFill>
                    <a:schemeClr val="tx1"/>
                  </a:solidFill>
                </a:rPr>
                <a:t>닉네임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353B73-D1D6-AE48-34C4-B08B0917632A}"/>
              </a:ext>
            </a:extLst>
          </p:cNvPr>
          <p:cNvCxnSpPr>
            <a:cxnSpLocks/>
          </p:cNvCxnSpPr>
          <p:nvPr/>
        </p:nvCxnSpPr>
        <p:spPr>
          <a:xfrm>
            <a:off x="3246941" y="3042750"/>
            <a:ext cx="166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2-3 Stage</a:t>
              </a:r>
              <a:endParaRPr lang="ko-KR" altLang="en-US" sz="1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2-4 Stage</a:t>
              </a:r>
              <a:endParaRPr lang="ko-KR" altLang="en-US" sz="1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2937407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소탕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소탕 스테이지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9C7C90-F7C4-7365-812D-D6CFEE25CFE0}"/>
              </a:ext>
            </a:extLst>
          </p:cNvPr>
          <p:cNvGrpSpPr/>
          <p:nvPr/>
        </p:nvGrpSpPr>
        <p:grpSpPr>
          <a:xfrm>
            <a:off x="8726891" y="3656988"/>
            <a:ext cx="1450125" cy="669869"/>
            <a:chOff x="8726891" y="4310063"/>
            <a:chExt cx="1450125" cy="669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726891" y="4310063"/>
              <a:ext cx="1450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처치 시 획득 가능 보상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0B68ACB-E3E8-D612-BBF5-42EA7FA81AE4}"/>
                </a:ext>
              </a:extLst>
            </p:cNvPr>
            <p:cNvGrpSpPr/>
            <p:nvPr/>
          </p:nvGrpSpPr>
          <p:grpSpPr>
            <a:xfrm>
              <a:off x="8812650" y="4585166"/>
              <a:ext cx="495904" cy="394370"/>
              <a:chOff x="11743100" y="4339850"/>
              <a:chExt cx="349368" cy="277837"/>
            </a:xfrm>
          </p:grpSpPr>
          <p:pic>
            <p:nvPicPr>
              <p:cNvPr id="61" name="그림 60" descr="노랑, 그래픽, 원, 디자인이(가) 표시된 사진&#10;&#10;자동 생성된 설명">
                <a:extLst>
                  <a:ext uri="{FF2B5EF4-FFF2-40B4-BE49-F238E27FC236}">
                    <a16:creationId xmlns:a16="http://schemas.microsoft.com/office/drawing/2014/main" id="{002B1A7D-EEC7-3CDE-E9E6-C8948690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3100" y="4339850"/>
                <a:ext cx="233108" cy="22578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C92D343-0EFB-408A-5804-5EAD56FED067}"/>
                  </a:ext>
                </a:extLst>
              </p:cNvPr>
              <p:cNvSpPr/>
              <p:nvPr/>
            </p:nvSpPr>
            <p:spPr>
              <a:xfrm>
                <a:off x="11749640" y="4341427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2D5E9A-4A6B-08D4-8960-58EC02BDA756}"/>
                  </a:ext>
                </a:extLst>
              </p:cNvPr>
              <p:cNvSpPr txBox="1"/>
              <p:nvPr/>
            </p:nvSpPr>
            <p:spPr>
              <a:xfrm>
                <a:off x="11850094" y="4463799"/>
                <a:ext cx="2423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/>
                  <a:t>21</a:t>
                </a:r>
                <a:endParaRPr lang="ko-KR" altLang="en-US" sz="4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0946ED-4EDE-6A65-6E5B-DBFD33DAA4A0}"/>
                </a:ext>
              </a:extLst>
            </p:cNvPr>
            <p:cNvGrpSpPr/>
            <p:nvPr/>
          </p:nvGrpSpPr>
          <p:grpSpPr>
            <a:xfrm>
              <a:off x="9217810" y="4586741"/>
              <a:ext cx="481076" cy="393191"/>
              <a:chOff x="11500899" y="4265840"/>
              <a:chExt cx="338317" cy="27651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572205B-5861-28DB-B5EC-A5A75B4696FF}"/>
                  </a:ext>
                </a:extLst>
              </p:cNvPr>
              <p:cNvGrpSpPr/>
              <p:nvPr/>
            </p:nvGrpSpPr>
            <p:grpSpPr>
              <a:xfrm>
                <a:off x="11500899" y="4265840"/>
                <a:ext cx="338317" cy="276512"/>
                <a:chOff x="11749640" y="4341427"/>
                <a:chExt cx="338317" cy="27651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0D3D50B-C787-EEDA-9671-99E79EB82194}"/>
                    </a:ext>
                  </a:extLst>
                </p:cNvPr>
                <p:cNvSpPr/>
                <p:nvPr/>
              </p:nvSpPr>
              <p:spPr>
                <a:xfrm>
                  <a:off x="11749640" y="4341427"/>
                  <a:ext cx="223940" cy="2239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B64454-8E56-E4FA-853F-AE8AC7084316}"/>
                    </a:ext>
                  </a:extLst>
                </p:cNvPr>
                <p:cNvSpPr txBox="1"/>
                <p:nvPr/>
              </p:nvSpPr>
              <p:spPr>
                <a:xfrm>
                  <a:off x="11845583" y="4464051"/>
                  <a:ext cx="242374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/>
                    <a:t>12</a:t>
                  </a:r>
                  <a:endParaRPr lang="ko-KR" altLang="en-US" sz="400" dirty="0"/>
                </a:p>
              </p:txBody>
            </p:sp>
          </p:grpSp>
          <p:pic>
            <p:nvPicPr>
              <p:cNvPr id="74" name="그림 73" descr="픽셀, 다채로움, 사각형, 상징이(가) 표시된 사진&#10;&#10;자동 생성된 설명">
                <a:extLst>
                  <a:ext uri="{FF2B5EF4-FFF2-40B4-BE49-F238E27FC236}">
                    <a16:creationId xmlns:a16="http://schemas.microsoft.com/office/drawing/2014/main" id="{5DFA10B6-6E6E-9329-30BE-4ECD1BF36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2361" y="4304793"/>
                <a:ext cx="131961" cy="15429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3B5F1B7-A688-CC71-3B4E-696AC81A50DA}"/>
                </a:ext>
              </a:extLst>
            </p:cNvPr>
            <p:cNvGrpSpPr/>
            <p:nvPr/>
          </p:nvGrpSpPr>
          <p:grpSpPr>
            <a:xfrm>
              <a:off x="9625137" y="4581273"/>
              <a:ext cx="340697" cy="314784"/>
              <a:chOff x="8922947" y="4266131"/>
              <a:chExt cx="242375" cy="2239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C6056FA-9EE1-520B-75A6-E1EB71CCFA95}"/>
                  </a:ext>
                </a:extLst>
              </p:cNvPr>
              <p:cNvSpPr/>
              <p:nvPr/>
            </p:nvSpPr>
            <p:spPr>
              <a:xfrm>
                <a:off x="8922947" y="4270241"/>
                <a:ext cx="242375" cy="2159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1FB2DE5-517D-970C-BE88-85B8F87D82AB}"/>
                  </a:ext>
                </a:extLst>
              </p:cNvPr>
              <p:cNvSpPr/>
              <p:nvPr/>
            </p:nvSpPr>
            <p:spPr>
              <a:xfrm>
                <a:off x="8933118" y="4266131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1" y="3203650"/>
            <a:ext cx="346394" cy="346394"/>
            <a:chOff x="8148502" y="6245171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467"/>
            <a:stretch/>
          </p:blipFill>
          <p:spPr>
            <a:xfrm flipH="1">
              <a:off x="8182548" y="6275538"/>
              <a:ext cx="155848" cy="19357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2" y="6245171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D5C96F3-2703-2808-0B97-789FA36E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1134" y="2767775"/>
              <a:ext cx="1860296" cy="7684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E97201-64C6-819E-E933-D808E42789EA}"/>
              </a:ext>
            </a:extLst>
          </p:cNvPr>
          <p:cNvGrpSpPr/>
          <p:nvPr/>
        </p:nvGrpSpPr>
        <p:grpSpPr>
          <a:xfrm>
            <a:off x="8725186" y="4408213"/>
            <a:ext cx="1239862" cy="425198"/>
            <a:chOff x="8725186" y="5597668"/>
            <a:chExt cx="1239862" cy="4251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6D8E563-17BC-9AA5-7454-071569094315}"/>
                </a:ext>
              </a:extLst>
            </p:cNvPr>
            <p:cNvSpPr txBox="1"/>
            <p:nvPr/>
          </p:nvSpPr>
          <p:spPr>
            <a:xfrm>
              <a:off x="8725186" y="5597668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예상 처치 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818E8D-8730-423D-3967-E9DE2810341F}"/>
                </a:ext>
              </a:extLst>
            </p:cNvPr>
            <p:cNvSpPr txBox="1"/>
            <p:nvPr/>
          </p:nvSpPr>
          <p:spPr>
            <a:xfrm>
              <a:off x="8728338" y="5761256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1801 Kill / 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로비화면 레퍼런스</a:t>
            </a:r>
          </a:p>
        </p:txBody>
      </p:sp>
      <p:pic>
        <p:nvPicPr>
          <p:cNvPr id="4" name="그림 3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D767157-1DAA-D6F9-D0F6-3FFCCB5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563725"/>
            <a:ext cx="5297714" cy="2445099"/>
          </a:xfrm>
          <a:prstGeom prst="rect">
            <a:avLst/>
          </a:prstGeom>
        </p:spPr>
      </p:pic>
      <p:pic>
        <p:nvPicPr>
          <p:cNvPr id="7" name="그림 6" descr="텍스트, 멀티미디어, 스크린샷, 디스플레이 장치이(가) 표시된 사진&#10;&#10;자동 생성된 설명">
            <a:extLst>
              <a:ext uri="{FF2B5EF4-FFF2-40B4-BE49-F238E27FC236}">
                <a16:creationId xmlns:a16="http://schemas.microsoft.com/office/drawing/2014/main" id="{77D4C63C-F917-ADEF-08C3-1DD84F20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563725"/>
            <a:ext cx="5297715" cy="244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D6A73-B9F7-38B7-B5AC-24746A71ED6D}"/>
              </a:ext>
            </a:extLst>
          </p:cNvPr>
          <p:cNvSpPr txBox="1"/>
          <p:nvPr/>
        </p:nvSpPr>
        <p:spPr>
          <a:xfrm>
            <a:off x="5252660" y="5440386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심포니 오브 </a:t>
            </a:r>
            <a:r>
              <a:rPr lang="ko-KR" altLang="en-US" sz="1000" dirty="0" err="1"/>
              <a:t>에픽</a:t>
            </a: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52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3F9F7F-C432-594D-0749-CA12C8EE26AF}"/>
              </a:ext>
            </a:extLst>
          </p:cNvPr>
          <p:cNvGrpSpPr/>
          <p:nvPr/>
        </p:nvGrpSpPr>
        <p:grpSpPr>
          <a:xfrm>
            <a:off x="1207137" y="2589785"/>
            <a:ext cx="3270392" cy="1813194"/>
            <a:chOff x="1457536" y="2701214"/>
            <a:chExt cx="3902903" cy="2195385"/>
          </a:xfrm>
        </p:grpSpPr>
        <p:pic>
          <p:nvPicPr>
            <p:cNvPr id="43" name="그림 42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E998EA48-D97A-F1E9-1B7A-468B036A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8974BE-14CD-76F9-394E-08B113BF0FB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8" name="그림 4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86FEAB71-EF5E-E043-8F3E-D9B114C2A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750B03-DF48-398C-7933-C056C211A6CB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06FE431-9B81-06E0-7B4A-A169CDD63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9825B6-E2C3-A464-584D-FB2DC4AE49B1}"/>
                  </a:ext>
                </a:extLst>
              </p:cNvPr>
              <p:cNvSpPr txBox="1"/>
              <p:nvPr/>
            </p:nvSpPr>
            <p:spPr>
              <a:xfrm>
                <a:off x="2497192" y="3117562"/>
                <a:ext cx="1086986" cy="335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52" name="폭발: 8pt 51">
                <a:extLst>
                  <a:ext uri="{FF2B5EF4-FFF2-40B4-BE49-F238E27FC236}">
                    <a16:creationId xmlns:a16="http://schemas.microsoft.com/office/drawing/2014/main" id="{1AA9D529-3C92-A4B3-E0A6-40EC218A00E4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554F7EE-7952-D376-EF4E-B75C0775159A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0343C09-8937-7163-D60D-8EA778E15084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9E3A5A7-8D54-A013-FB21-867D1B02CB23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9B433C2-AF40-C28E-5AE3-DD9C50CB165C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D67EA18-B3E3-F469-F0D2-433E5EEDC319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7EC203-D231-3B92-80C2-C95703A76C63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FD31D3-DB0A-C732-9F1F-905F4150A116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395D161-84B7-8E7D-43BA-738EFA6365F4}"/>
              </a:ext>
            </a:extLst>
          </p:cNvPr>
          <p:cNvGrpSpPr/>
          <p:nvPr/>
        </p:nvGrpSpPr>
        <p:grpSpPr>
          <a:xfrm>
            <a:off x="5014836" y="1650875"/>
            <a:ext cx="6137790" cy="3402957"/>
            <a:chOff x="1457536" y="2701214"/>
            <a:chExt cx="3902903" cy="2195385"/>
          </a:xfrm>
        </p:grpSpPr>
        <p:pic>
          <p:nvPicPr>
            <p:cNvPr id="61" name="그림 60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89F0734A-DD35-F430-5079-3694A3F4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B398B2-785F-65B5-E1F7-2FD7AD603EED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65" name="그림 6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21BED568-48A3-619C-7860-C6B5D28F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329C23D-25CD-D5DF-648B-0D1971C9987A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7B8B5DBD-6D8E-1482-4253-26BE5C350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B1084E-5A83-9E48-7E52-4820ABA0429B}"/>
                  </a:ext>
                </a:extLst>
              </p:cNvPr>
              <p:cNvSpPr txBox="1"/>
              <p:nvPr/>
            </p:nvSpPr>
            <p:spPr>
              <a:xfrm>
                <a:off x="2726242" y="3117562"/>
                <a:ext cx="628889" cy="207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Stage</a:t>
                </a:r>
                <a:endParaRPr lang="ko-KR" altLang="en-US" sz="1200" dirty="0"/>
              </a:p>
            </p:txBody>
          </p:sp>
          <p:sp>
            <p:nvSpPr>
              <p:cNvPr id="69" name="폭발: 8pt 68">
                <a:extLst>
                  <a:ext uri="{FF2B5EF4-FFF2-40B4-BE49-F238E27FC236}">
                    <a16:creationId xmlns:a16="http://schemas.microsoft.com/office/drawing/2014/main" id="{D30B10B0-4449-D35A-52F3-C72A7E2890D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4869A0-071B-0E21-85B7-CFCC2E3F59E9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AB1AA74-2B9F-793C-BC7A-DDF11C0F6427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8BE46C1-7AE3-D192-B96E-E91CE9133B4F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9EDE6E7-7B90-E927-4EE8-992A9F820103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B16A15B-D420-4330-4205-2E2E28764BCA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9E1BB17-D82F-E921-D2B6-ACC5415E5728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593CEEF-4B48-B43E-7A63-2FFC232910E3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D8089A-B4A6-AF47-2313-D2BE778B88F1}"/>
              </a:ext>
            </a:extLst>
          </p:cNvPr>
          <p:cNvSpPr/>
          <p:nvPr/>
        </p:nvSpPr>
        <p:spPr>
          <a:xfrm>
            <a:off x="8451009" y="1645595"/>
            <a:ext cx="2701735" cy="3402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1C2156B-671F-91A6-F906-201767B9DF5F}"/>
              </a:ext>
            </a:extLst>
          </p:cNvPr>
          <p:cNvCxnSpPr>
            <a:cxnSpLocks/>
          </p:cNvCxnSpPr>
          <p:nvPr/>
        </p:nvCxnSpPr>
        <p:spPr>
          <a:xfrm flipH="1">
            <a:off x="9871529" y="1417320"/>
            <a:ext cx="128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DB98B21-181C-DDDF-9D5E-EAAB4A3346F7}"/>
              </a:ext>
            </a:extLst>
          </p:cNvPr>
          <p:cNvGrpSpPr/>
          <p:nvPr/>
        </p:nvGrpSpPr>
        <p:grpSpPr>
          <a:xfrm>
            <a:off x="8578230" y="2100012"/>
            <a:ext cx="2432433" cy="541744"/>
            <a:chOff x="8289958" y="1823392"/>
            <a:chExt cx="2606641" cy="51284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89CF637-BDF2-F07D-CAF4-9EBE05EF107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79" name="1/2 액자 78">
              <a:extLst>
                <a:ext uri="{FF2B5EF4-FFF2-40B4-BE49-F238E27FC236}">
                  <a16:creationId xmlns:a16="http://schemas.microsoft.com/office/drawing/2014/main" id="{9AA61B58-6F43-7090-8DFA-1B1D11E2E2E6}"/>
                </a:ext>
              </a:extLst>
            </p:cNvPr>
            <p:cNvSpPr/>
            <p:nvPr/>
          </p:nvSpPr>
          <p:spPr>
            <a:xfrm rot="18900000">
              <a:off x="8474987" y="2008057"/>
              <a:ext cx="184540" cy="184540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1/2 액자 79">
              <a:extLst>
                <a:ext uri="{FF2B5EF4-FFF2-40B4-BE49-F238E27FC236}">
                  <a16:creationId xmlns:a16="http://schemas.microsoft.com/office/drawing/2014/main" id="{A866828A-0A7A-B609-9770-2B11C1836AE1}"/>
                </a:ext>
              </a:extLst>
            </p:cNvPr>
            <p:cNvSpPr/>
            <p:nvPr/>
          </p:nvSpPr>
          <p:spPr>
            <a:xfrm rot="2700000" flipH="1">
              <a:off x="10533644" y="2008057"/>
              <a:ext cx="184540" cy="184540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6D302-12E3-9D5E-4DE0-89A73715E0C3}"/>
              </a:ext>
            </a:extLst>
          </p:cNvPr>
          <p:cNvGrpSpPr/>
          <p:nvPr/>
        </p:nvGrpSpPr>
        <p:grpSpPr>
          <a:xfrm>
            <a:off x="9734231" y="2741824"/>
            <a:ext cx="1234641" cy="2198278"/>
            <a:chOff x="9573506" y="2741824"/>
            <a:chExt cx="1323092" cy="219827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2A1CDAE-9808-FDB1-249C-BDE8DB9B09C4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E7F75D3-D1E6-9E71-7313-8CFF022A88E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BCAEB79-EEB0-ED26-FB7E-4F85C01A14A2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2-3 Stage</a:t>
              </a:r>
              <a:endParaRPr lang="ko-KR" altLang="en-US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AD524E-CDAF-FD1F-2252-7B435F62F9BC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2-4 Stage</a:t>
              </a:r>
              <a:endParaRPr lang="ko-KR" altLang="en-US" sz="10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4FAB834-868A-EBC5-183C-5831B26D0F75}"/>
                </a:ext>
              </a:extLst>
            </p:cNvPr>
            <p:cNvSpPr/>
            <p:nvPr/>
          </p:nvSpPr>
          <p:spPr>
            <a:xfrm>
              <a:off x="9573506" y="45854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Boss Stage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1D3013B-D577-F333-CC12-AC3EC4B5E95A}"/>
              </a:ext>
            </a:extLst>
          </p:cNvPr>
          <p:cNvSpPr txBox="1"/>
          <p:nvPr/>
        </p:nvSpPr>
        <p:spPr>
          <a:xfrm>
            <a:off x="8509733" y="4021809"/>
            <a:ext cx="13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최초 클리어 보상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005F5A-E95C-51EB-20D2-407397AC77AE}"/>
              </a:ext>
            </a:extLst>
          </p:cNvPr>
          <p:cNvSpPr txBox="1"/>
          <p:nvPr/>
        </p:nvSpPr>
        <p:spPr>
          <a:xfrm>
            <a:off x="8512830" y="3038568"/>
            <a:ext cx="997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등장 몬스터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95BC99-DC36-07C5-9C44-2A073A33CC0C}"/>
              </a:ext>
            </a:extLst>
          </p:cNvPr>
          <p:cNvSpPr txBox="1"/>
          <p:nvPr/>
        </p:nvSpPr>
        <p:spPr>
          <a:xfrm>
            <a:off x="8509733" y="1758273"/>
            <a:ext cx="2534993" cy="31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98" name="곱하기 기호 97">
            <a:extLst>
              <a:ext uri="{FF2B5EF4-FFF2-40B4-BE49-F238E27FC236}">
                <a16:creationId xmlns:a16="http://schemas.microsoft.com/office/drawing/2014/main" id="{DF61FDC8-D2E6-F9C7-DE30-529F0FAE3968}"/>
              </a:ext>
            </a:extLst>
          </p:cNvPr>
          <p:cNvSpPr/>
          <p:nvPr/>
        </p:nvSpPr>
        <p:spPr>
          <a:xfrm>
            <a:off x="10655508" y="177349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3C6A247-DAB0-4C08-9538-C65E4A248A9F}"/>
              </a:ext>
            </a:extLst>
          </p:cNvPr>
          <p:cNvCxnSpPr>
            <a:stCxn id="53" idx="3"/>
            <a:endCxn id="66" idx="1"/>
          </p:cNvCxnSpPr>
          <p:nvPr/>
        </p:nvCxnSpPr>
        <p:spPr>
          <a:xfrm flipV="1">
            <a:off x="4477529" y="3352354"/>
            <a:ext cx="537309" cy="90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0D6682-7739-19E7-8FCF-4D55A055ADD5}"/>
              </a:ext>
            </a:extLst>
          </p:cNvPr>
          <p:cNvGrpSpPr/>
          <p:nvPr/>
        </p:nvGrpSpPr>
        <p:grpSpPr>
          <a:xfrm>
            <a:off x="8612445" y="3328057"/>
            <a:ext cx="346394" cy="346394"/>
            <a:chOff x="8148502" y="6245171"/>
            <a:chExt cx="223940" cy="2239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AFF579-CA08-F9CB-4382-860B1B12F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5467"/>
            <a:stretch/>
          </p:blipFill>
          <p:spPr>
            <a:xfrm flipH="1">
              <a:off x="8182548" y="6275538"/>
              <a:ext cx="155848" cy="19357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306CBC-ABB7-A4E2-5226-2418E0254763}"/>
                </a:ext>
              </a:extLst>
            </p:cNvPr>
            <p:cNvSpPr/>
            <p:nvPr/>
          </p:nvSpPr>
          <p:spPr>
            <a:xfrm>
              <a:off x="8148502" y="6245171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124430-CBF8-4813-F87D-84E189DB4955}"/>
              </a:ext>
            </a:extLst>
          </p:cNvPr>
          <p:cNvGrpSpPr/>
          <p:nvPr/>
        </p:nvGrpSpPr>
        <p:grpSpPr>
          <a:xfrm>
            <a:off x="8618389" y="4301861"/>
            <a:ext cx="425533" cy="378259"/>
            <a:chOff x="9933649" y="5749531"/>
            <a:chExt cx="425533" cy="37825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83BD9B-9E83-884D-868B-D633E0DBBA59}"/>
                </a:ext>
              </a:extLst>
            </p:cNvPr>
            <p:cNvSpPr txBox="1"/>
            <p:nvPr/>
          </p:nvSpPr>
          <p:spPr>
            <a:xfrm>
              <a:off x="10054101" y="5958513"/>
              <a:ext cx="3050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/>
                <a:t>500</a:t>
              </a:r>
              <a:endParaRPr lang="ko-KR" altLang="en-US" sz="1000" dirty="0"/>
            </a:p>
          </p:txBody>
        </p:sp>
        <p:pic>
          <p:nvPicPr>
            <p:cNvPr id="91" name="그림 90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4E356CD6-FF19-08A7-EE03-FBED3191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4210" y="5807066"/>
              <a:ext cx="245272" cy="231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36B0AA-70EE-C155-13DC-E8FFCD21F3D4}"/>
                </a:ext>
              </a:extLst>
            </p:cNvPr>
            <p:cNvSpPr/>
            <p:nvPr/>
          </p:nvSpPr>
          <p:spPr>
            <a:xfrm>
              <a:off x="9933649" y="5749531"/>
              <a:ext cx="346394" cy="3463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9AD35A-A0A1-379D-8A6F-F533BA7E5DFB}"/>
              </a:ext>
            </a:extLst>
          </p:cNvPr>
          <p:cNvGrpSpPr/>
          <p:nvPr/>
        </p:nvGrpSpPr>
        <p:grpSpPr>
          <a:xfrm>
            <a:off x="5143517" y="1943684"/>
            <a:ext cx="2600661" cy="2748809"/>
            <a:chOff x="5216259" y="2294084"/>
            <a:chExt cx="2210159" cy="21539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12383C-2911-8E8B-7FBD-ADAF8C2EED1D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4A096-5E33-1068-4CF5-CA594561A069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C8E2A0-322D-E65D-C41C-CDA4D5C62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134" y="2767775"/>
              <a:ext cx="1860296" cy="7684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2E665A-BAE5-A214-AB67-D9FB6A8E0532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EA100-CAB1-5FD1-9C7F-4805676C378A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29AAB-148A-8BD4-30E2-44B47CF47605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B3D34E-F7FD-F4C2-01F8-B027790BA569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44897EB-6BF3-34FF-1081-C56AC4356421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5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 레퍼런스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9CCAF6A-3217-CF6F-419D-990F528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5" y="1634559"/>
            <a:ext cx="8993529" cy="4150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272BE-6778-64EF-0C4C-674EABB9950B}"/>
              </a:ext>
            </a:extLst>
          </p:cNvPr>
          <p:cNvSpPr txBox="1"/>
          <p:nvPr/>
        </p:nvSpPr>
        <p:spPr>
          <a:xfrm>
            <a:off x="5449032" y="5855838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10670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E7AE87-6BC3-AFB3-FA75-50BCD8D6B24B}"/>
              </a:ext>
            </a:extLst>
          </p:cNvPr>
          <p:cNvGrpSpPr/>
          <p:nvPr/>
        </p:nvGrpSpPr>
        <p:grpSpPr>
          <a:xfrm>
            <a:off x="1566354" y="2592269"/>
            <a:ext cx="3716789" cy="2060690"/>
            <a:chOff x="1134610" y="2392595"/>
            <a:chExt cx="3716789" cy="206069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9D2C060-FE14-D232-6B15-E130389960EC}"/>
                </a:ext>
              </a:extLst>
            </p:cNvPr>
            <p:cNvSpPr/>
            <p:nvPr/>
          </p:nvSpPr>
          <p:spPr>
            <a:xfrm>
              <a:off x="2272653" y="3583638"/>
              <a:ext cx="1427572" cy="3437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1134610" y="2392595"/>
              <a:ext cx="3716789" cy="2060690"/>
              <a:chOff x="1457537" y="2701214"/>
              <a:chExt cx="3902901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2305" y="3574915"/>
                <a:ext cx="693362" cy="671863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892033" y="2701214"/>
                <a:ext cx="1079117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유료 재화</a:t>
                </a:r>
              </a:p>
            </p:txBody>
          </p:sp>
        </p:grpSp>
        <p:sp>
          <p:nvSpPr>
            <p:cNvPr id="4" name="곱하기 기호 3">
              <a:extLst>
                <a:ext uri="{FF2B5EF4-FFF2-40B4-BE49-F238E27FC236}">
                  <a16:creationId xmlns:a16="http://schemas.microsoft.com/office/drawing/2014/main" id="{60345F12-E049-E1EC-0594-2BCF8CDEAB1D}"/>
                </a:ext>
              </a:extLst>
            </p:cNvPr>
            <p:cNvSpPr/>
            <p:nvPr/>
          </p:nvSpPr>
          <p:spPr>
            <a:xfrm>
              <a:off x="4528924" y="2393528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B36D38-D94C-9A92-21C6-16078752BB93}"/>
                </a:ext>
              </a:extLst>
            </p:cNvPr>
            <p:cNvSpPr/>
            <p:nvPr/>
          </p:nvSpPr>
          <p:spPr>
            <a:xfrm>
              <a:off x="1134610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총기 소환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739D1-BC8A-9E6E-B8D7-2454D677B1AD}"/>
                </a:ext>
              </a:extLst>
            </p:cNvPr>
            <p:cNvSpPr/>
            <p:nvPr/>
          </p:nvSpPr>
          <p:spPr>
            <a:xfrm>
              <a:off x="1850563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부착물 소환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836FE2-FB4B-E8A4-1831-0C21341EC2F1}"/>
                </a:ext>
              </a:extLst>
            </p:cNvPr>
            <p:cNvSpPr/>
            <p:nvPr/>
          </p:nvSpPr>
          <p:spPr>
            <a:xfrm>
              <a:off x="2586641" y="2705504"/>
              <a:ext cx="792726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보석 충전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173DBC-1F69-42AE-33E6-5A3211EDB6E8}"/>
                </a:ext>
              </a:extLst>
            </p:cNvPr>
            <p:cNvSpPr/>
            <p:nvPr/>
          </p:nvSpPr>
          <p:spPr>
            <a:xfrm>
              <a:off x="1964870" y="4041700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 소환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383D9-FFF6-FAD6-6491-27EA1E03EA92}"/>
                </a:ext>
              </a:extLst>
            </p:cNvPr>
            <p:cNvSpPr/>
            <p:nvPr/>
          </p:nvSpPr>
          <p:spPr>
            <a:xfrm>
              <a:off x="2729928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249408-1465-1865-D0B3-9B18C4161167}"/>
                </a:ext>
              </a:extLst>
            </p:cNvPr>
            <p:cNvSpPr/>
            <p:nvPr/>
          </p:nvSpPr>
          <p:spPr>
            <a:xfrm>
              <a:off x="3494151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A6B844C-5D10-49DB-51C6-D068A4E110B0}"/>
              </a:ext>
            </a:extLst>
          </p:cNvPr>
          <p:cNvGrpSpPr/>
          <p:nvPr/>
        </p:nvGrpSpPr>
        <p:grpSpPr>
          <a:xfrm>
            <a:off x="6101116" y="1447988"/>
            <a:ext cx="3716789" cy="1938667"/>
            <a:chOff x="5310749" y="2388841"/>
            <a:chExt cx="3716789" cy="2064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258842-268C-6E19-ECA0-3E8BFB230F27}"/>
                </a:ext>
              </a:extLst>
            </p:cNvPr>
            <p:cNvSpPr/>
            <p:nvPr/>
          </p:nvSpPr>
          <p:spPr>
            <a:xfrm>
              <a:off x="7361359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5FB9AB4-5E15-937F-E5BF-85F001B8107B}"/>
                </a:ext>
              </a:extLst>
            </p:cNvPr>
            <p:cNvSpPr/>
            <p:nvPr/>
          </p:nvSpPr>
          <p:spPr>
            <a:xfrm>
              <a:off x="6548366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33B0B5-427E-BFB6-8AEF-E3965F5EC116}"/>
                </a:ext>
              </a:extLst>
            </p:cNvPr>
            <p:cNvSpPr/>
            <p:nvPr/>
          </p:nvSpPr>
          <p:spPr>
            <a:xfrm>
              <a:off x="5310749" y="2392595"/>
              <a:ext cx="3716789" cy="2060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1A661F2-ECFD-B7A1-6979-D4EB94299547}"/>
                </a:ext>
              </a:extLst>
            </p:cNvPr>
            <p:cNvGrpSpPr/>
            <p:nvPr/>
          </p:nvGrpSpPr>
          <p:grpSpPr>
            <a:xfrm>
              <a:off x="5957137" y="2844151"/>
              <a:ext cx="2359021" cy="785373"/>
              <a:chOff x="5885586" y="2695012"/>
              <a:chExt cx="2359021" cy="78537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728B4A6-7486-C529-5117-80317F159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3362695-B84C-71EB-F3C1-7B82E1DA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A6983B6-12AF-F57C-D7E8-C560663D2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95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91603D3-5416-80C2-5D1D-558BCFCC2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A33B416-2E23-FF94-49DD-205C0670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68534A-0917-0042-7B32-04AE9DCB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F47539D-544D-E433-37F6-40F240C17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431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01E9EEE-0318-71E0-6118-7E39AF7B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8131D95-DE7A-ECE1-E7F8-3A8CAD691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832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36FDE25-C9EF-ADF3-9805-369195FD2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9174" y="2695012"/>
                <a:ext cx="355433" cy="343780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AA8CC8-AF96-DAA0-D9E7-2E9916224029}"/>
                </a:ext>
              </a:extLst>
            </p:cNvPr>
            <p:cNvSpPr/>
            <p:nvPr/>
          </p:nvSpPr>
          <p:spPr>
            <a:xfrm>
              <a:off x="7608199" y="2392594"/>
              <a:ext cx="1027659" cy="22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  <p:sp>
          <p:nvSpPr>
            <p:cNvPr id="38" name="곱하기 기호 37">
              <a:extLst>
                <a:ext uri="{FF2B5EF4-FFF2-40B4-BE49-F238E27FC236}">
                  <a16:creationId xmlns:a16="http://schemas.microsoft.com/office/drawing/2014/main" id="{EFCF7BF8-81DF-234C-21AA-D207596A38A3}"/>
                </a:ext>
              </a:extLst>
            </p:cNvPr>
            <p:cNvSpPr/>
            <p:nvPr/>
          </p:nvSpPr>
          <p:spPr>
            <a:xfrm>
              <a:off x="8707559" y="2388841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19AFA2C-9CDA-AD69-48C2-9AB25E30DEEC}"/>
              </a:ext>
            </a:extLst>
          </p:cNvPr>
          <p:cNvGrpSpPr/>
          <p:nvPr/>
        </p:nvGrpSpPr>
        <p:grpSpPr>
          <a:xfrm>
            <a:off x="6069472" y="3989280"/>
            <a:ext cx="3716789" cy="2060690"/>
            <a:chOff x="1457537" y="2701214"/>
            <a:chExt cx="3902901" cy="219538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B174120-F2E7-9659-56BB-C128EE4A35FF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B234BAB-F7D4-F3EA-C734-F74DACF4D912}"/>
                </a:ext>
              </a:extLst>
            </p:cNvPr>
            <p:cNvSpPr/>
            <p:nvPr/>
          </p:nvSpPr>
          <p:spPr>
            <a:xfrm>
              <a:off x="3900947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id="{4C9573A7-786F-04E4-C2EC-F8DC8D02990E}"/>
              </a:ext>
            </a:extLst>
          </p:cNvPr>
          <p:cNvSpPr/>
          <p:nvPr/>
        </p:nvSpPr>
        <p:spPr>
          <a:xfrm>
            <a:off x="9474655" y="399021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FB140C-BD23-99A3-3C16-8FAA7A32246B}"/>
              </a:ext>
            </a:extLst>
          </p:cNvPr>
          <p:cNvSpPr/>
          <p:nvPr/>
        </p:nvSpPr>
        <p:spPr>
          <a:xfrm>
            <a:off x="6065614" y="398928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81E9FAF-25A5-E8A8-A4A3-DE88705C09A5}"/>
              </a:ext>
            </a:extLst>
          </p:cNvPr>
          <p:cNvSpPr/>
          <p:nvPr/>
        </p:nvSpPr>
        <p:spPr>
          <a:xfrm>
            <a:off x="6797996" y="399222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36ABEA-0514-D8F8-940F-B1E155751EBB}"/>
              </a:ext>
            </a:extLst>
          </p:cNvPr>
          <p:cNvSpPr/>
          <p:nvPr/>
        </p:nvSpPr>
        <p:spPr>
          <a:xfrm>
            <a:off x="7526559" y="3994217"/>
            <a:ext cx="786329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3E777-5655-06FA-B019-909CD23A75F8}"/>
              </a:ext>
            </a:extLst>
          </p:cNvPr>
          <p:cNvSpPr/>
          <p:nvPr/>
        </p:nvSpPr>
        <p:spPr>
          <a:xfrm>
            <a:off x="6171169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E2BD33-C99C-19F7-1B80-677EDB4D61DE}"/>
              </a:ext>
            </a:extLst>
          </p:cNvPr>
          <p:cNvSpPr/>
          <p:nvPr/>
        </p:nvSpPr>
        <p:spPr>
          <a:xfrm>
            <a:off x="7440430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C717D8-1888-C846-1EFA-3292C16D1C6B}"/>
              </a:ext>
            </a:extLst>
          </p:cNvPr>
          <p:cNvSpPr/>
          <p:nvPr/>
        </p:nvSpPr>
        <p:spPr>
          <a:xfrm>
            <a:off x="8709703" y="4512586"/>
            <a:ext cx="1076558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E68E12-7DFC-BC35-78A3-867AA89B5B61}"/>
              </a:ext>
            </a:extLst>
          </p:cNvPr>
          <p:cNvSpPr/>
          <p:nvPr/>
        </p:nvSpPr>
        <p:spPr>
          <a:xfrm>
            <a:off x="6290304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광고보기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D9B56E2-5159-BE53-517C-7FDD23448BA4}"/>
              </a:ext>
            </a:extLst>
          </p:cNvPr>
          <p:cNvSpPr/>
          <p:nvPr/>
        </p:nvSpPr>
        <p:spPr>
          <a:xfrm>
            <a:off x="7567012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E9CB7D4-2EA3-155B-884F-D1143851E611}"/>
              </a:ext>
            </a:extLst>
          </p:cNvPr>
          <p:cNvSpPr/>
          <p:nvPr/>
        </p:nvSpPr>
        <p:spPr>
          <a:xfrm>
            <a:off x="8830001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6000W</a:t>
            </a:r>
            <a:endParaRPr lang="ko-KR" altLang="en-US" dirty="0"/>
          </a:p>
        </p:txBody>
      </p:sp>
      <p:pic>
        <p:nvPicPr>
          <p:cNvPr id="126" name="그림 12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317C273-3625-F84C-9499-9398F2A8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58" y="4702152"/>
            <a:ext cx="635267" cy="599138"/>
          </a:xfrm>
          <a:prstGeom prst="rect">
            <a:avLst/>
          </a:prstGeom>
        </p:spPr>
      </p:pic>
      <p:pic>
        <p:nvPicPr>
          <p:cNvPr id="127" name="그림 12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B13D313-5FF3-2BD2-9079-79D69454B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59" y="4702152"/>
            <a:ext cx="635267" cy="599138"/>
          </a:xfrm>
          <a:prstGeom prst="rect">
            <a:avLst/>
          </a:prstGeom>
        </p:spPr>
      </p:pic>
      <p:pic>
        <p:nvPicPr>
          <p:cNvPr id="128" name="그림 12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D655528-A3DE-79E1-F234-A07F504E0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52" y="4702152"/>
            <a:ext cx="635267" cy="599138"/>
          </a:xfrm>
          <a:prstGeom prst="rect">
            <a:avLst/>
          </a:prstGeom>
        </p:spPr>
      </p:pic>
      <p:pic>
        <p:nvPicPr>
          <p:cNvPr id="129" name="그림 128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082B8B10-2CC0-EDC3-6046-1DEB72D95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922" y="4832176"/>
            <a:ext cx="497402" cy="469114"/>
          </a:xfrm>
          <a:prstGeom prst="rect">
            <a:avLst/>
          </a:prstGeom>
        </p:spPr>
      </p:pic>
      <p:pic>
        <p:nvPicPr>
          <p:cNvPr id="130" name="그림 129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04AF38-9297-D984-7FB7-BF0E896A0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846690"/>
            <a:ext cx="497402" cy="469114"/>
          </a:xfrm>
          <a:prstGeom prst="rect">
            <a:avLst/>
          </a:prstGeom>
        </p:spPr>
      </p:pic>
      <p:pic>
        <p:nvPicPr>
          <p:cNvPr id="131" name="그림 1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10EFF7C-B3C1-AA14-0999-2C49B7018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676387"/>
            <a:ext cx="497402" cy="469114"/>
          </a:xfrm>
          <a:prstGeom prst="rect">
            <a:avLst/>
          </a:prstGeom>
        </p:spPr>
      </p:pic>
      <p:pic>
        <p:nvPicPr>
          <p:cNvPr id="132" name="그림 1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18236E9-8620-1C83-F2D4-9D81995FD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961" y="4661873"/>
            <a:ext cx="497402" cy="46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56C0F-42CD-DC6F-C474-706AB282B95D}"/>
              </a:ext>
            </a:extLst>
          </p:cNvPr>
          <p:cNvSpPr txBox="1"/>
          <p:nvPr/>
        </p:nvSpPr>
        <p:spPr>
          <a:xfrm>
            <a:off x="1631184" y="2613431"/>
            <a:ext cx="160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854D64-8D37-443B-52B4-D8E36F7E7F64}"/>
              </a:ext>
            </a:extLst>
          </p:cNvPr>
          <p:cNvGrpSpPr/>
          <p:nvPr/>
        </p:nvGrpSpPr>
        <p:grpSpPr>
          <a:xfrm>
            <a:off x="4154759" y="3127248"/>
            <a:ext cx="784735" cy="148540"/>
            <a:chOff x="4370832" y="3040916"/>
            <a:chExt cx="784735" cy="2000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3AC6DD-8314-FBFB-AFAC-B1273DC2CC27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50154C-561D-4A4B-A288-CC14C6D07281}"/>
                </a:ext>
              </a:extLst>
            </p:cNvPr>
            <p:cNvSpPr/>
            <p:nvPr/>
          </p:nvSpPr>
          <p:spPr>
            <a:xfrm>
              <a:off x="4370832" y="3077240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93BEAB-0CD0-C82D-03BA-8597ECA23FEA}"/>
                </a:ext>
              </a:extLst>
            </p:cNvPr>
            <p:cNvSpPr txBox="1"/>
            <p:nvPr/>
          </p:nvSpPr>
          <p:spPr>
            <a:xfrm>
              <a:off x="4370832" y="3040916"/>
              <a:ext cx="7847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39BEB-157B-039E-D016-32664D7EEEEA}"/>
              </a:ext>
            </a:extLst>
          </p:cNvPr>
          <p:cNvSpPr txBox="1"/>
          <p:nvPr/>
        </p:nvSpPr>
        <p:spPr>
          <a:xfrm>
            <a:off x="4048075" y="288228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총기</a:t>
            </a:r>
            <a:r>
              <a:rPr lang="en-US" altLang="ko-KR" sz="1000" dirty="0"/>
              <a:t> </a:t>
            </a:r>
            <a:r>
              <a:rPr lang="ko-KR" altLang="en-US" sz="1000" dirty="0"/>
              <a:t>소환 </a:t>
            </a:r>
            <a:r>
              <a:rPr lang="en-US" altLang="ko-KR" sz="1000" dirty="0"/>
              <a:t>Lv.2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F06A95-BC7F-605E-D48D-C3B53EBDA1B4}"/>
              </a:ext>
            </a:extLst>
          </p:cNvPr>
          <p:cNvCxnSpPr>
            <a:cxnSpLocks/>
          </p:cNvCxnSpPr>
          <p:nvPr/>
        </p:nvCxnSpPr>
        <p:spPr>
          <a:xfrm>
            <a:off x="9100183" y="6233160"/>
            <a:ext cx="6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829</Words>
  <Application>Microsoft Office PowerPoint</Application>
  <PresentationFormat>와이드스크린</PresentationFormat>
  <Paragraphs>554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UI 기획</vt:lpstr>
      <vt:lpstr>UI 구조도</vt:lpstr>
      <vt:lpstr>A. 전투화면</vt:lpstr>
      <vt:lpstr>A. 전투화면 레퍼런스</vt:lpstr>
      <vt:lpstr>B. 로비</vt:lpstr>
      <vt:lpstr>B. 로비화면 레퍼런스</vt:lpstr>
      <vt:lpstr>C. 전투 스테이지 선택</vt:lpstr>
      <vt:lpstr>C. 전투 스테이지 선택 레퍼런스</vt:lpstr>
      <vt:lpstr>D. 상점</vt:lpstr>
      <vt:lpstr>D. 상점 레퍼런스</vt:lpstr>
      <vt:lpstr>E. 캐릭터 성장</vt:lpstr>
      <vt:lpstr>E. 캐릭터 성장 레퍼런스</vt:lpstr>
      <vt:lpstr>F. 총기 숙련도 성장</vt:lpstr>
      <vt:lpstr>F. 총기 숙련도 성장 레퍼런스</vt:lpstr>
      <vt:lpstr>G. 총기 장착</vt:lpstr>
      <vt:lpstr>G. 총기 장착 레퍼런스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710</cp:revision>
  <dcterms:created xsi:type="dcterms:W3CDTF">2017-09-26T02:52:19Z</dcterms:created>
  <dcterms:modified xsi:type="dcterms:W3CDTF">2023-07-14T06:02:13Z</dcterms:modified>
</cp:coreProperties>
</file>