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9"/>
  </p:notesMasterIdLst>
  <p:sldIdLst>
    <p:sldId id="268" r:id="rId2"/>
    <p:sldId id="303" r:id="rId3"/>
    <p:sldId id="1472" r:id="rId4"/>
    <p:sldId id="306" r:id="rId5"/>
    <p:sldId id="1487" r:id="rId6"/>
    <p:sldId id="1473" r:id="rId7"/>
    <p:sldId id="1479" r:id="rId8"/>
    <p:sldId id="1483" r:id="rId9"/>
    <p:sldId id="1488" r:id="rId10"/>
    <p:sldId id="1489" r:id="rId11"/>
    <p:sldId id="1484" r:id="rId12"/>
    <p:sldId id="1490" r:id="rId13"/>
    <p:sldId id="1492" r:id="rId14"/>
    <p:sldId id="1491" r:id="rId15"/>
    <p:sldId id="1493" r:id="rId16"/>
    <p:sldId id="1496" r:id="rId17"/>
    <p:sldId id="149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97158-EBB8-4CC7-8625-BE6C12488854}" v="55" dt="2023-09-05T08:58:25.03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279" autoAdjust="0"/>
  </p:normalViewPr>
  <p:slideViewPr>
    <p:cSldViewPr snapToGrid="0">
      <p:cViewPr varScale="1">
        <p:scale>
          <a:sx n="85" d="100"/>
          <a:sy n="85" d="100"/>
        </p:scale>
        <p:origin x="850" y="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영 조" userId="ca2aeba951d90199" providerId="LiveId" clId="{ED497158-EBB8-4CC7-8625-BE6C12488854}"/>
    <pc:docChg chg="undo custSel modSld">
      <pc:chgData name="준영 조" userId="ca2aeba951d90199" providerId="LiveId" clId="{ED497158-EBB8-4CC7-8625-BE6C12488854}" dt="2023-09-05T08:59:20.050" v="742" actId="20577"/>
      <pc:docMkLst>
        <pc:docMk/>
      </pc:docMkLst>
      <pc:sldChg chg="modSp mod">
        <pc:chgData name="준영 조" userId="ca2aeba951d90199" providerId="LiveId" clId="{ED497158-EBB8-4CC7-8625-BE6C12488854}" dt="2023-09-05T08:59:20.050" v="742" actId="20577"/>
        <pc:sldMkLst>
          <pc:docMk/>
          <pc:sldMk cId="2527432823" sldId="268"/>
        </pc:sldMkLst>
        <pc:spChg chg="mod">
          <ac:chgData name="준영 조" userId="ca2aeba951d90199" providerId="LiveId" clId="{ED497158-EBB8-4CC7-8625-BE6C12488854}" dt="2023-09-05T08:59:20.050" v="742" actId="20577"/>
          <ac:spMkLst>
            <pc:docMk/>
            <pc:sldMk cId="2527432823" sldId="268"/>
            <ac:spMk id="2" creationId="{74CAB821-CE75-827D-00CE-FD5B5F71782B}"/>
          </ac:spMkLst>
        </pc:spChg>
      </pc:sldChg>
      <pc:sldChg chg="addSp delSp modSp mod">
        <pc:chgData name="준영 조" userId="ca2aeba951d90199" providerId="LiveId" clId="{ED497158-EBB8-4CC7-8625-BE6C12488854}" dt="2023-09-04T01:26:10.069" v="31" actId="12788"/>
        <pc:sldMkLst>
          <pc:docMk/>
          <pc:sldMk cId="33027959" sldId="303"/>
        </pc:sldMkLst>
        <pc:spChg chg="add mod">
          <ac:chgData name="준영 조" userId="ca2aeba951d90199" providerId="LiveId" clId="{ED497158-EBB8-4CC7-8625-BE6C12488854}" dt="2023-09-04T01:26:10.069" v="31" actId="12788"/>
          <ac:spMkLst>
            <pc:docMk/>
            <pc:sldMk cId="33027959" sldId="303"/>
            <ac:spMk id="5" creationId="{5B1E183F-EF40-F883-BE5A-D63E4E81E3BD}"/>
          </ac:spMkLst>
        </pc:spChg>
        <pc:spChg chg="add mod">
          <ac:chgData name="준영 조" userId="ca2aeba951d90199" providerId="LiveId" clId="{ED497158-EBB8-4CC7-8625-BE6C12488854}" dt="2023-09-04T01:26:10.069" v="31" actId="12788"/>
          <ac:spMkLst>
            <pc:docMk/>
            <pc:sldMk cId="33027959" sldId="303"/>
            <ac:spMk id="6" creationId="{7BAFF4AD-CA10-87E9-00F9-D54ACFB406AC}"/>
          </ac:spMkLst>
        </pc:spChg>
        <pc:spChg chg="add mod">
          <ac:chgData name="준영 조" userId="ca2aeba951d90199" providerId="LiveId" clId="{ED497158-EBB8-4CC7-8625-BE6C12488854}" dt="2023-09-04T01:26:10.069" v="31" actId="12788"/>
          <ac:spMkLst>
            <pc:docMk/>
            <pc:sldMk cId="33027959" sldId="303"/>
            <ac:spMk id="7" creationId="{A820F846-45A8-D500-34A5-4D06A6B1ADA4}"/>
          </ac:spMkLst>
        </pc:spChg>
        <pc:spChg chg="add del mod">
          <ac:chgData name="준영 조" userId="ca2aeba951d90199" providerId="LiveId" clId="{ED497158-EBB8-4CC7-8625-BE6C12488854}" dt="2023-09-04T01:24:13.002" v="1" actId="478"/>
          <ac:spMkLst>
            <pc:docMk/>
            <pc:sldMk cId="33027959" sldId="303"/>
            <ac:spMk id="8" creationId="{F2FAE9BE-1820-B7B7-79CB-25A0FE74E4AC}"/>
          </ac:spMkLst>
        </pc:spChg>
        <pc:spChg chg="add mod">
          <ac:chgData name="준영 조" userId="ca2aeba951d90199" providerId="LiveId" clId="{ED497158-EBB8-4CC7-8625-BE6C12488854}" dt="2023-09-04T01:24:38.596" v="7" actId="571"/>
          <ac:spMkLst>
            <pc:docMk/>
            <pc:sldMk cId="33027959" sldId="303"/>
            <ac:spMk id="9" creationId="{DDB0F775-3F00-5FB6-8E80-F9F9E612FE61}"/>
          </ac:spMkLst>
        </pc:spChg>
      </pc:sldChg>
      <pc:sldChg chg="addSp delSp modSp mod">
        <pc:chgData name="준영 조" userId="ca2aeba951d90199" providerId="LiveId" clId="{ED497158-EBB8-4CC7-8625-BE6C12488854}" dt="2023-09-05T08:58:40.180" v="736" actId="20577"/>
        <pc:sldMkLst>
          <pc:docMk/>
          <pc:sldMk cId="3993137487" sldId="1495"/>
        </pc:sldMkLst>
        <pc:spChg chg="mod">
          <ac:chgData name="준영 조" userId="ca2aeba951d90199" providerId="LiveId" clId="{ED497158-EBB8-4CC7-8625-BE6C12488854}" dt="2023-09-05T08:43:19.104" v="101" actId="20577"/>
          <ac:spMkLst>
            <pc:docMk/>
            <pc:sldMk cId="3993137487" sldId="1495"/>
            <ac:spMk id="4" creationId="{F128019A-601C-2403-23C6-D07A5E906532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5" creationId="{1C96B423-0345-3B1A-ADE4-0A0C8B9FEDF2}"/>
          </ac:spMkLst>
        </pc:spChg>
        <pc:spChg chg="del mod topLvl">
          <ac:chgData name="준영 조" userId="ca2aeba951d90199" providerId="LiveId" clId="{ED497158-EBB8-4CC7-8625-BE6C12488854}" dt="2023-09-05T08:44:16.990" v="117" actId="478"/>
          <ac:spMkLst>
            <pc:docMk/>
            <pc:sldMk cId="3993137487" sldId="1495"/>
            <ac:spMk id="7" creationId="{EEF00E24-0C8C-5BEF-2573-D84DBF4FA82D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8" creationId="{4FE318ED-72E9-7ED6-F36C-43874E0875A4}"/>
          </ac:spMkLst>
        </pc:spChg>
        <pc:spChg chg="mod">
          <ac:chgData name="준영 조" userId="ca2aeba951d90199" providerId="LiveId" clId="{ED497158-EBB8-4CC7-8625-BE6C12488854}" dt="2023-09-05T08:43:23.408" v="107" actId="20577"/>
          <ac:spMkLst>
            <pc:docMk/>
            <pc:sldMk cId="3993137487" sldId="1495"/>
            <ac:spMk id="9" creationId="{91BADA3C-DD32-C4A1-0684-59131EF9F9C3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10" creationId="{21C8123E-EAB8-67F9-1485-AB11A954C5F5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11" creationId="{97F6E8B0-46C3-3380-F4DA-B2AB94F88A96}"/>
          </ac:spMkLst>
        </pc:spChg>
        <pc:spChg chg="del mod topLvl">
          <ac:chgData name="준영 조" userId="ca2aeba951d90199" providerId="LiveId" clId="{ED497158-EBB8-4CC7-8625-BE6C12488854}" dt="2023-09-05T08:44:19.853" v="118" actId="478"/>
          <ac:spMkLst>
            <pc:docMk/>
            <pc:sldMk cId="3993137487" sldId="1495"/>
            <ac:spMk id="12" creationId="{06D44BBB-B519-552B-DC88-125A337E62F8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13" creationId="{21A39F55-09C8-5EA6-1D48-D411E8F2393A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14" creationId="{31BE0D92-B509-F3D4-8C2C-C1BFD8E8910F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15" creationId="{C013AFAF-9AB8-0BCC-3996-83A9B03F1762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16" creationId="{CBF7A64E-38DF-43EB-9632-5B18595FC5A7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17" creationId="{A910A31F-0A39-3933-C7A0-1388ED0EA50C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18" creationId="{C29C1845-BBB3-7AD6-EB34-A048A471DA51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19" creationId="{00B5524C-F7D3-F5DA-30EC-B807ABD15674}"/>
          </ac:spMkLst>
        </pc:spChg>
        <pc:spChg chg="mod">
          <ac:chgData name="준영 조" userId="ca2aeba951d90199" providerId="LiveId" clId="{ED497158-EBB8-4CC7-8625-BE6C12488854}" dt="2023-09-05T08:58:40.180" v="736" actId="20577"/>
          <ac:spMkLst>
            <pc:docMk/>
            <pc:sldMk cId="3993137487" sldId="1495"/>
            <ac:spMk id="20" creationId="{CD6616ED-9F3A-1961-8C19-CCE1F90605C5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21" creationId="{9228F666-957F-ACD9-3CBB-B9E3C5437277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22" creationId="{F04EF6E7-3C69-00BD-3B20-80055604DEE1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23" creationId="{891C1399-EFE3-C276-0DC0-FF314D1B468B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24" creationId="{C3BB03B0-4D20-C52E-EE0F-7CCB99E8F3DD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25" creationId="{3CFD09CB-F399-A094-BA49-B57FA9778B18}"/>
          </ac:spMkLst>
        </pc:spChg>
        <pc:spChg chg="mod ord topLvl">
          <ac:chgData name="준영 조" userId="ca2aeba951d90199" providerId="LiveId" clId="{ED497158-EBB8-4CC7-8625-BE6C12488854}" dt="2023-09-05T08:57:35.891" v="720" actId="20577"/>
          <ac:spMkLst>
            <pc:docMk/>
            <pc:sldMk cId="3993137487" sldId="1495"/>
            <ac:spMk id="26" creationId="{88144D9D-2E1A-76B6-09AB-E60D2E64CD07}"/>
          </ac:spMkLst>
        </pc:spChg>
        <pc:spChg chg="mod topLvl">
          <ac:chgData name="준영 조" userId="ca2aeba951d90199" providerId="LiveId" clId="{ED497158-EBB8-4CC7-8625-BE6C12488854}" dt="2023-09-05T08:49:48.172" v="411" actId="20577"/>
          <ac:spMkLst>
            <pc:docMk/>
            <pc:sldMk cId="3993137487" sldId="1495"/>
            <ac:spMk id="27" creationId="{90589FF2-B07E-A315-9997-386E44275F44}"/>
          </ac:spMkLst>
        </pc:spChg>
        <pc:spChg chg="add mod">
          <ac:chgData name="준영 조" userId="ca2aeba951d90199" providerId="LiveId" clId="{ED497158-EBB8-4CC7-8625-BE6C12488854}" dt="2023-09-05T08:44:03.756" v="115" actId="571"/>
          <ac:spMkLst>
            <pc:docMk/>
            <pc:sldMk cId="3993137487" sldId="1495"/>
            <ac:spMk id="28" creationId="{08FACC97-30C1-AE40-630E-BE9407EE924A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30" creationId="{0DBD1830-2087-9C7C-DF7C-29E5049A3C05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31" creationId="{9E35872F-17EA-2255-0087-A8CDC8476C32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32" creationId="{D6AF6601-E0CE-50C9-3DDE-2DC7C4AEEBFC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34" creationId="{FB5082CD-FE30-E1AF-C3BC-FC2968BDA734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35" creationId="{0B6ADDF9-AAA1-475A-821D-6B62CC336779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36" creationId="{F74CC74A-D7DF-C81F-2103-2829BEC35CA2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37" creationId="{6502AEAF-47FA-67C6-8FD3-0D08045B38AB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38" creationId="{55CE53F4-4E56-7F96-14AD-48E509665AF3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40" creationId="{885EF981-F378-F091-F8C0-9A68477DDE51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41" creationId="{32454762-93AC-543C-B6D1-645A5BBB9DF1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42" creationId="{6C6348E4-3C47-160F-0A85-7C8D3A68341C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43" creationId="{FFEAF94C-AB0C-F451-3FD8-1C158D434F3B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44" creationId="{A2599976-27D6-5738-92FA-499BEE36CDB6}"/>
          </ac:spMkLst>
        </pc:spChg>
        <pc:spChg chg="mod">
          <ac:chgData name="준영 조" userId="ca2aeba951d90199" providerId="LiveId" clId="{ED497158-EBB8-4CC7-8625-BE6C12488854}" dt="2023-09-05T08:58:25.037" v="730"/>
          <ac:spMkLst>
            <pc:docMk/>
            <pc:sldMk cId="3993137487" sldId="1495"/>
            <ac:spMk id="45" creationId="{FFC7FE8C-E0A4-66F4-E0F7-CFCDCE0E9E49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47" creationId="{514158F3-D18B-4E2F-80B1-F3D31155FA9B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48" creationId="{2841B303-ED4E-E8F1-3C35-A52206540643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49" creationId="{EB5F5A91-01E6-22B6-0049-3E6C81E8FA71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50" creationId="{F9A9D2B4-35F2-F3C2-2C33-3533F798109D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51" creationId="{8248D58F-7AF2-E56B-D28B-812EAE0B6CE3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52" creationId="{2B572CC3-518D-1096-ED72-5D9354ADC14E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53" creationId="{A043C004-A4E6-6A27-0E06-F18ABF570CD4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54" creationId="{5CE6A7FE-1B04-275B-5061-42AC93C04671}"/>
          </ac:spMkLst>
        </pc:spChg>
        <pc:spChg chg="mod">
          <ac:chgData name="준영 조" userId="ca2aeba951d90199" providerId="LiveId" clId="{ED497158-EBB8-4CC7-8625-BE6C12488854}" dt="2023-09-05T08:53:24.843" v="635" actId="20577"/>
          <ac:spMkLst>
            <pc:docMk/>
            <pc:sldMk cId="3993137487" sldId="1495"/>
            <ac:spMk id="55" creationId="{276C2BA8-FF08-4B57-5F96-1341D2A7583E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56" creationId="{43057CE6-0D33-9401-ED35-49ACFA0FA148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57" creationId="{3179E729-3A92-1C39-A4CA-7A7EA427FDB5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59" creationId="{A7815C09-FE8B-8940-ACDE-42B7BFA70AF2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60" creationId="{4B593831-85C8-821D-08D0-796A5F9338B3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61" creationId="{FDBD2ECC-508B-C813-B881-656C1D1FE56E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62" creationId="{E5253187-C875-63AF-9FE3-84A61CCC9738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63" creationId="{E791FFFC-13D6-9AD2-D06E-9AB0A68962D1}"/>
          </ac:spMkLst>
        </pc:spChg>
        <pc:spChg chg="mod">
          <ac:chgData name="준영 조" userId="ca2aeba951d90199" providerId="LiveId" clId="{ED497158-EBB8-4CC7-8625-BE6C12488854}" dt="2023-09-05T08:48:52.754" v="403" actId="20577"/>
          <ac:spMkLst>
            <pc:docMk/>
            <pc:sldMk cId="3993137487" sldId="1495"/>
            <ac:spMk id="70" creationId="{A7349CE3-B03B-0854-6235-F9D3AE922E4B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71" creationId="{5EF9BE33-7651-3693-20B8-458D02F1A58A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72" creationId="{B079676A-687F-63C0-4128-E0EE17A9E71F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73" creationId="{BBD2E56E-AF11-4333-FEF2-A125691693E0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74" creationId="{35F9FBFD-1ECD-7210-378D-709D478BB530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75" creationId="{74C189DE-3C61-0180-1D3F-BF8B5E85CAE6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76" creationId="{CB41FE7C-C401-297F-032F-83DB6DB433AE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77" creationId="{EB9A7D3D-F78D-2620-5AA6-90B6C041A8EE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78" creationId="{9A173085-54CB-CCAD-AC32-EA5B6EFD1E91}"/>
          </ac:spMkLst>
        </pc:spChg>
        <pc:spChg chg="mod">
          <ac:chgData name="준영 조" userId="ca2aeba951d90199" providerId="LiveId" clId="{ED497158-EBB8-4CC7-8625-BE6C12488854}" dt="2023-09-05T08:48:24.754" v="401" actId="20577"/>
          <ac:spMkLst>
            <pc:docMk/>
            <pc:sldMk cId="3993137487" sldId="1495"/>
            <ac:spMk id="79" creationId="{7B8E484F-DCB7-8A1C-FC05-6BBA74E9E2A3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80" creationId="{9D0E1EA6-9D78-08AF-78AD-6DE345F22EAB}"/>
          </ac:spMkLst>
        </pc:spChg>
        <pc:spChg chg="mod">
          <ac:chgData name="준영 조" userId="ca2aeba951d90199" providerId="LiveId" clId="{ED497158-EBB8-4CC7-8625-BE6C12488854}" dt="2023-09-05T08:39:50.269" v="95" actId="20577"/>
          <ac:spMkLst>
            <pc:docMk/>
            <pc:sldMk cId="3993137487" sldId="1495"/>
            <ac:spMk id="81" creationId="{7212E317-D4FB-C4AB-0513-48BD363DCC8C}"/>
          </ac:spMkLst>
        </pc:spChg>
        <pc:spChg chg="mod">
          <ac:chgData name="준영 조" userId="ca2aeba951d90199" providerId="LiveId" clId="{ED497158-EBB8-4CC7-8625-BE6C12488854}" dt="2023-09-05T08:49:15.390" v="405" actId="1076"/>
          <ac:spMkLst>
            <pc:docMk/>
            <pc:sldMk cId="3993137487" sldId="1495"/>
            <ac:spMk id="82" creationId="{103393A4-D42F-8C6E-F3E3-AE7E9713848F}"/>
          </ac:spMkLst>
        </pc:spChg>
        <pc:spChg chg="mod">
          <ac:chgData name="준영 조" userId="ca2aeba951d90199" providerId="LiveId" clId="{ED497158-EBB8-4CC7-8625-BE6C12488854}" dt="2023-09-05T08:38:22.764" v="74" actId="165"/>
          <ac:spMkLst>
            <pc:docMk/>
            <pc:sldMk cId="3993137487" sldId="1495"/>
            <ac:spMk id="83" creationId="{C941127C-A28B-58C6-D08B-C2CD56C53C3F}"/>
          </ac:spMkLst>
        </pc:spChg>
        <pc:spChg chg="del">
          <ac:chgData name="준영 조" userId="ca2aeba951d90199" providerId="LiveId" clId="{ED497158-EBB8-4CC7-8625-BE6C12488854}" dt="2023-09-05T08:38:12.852" v="73" actId="478"/>
          <ac:spMkLst>
            <pc:docMk/>
            <pc:sldMk cId="3993137487" sldId="1495"/>
            <ac:spMk id="84" creationId="{025718A1-9083-8B71-9BBA-C4FF52EF5163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84" creationId="{D17F05C6-572F-5F5C-9522-8946879163B4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93" creationId="{1327247D-CADC-C3DF-2496-B3FCDA851058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94" creationId="{C56CDC09-8A9E-565B-F7EA-A6566641570F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96" creationId="{00CA48BC-4873-C81E-C929-E4444D9910F8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97" creationId="{A24F5A10-B619-DCD3-BB5F-C8438A517EAA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98" creationId="{EFA647B6-5520-753C-D290-C98F32C5A91C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100" creationId="{18682FD4-907B-6EE0-EB46-AE764A05DF0D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101" creationId="{797C29BF-7D6E-9A81-E506-95F0498B6849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102" creationId="{440BD4D6-65D6-0A74-A69D-C5F88728B509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105" creationId="{C41FDEB2-C008-DEF1-A94E-A428E008B464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106" creationId="{DABF9368-6D94-5964-605D-768185B017A5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107" creationId="{7007908E-CEE0-213C-70D3-DE11CC2C72AF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108" creationId="{85623A13-64D8-24C8-98C7-F4758525AF78}"/>
          </ac:spMkLst>
        </pc:spChg>
        <pc:spChg chg="mod">
          <ac:chgData name="준영 조" userId="ca2aeba951d90199" providerId="LiveId" clId="{ED497158-EBB8-4CC7-8625-BE6C12488854}" dt="2023-09-05T08:50:16.728" v="415" actId="571"/>
          <ac:spMkLst>
            <pc:docMk/>
            <pc:sldMk cId="3993137487" sldId="1495"/>
            <ac:spMk id="109" creationId="{D083E040-7724-C041-2906-5EA70BE9A69B}"/>
          </ac:spMkLst>
        </pc:spChg>
        <pc:grpChg chg="add del mod">
          <ac:chgData name="준영 조" userId="ca2aeba951d90199" providerId="LiveId" clId="{ED497158-EBB8-4CC7-8625-BE6C12488854}" dt="2023-09-05T08:44:07.066" v="116" actId="165"/>
          <ac:grpSpMkLst>
            <pc:docMk/>
            <pc:sldMk cId="3993137487" sldId="1495"/>
            <ac:grpSpMk id="6" creationId="{9CA912FD-6405-7549-7368-867C6A06CA9A}"/>
          </ac:grpSpMkLst>
        </pc:grpChg>
        <pc:grpChg chg="add mod">
          <ac:chgData name="준영 조" userId="ca2aeba951d90199" providerId="LiveId" clId="{ED497158-EBB8-4CC7-8625-BE6C12488854}" dt="2023-09-05T08:53:38.140" v="638" actId="1035"/>
          <ac:grpSpMkLst>
            <pc:docMk/>
            <pc:sldMk cId="3993137487" sldId="1495"/>
            <ac:grpSpMk id="29" creationId="{EB519104-0BE1-E6ED-C7EE-67DFF5995163}"/>
          </ac:grpSpMkLst>
        </pc:grpChg>
        <pc:grpChg chg="add mod">
          <ac:chgData name="준영 조" userId="ca2aeba951d90199" providerId="LiveId" clId="{ED497158-EBB8-4CC7-8625-BE6C12488854}" dt="2023-09-05T08:50:16.728" v="415" actId="571"/>
          <ac:grpSpMkLst>
            <pc:docMk/>
            <pc:sldMk cId="3993137487" sldId="1495"/>
            <ac:grpSpMk id="33" creationId="{171CB172-D2F5-ADAE-E667-FC34A1922762}"/>
          </ac:grpSpMkLst>
        </pc:grpChg>
        <pc:grpChg chg="add mod">
          <ac:chgData name="준영 조" userId="ca2aeba951d90199" providerId="LiveId" clId="{ED497158-EBB8-4CC7-8625-BE6C12488854}" dt="2023-09-05T08:50:16.728" v="415" actId="571"/>
          <ac:grpSpMkLst>
            <pc:docMk/>
            <pc:sldMk cId="3993137487" sldId="1495"/>
            <ac:grpSpMk id="39" creationId="{91D876B9-C748-F089-5492-472B6484B3D3}"/>
          </ac:grpSpMkLst>
        </pc:grpChg>
        <pc:grpChg chg="add mod">
          <ac:chgData name="준영 조" userId="ca2aeba951d90199" providerId="LiveId" clId="{ED497158-EBB8-4CC7-8625-BE6C12488854}" dt="2023-09-05T08:50:16.728" v="415" actId="571"/>
          <ac:grpSpMkLst>
            <pc:docMk/>
            <pc:sldMk cId="3993137487" sldId="1495"/>
            <ac:grpSpMk id="46" creationId="{FDC9185D-337E-AF87-AC88-D430EDD0CEF1}"/>
          </ac:grpSpMkLst>
        </pc:grpChg>
        <pc:grpChg chg="add mod">
          <ac:chgData name="준영 조" userId="ca2aeba951d90199" providerId="LiveId" clId="{ED497158-EBB8-4CC7-8625-BE6C12488854}" dt="2023-09-05T08:50:16.728" v="415" actId="571"/>
          <ac:grpSpMkLst>
            <pc:docMk/>
            <pc:sldMk cId="3993137487" sldId="1495"/>
            <ac:grpSpMk id="58" creationId="{9324C124-5540-BA33-1373-249C50BB5EFA}"/>
          </ac:grpSpMkLst>
        </pc:grpChg>
        <pc:grpChg chg="mod topLvl">
          <ac:chgData name="준영 조" userId="ca2aeba951d90199" providerId="LiveId" clId="{ED497158-EBB8-4CC7-8625-BE6C12488854}" dt="2023-09-05T08:40:35.015" v="97" actId="1036"/>
          <ac:grpSpMkLst>
            <pc:docMk/>
            <pc:sldMk cId="3993137487" sldId="1495"/>
            <ac:grpSpMk id="64" creationId="{82BFFBE6-1FDA-E9D6-6BFD-7CAC2DFF1F5A}"/>
          </ac:grpSpMkLst>
        </pc:grpChg>
        <pc:grpChg chg="mod topLvl">
          <ac:chgData name="준영 조" userId="ca2aeba951d90199" providerId="LiveId" clId="{ED497158-EBB8-4CC7-8625-BE6C12488854}" dt="2023-09-05T08:47:14.405" v="386" actId="1035"/>
          <ac:grpSpMkLst>
            <pc:docMk/>
            <pc:sldMk cId="3993137487" sldId="1495"/>
            <ac:grpSpMk id="65" creationId="{517A0B9D-CD35-EDB1-75F9-65BE9570A474}"/>
          </ac:grpSpMkLst>
        </pc:grpChg>
        <pc:grpChg chg="mod topLvl">
          <ac:chgData name="준영 조" userId="ca2aeba951d90199" providerId="LiveId" clId="{ED497158-EBB8-4CC7-8625-BE6C12488854}" dt="2023-09-05T08:47:03.496" v="384" actId="465"/>
          <ac:grpSpMkLst>
            <pc:docMk/>
            <pc:sldMk cId="3993137487" sldId="1495"/>
            <ac:grpSpMk id="66" creationId="{E81E600E-B4AD-D73C-B1AA-275785DE6CFC}"/>
          </ac:grpSpMkLst>
        </pc:grpChg>
        <pc:grpChg chg="mod topLvl">
          <ac:chgData name="준영 조" userId="ca2aeba951d90199" providerId="LiveId" clId="{ED497158-EBB8-4CC7-8625-BE6C12488854}" dt="2023-09-05T08:47:03.496" v="384" actId="465"/>
          <ac:grpSpMkLst>
            <pc:docMk/>
            <pc:sldMk cId="3993137487" sldId="1495"/>
            <ac:grpSpMk id="67" creationId="{3265E79D-3C5C-5B26-80AA-231A77ED7D98}"/>
          </ac:grpSpMkLst>
        </pc:grpChg>
        <pc:grpChg chg="mod topLvl">
          <ac:chgData name="준영 조" userId="ca2aeba951d90199" providerId="LiveId" clId="{ED497158-EBB8-4CC7-8625-BE6C12488854}" dt="2023-09-05T08:47:03.496" v="384" actId="465"/>
          <ac:grpSpMkLst>
            <pc:docMk/>
            <pc:sldMk cId="3993137487" sldId="1495"/>
            <ac:grpSpMk id="68" creationId="{196CE30E-AEDA-D51E-061C-F5F9935B67F6}"/>
          </ac:grpSpMkLst>
        </pc:grpChg>
        <pc:grpChg chg="mod topLvl">
          <ac:chgData name="준영 조" userId="ca2aeba951d90199" providerId="LiveId" clId="{ED497158-EBB8-4CC7-8625-BE6C12488854}" dt="2023-09-05T08:47:03.496" v="384" actId="465"/>
          <ac:grpSpMkLst>
            <pc:docMk/>
            <pc:sldMk cId="3993137487" sldId="1495"/>
            <ac:grpSpMk id="69" creationId="{C8FBE6AB-9DD3-C91D-0B40-90C655139C4D}"/>
          </ac:grpSpMkLst>
        </pc:grpChg>
        <pc:grpChg chg="mod topLvl">
          <ac:chgData name="준영 조" userId="ca2aeba951d90199" providerId="LiveId" clId="{ED497158-EBB8-4CC7-8625-BE6C12488854}" dt="2023-09-05T08:46:40.938" v="366" actId="1076"/>
          <ac:grpSpMkLst>
            <pc:docMk/>
            <pc:sldMk cId="3993137487" sldId="1495"/>
            <ac:grpSpMk id="85" creationId="{F31BC70A-CE96-EF7C-ED22-3992E043676C}"/>
          </ac:grpSpMkLst>
        </pc:grpChg>
        <pc:grpChg chg="mod topLvl">
          <ac:chgData name="준영 조" userId="ca2aeba951d90199" providerId="LiveId" clId="{ED497158-EBB8-4CC7-8625-BE6C12488854}" dt="2023-09-05T08:50:19.307" v="416" actId="1076"/>
          <ac:grpSpMkLst>
            <pc:docMk/>
            <pc:sldMk cId="3993137487" sldId="1495"/>
            <ac:grpSpMk id="86" creationId="{4AD3FA42-0378-7C82-44CC-E8742AB72BD9}"/>
          </ac:grpSpMkLst>
        </pc:grpChg>
        <pc:grpChg chg="mod topLvl">
          <ac:chgData name="준영 조" userId="ca2aeba951d90199" providerId="LiveId" clId="{ED497158-EBB8-4CC7-8625-BE6C12488854}" dt="2023-09-05T08:50:19.307" v="416" actId="1076"/>
          <ac:grpSpMkLst>
            <pc:docMk/>
            <pc:sldMk cId="3993137487" sldId="1495"/>
            <ac:grpSpMk id="87" creationId="{8BE8D47C-7B6F-FA63-E069-06A0652B8E61}"/>
          </ac:grpSpMkLst>
        </pc:grpChg>
        <pc:grpChg chg="mod topLvl">
          <ac:chgData name="준영 조" userId="ca2aeba951d90199" providerId="LiveId" clId="{ED497158-EBB8-4CC7-8625-BE6C12488854}" dt="2023-09-05T08:50:19.307" v="416" actId="1076"/>
          <ac:grpSpMkLst>
            <pc:docMk/>
            <pc:sldMk cId="3993137487" sldId="1495"/>
            <ac:grpSpMk id="88" creationId="{743B2CBD-268D-483F-227C-72E559CB37EA}"/>
          </ac:grpSpMkLst>
        </pc:grpChg>
        <pc:grpChg chg="mod topLvl">
          <ac:chgData name="준영 조" userId="ca2aeba951d90199" providerId="LiveId" clId="{ED497158-EBB8-4CC7-8625-BE6C12488854}" dt="2023-09-05T08:50:19.307" v="416" actId="1076"/>
          <ac:grpSpMkLst>
            <pc:docMk/>
            <pc:sldMk cId="3993137487" sldId="1495"/>
            <ac:grpSpMk id="89" creationId="{0AD820AB-4FAB-D210-57D1-3BB7D2749EC4}"/>
          </ac:grpSpMkLst>
        </pc:grpChg>
        <pc:grpChg chg="mod topLvl">
          <ac:chgData name="준영 조" userId="ca2aeba951d90199" providerId="LiveId" clId="{ED497158-EBB8-4CC7-8625-BE6C12488854}" dt="2023-09-05T08:53:38.140" v="638" actId="1035"/>
          <ac:grpSpMkLst>
            <pc:docMk/>
            <pc:sldMk cId="3993137487" sldId="1495"/>
            <ac:grpSpMk id="90" creationId="{ED349D72-73E5-BA27-3AB4-1101BC40E9BA}"/>
          </ac:grpSpMkLst>
        </pc:grpChg>
        <pc:grpChg chg="mod topLvl">
          <ac:chgData name="준영 조" userId="ca2aeba951d90199" providerId="LiveId" clId="{ED497158-EBB8-4CC7-8625-BE6C12488854}" dt="2023-09-05T08:53:38.140" v="638" actId="1035"/>
          <ac:grpSpMkLst>
            <pc:docMk/>
            <pc:sldMk cId="3993137487" sldId="1495"/>
            <ac:grpSpMk id="91" creationId="{31A925DE-AE73-2AF0-F019-D60297C0A5A9}"/>
          </ac:grpSpMkLst>
        </pc:grpChg>
        <pc:grpChg chg="mod topLvl">
          <ac:chgData name="준영 조" userId="ca2aeba951d90199" providerId="LiveId" clId="{ED497158-EBB8-4CC7-8625-BE6C12488854}" dt="2023-09-05T08:47:23.470" v="387" actId="164"/>
          <ac:grpSpMkLst>
            <pc:docMk/>
            <pc:sldMk cId="3993137487" sldId="1495"/>
            <ac:grpSpMk id="92" creationId="{476B9C76-C07F-D9A3-4740-30744EDE2819}"/>
          </ac:grpSpMkLst>
        </pc:grpChg>
        <pc:grpChg chg="del">
          <ac:chgData name="준영 조" userId="ca2aeba951d90199" providerId="LiveId" clId="{ED497158-EBB8-4CC7-8625-BE6C12488854}" dt="2023-09-05T08:38:22.764" v="74" actId="165"/>
          <ac:grpSpMkLst>
            <pc:docMk/>
            <pc:sldMk cId="3993137487" sldId="1495"/>
            <ac:grpSpMk id="93" creationId="{D33D0128-4979-CB59-4602-133A990B8A94}"/>
          </ac:grpSpMkLst>
        </pc:grpChg>
        <pc:grpChg chg="add mod">
          <ac:chgData name="준영 조" userId="ca2aeba951d90199" providerId="LiveId" clId="{ED497158-EBB8-4CC7-8625-BE6C12488854}" dt="2023-09-05T08:50:16.728" v="415" actId="571"/>
          <ac:grpSpMkLst>
            <pc:docMk/>
            <pc:sldMk cId="3993137487" sldId="1495"/>
            <ac:grpSpMk id="95" creationId="{B178AF53-ABE8-7686-3570-6895446DB874}"/>
          </ac:grpSpMkLst>
        </pc:grpChg>
        <pc:grpChg chg="add mod">
          <ac:chgData name="준영 조" userId="ca2aeba951d90199" providerId="LiveId" clId="{ED497158-EBB8-4CC7-8625-BE6C12488854}" dt="2023-09-05T08:50:16.728" v="415" actId="571"/>
          <ac:grpSpMkLst>
            <pc:docMk/>
            <pc:sldMk cId="3993137487" sldId="1495"/>
            <ac:grpSpMk id="99" creationId="{F6EE2D6F-E7B4-B66E-A6AE-6F1C73967B5E}"/>
          </ac:grpSpMkLst>
        </pc:grpChg>
        <pc:grpChg chg="add mod">
          <ac:chgData name="준영 조" userId="ca2aeba951d90199" providerId="LiveId" clId="{ED497158-EBB8-4CC7-8625-BE6C12488854}" dt="2023-09-05T08:50:16.728" v="415" actId="571"/>
          <ac:grpSpMkLst>
            <pc:docMk/>
            <pc:sldMk cId="3993137487" sldId="1495"/>
            <ac:grpSpMk id="103" creationId="{AEAE6C89-A80B-231C-09C8-CE1CE04A2A81}"/>
          </ac:grpSpMkLst>
        </pc:grpChg>
        <pc:grpChg chg="mod">
          <ac:chgData name="준영 조" userId="ca2aeba951d90199" providerId="LiveId" clId="{ED497158-EBB8-4CC7-8625-BE6C12488854}" dt="2023-09-05T08:50:16.728" v="415" actId="571"/>
          <ac:grpSpMkLst>
            <pc:docMk/>
            <pc:sldMk cId="3993137487" sldId="1495"/>
            <ac:grpSpMk id="104" creationId="{3F3A1118-A814-9E63-69C3-FB4E198A1949}"/>
          </ac:grpSpMkLst>
        </pc:grpChg>
      </pc:sldChg>
      <pc:sldChg chg="modSp mod">
        <pc:chgData name="준영 조" userId="ca2aeba951d90199" providerId="LiveId" clId="{ED497158-EBB8-4CC7-8625-BE6C12488854}" dt="2023-09-05T08:51:49.058" v="419" actId="20577"/>
        <pc:sldMkLst>
          <pc:docMk/>
          <pc:sldMk cId="120700650" sldId="1496"/>
        </pc:sldMkLst>
        <pc:spChg chg="mod">
          <ac:chgData name="준영 조" userId="ca2aeba951d90199" providerId="LiveId" clId="{ED497158-EBB8-4CC7-8625-BE6C12488854}" dt="2023-09-05T08:51:49.058" v="419" actId="20577"/>
          <ac:spMkLst>
            <pc:docMk/>
            <pc:sldMk cId="120700650" sldId="1496"/>
            <ac:spMk id="7" creationId="{7F637B99-55AB-1579-B2F1-ACA8999627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36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335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323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40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892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622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334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495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4955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6623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7687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809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149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245160"/>
            <a:ext cx="9144000" cy="2030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altLang="en-US" sz="3600" dirty="0" err="1"/>
              <a:t>아스트라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거너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/>
              <a:t>상점 시스템</a:t>
            </a:r>
            <a:endParaRPr lang="ko-KR" altLang="en-US" sz="3600" dirty="0"/>
          </a:p>
        </p:txBody>
      </p:sp>
      <p:sp>
        <p:nvSpPr>
          <p:cNvPr id="2" name="Google Shape;39;p1">
            <a:extLst>
              <a:ext uri="{FF2B5EF4-FFF2-40B4-BE49-F238E27FC236}">
                <a16:creationId xmlns:a16="http://schemas.microsoft.com/office/drawing/2014/main" id="{74CAB821-CE75-827D-00CE-FD5B5F71782B}"/>
              </a:ext>
            </a:extLst>
          </p:cNvPr>
          <p:cNvSpPr txBox="1">
            <a:spLocks/>
          </p:cNvSpPr>
          <p:nvPr/>
        </p:nvSpPr>
        <p:spPr>
          <a:xfrm>
            <a:off x="9067801" y="6134100"/>
            <a:ext cx="2946400" cy="46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ko-KR" altLang="en-US" dirty="0"/>
              <a:t>최종 수정일</a:t>
            </a:r>
            <a:r>
              <a:rPr lang="en-US" altLang="ko-KR" dirty="0"/>
              <a:t>: 2023.09.05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E77E49-7589-7FFF-EB23-5A2806509896}"/>
              </a:ext>
            </a:extLst>
          </p:cNvPr>
          <p:cNvSpPr/>
          <p:nvPr/>
        </p:nvSpPr>
        <p:spPr>
          <a:xfrm>
            <a:off x="1885950" y="2245323"/>
            <a:ext cx="8394700" cy="6723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071A11B-A5A1-B862-43D4-96979184A77E}"/>
              </a:ext>
            </a:extLst>
          </p:cNvPr>
          <p:cNvSpPr/>
          <p:nvPr/>
        </p:nvSpPr>
        <p:spPr>
          <a:xfrm>
            <a:off x="1885950" y="3043824"/>
            <a:ext cx="8394700" cy="1790700"/>
          </a:xfrm>
          <a:prstGeom prst="roundRect">
            <a:avLst>
              <a:gd name="adj" fmla="val 7447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ㅈ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6FADB2-569C-1EBF-854E-5C37D485D49A}"/>
              </a:ext>
            </a:extLst>
          </p:cNvPr>
          <p:cNvSpPr/>
          <p:nvPr/>
        </p:nvSpPr>
        <p:spPr>
          <a:xfrm>
            <a:off x="3429385" y="3223667"/>
            <a:ext cx="1167564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495B4D-FA72-5DAE-666B-E81284867606}"/>
              </a:ext>
            </a:extLst>
          </p:cNvPr>
          <p:cNvSpPr/>
          <p:nvPr/>
        </p:nvSpPr>
        <p:spPr>
          <a:xfrm>
            <a:off x="4698646" y="3223667"/>
            <a:ext cx="1167564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6C8EF1-90D9-A7E6-E991-B5832591C96A}"/>
              </a:ext>
            </a:extLst>
          </p:cNvPr>
          <p:cNvSpPr/>
          <p:nvPr/>
        </p:nvSpPr>
        <p:spPr>
          <a:xfrm>
            <a:off x="5967919" y="3223667"/>
            <a:ext cx="1076558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6924A1-22F7-E10E-036B-B5DDF5932348}"/>
              </a:ext>
            </a:extLst>
          </p:cNvPr>
          <p:cNvSpPr/>
          <p:nvPr/>
        </p:nvSpPr>
        <p:spPr>
          <a:xfrm>
            <a:off x="7128885" y="3223667"/>
            <a:ext cx="1076558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012678-9134-B52D-F1DB-873D9B8F88F7}"/>
              </a:ext>
            </a:extLst>
          </p:cNvPr>
          <p:cNvSpPr/>
          <p:nvPr/>
        </p:nvSpPr>
        <p:spPr>
          <a:xfrm>
            <a:off x="8301612" y="3223667"/>
            <a:ext cx="681575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1" name="그림 5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32A1A017-8F68-0EAA-1E2A-8B414D8A3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288" y="3630611"/>
            <a:ext cx="336662" cy="342823"/>
          </a:xfrm>
          <a:prstGeom prst="rect">
            <a:avLst/>
          </a:prstGeom>
        </p:spPr>
      </p:pic>
      <p:pic>
        <p:nvPicPr>
          <p:cNvPr id="41" name="그림 4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922580F-A061-15B9-0339-C6387EE22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534" y="3623354"/>
            <a:ext cx="336662" cy="342823"/>
          </a:xfrm>
          <a:prstGeom prst="rect">
            <a:avLst/>
          </a:prstGeom>
        </p:spPr>
      </p:pic>
      <p:pic>
        <p:nvPicPr>
          <p:cNvPr id="44" name="그림 43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6345252B-CC33-9419-702B-0ABEFCC9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534" y="3496110"/>
            <a:ext cx="336662" cy="342823"/>
          </a:xfrm>
          <a:prstGeom prst="rect">
            <a:avLst/>
          </a:prstGeom>
        </p:spPr>
      </p:pic>
      <p:pic>
        <p:nvPicPr>
          <p:cNvPr id="35" name="그림 34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785E63BB-629A-47AD-C547-82D1631C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268" y="3552783"/>
            <a:ext cx="497402" cy="469114"/>
          </a:xfrm>
          <a:prstGeom prst="rect">
            <a:avLst/>
          </a:prstGeom>
        </p:spPr>
      </p:pic>
      <p:pic>
        <p:nvPicPr>
          <p:cNvPr id="38" name="그림 3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0CF81E5-BC7E-1ED4-344B-B575803C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68" y="3383308"/>
            <a:ext cx="497402" cy="469114"/>
          </a:xfrm>
          <a:prstGeom prst="rect">
            <a:avLst/>
          </a:prstGeom>
        </p:spPr>
      </p:pic>
      <p:pic>
        <p:nvPicPr>
          <p:cNvPr id="52" name="그림 51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F31EB795-2A4D-CC5D-5ADD-E394E745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48" y="3630611"/>
            <a:ext cx="336662" cy="3428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</a:t>
            </a:r>
            <a:r>
              <a:rPr lang="ko-KR" altLang="en-US" dirty="0"/>
              <a:t> 상점 </a:t>
            </a:r>
            <a:r>
              <a:rPr lang="en-US" altLang="ko-KR" dirty="0"/>
              <a:t>UI (</a:t>
            </a:r>
            <a:r>
              <a:rPr lang="ko-KR" altLang="en-US" dirty="0"/>
              <a:t>보석 충전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ED4695-82AB-0574-8CBE-9F28846E9085}"/>
              </a:ext>
            </a:extLst>
          </p:cNvPr>
          <p:cNvGrpSpPr/>
          <p:nvPr/>
        </p:nvGrpSpPr>
        <p:grpSpPr>
          <a:xfrm>
            <a:off x="3208812" y="1828264"/>
            <a:ext cx="5774375" cy="3201472"/>
            <a:chOff x="1578925" y="2590837"/>
            <a:chExt cx="3716789" cy="20606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BF9457-D8F4-CAD5-A5F0-0BC286A19832}"/>
                </a:ext>
              </a:extLst>
            </p:cNvPr>
            <p:cNvGrpSpPr/>
            <p:nvPr/>
          </p:nvGrpSpPr>
          <p:grpSpPr>
            <a:xfrm>
              <a:off x="1578925" y="2590837"/>
              <a:ext cx="3716789" cy="2060690"/>
              <a:chOff x="1129339" y="2392595"/>
              <a:chExt cx="3716789" cy="206069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7F1A0056-8722-E3C3-7762-1A0D49CF1736}"/>
                  </a:ext>
                </a:extLst>
              </p:cNvPr>
              <p:cNvGrpSpPr/>
              <p:nvPr/>
            </p:nvGrpSpPr>
            <p:grpSpPr>
              <a:xfrm>
                <a:off x="1129339" y="2392595"/>
                <a:ext cx="3716789" cy="2060690"/>
                <a:chOff x="1452002" y="2701214"/>
                <a:chExt cx="3902901" cy="2195385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483D114-6D0F-6F5D-8F98-E7BA202AB4FA}"/>
                    </a:ext>
                  </a:extLst>
                </p:cNvPr>
                <p:cNvSpPr/>
                <p:nvPr/>
              </p:nvSpPr>
              <p:spPr>
                <a:xfrm>
                  <a:off x="1452002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3D89FC9-6D57-7461-57C4-8F8CBA716FF5}"/>
                    </a:ext>
                  </a:extLst>
                </p:cNvPr>
                <p:cNvSpPr/>
                <p:nvPr/>
              </p:nvSpPr>
              <p:spPr>
                <a:xfrm>
                  <a:off x="3892033" y="2701214"/>
                  <a:ext cx="1079117" cy="2372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유료 재화</a:t>
                  </a:r>
                </a:p>
              </p:txBody>
            </p:sp>
          </p:grpSp>
          <p:sp>
            <p:nvSpPr>
              <p:cNvPr id="15" name="곱하기 기호 14">
                <a:extLst>
                  <a:ext uri="{FF2B5EF4-FFF2-40B4-BE49-F238E27FC236}">
                    <a16:creationId xmlns:a16="http://schemas.microsoft.com/office/drawing/2014/main" id="{37F0AA63-A5D1-4467-2973-61611B006769}"/>
                  </a:ext>
                </a:extLst>
              </p:cNvPr>
              <p:cNvSpPr/>
              <p:nvPr/>
            </p:nvSpPr>
            <p:spPr>
              <a:xfrm>
                <a:off x="4528924" y="2393528"/>
                <a:ext cx="248277" cy="248277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E4F12E1-6EAC-FEEA-5F1D-087984C90E14}"/>
                  </a:ext>
                </a:extLst>
              </p:cNvPr>
              <p:cNvSpPr/>
              <p:nvPr/>
            </p:nvSpPr>
            <p:spPr>
              <a:xfrm>
                <a:off x="1134610" y="2707332"/>
                <a:ext cx="728563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총기 소환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AC5AA7E-8F6B-B424-1EA8-CEB1CC3CDEBA}"/>
                  </a:ext>
                </a:extLst>
              </p:cNvPr>
              <p:cNvSpPr/>
              <p:nvPr/>
            </p:nvSpPr>
            <p:spPr>
              <a:xfrm>
                <a:off x="1858078" y="2707332"/>
                <a:ext cx="728563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부착물 소환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3F1FF7B-5853-AC50-E4BC-4526EC824BC1}"/>
                  </a:ext>
                </a:extLst>
              </p:cNvPr>
              <p:cNvSpPr/>
              <p:nvPr/>
            </p:nvSpPr>
            <p:spPr>
              <a:xfrm>
                <a:off x="2586641" y="2708769"/>
                <a:ext cx="792726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패키지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0A83CA-5537-0044-E0BB-BCB3FE6CCDDA}"/>
                  </a:ext>
                </a:extLst>
              </p:cNvPr>
              <p:cNvSpPr/>
              <p:nvPr/>
            </p:nvSpPr>
            <p:spPr>
              <a:xfrm>
                <a:off x="3379367" y="2709082"/>
                <a:ext cx="792726" cy="343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chemeClr val="tx1"/>
                    </a:solidFill>
                  </a:rPr>
                  <a:t>보석 충전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3F4075-94F3-8F68-B553-948D01F8C1E6}"/>
                </a:ext>
              </a:extLst>
            </p:cNvPr>
            <p:cNvSpPr txBox="1"/>
            <p:nvPr/>
          </p:nvSpPr>
          <p:spPr>
            <a:xfrm>
              <a:off x="1631184" y="2635643"/>
              <a:ext cx="1600108" cy="2179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/>
                <a:t>상점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6642D4-6A70-8C4F-9BBB-F844D82C485E}"/>
              </a:ext>
            </a:extLst>
          </p:cNvPr>
          <p:cNvSpPr/>
          <p:nvPr/>
        </p:nvSpPr>
        <p:spPr>
          <a:xfrm>
            <a:off x="3548520" y="4118742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광고보기 </a:t>
            </a:r>
            <a:r>
              <a:rPr lang="en-US" altLang="ko-KR" sz="900" dirty="0"/>
              <a:t>(5/5)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CBC21A-8E9C-CB6A-E6E2-A8565C320823}"/>
              </a:ext>
            </a:extLst>
          </p:cNvPr>
          <p:cNvSpPr/>
          <p:nvPr/>
        </p:nvSpPr>
        <p:spPr>
          <a:xfrm>
            <a:off x="4825228" y="4118742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2000W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A8F77C-5D35-F1F3-A195-BC8031586F36}"/>
              </a:ext>
            </a:extLst>
          </p:cNvPr>
          <p:cNvSpPr/>
          <p:nvPr/>
        </p:nvSpPr>
        <p:spPr>
          <a:xfrm>
            <a:off x="6088217" y="4118742"/>
            <a:ext cx="83883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5000W</a:t>
            </a:r>
            <a:endParaRPr lang="ko-KR" altLang="en-US" sz="1000" dirty="0"/>
          </a:p>
        </p:txBody>
      </p:sp>
      <p:pic>
        <p:nvPicPr>
          <p:cNvPr id="32" name="그림 31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1E2BAF76-7461-9553-2076-25DC8460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74" y="3413233"/>
            <a:ext cx="635267" cy="599138"/>
          </a:xfrm>
          <a:prstGeom prst="rect">
            <a:avLst/>
          </a:prstGeom>
        </p:spPr>
      </p:pic>
      <p:pic>
        <p:nvPicPr>
          <p:cNvPr id="33" name="그림 32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976AACC1-532C-05D3-EB41-C5A40DA4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75" y="3413233"/>
            <a:ext cx="635267" cy="599138"/>
          </a:xfrm>
          <a:prstGeom prst="rect">
            <a:avLst/>
          </a:prstGeom>
        </p:spPr>
      </p:pic>
      <p:pic>
        <p:nvPicPr>
          <p:cNvPr id="34" name="그림 33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404D8547-8658-500A-B079-DEEB2BF8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68" y="3413233"/>
            <a:ext cx="635267" cy="599138"/>
          </a:xfrm>
          <a:prstGeom prst="rect">
            <a:avLst/>
          </a:prstGeom>
        </p:spPr>
      </p:pic>
      <p:pic>
        <p:nvPicPr>
          <p:cNvPr id="36" name="그림 35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1E1B0E53-C1A8-B2AA-1992-11CBCC4F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008" y="3557771"/>
            <a:ext cx="497402" cy="469114"/>
          </a:xfrm>
          <a:prstGeom prst="rect">
            <a:avLst/>
          </a:prstGeom>
        </p:spPr>
      </p:pic>
      <p:pic>
        <p:nvPicPr>
          <p:cNvPr id="37" name="그림 36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112D795C-E4DB-FF7D-CD1C-95B7EBF5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008" y="3387468"/>
            <a:ext cx="497402" cy="46911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300134-A645-5821-2378-96EAAC2855AF}"/>
              </a:ext>
            </a:extLst>
          </p:cNvPr>
          <p:cNvSpPr/>
          <p:nvPr/>
        </p:nvSpPr>
        <p:spPr>
          <a:xfrm>
            <a:off x="7249183" y="4118742"/>
            <a:ext cx="840717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10000W</a:t>
            </a:r>
            <a:endParaRPr lang="ko-KR" altLang="en-US" sz="1000" dirty="0"/>
          </a:p>
        </p:txBody>
      </p:sp>
      <p:pic>
        <p:nvPicPr>
          <p:cNvPr id="42" name="그림 41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9BCF6D8C-9A2C-4541-11BC-7217FB9F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641" y="3637868"/>
            <a:ext cx="336662" cy="342823"/>
          </a:xfrm>
          <a:prstGeom prst="rect">
            <a:avLst/>
          </a:prstGeom>
        </p:spPr>
      </p:pic>
      <p:pic>
        <p:nvPicPr>
          <p:cNvPr id="43" name="그림 42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E949B218-0E62-CCD7-E834-82E76668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641" y="3496335"/>
            <a:ext cx="336662" cy="34282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F000C8-248F-4AE6-3B6E-500205A3C8F1}"/>
              </a:ext>
            </a:extLst>
          </p:cNvPr>
          <p:cNvSpPr/>
          <p:nvPr/>
        </p:nvSpPr>
        <p:spPr>
          <a:xfrm>
            <a:off x="8421910" y="4118742"/>
            <a:ext cx="561277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" name="그림 52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5253371A-FC45-33E0-332E-0ADE8368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942" y="3400862"/>
            <a:ext cx="336662" cy="342823"/>
          </a:xfrm>
          <a:prstGeom prst="rect">
            <a:avLst/>
          </a:prstGeom>
        </p:spPr>
      </p:pic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625192CE-1719-DCCF-2685-21202FB614DD}"/>
              </a:ext>
            </a:extLst>
          </p:cNvPr>
          <p:cNvSpPr/>
          <p:nvPr/>
        </p:nvSpPr>
        <p:spPr>
          <a:xfrm>
            <a:off x="9516028" y="3767157"/>
            <a:ext cx="601980" cy="338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C5813CFA-8707-100F-484F-11E47D60FAE2}"/>
              </a:ext>
            </a:extLst>
          </p:cNvPr>
          <p:cNvSpPr/>
          <p:nvPr/>
        </p:nvSpPr>
        <p:spPr>
          <a:xfrm flipH="1">
            <a:off x="2104298" y="3767157"/>
            <a:ext cx="601980" cy="338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5F2109-B7D4-9EF1-9E7F-E42673903772}"/>
              </a:ext>
            </a:extLst>
          </p:cNvPr>
          <p:cNvSpPr txBox="1"/>
          <p:nvPr/>
        </p:nvSpPr>
        <p:spPr>
          <a:xfrm>
            <a:off x="9203760" y="4412042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좌우 스크롤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075D75-0587-6492-D83B-BD618D1AD913}"/>
              </a:ext>
            </a:extLst>
          </p:cNvPr>
          <p:cNvSpPr txBox="1"/>
          <p:nvPr/>
        </p:nvSpPr>
        <p:spPr>
          <a:xfrm>
            <a:off x="9698746" y="25652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고정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0BDF8E5-78E1-ECAB-16BF-0236F9DCD788}"/>
              </a:ext>
            </a:extLst>
          </p:cNvPr>
          <p:cNvSpPr/>
          <p:nvPr/>
        </p:nvSpPr>
        <p:spPr>
          <a:xfrm>
            <a:off x="4314273" y="4019481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E333B3C-C97E-B48F-818E-76339E2D00D6}"/>
              </a:ext>
            </a:extLst>
          </p:cNvPr>
          <p:cNvSpPr/>
          <p:nvPr/>
        </p:nvSpPr>
        <p:spPr>
          <a:xfrm>
            <a:off x="7791472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F38DC-2264-7538-38AC-200E6E06C10B}"/>
              </a:ext>
            </a:extLst>
          </p:cNvPr>
          <p:cNvSpPr/>
          <p:nvPr/>
        </p:nvSpPr>
        <p:spPr>
          <a:xfrm>
            <a:off x="6586199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>
            <a:extLst>
              <a:ext uri="{FF2B5EF4-FFF2-40B4-BE49-F238E27FC236}">
                <a16:creationId xmlns:a16="http://schemas.microsoft.com/office/drawing/2014/main" id="{31C5342C-DAD3-40CC-E25B-28D0CED27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33" y="1572006"/>
            <a:ext cx="4552947" cy="2529947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B275F70-3A22-6C56-04F5-FD550AA3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491" y="1572865"/>
            <a:ext cx="4552947" cy="2529947"/>
          </a:xfrm>
          <a:prstGeom prst="rect">
            <a:avLst/>
          </a:prstGeom>
        </p:spPr>
      </p:pic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F200844-B44D-55F3-CD08-C35C227B6154}"/>
              </a:ext>
            </a:extLst>
          </p:cNvPr>
          <p:cNvCxnSpPr>
            <a:cxnSpLocks/>
          </p:cNvCxnSpPr>
          <p:nvPr/>
        </p:nvCxnSpPr>
        <p:spPr>
          <a:xfrm>
            <a:off x="947738" y="4513019"/>
            <a:ext cx="102965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</a:t>
            </a:r>
            <a:r>
              <a:rPr lang="ko-KR" altLang="en-US" dirty="0"/>
              <a:t> 상점</a:t>
            </a:r>
            <a:r>
              <a:rPr lang="en-US" altLang="ko-KR" dirty="0"/>
              <a:t>UI</a:t>
            </a:r>
            <a:r>
              <a:rPr lang="ko-KR" altLang="en-US" dirty="0"/>
              <a:t> 상세 기능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E8B63F4-0392-2F34-AE4F-F5A62BF71AA8}"/>
              </a:ext>
            </a:extLst>
          </p:cNvPr>
          <p:cNvGrpSpPr/>
          <p:nvPr/>
        </p:nvGrpSpPr>
        <p:grpSpPr>
          <a:xfrm>
            <a:off x="1317961" y="1232459"/>
            <a:ext cx="8405985" cy="2686523"/>
            <a:chOff x="1492922" y="1361444"/>
            <a:chExt cx="8405985" cy="268652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78C73C-9BA0-6513-5F13-160383FC76AF}"/>
                </a:ext>
              </a:extLst>
            </p:cNvPr>
            <p:cNvSpPr/>
            <p:nvPr/>
          </p:nvSpPr>
          <p:spPr>
            <a:xfrm>
              <a:off x="1492922" y="2112256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85A06E4-FFFB-F6C9-3746-924002E07547}"/>
                </a:ext>
              </a:extLst>
            </p:cNvPr>
            <p:cNvSpPr/>
            <p:nvPr/>
          </p:nvSpPr>
          <p:spPr>
            <a:xfrm>
              <a:off x="3054303" y="2794432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D5EB186-74F2-7303-20B8-6D1F41E8B91A}"/>
                </a:ext>
              </a:extLst>
            </p:cNvPr>
            <p:cNvSpPr/>
            <p:nvPr/>
          </p:nvSpPr>
          <p:spPr>
            <a:xfrm>
              <a:off x="2329685" y="3700206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3</a:t>
              </a:r>
              <a:endParaRPr lang="ko-KR" altLang="en-US" sz="20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181168F-8F4D-DE24-BA24-E4817E8E6A3C}"/>
                </a:ext>
              </a:extLst>
            </p:cNvPr>
            <p:cNvSpPr/>
            <p:nvPr/>
          </p:nvSpPr>
          <p:spPr>
            <a:xfrm>
              <a:off x="5320355" y="2089515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0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9AA5662-7F2E-E56F-9D33-2222636848FE}"/>
                </a:ext>
              </a:extLst>
            </p:cNvPr>
            <p:cNvSpPr/>
            <p:nvPr/>
          </p:nvSpPr>
          <p:spPr>
            <a:xfrm>
              <a:off x="5822009" y="1361444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5</a:t>
              </a:r>
              <a:endParaRPr lang="ko-KR" altLang="en-US" sz="20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0AA826C-AD64-33F5-A58B-F5B9F917A5E9}"/>
                </a:ext>
              </a:extLst>
            </p:cNvPr>
            <p:cNvSpPr/>
            <p:nvPr/>
          </p:nvSpPr>
          <p:spPr>
            <a:xfrm>
              <a:off x="6277048" y="3003983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000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C4CA646-7BFB-C71B-A3A6-9AF37711989C}"/>
                </a:ext>
              </a:extLst>
            </p:cNvPr>
            <p:cNvSpPr/>
            <p:nvPr/>
          </p:nvSpPr>
          <p:spPr>
            <a:xfrm>
              <a:off x="9551146" y="2986306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8</a:t>
              </a:r>
              <a:endParaRPr lang="ko-KR" altLang="en-US" sz="2000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33507DE-EADD-3920-0A4E-E791BD0535DB}"/>
                </a:ext>
              </a:extLst>
            </p:cNvPr>
            <p:cNvSpPr/>
            <p:nvPr/>
          </p:nvSpPr>
          <p:spPr>
            <a:xfrm>
              <a:off x="8800027" y="1948559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0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1F3C959-9552-F546-3F86-587ECAE4692C}"/>
              </a:ext>
            </a:extLst>
          </p:cNvPr>
          <p:cNvGrpSpPr/>
          <p:nvPr/>
        </p:nvGrpSpPr>
        <p:grpSpPr>
          <a:xfrm>
            <a:off x="1388105" y="4841470"/>
            <a:ext cx="9415791" cy="568321"/>
            <a:chOff x="1712713" y="5033478"/>
            <a:chExt cx="9415791" cy="5683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FCCD74-56D2-0D35-512D-405060B5E7B5}"/>
                </a:ext>
              </a:extLst>
            </p:cNvPr>
            <p:cNvSpPr txBox="1"/>
            <p:nvPr/>
          </p:nvSpPr>
          <p:spPr>
            <a:xfrm>
              <a:off x="2060474" y="5053469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고정 바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5577159-6EF3-EF30-97E7-82F43FC28271}"/>
                </a:ext>
              </a:extLst>
            </p:cNvPr>
            <p:cNvSpPr/>
            <p:nvPr/>
          </p:nvSpPr>
          <p:spPr>
            <a:xfrm>
              <a:off x="171271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907BE1-F43F-0E19-D2CA-94175C830145}"/>
                </a:ext>
              </a:extLst>
            </p:cNvPr>
            <p:cNvSpPr/>
            <p:nvPr/>
          </p:nvSpPr>
          <p:spPr>
            <a:xfrm>
              <a:off x="419720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2D8F0DB-F0B7-211B-5126-6948FDA93CA9}"/>
                </a:ext>
              </a:extLst>
            </p:cNvPr>
            <p:cNvSpPr/>
            <p:nvPr/>
          </p:nvSpPr>
          <p:spPr>
            <a:xfrm>
              <a:off x="668170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3</a:t>
              </a:r>
              <a:endParaRPr lang="ko-KR" altLang="en-US" sz="20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13F382E-E186-5BF4-5C25-51BE992A6AE9}"/>
                </a:ext>
              </a:extLst>
            </p:cNvPr>
            <p:cNvSpPr/>
            <p:nvPr/>
          </p:nvSpPr>
          <p:spPr>
            <a:xfrm>
              <a:off x="916619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2CF3C2-2B6D-E6B9-7B7F-10E665C849EA}"/>
                </a:ext>
              </a:extLst>
            </p:cNvPr>
            <p:cNvSpPr txBox="1"/>
            <p:nvPr/>
          </p:nvSpPr>
          <p:spPr>
            <a:xfrm>
              <a:off x="2063051" y="5370967"/>
              <a:ext cx="14590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터치하여 상품 화면 변경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8B3090-1A0C-1460-4B1A-50CAA4744578}"/>
                </a:ext>
              </a:extLst>
            </p:cNvPr>
            <p:cNvSpPr txBox="1"/>
            <p:nvPr/>
          </p:nvSpPr>
          <p:spPr>
            <a:xfrm>
              <a:off x="4544969" y="5053469"/>
              <a:ext cx="965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소환 레벨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BAD2774-8E34-A0AE-F441-F40B9E8ED94D}"/>
                </a:ext>
              </a:extLst>
            </p:cNvPr>
            <p:cNvSpPr txBox="1"/>
            <p:nvPr/>
          </p:nvSpPr>
          <p:spPr>
            <a:xfrm>
              <a:off x="7029464" y="505346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소환하기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D7EA55A-69D7-9950-6624-25F1B8CD9F00}"/>
                </a:ext>
              </a:extLst>
            </p:cNvPr>
            <p:cNvSpPr txBox="1"/>
            <p:nvPr/>
          </p:nvSpPr>
          <p:spPr>
            <a:xfrm>
              <a:off x="9513959" y="505346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확률 상세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350032-3174-5A70-9350-F0F3FC87EADB}"/>
                </a:ext>
              </a:extLst>
            </p:cNvPr>
            <p:cNvSpPr txBox="1"/>
            <p:nvPr/>
          </p:nvSpPr>
          <p:spPr>
            <a:xfrm>
              <a:off x="4544969" y="5370967"/>
              <a:ext cx="16145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소환 횟수에 따른 레벨 표시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B1D3E7-3192-0CA5-CF5A-AFA6DB2304C1}"/>
                </a:ext>
              </a:extLst>
            </p:cNvPr>
            <p:cNvSpPr txBox="1"/>
            <p:nvPr/>
          </p:nvSpPr>
          <p:spPr>
            <a:xfrm>
              <a:off x="7029464" y="5370967"/>
              <a:ext cx="13837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터치 시 소환 장면 연출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A1E4D9A-867C-D337-5909-44690F7BF4AF}"/>
                </a:ext>
              </a:extLst>
            </p:cNvPr>
            <p:cNvSpPr txBox="1"/>
            <p:nvPr/>
          </p:nvSpPr>
          <p:spPr>
            <a:xfrm>
              <a:off x="9513959" y="5370967"/>
              <a:ext cx="16145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소환 레벨에 따른 확률 고지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449AF17-2176-DF75-D4D9-555C6E1E7359}"/>
              </a:ext>
            </a:extLst>
          </p:cNvPr>
          <p:cNvGrpSpPr/>
          <p:nvPr/>
        </p:nvGrpSpPr>
        <p:grpSpPr>
          <a:xfrm>
            <a:off x="1388105" y="5690647"/>
            <a:ext cx="9188164" cy="706821"/>
            <a:chOff x="1712713" y="5033478"/>
            <a:chExt cx="9188164" cy="70682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B1211D8-86A0-5AEE-D97F-21312502FC27}"/>
                </a:ext>
              </a:extLst>
            </p:cNvPr>
            <p:cNvSpPr txBox="1"/>
            <p:nvPr/>
          </p:nvSpPr>
          <p:spPr>
            <a:xfrm>
              <a:off x="2060474" y="505346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 복귀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33777E5-44A3-633E-5536-198800A24926}"/>
                </a:ext>
              </a:extLst>
            </p:cNvPr>
            <p:cNvSpPr/>
            <p:nvPr/>
          </p:nvSpPr>
          <p:spPr>
            <a:xfrm>
              <a:off x="171271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5</a:t>
              </a:r>
              <a:endParaRPr lang="ko-KR" altLang="en-US" sz="20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A5CC4BA-B596-8C25-0847-CFAD94F559C0}"/>
                </a:ext>
              </a:extLst>
            </p:cNvPr>
            <p:cNvSpPr/>
            <p:nvPr/>
          </p:nvSpPr>
          <p:spPr>
            <a:xfrm>
              <a:off x="419720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0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C3BFF67-122D-B96B-9D37-F92386FA6295}"/>
                </a:ext>
              </a:extLst>
            </p:cNvPr>
            <p:cNvSpPr/>
            <p:nvPr/>
          </p:nvSpPr>
          <p:spPr>
            <a:xfrm>
              <a:off x="668170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000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7850D8B-95FB-E0CF-A1D5-0F88585A2BBC}"/>
                </a:ext>
              </a:extLst>
            </p:cNvPr>
            <p:cNvSpPr/>
            <p:nvPr/>
          </p:nvSpPr>
          <p:spPr>
            <a:xfrm>
              <a:off x="916619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8</a:t>
              </a:r>
              <a:endParaRPr lang="ko-KR" altLang="en-US" sz="20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B0D8C5D-15A5-3BAD-5C73-3C7EC8CF699A}"/>
                </a:ext>
              </a:extLst>
            </p:cNvPr>
            <p:cNvSpPr txBox="1"/>
            <p:nvPr/>
          </p:nvSpPr>
          <p:spPr>
            <a:xfrm>
              <a:off x="2063051" y="5370967"/>
              <a:ext cx="9573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 복귀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1CF54B-5AE1-5B73-32C2-FEF7DE694AE5}"/>
                </a:ext>
              </a:extLst>
            </p:cNvPr>
            <p:cNvSpPr txBox="1"/>
            <p:nvPr/>
          </p:nvSpPr>
          <p:spPr>
            <a:xfrm>
              <a:off x="4544969" y="5053469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스크롤 화면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064C88-146C-4EEF-04E4-B158992247D7}"/>
                </a:ext>
              </a:extLst>
            </p:cNvPr>
            <p:cNvSpPr txBox="1"/>
            <p:nvPr/>
          </p:nvSpPr>
          <p:spPr>
            <a:xfrm>
              <a:off x="7029464" y="505346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무료 상품 알림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DEB33B9-980F-7F50-04DD-379FCB06E86B}"/>
                </a:ext>
              </a:extLst>
            </p:cNvPr>
            <p:cNvSpPr txBox="1"/>
            <p:nvPr/>
          </p:nvSpPr>
          <p:spPr>
            <a:xfrm>
              <a:off x="9513959" y="505346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상세 설명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6BA54E-CBB5-FA74-8991-A3CB19E08948}"/>
                </a:ext>
              </a:extLst>
            </p:cNvPr>
            <p:cNvSpPr txBox="1"/>
            <p:nvPr/>
          </p:nvSpPr>
          <p:spPr>
            <a:xfrm>
              <a:off x="4544969" y="5370967"/>
              <a:ext cx="13837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좌우로 밀어 상품 확인 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F29DB53-4BDA-DB57-EB87-83356DD79B38}"/>
                </a:ext>
              </a:extLst>
            </p:cNvPr>
            <p:cNvSpPr txBox="1"/>
            <p:nvPr/>
          </p:nvSpPr>
          <p:spPr>
            <a:xfrm>
              <a:off x="7029464" y="5370967"/>
              <a:ext cx="2020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무료 상품 구매 가능 시      알림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횟수는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0:00 (KST)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 초기화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241B6C-85F3-17E8-E5A7-349FD790E32D}"/>
                </a:ext>
              </a:extLst>
            </p:cNvPr>
            <p:cNvSpPr txBox="1"/>
            <p:nvPr/>
          </p:nvSpPr>
          <p:spPr>
            <a:xfrm>
              <a:off x="9513959" y="5370967"/>
              <a:ext cx="1188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이미지와 설명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id="{51D0A6C8-AB91-3134-1E66-3C2CEFAE54D2}"/>
              </a:ext>
            </a:extLst>
          </p:cNvPr>
          <p:cNvSpPr/>
          <p:nvPr/>
        </p:nvSpPr>
        <p:spPr>
          <a:xfrm>
            <a:off x="8043400" y="6072699"/>
            <a:ext cx="141705" cy="1417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</a:t>
            </a:r>
            <a:r>
              <a:rPr lang="ko-KR" altLang="en-US" dirty="0"/>
              <a:t> 소환 </a:t>
            </a:r>
            <a:r>
              <a:rPr lang="en-US" altLang="ko-KR" dirty="0"/>
              <a:t>UI </a:t>
            </a:r>
            <a:r>
              <a:rPr lang="ko-KR" altLang="en-US" dirty="0"/>
              <a:t>상세 기능</a:t>
            </a: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B06569A-7E7E-BE1F-1F17-669F7C864F66}"/>
              </a:ext>
            </a:extLst>
          </p:cNvPr>
          <p:cNvGrpSpPr/>
          <p:nvPr/>
        </p:nvGrpSpPr>
        <p:grpSpPr>
          <a:xfrm>
            <a:off x="1921537" y="1790752"/>
            <a:ext cx="3182138" cy="1768226"/>
            <a:chOff x="1562785" y="2068637"/>
            <a:chExt cx="3182138" cy="1768226"/>
          </a:xfrm>
        </p:grpSpPr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2B545280-EEA8-B136-B577-0B61CA3D23F2}"/>
                </a:ext>
              </a:extLst>
            </p:cNvPr>
            <p:cNvSpPr/>
            <p:nvPr/>
          </p:nvSpPr>
          <p:spPr>
            <a:xfrm>
              <a:off x="4223435" y="2311724"/>
              <a:ext cx="437356" cy="3268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1CB6D0A-F56A-76D2-B57A-17AFE10FF178}"/>
                </a:ext>
              </a:extLst>
            </p:cNvPr>
            <p:cNvGrpSpPr/>
            <p:nvPr/>
          </p:nvGrpSpPr>
          <p:grpSpPr>
            <a:xfrm>
              <a:off x="1562785" y="2068637"/>
              <a:ext cx="3182138" cy="1768226"/>
              <a:chOff x="1472867" y="2618746"/>
              <a:chExt cx="3182138" cy="1768226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E33A4EA5-BD9C-015F-33D5-64CF014E64D5}"/>
                  </a:ext>
                </a:extLst>
              </p:cNvPr>
              <p:cNvSpPr/>
              <p:nvPr/>
            </p:nvSpPr>
            <p:spPr>
              <a:xfrm>
                <a:off x="1861881" y="3977639"/>
                <a:ext cx="2404110" cy="32687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2E49D35-3C3A-FC14-E436-19CD3B0AB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867" y="2618746"/>
                <a:ext cx="3182138" cy="1768226"/>
              </a:xfrm>
              <a:prstGeom prst="rect">
                <a:avLst/>
              </a:prstGeom>
            </p:spPr>
          </p:pic>
        </p:grpSp>
      </p:grpSp>
      <p:pic>
        <p:nvPicPr>
          <p:cNvPr id="144" name="그림 143">
            <a:extLst>
              <a:ext uri="{FF2B5EF4-FFF2-40B4-BE49-F238E27FC236}">
                <a16:creationId xmlns:a16="http://schemas.microsoft.com/office/drawing/2014/main" id="{29013C72-33A3-3991-418E-4B9AF61FD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179" y="917358"/>
            <a:ext cx="2740532" cy="1522838"/>
          </a:xfrm>
          <a:prstGeom prst="rect">
            <a:avLst/>
          </a:prstGeom>
        </p:spPr>
      </p:pic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CA41E20-AA7F-1290-F416-DF606F0A1AD3}"/>
              </a:ext>
            </a:extLst>
          </p:cNvPr>
          <p:cNvCxnSpPr>
            <a:cxnSpLocks/>
          </p:cNvCxnSpPr>
          <p:nvPr/>
        </p:nvCxnSpPr>
        <p:spPr>
          <a:xfrm>
            <a:off x="947738" y="4513019"/>
            <a:ext cx="102965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그림 155">
            <a:extLst>
              <a:ext uri="{FF2B5EF4-FFF2-40B4-BE49-F238E27FC236}">
                <a16:creationId xmlns:a16="http://schemas.microsoft.com/office/drawing/2014/main" id="{0960381B-E7AC-9078-7FEA-085780A66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807" y="3726946"/>
            <a:ext cx="1753648" cy="234892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4F41AE09-0048-720B-A911-BDD7AB7945B1}"/>
              </a:ext>
            </a:extLst>
          </p:cNvPr>
          <p:cNvGrpSpPr/>
          <p:nvPr/>
        </p:nvGrpSpPr>
        <p:grpSpPr>
          <a:xfrm>
            <a:off x="7197782" y="2994519"/>
            <a:ext cx="283625" cy="273165"/>
            <a:chOff x="7494885" y="3623109"/>
            <a:chExt cx="509688" cy="50938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492533FF-B4BA-9A93-21A4-593517B32A4F}"/>
                </a:ext>
              </a:extLst>
            </p:cNvPr>
            <p:cNvSpPr/>
            <p:nvPr/>
          </p:nvSpPr>
          <p:spPr>
            <a:xfrm>
              <a:off x="7494885" y="3623109"/>
              <a:ext cx="488700" cy="443880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A830B1-3772-66AB-D81A-928D7E8DC5A3}"/>
                </a:ext>
              </a:extLst>
            </p:cNvPr>
            <p:cNvSpPr txBox="1"/>
            <p:nvPr/>
          </p:nvSpPr>
          <p:spPr>
            <a:xfrm>
              <a:off x="7761080" y="3816833"/>
              <a:ext cx="243493" cy="315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</a:rPr>
                <a:t>I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3230D364-9864-A566-293B-47725927B972}"/>
              </a:ext>
            </a:extLst>
          </p:cNvPr>
          <p:cNvGrpSpPr/>
          <p:nvPr/>
        </p:nvGrpSpPr>
        <p:grpSpPr>
          <a:xfrm>
            <a:off x="7566500" y="2994525"/>
            <a:ext cx="347937" cy="273161"/>
            <a:chOff x="7494885" y="3623109"/>
            <a:chExt cx="625259" cy="509373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BF482C0-5D75-9400-063A-7BD1D8EF9CEC}"/>
                </a:ext>
              </a:extLst>
            </p:cNvPr>
            <p:cNvSpPr/>
            <p:nvPr/>
          </p:nvSpPr>
          <p:spPr>
            <a:xfrm>
              <a:off x="7494885" y="3623109"/>
              <a:ext cx="488700" cy="443880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3AA448A-4086-AEB3-F72B-7DA3EB61B8C6}"/>
                </a:ext>
              </a:extLst>
            </p:cNvPr>
            <p:cNvSpPr txBox="1"/>
            <p:nvPr/>
          </p:nvSpPr>
          <p:spPr>
            <a:xfrm>
              <a:off x="7721133" y="3816825"/>
              <a:ext cx="399011" cy="31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</a:rPr>
                <a:t>II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66BE700-2E4E-F99B-CF32-DC3CD5A98C8B}"/>
              </a:ext>
            </a:extLst>
          </p:cNvPr>
          <p:cNvGrpSpPr/>
          <p:nvPr/>
        </p:nvGrpSpPr>
        <p:grpSpPr>
          <a:xfrm>
            <a:off x="7934182" y="2994519"/>
            <a:ext cx="289011" cy="273166"/>
            <a:chOff x="7494885" y="3623109"/>
            <a:chExt cx="519367" cy="50938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6175AC2-AB1B-4306-9E41-96055C2D324E}"/>
                </a:ext>
              </a:extLst>
            </p:cNvPr>
            <p:cNvSpPr/>
            <p:nvPr/>
          </p:nvSpPr>
          <p:spPr>
            <a:xfrm>
              <a:off x="7494885" y="3623109"/>
              <a:ext cx="488700" cy="443880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291B495-8AD5-E718-C1F1-92A63FFB4D5D}"/>
                </a:ext>
              </a:extLst>
            </p:cNvPr>
            <p:cNvSpPr txBox="1"/>
            <p:nvPr/>
          </p:nvSpPr>
          <p:spPr>
            <a:xfrm>
              <a:off x="7770759" y="3816833"/>
              <a:ext cx="243493" cy="31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</a:rPr>
                <a:t>I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A62E336-A1F4-B777-7F5D-E9691491A1A1}"/>
              </a:ext>
            </a:extLst>
          </p:cNvPr>
          <p:cNvSpPr/>
          <p:nvPr/>
        </p:nvSpPr>
        <p:spPr>
          <a:xfrm>
            <a:off x="8300350" y="2994518"/>
            <a:ext cx="271946" cy="2380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6566C8F-4B64-99A2-E9BD-03E0654CDE99}"/>
              </a:ext>
            </a:extLst>
          </p:cNvPr>
          <p:cNvGrpSpPr/>
          <p:nvPr/>
        </p:nvGrpSpPr>
        <p:grpSpPr>
          <a:xfrm>
            <a:off x="8683941" y="2994519"/>
            <a:ext cx="282514" cy="273166"/>
            <a:chOff x="7494885" y="3623109"/>
            <a:chExt cx="507691" cy="509384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94D3D953-1B12-86E3-7F43-BCE817C82D8F}"/>
                </a:ext>
              </a:extLst>
            </p:cNvPr>
            <p:cNvSpPr/>
            <p:nvPr/>
          </p:nvSpPr>
          <p:spPr>
            <a:xfrm>
              <a:off x="7494885" y="3623109"/>
              <a:ext cx="488700" cy="443880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29311AB-CABF-E186-0877-8EECC4DF1285}"/>
                </a:ext>
              </a:extLst>
            </p:cNvPr>
            <p:cNvSpPr txBox="1"/>
            <p:nvPr/>
          </p:nvSpPr>
          <p:spPr>
            <a:xfrm>
              <a:off x="7759083" y="3816833"/>
              <a:ext cx="243493" cy="315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</a:rPr>
                <a:t>I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D543A2A-9F53-7445-EC3B-F625B105E7B7}"/>
              </a:ext>
            </a:extLst>
          </p:cNvPr>
          <p:cNvSpPr/>
          <p:nvPr/>
        </p:nvSpPr>
        <p:spPr>
          <a:xfrm>
            <a:off x="8300350" y="3297486"/>
            <a:ext cx="271946" cy="2380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1F1D3AC-92F3-E930-4A1C-8B6166AAA926}"/>
              </a:ext>
            </a:extLst>
          </p:cNvPr>
          <p:cNvSpPr/>
          <p:nvPr/>
        </p:nvSpPr>
        <p:spPr>
          <a:xfrm>
            <a:off x="7564281" y="3297486"/>
            <a:ext cx="271946" cy="238038"/>
          </a:xfrm>
          <a:prstGeom prst="rect">
            <a:avLst/>
          </a:prstGeom>
          <a:solidFill>
            <a:srgbClr val="00F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86875B0-0621-59E7-5EA1-7F2865CF794A}"/>
              </a:ext>
            </a:extLst>
          </p:cNvPr>
          <p:cNvSpPr/>
          <p:nvPr/>
        </p:nvSpPr>
        <p:spPr>
          <a:xfrm>
            <a:off x="7935211" y="3297486"/>
            <a:ext cx="271946" cy="2380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788BC0-A5F4-C0C4-E17B-3AD6948194DA}"/>
              </a:ext>
            </a:extLst>
          </p:cNvPr>
          <p:cNvSpPr/>
          <p:nvPr/>
        </p:nvSpPr>
        <p:spPr>
          <a:xfrm>
            <a:off x="7197784" y="3297486"/>
            <a:ext cx="271946" cy="2380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FF8BFD-7205-B462-8596-B97B716814B6}"/>
              </a:ext>
            </a:extLst>
          </p:cNvPr>
          <p:cNvSpPr/>
          <p:nvPr/>
        </p:nvSpPr>
        <p:spPr>
          <a:xfrm>
            <a:off x="6721177" y="2682109"/>
            <a:ext cx="2740532" cy="1426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2462B-08C1-E6C0-F0B5-1104E454FE2E}"/>
              </a:ext>
            </a:extLst>
          </p:cNvPr>
          <p:cNvSpPr/>
          <p:nvPr/>
        </p:nvSpPr>
        <p:spPr>
          <a:xfrm>
            <a:off x="8415176" y="2682109"/>
            <a:ext cx="757733" cy="154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유료 재화</a:t>
            </a:r>
          </a:p>
        </p:txBody>
      </p:sp>
      <p:sp>
        <p:nvSpPr>
          <p:cNvPr id="41" name="곱하기 기호 40">
            <a:extLst>
              <a:ext uri="{FF2B5EF4-FFF2-40B4-BE49-F238E27FC236}">
                <a16:creationId xmlns:a16="http://schemas.microsoft.com/office/drawing/2014/main" id="{2510D083-CF1F-7D17-8257-15D4AFA3919A}"/>
              </a:ext>
            </a:extLst>
          </p:cNvPr>
          <p:cNvSpPr/>
          <p:nvPr/>
        </p:nvSpPr>
        <p:spPr>
          <a:xfrm>
            <a:off x="9225776" y="2692210"/>
            <a:ext cx="183064" cy="171911"/>
          </a:xfrm>
          <a:prstGeom prst="mathMultiply">
            <a:avLst>
              <a:gd name="adj1" fmla="val 1288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46F9F05-F6F5-1DAE-2FBB-0E6BD8632367}"/>
              </a:ext>
            </a:extLst>
          </p:cNvPr>
          <p:cNvSpPr/>
          <p:nvPr/>
        </p:nvSpPr>
        <p:spPr>
          <a:xfrm>
            <a:off x="8683938" y="3297486"/>
            <a:ext cx="271946" cy="2380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9B8DCBC6-392B-D59F-7CA6-887D2285982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714661" y="3297485"/>
            <a:ext cx="2006516" cy="98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36ED54E3-5EA6-D7EA-6699-6D3FD29E0202}"/>
              </a:ext>
            </a:extLst>
          </p:cNvPr>
          <p:cNvCxnSpPr>
            <a:endCxn id="144" idx="1"/>
          </p:cNvCxnSpPr>
          <p:nvPr/>
        </p:nvCxnSpPr>
        <p:spPr>
          <a:xfrm flipV="1">
            <a:off x="5019543" y="1678777"/>
            <a:ext cx="1701636" cy="538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>
            <a:extLst>
              <a:ext uri="{FF2B5EF4-FFF2-40B4-BE49-F238E27FC236}">
                <a16:creationId xmlns:a16="http://schemas.microsoft.com/office/drawing/2014/main" id="{0C9C4BCF-34A6-F9BF-35ED-7FC39018A3D9}"/>
              </a:ext>
            </a:extLst>
          </p:cNvPr>
          <p:cNvSpPr/>
          <p:nvPr/>
        </p:nvSpPr>
        <p:spPr>
          <a:xfrm>
            <a:off x="6304029" y="888174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17B1FC5-9C01-D00C-E364-474038CD2FB1}"/>
              </a:ext>
            </a:extLst>
          </p:cNvPr>
          <p:cNvSpPr/>
          <p:nvPr/>
        </p:nvSpPr>
        <p:spPr>
          <a:xfrm>
            <a:off x="6719844" y="913889"/>
            <a:ext cx="2740531" cy="152283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1E8C79-3354-E6DE-2DA1-8F04F9120EA3}"/>
              </a:ext>
            </a:extLst>
          </p:cNvPr>
          <p:cNvSpPr/>
          <p:nvPr/>
        </p:nvSpPr>
        <p:spPr>
          <a:xfrm>
            <a:off x="6304029" y="2711293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33101A-F6DE-EFFF-F373-D68A736FDF14}"/>
              </a:ext>
            </a:extLst>
          </p:cNvPr>
          <p:cNvGrpSpPr/>
          <p:nvPr/>
        </p:nvGrpSpPr>
        <p:grpSpPr>
          <a:xfrm>
            <a:off x="6912555" y="1028135"/>
            <a:ext cx="2346748" cy="1281678"/>
            <a:chOff x="6912555" y="1028135"/>
            <a:chExt cx="2346748" cy="1281678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2D63C69C-AF8F-EDB2-C8F8-66EB7A82CF17}"/>
                </a:ext>
              </a:extLst>
            </p:cNvPr>
            <p:cNvSpPr/>
            <p:nvPr/>
          </p:nvSpPr>
          <p:spPr>
            <a:xfrm>
              <a:off x="6920915" y="1028135"/>
              <a:ext cx="2338388" cy="12816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8" name="곱하기 기호 197">
              <a:extLst>
                <a:ext uri="{FF2B5EF4-FFF2-40B4-BE49-F238E27FC236}">
                  <a16:creationId xmlns:a16="http://schemas.microsoft.com/office/drawing/2014/main" id="{ABA37A69-A643-04E7-B92A-5FBCA96AB9DA}"/>
                </a:ext>
              </a:extLst>
            </p:cNvPr>
            <p:cNvSpPr/>
            <p:nvPr/>
          </p:nvSpPr>
          <p:spPr>
            <a:xfrm>
              <a:off x="9038577" y="1078626"/>
              <a:ext cx="177673" cy="166849"/>
            </a:xfrm>
            <a:prstGeom prst="mathMultiply">
              <a:avLst>
                <a:gd name="adj1" fmla="val 12882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7C478BF-6A27-EAB7-A139-21FE5CE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2385" y="1280492"/>
              <a:ext cx="1879445" cy="1462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4B7280-6BE0-5F51-3353-572C3346F8DE}"/>
                </a:ext>
              </a:extLst>
            </p:cNvPr>
            <p:cNvSpPr txBox="1"/>
            <p:nvPr/>
          </p:nvSpPr>
          <p:spPr>
            <a:xfrm>
              <a:off x="6912555" y="1054351"/>
              <a:ext cx="56938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확률 상세</a:t>
              </a:r>
            </a:p>
          </p:txBody>
        </p:sp>
      </p:grpSp>
      <p:sp>
        <p:nvSpPr>
          <p:cNvPr id="195" name="타원 194">
            <a:extLst>
              <a:ext uri="{FF2B5EF4-FFF2-40B4-BE49-F238E27FC236}">
                <a16:creationId xmlns:a16="http://schemas.microsoft.com/office/drawing/2014/main" id="{4FF8B4CB-4FF3-4436-6BE8-0A8823E4415C}"/>
              </a:ext>
            </a:extLst>
          </p:cNvPr>
          <p:cNvSpPr/>
          <p:nvPr/>
        </p:nvSpPr>
        <p:spPr>
          <a:xfrm>
            <a:off x="7447834" y="978512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FC1C62-286B-7C82-9DBA-BFD1BF5899DC}"/>
              </a:ext>
            </a:extLst>
          </p:cNvPr>
          <p:cNvSpPr/>
          <p:nvPr/>
        </p:nvSpPr>
        <p:spPr>
          <a:xfrm>
            <a:off x="8469329" y="1448971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97FF45-9077-FC91-D44C-7EF7F7D426B2}"/>
              </a:ext>
            </a:extLst>
          </p:cNvPr>
          <p:cNvSpPr/>
          <p:nvPr/>
        </p:nvSpPr>
        <p:spPr>
          <a:xfrm>
            <a:off x="9156809" y="2367873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560C404-C797-121A-D464-67B33768D825}"/>
              </a:ext>
            </a:extLst>
          </p:cNvPr>
          <p:cNvSpPr/>
          <p:nvPr/>
        </p:nvSpPr>
        <p:spPr>
          <a:xfrm>
            <a:off x="8966455" y="766252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94055-7A17-4FBF-99E8-42DDF14B5B65}"/>
              </a:ext>
            </a:extLst>
          </p:cNvPr>
          <p:cNvGrpSpPr/>
          <p:nvPr/>
        </p:nvGrpSpPr>
        <p:grpSpPr>
          <a:xfrm>
            <a:off x="1388105" y="4841470"/>
            <a:ext cx="8954126" cy="568321"/>
            <a:chOff x="1712713" y="5033478"/>
            <a:chExt cx="8954126" cy="568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05A797-A61D-FE27-4B7D-947446BA65F6}"/>
                </a:ext>
              </a:extLst>
            </p:cNvPr>
            <p:cNvSpPr txBox="1"/>
            <p:nvPr/>
          </p:nvSpPr>
          <p:spPr>
            <a:xfrm>
              <a:off x="2060474" y="505346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레이어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8C08724-C394-DD2B-456F-48E8C0E7C8F5}"/>
                </a:ext>
              </a:extLst>
            </p:cNvPr>
            <p:cNvSpPr/>
            <p:nvPr/>
          </p:nvSpPr>
          <p:spPr>
            <a:xfrm>
              <a:off x="171271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AF53F1-C8BC-069C-FEA3-B03467ABA70C}"/>
                </a:ext>
              </a:extLst>
            </p:cNvPr>
            <p:cNvSpPr/>
            <p:nvPr/>
          </p:nvSpPr>
          <p:spPr>
            <a:xfrm>
              <a:off x="419720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C35592A-CE31-5CDC-DA71-42284BE7D764}"/>
                </a:ext>
              </a:extLst>
            </p:cNvPr>
            <p:cNvSpPr/>
            <p:nvPr/>
          </p:nvSpPr>
          <p:spPr>
            <a:xfrm>
              <a:off x="6681703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3</a:t>
              </a:r>
              <a:endParaRPr lang="ko-KR" altLang="en-US" sz="20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9B7F46F-2F95-BE46-CD32-12EC4D2CFDC6}"/>
                </a:ext>
              </a:extLst>
            </p:cNvPr>
            <p:cNvSpPr/>
            <p:nvPr/>
          </p:nvSpPr>
          <p:spPr>
            <a:xfrm>
              <a:off x="9166198" y="5033478"/>
              <a:ext cx="347761" cy="3477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01D646-E274-1564-4E0C-F6F85A720F36}"/>
                </a:ext>
              </a:extLst>
            </p:cNvPr>
            <p:cNvSpPr txBox="1"/>
            <p:nvPr/>
          </p:nvSpPr>
          <p:spPr>
            <a:xfrm>
              <a:off x="2063051" y="5370967"/>
              <a:ext cx="1495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아래 상점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어둡게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CD564-CEB9-DE1A-818C-2938D1D5C7CB}"/>
                </a:ext>
              </a:extLst>
            </p:cNvPr>
            <p:cNvSpPr txBox="1"/>
            <p:nvPr/>
          </p:nvSpPr>
          <p:spPr>
            <a:xfrm>
              <a:off x="4544969" y="5053469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고정 바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0C38E2-A84B-0D35-3C23-79AA4FB073C8}"/>
                </a:ext>
              </a:extLst>
            </p:cNvPr>
            <p:cNvSpPr txBox="1"/>
            <p:nvPr/>
          </p:nvSpPr>
          <p:spPr>
            <a:xfrm>
              <a:off x="7029464" y="5053469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스크롤 화면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D218C5-0CA1-713B-8B36-8F21B945D9B0}"/>
                </a:ext>
              </a:extLst>
            </p:cNvPr>
            <p:cNvSpPr txBox="1"/>
            <p:nvPr/>
          </p:nvSpPr>
          <p:spPr>
            <a:xfrm>
              <a:off x="9513959" y="5053469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상점 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복귀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37BFF8-D297-46EF-A067-5B7F1196B9E7}"/>
                </a:ext>
              </a:extLst>
            </p:cNvPr>
            <p:cNvSpPr txBox="1"/>
            <p:nvPr/>
          </p:nvSpPr>
          <p:spPr>
            <a:xfrm>
              <a:off x="4544969" y="5370967"/>
              <a:ext cx="18854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확률 확인할 소환 레벨 선택 가능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D35347-AB8F-57A6-2925-68E53A0B6A70}"/>
                </a:ext>
              </a:extLst>
            </p:cNvPr>
            <p:cNvSpPr txBox="1"/>
            <p:nvPr/>
          </p:nvSpPr>
          <p:spPr>
            <a:xfrm>
              <a:off x="7029464" y="5370967"/>
              <a:ext cx="1343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상하로 밀어 확률 확인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BF73-E534-7DD9-2BC2-26B26C5B077F}"/>
                </a:ext>
              </a:extLst>
            </p:cNvPr>
            <p:cNvSpPr txBox="1"/>
            <p:nvPr/>
          </p:nvSpPr>
          <p:spPr>
            <a:xfrm>
              <a:off x="9513959" y="5370967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상점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복귀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C2FC690-0C94-6E29-F89B-FCEDBF614DB8}"/>
              </a:ext>
            </a:extLst>
          </p:cNvPr>
          <p:cNvSpPr txBox="1"/>
          <p:nvPr/>
        </p:nvSpPr>
        <p:spPr>
          <a:xfrm>
            <a:off x="1735866" y="571063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소환 화면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F5D12DA-B4C5-DB16-6543-2423F1997110}"/>
              </a:ext>
            </a:extLst>
          </p:cNvPr>
          <p:cNvSpPr/>
          <p:nvPr/>
        </p:nvSpPr>
        <p:spPr>
          <a:xfrm>
            <a:off x="1388105" y="5690647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CA77C13-ACFF-18EF-CD40-BF36B15A32B7}"/>
              </a:ext>
            </a:extLst>
          </p:cNvPr>
          <p:cNvSpPr/>
          <p:nvPr/>
        </p:nvSpPr>
        <p:spPr>
          <a:xfrm>
            <a:off x="3872600" y="5690647"/>
            <a:ext cx="347761" cy="3477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D7711-0780-79F2-9AFA-C58D893538E0}"/>
              </a:ext>
            </a:extLst>
          </p:cNvPr>
          <p:cNvSpPr txBox="1"/>
          <p:nvPr/>
        </p:nvSpPr>
        <p:spPr>
          <a:xfrm>
            <a:off x="1738443" y="602813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소환 결과를 표시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13EB31-F5AC-B15C-DA11-CFAB49ED9FE5}"/>
              </a:ext>
            </a:extLst>
          </p:cNvPr>
          <p:cNvSpPr txBox="1"/>
          <p:nvPr/>
        </p:nvSpPr>
        <p:spPr>
          <a:xfrm>
            <a:off x="4220361" y="5710638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상점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5705AF-E485-21C1-630E-BB70EA24B7E3}"/>
              </a:ext>
            </a:extLst>
          </p:cNvPr>
          <p:cNvSpPr txBox="1"/>
          <p:nvPr/>
        </p:nvSpPr>
        <p:spPr>
          <a:xfrm>
            <a:off x="4220361" y="602813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상점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1FEE91-D786-A79C-28D1-2C228DE1DDE5}"/>
              </a:ext>
            </a:extLst>
          </p:cNvPr>
          <p:cNvSpPr txBox="1"/>
          <p:nvPr/>
        </p:nvSpPr>
        <p:spPr>
          <a:xfrm>
            <a:off x="6941045" y="1413960"/>
            <a:ext cx="22124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 err="1">
                <a:solidFill>
                  <a:schemeClr val="bg1">
                    <a:lumMod val="50000"/>
                  </a:schemeClr>
                </a:solidFill>
              </a:rPr>
              <a:t>노말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 AR		3.33%</a:t>
            </a:r>
          </a:p>
          <a:p>
            <a:r>
              <a:rPr lang="ko-KR" altLang="en-US" sz="500" b="1" dirty="0" err="1">
                <a:solidFill>
                  <a:schemeClr val="bg1">
                    <a:lumMod val="50000"/>
                  </a:schemeClr>
                </a:solidFill>
              </a:rPr>
              <a:t>노말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SG		3.33%</a:t>
            </a:r>
          </a:p>
          <a:p>
            <a:r>
              <a:rPr lang="ko-KR" altLang="en-US" sz="500" b="1" dirty="0" err="1">
                <a:solidFill>
                  <a:schemeClr val="bg1">
                    <a:lumMod val="50000"/>
                  </a:schemeClr>
                </a:solidFill>
              </a:rPr>
              <a:t>노말</a:t>
            </a:r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SR		3.33%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0FB88D3-4E32-7561-0D01-9522FD154F89}"/>
              </a:ext>
            </a:extLst>
          </p:cNvPr>
          <p:cNvCxnSpPr/>
          <p:nvPr/>
        </p:nvCxnSpPr>
        <p:spPr>
          <a:xfrm>
            <a:off x="7037705" y="1751429"/>
            <a:ext cx="19976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6F7CE63-0472-33D1-7BF4-6858FD16A14D}"/>
              </a:ext>
            </a:extLst>
          </p:cNvPr>
          <p:cNvSpPr txBox="1"/>
          <p:nvPr/>
        </p:nvSpPr>
        <p:spPr>
          <a:xfrm>
            <a:off x="6941045" y="1783230"/>
            <a:ext cx="22124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rgbClr val="00B050"/>
                </a:solidFill>
              </a:rPr>
              <a:t>레어</a:t>
            </a:r>
            <a:r>
              <a:rPr lang="en-US" altLang="ko-KR" sz="500" b="1" dirty="0">
                <a:solidFill>
                  <a:srgbClr val="00B050"/>
                </a:solidFill>
              </a:rPr>
              <a:t> AR		3.33%</a:t>
            </a:r>
          </a:p>
          <a:p>
            <a:r>
              <a:rPr lang="ko-KR" altLang="en-US" sz="500" b="1" dirty="0">
                <a:solidFill>
                  <a:srgbClr val="00B050"/>
                </a:solidFill>
              </a:rPr>
              <a:t>레어 </a:t>
            </a:r>
            <a:r>
              <a:rPr lang="en-US" altLang="ko-KR" sz="500" b="1" dirty="0">
                <a:solidFill>
                  <a:srgbClr val="00B050"/>
                </a:solidFill>
              </a:rPr>
              <a:t>SG		3.33%</a:t>
            </a:r>
          </a:p>
          <a:p>
            <a:r>
              <a:rPr lang="ko-KR" altLang="en-US" sz="500" b="1" dirty="0">
                <a:solidFill>
                  <a:srgbClr val="00B050"/>
                </a:solidFill>
              </a:rPr>
              <a:t>레어 </a:t>
            </a:r>
            <a:r>
              <a:rPr lang="en-US" altLang="ko-KR" sz="500" b="1" dirty="0">
                <a:solidFill>
                  <a:srgbClr val="00B050"/>
                </a:solidFill>
              </a:rPr>
              <a:t>SR		3.33%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8EDE497-D056-4284-0649-032E662B0E87}"/>
              </a:ext>
            </a:extLst>
          </p:cNvPr>
          <p:cNvCxnSpPr/>
          <p:nvPr/>
        </p:nvCxnSpPr>
        <p:spPr>
          <a:xfrm>
            <a:off x="7037705" y="2139573"/>
            <a:ext cx="19976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1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2-7.</a:t>
            </a:r>
            <a:r>
              <a:rPr lang="ko-KR" altLang="en-US" dirty="0"/>
              <a:t> 상품 구매 </a:t>
            </a:r>
            <a:r>
              <a:rPr lang="en-US" altLang="ko-KR" dirty="0"/>
              <a:t>UI </a:t>
            </a:r>
            <a:r>
              <a:rPr lang="ko-KR" altLang="en-US" dirty="0"/>
              <a:t>상세 기능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6435C8-CF89-82EA-AFC1-8A9EB86336F4}"/>
              </a:ext>
            </a:extLst>
          </p:cNvPr>
          <p:cNvGrpSpPr/>
          <p:nvPr/>
        </p:nvGrpSpPr>
        <p:grpSpPr>
          <a:xfrm>
            <a:off x="2810792" y="1409891"/>
            <a:ext cx="6570417" cy="3651000"/>
            <a:chOff x="1802057" y="1409891"/>
            <a:chExt cx="6570417" cy="3651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2E94D90-12A3-F02A-A706-0DC96E059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2058" y="1409892"/>
              <a:ext cx="6570416" cy="365099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2D9D84-8AEF-6536-70EF-427633211051}"/>
                </a:ext>
              </a:extLst>
            </p:cNvPr>
            <p:cNvSpPr/>
            <p:nvPr/>
          </p:nvSpPr>
          <p:spPr>
            <a:xfrm>
              <a:off x="1802057" y="1409891"/>
              <a:ext cx="6570415" cy="365099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2759B32-7907-D913-F4A9-AEB873FBFE59}"/>
                </a:ext>
              </a:extLst>
            </p:cNvPr>
            <p:cNvGrpSpPr/>
            <p:nvPr/>
          </p:nvGrpSpPr>
          <p:grpSpPr>
            <a:xfrm>
              <a:off x="3044368" y="1920026"/>
              <a:ext cx="4085793" cy="2630724"/>
              <a:chOff x="6920915" y="987270"/>
              <a:chExt cx="2338388" cy="128167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E759E81-5AD1-8C4A-CD57-7B7CE81E697B}"/>
                  </a:ext>
                </a:extLst>
              </p:cNvPr>
              <p:cNvSpPr/>
              <p:nvPr/>
            </p:nvSpPr>
            <p:spPr>
              <a:xfrm>
                <a:off x="6920915" y="987270"/>
                <a:ext cx="2338388" cy="12816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곱하기 기호 7">
                <a:extLst>
                  <a:ext uri="{FF2B5EF4-FFF2-40B4-BE49-F238E27FC236}">
                    <a16:creationId xmlns:a16="http://schemas.microsoft.com/office/drawing/2014/main" id="{16A23E01-478E-5EB8-5F76-31D7D750BC07}"/>
                  </a:ext>
                </a:extLst>
              </p:cNvPr>
              <p:cNvSpPr/>
              <p:nvPr/>
            </p:nvSpPr>
            <p:spPr>
              <a:xfrm>
                <a:off x="9020059" y="1009462"/>
                <a:ext cx="177673" cy="166849"/>
              </a:xfrm>
              <a:prstGeom prst="mathMultiply">
                <a:avLst>
                  <a:gd name="adj1" fmla="val 12882"/>
                </a:avLst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CE6540-2765-9EFB-4138-BE31A4E5F1C0}"/>
                </a:ext>
              </a:extLst>
            </p:cNvPr>
            <p:cNvSpPr txBox="1"/>
            <p:nvPr/>
          </p:nvSpPr>
          <p:spPr>
            <a:xfrm>
              <a:off x="3124678" y="2004231"/>
              <a:ext cx="358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/>
                <a:t>구매 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393AFC-70AA-9F49-07B6-F532E48E183F}"/>
                </a:ext>
              </a:extLst>
            </p:cNvPr>
            <p:cNvSpPr/>
            <p:nvPr/>
          </p:nvSpPr>
          <p:spPr>
            <a:xfrm>
              <a:off x="3506860" y="2491104"/>
              <a:ext cx="1154971" cy="1152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7C80FB-FA1D-9E6B-DF58-27E8C67AE6E2}"/>
                </a:ext>
              </a:extLst>
            </p:cNvPr>
            <p:cNvSpPr/>
            <p:nvPr/>
          </p:nvSpPr>
          <p:spPr>
            <a:xfrm>
              <a:off x="4373497" y="3846308"/>
              <a:ext cx="1286230" cy="491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5500W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0FE6EA-4257-5E6D-0F30-C00668834E5E}"/>
                </a:ext>
              </a:extLst>
            </p:cNvPr>
            <p:cNvSpPr txBox="1"/>
            <p:nvPr/>
          </p:nvSpPr>
          <p:spPr>
            <a:xfrm>
              <a:off x="3483646" y="2785445"/>
              <a:ext cx="1219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상품 이미지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+</a:t>
              </a:r>
            </a:p>
            <a:p>
              <a:pPr algn="ctr"/>
              <a:r>
                <a:rPr lang="ko-KR" altLang="en-US" sz="1000" dirty="0"/>
                <a:t>설명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E95DB3F-E4E9-A8E9-1EC6-82A11BEB32C7}"/>
                </a:ext>
              </a:extLst>
            </p:cNvPr>
            <p:cNvSpPr/>
            <p:nvPr/>
          </p:nvSpPr>
          <p:spPr>
            <a:xfrm>
              <a:off x="4009368" y="2026920"/>
              <a:ext cx="1077896" cy="2185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청약철회 규정</a:t>
              </a: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51804ABD-767B-1617-6083-AE0DD5795AF7}"/>
              </a:ext>
            </a:extLst>
          </p:cNvPr>
          <p:cNvSpPr txBox="1"/>
          <p:nvPr/>
        </p:nvSpPr>
        <p:spPr>
          <a:xfrm>
            <a:off x="4801416" y="5675870"/>
            <a:ext cx="2589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상품에 대한 충분한 설명 명시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F9AE5FD-BA02-D9B5-9C15-A11513565913}"/>
              </a:ext>
            </a:extLst>
          </p:cNvPr>
          <p:cNvSpPr txBox="1"/>
          <p:nvPr/>
        </p:nvSpPr>
        <p:spPr>
          <a:xfrm>
            <a:off x="5832142" y="248397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상품 구성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4E2079F-9471-D968-92E4-C244D6BA69C1}"/>
              </a:ext>
            </a:extLst>
          </p:cNvPr>
          <p:cNvSpPr txBox="1"/>
          <p:nvPr/>
        </p:nvSpPr>
        <p:spPr>
          <a:xfrm>
            <a:off x="5817787" y="2754216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r>
              <a:rPr lang="ko-KR" altLang="en-US" sz="800" dirty="0"/>
              <a:t>보석 </a:t>
            </a:r>
            <a:r>
              <a:rPr lang="en-US" altLang="ko-KR" sz="800" dirty="0"/>
              <a:t>2000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골드 꾸러미 </a:t>
            </a:r>
            <a:r>
              <a:rPr lang="en-US" altLang="ko-KR" sz="800" dirty="0"/>
              <a:t>(</a:t>
            </a:r>
            <a:r>
              <a:rPr lang="ko-KR" altLang="en-US" sz="800" dirty="0"/>
              <a:t>중</a:t>
            </a:r>
            <a:r>
              <a:rPr lang="en-US" altLang="ko-KR" sz="800" dirty="0"/>
              <a:t>) 2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에픽</a:t>
            </a:r>
            <a:r>
              <a:rPr lang="en-US" altLang="ko-KR" sz="800" dirty="0"/>
              <a:t>-</a:t>
            </a:r>
            <a:r>
              <a:rPr lang="ko-KR" altLang="en-US" sz="800" dirty="0"/>
              <a:t>상 총기</a:t>
            </a:r>
            <a:r>
              <a:rPr lang="en-US" altLang="ko-KR" sz="800" dirty="0"/>
              <a:t> </a:t>
            </a:r>
            <a:r>
              <a:rPr lang="ko-KR" altLang="en-US" sz="800" dirty="0"/>
              <a:t>상자 </a:t>
            </a:r>
            <a:r>
              <a:rPr lang="en-US" altLang="ko-KR" sz="800" dirty="0"/>
              <a:t>(</a:t>
            </a:r>
            <a:r>
              <a:rPr lang="ko-KR" altLang="en-US" sz="800" dirty="0"/>
              <a:t>사용 시 확률에 따라 획득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SR (33.33%), AR(33.33%), SG(33.33%)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07163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2-8. </a:t>
            </a:r>
            <a:r>
              <a:rPr lang="ko-KR" altLang="en-US" dirty="0"/>
              <a:t>유저 플로우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DDB8800-1156-2414-6181-429A7DD5C5C1}"/>
              </a:ext>
            </a:extLst>
          </p:cNvPr>
          <p:cNvSpPr/>
          <p:nvPr/>
        </p:nvSpPr>
        <p:spPr>
          <a:xfrm>
            <a:off x="760412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A34EC2E-7AD0-9E64-1572-94334B3F185F}"/>
              </a:ext>
            </a:extLst>
          </p:cNvPr>
          <p:cNvSpPr/>
          <p:nvPr/>
        </p:nvSpPr>
        <p:spPr>
          <a:xfrm>
            <a:off x="2284412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아이콘 터치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3638B1-0497-5661-C76E-EE5615F5E572}"/>
              </a:ext>
            </a:extLst>
          </p:cNvPr>
          <p:cNvSpPr/>
          <p:nvPr/>
        </p:nvSpPr>
        <p:spPr>
          <a:xfrm>
            <a:off x="3808412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B28453C-7615-6677-2743-30D8E2537D64}"/>
              </a:ext>
            </a:extLst>
          </p:cNvPr>
          <p:cNvSpPr/>
          <p:nvPr/>
        </p:nvSpPr>
        <p:spPr>
          <a:xfrm>
            <a:off x="3808412" y="3198779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소환하기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10F383-7AFC-988F-D215-CF866E534568}"/>
              </a:ext>
            </a:extLst>
          </p:cNvPr>
          <p:cNvSpPr/>
          <p:nvPr/>
        </p:nvSpPr>
        <p:spPr>
          <a:xfrm>
            <a:off x="3808412" y="4479858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소환 화면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697341-B1B8-B15B-9BE4-E0B97BDEF1A6}"/>
              </a:ext>
            </a:extLst>
          </p:cNvPr>
          <p:cNvSpPr/>
          <p:nvPr/>
        </p:nvSpPr>
        <p:spPr>
          <a:xfrm>
            <a:off x="5343524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패키지 또는 보석 구매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D1C29A0-97A7-AB0E-D30E-BC8C7CEDACE1}"/>
              </a:ext>
            </a:extLst>
          </p:cNvPr>
          <p:cNvSpPr/>
          <p:nvPr/>
        </p:nvSpPr>
        <p:spPr>
          <a:xfrm>
            <a:off x="7747000" y="29591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결제 팝업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49D4E8-C9CE-0ED6-9A22-78F33B16EC12}"/>
              </a:ext>
            </a:extLst>
          </p:cNvPr>
          <p:cNvSpPr/>
          <p:nvPr/>
        </p:nvSpPr>
        <p:spPr>
          <a:xfrm>
            <a:off x="6832600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B6C06B-576F-27F1-FCA9-88C2031CC7A0}"/>
              </a:ext>
            </a:extLst>
          </p:cNvPr>
          <p:cNvSpPr/>
          <p:nvPr/>
        </p:nvSpPr>
        <p:spPr>
          <a:xfrm>
            <a:off x="7754939" y="40005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결제 실패 사유 팝업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63AFE9-38E8-66B3-BA0B-36EA933442DA}"/>
              </a:ext>
            </a:extLst>
          </p:cNvPr>
          <p:cNvSpPr/>
          <p:nvPr/>
        </p:nvSpPr>
        <p:spPr>
          <a:xfrm>
            <a:off x="7747000" y="5032308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취소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AB549D-9238-3F8B-AA68-00A9C22F50B1}"/>
              </a:ext>
            </a:extLst>
          </p:cNvPr>
          <p:cNvSpPr/>
          <p:nvPr/>
        </p:nvSpPr>
        <p:spPr>
          <a:xfrm>
            <a:off x="8559800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캐릭터 </a:t>
            </a: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921F006-BA58-B912-2955-FDDC13E7A44C}"/>
              </a:ext>
            </a:extLst>
          </p:cNvPr>
          <p:cNvSpPr/>
          <p:nvPr/>
        </p:nvSpPr>
        <p:spPr>
          <a:xfrm>
            <a:off x="10083800" y="19177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패키지 또는 보석 구매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330E45-AE7F-5455-7ADA-84B8C4C41299}"/>
              </a:ext>
            </a:extLst>
          </p:cNvPr>
          <p:cNvSpPr/>
          <p:nvPr/>
        </p:nvSpPr>
        <p:spPr>
          <a:xfrm>
            <a:off x="10083800" y="318135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A9036F-B445-C63C-0BE7-E9B636C3B63B}"/>
              </a:ext>
            </a:extLst>
          </p:cNvPr>
          <p:cNvSpPr/>
          <p:nvPr/>
        </p:nvSpPr>
        <p:spPr>
          <a:xfrm>
            <a:off x="10083800" y="4445000"/>
            <a:ext cx="12573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D30AF51-E56B-1B66-5C29-E11C4C49058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017712" y="22034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3B95EA2-4368-46DB-E1D3-F94968983D4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41712" y="22034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6F44504-6C27-47B1-A714-2724AF8ADC4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437062" y="2489200"/>
            <a:ext cx="0" cy="7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7C29FC-B75C-0A50-20D4-0CDEC55EF61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437062" y="3770279"/>
            <a:ext cx="0" cy="7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B76023-1DAF-0F82-D446-22D8CE970BC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065712" y="2203450"/>
            <a:ext cx="277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CBAAD3-C10E-9C73-F578-752AF9659BE4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600824" y="2203450"/>
            <a:ext cx="23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FED1097-068C-43A7-0C00-0885403B0F28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7226300" y="2724150"/>
            <a:ext cx="755650" cy="285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E8F17EF-34B4-B057-2C32-6DEC116BC3B8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375650" y="3530600"/>
            <a:ext cx="7939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CF42D6E-2F74-411A-D1E5-A5EEA6BF92FB}"/>
              </a:ext>
            </a:extLst>
          </p:cNvPr>
          <p:cNvCxnSpPr>
            <a:stCxn id="11" idx="2"/>
          </p:cNvCxnSpPr>
          <p:nvPr/>
        </p:nvCxnSpPr>
        <p:spPr>
          <a:xfrm flipH="1">
            <a:off x="8375650" y="4572000"/>
            <a:ext cx="7939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130A8E3-FE33-98B9-B617-69476491FFC8}"/>
              </a:ext>
            </a:extLst>
          </p:cNvPr>
          <p:cNvCxnSpPr>
            <a:stCxn id="12" idx="2"/>
            <a:endCxn id="8" idx="2"/>
          </p:cNvCxnSpPr>
          <p:nvPr/>
        </p:nvCxnSpPr>
        <p:spPr>
          <a:xfrm rot="5400000" flipH="1">
            <a:off x="5616608" y="2844766"/>
            <a:ext cx="3114608" cy="2403476"/>
          </a:xfrm>
          <a:prstGeom prst="bentConnector3">
            <a:avLst>
              <a:gd name="adj1" fmla="val -7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4B7667A-6ADD-FD4E-D3D6-1ADE9BF54497}"/>
              </a:ext>
            </a:extLst>
          </p:cNvPr>
          <p:cNvCxnSpPr>
            <a:stCxn id="9" idx="0"/>
            <a:endCxn id="13" idx="1"/>
          </p:cNvCxnSpPr>
          <p:nvPr/>
        </p:nvCxnSpPr>
        <p:spPr>
          <a:xfrm rot="5400000" flipH="1" flipV="1">
            <a:off x="8089900" y="2489200"/>
            <a:ext cx="755650" cy="184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1359917-553A-C054-D965-B2A7988B6371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9817100" y="22034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4ABC279-A629-034F-34FD-389BF30B6A9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0712450" y="2489200"/>
            <a:ext cx="0" cy="6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44C73A8-ABE7-F680-EB6A-6C36EEA23E4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0712450" y="3752850"/>
            <a:ext cx="0" cy="6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EFF267-8389-D39B-B601-21521564A8C7}"/>
              </a:ext>
            </a:extLst>
          </p:cNvPr>
          <p:cNvSpPr txBox="1"/>
          <p:nvPr/>
        </p:nvSpPr>
        <p:spPr>
          <a:xfrm>
            <a:off x="7669291" y="2542173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결제 성공 팝업 후</a:t>
            </a:r>
            <a:endParaRPr lang="en-US" altLang="ko-KR" sz="800" dirty="0"/>
          </a:p>
          <a:p>
            <a:r>
              <a:rPr lang="ko-KR" altLang="en-US" sz="800" dirty="0"/>
              <a:t>성공 팝업</a:t>
            </a:r>
            <a:r>
              <a:rPr lang="en-US" altLang="ko-KR" sz="800" dirty="0"/>
              <a:t>, </a:t>
            </a:r>
            <a:r>
              <a:rPr lang="ko-KR" altLang="en-US" sz="800" dirty="0"/>
              <a:t>구매 확인 창 닫힘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568F9E-FD72-02F7-BC1D-5DFC238C8693}"/>
              </a:ext>
            </a:extLst>
          </p:cNvPr>
          <p:cNvSpPr txBox="1"/>
          <p:nvPr/>
        </p:nvSpPr>
        <p:spPr>
          <a:xfrm>
            <a:off x="6430760" y="5675376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결제 실패 팝업 후</a:t>
            </a:r>
            <a:endParaRPr lang="en-US" altLang="ko-KR" sz="800" dirty="0"/>
          </a:p>
          <a:p>
            <a:r>
              <a:rPr lang="ko-KR" altLang="en-US" sz="800" dirty="0"/>
              <a:t>실패 팝업</a:t>
            </a:r>
            <a:r>
              <a:rPr lang="en-US" altLang="ko-KR" sz="800" dirty="0"/>
              <a:t>, </a:t>
            </a:r>
            <a:r>
              <a:rPr lang="ko-KR" altLang="en-US" sz="800" dirty="0"/>
              <a:t>구매 확인 창 닫힘</a:t>
            </a:r>
          </a:p>
        </p:txBody>
      </p:sp>
    </p:spTree>
    <p:extLst>
      <p:ext uri="{BB962C8B-B14F-4D97-AF65-F5344CB8AC3E}">
        <p14:creationId xmlns:p14="http://schemas.microsoft.com/office/powerpoint/2010/main" val="127636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데이터 관리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6946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소환 데이터 테이블 관리 방식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AECEF024-3963-8A16-F438-C361D01BD6A3}"/>
              </a:ext>
            </a:extLst>
          </p:cNvPr>
          <p:cNvSpPr txBox="1">
            <a:spLocks/>
          </p:cNvSpPr>
          <p:nvPr/>
        </p:nvSpPr>
        <p:spPr>
          <a:xfrm>
            <a:off x="972671" y="952960"/>
            <a:ext cx="10515599" cy="202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가챠 시스템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총기와 부착물의 가챠 테이블은 각각 </a:t>
            </a:r>
            <a:r>
              <a:rPr lang="en-US" altLang="ko-KR" sz="1200" dirty="0"/>
              <a:t>3</a:t>
            </a:r>
            <a:r>
              <a:rPr lang="ko-KR" altLang="en-US" sz="1200" dirty="0"/>
              <a:t>개가 존재한다</a:t>
            </a:r>
            <a:r>
              <a:rPr lang="en-US" altLang="ko-KR" sz="1200" dirty="0"/>
              <a:t>. (</a:t>
            </a:r>
            <a:r>
              <a:rPr lang="ko-KR" altLang="en-US" sz="1200" dirty="0"/>
              <a:t>소환 레벨</a:t>
            </a:r>
            <a:r>
              <a:rPr lang="en-US" altLang="ko-KR" sz="1200" dirty="0"/>
              <a:t>1~3)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플레이어의 </a:t>
            </a:r>
            <a:r>
              <a:rPr lang="ko-KR" altLang="en-US" sz="1200" b="1" dirty="0">
                <a:solidFill>
                  <a:srgbClr val="FF0000"/>
                </a:solidFill>
              </a:rPr>
              <a:t>누적 뽑기 횟수</a:t>
            </a:r>
            <a:r>
              <a:rPr lang="ko-KR" altLang="en-US" sz="1200" dirty="0"/>
              <a:t>에 따라 다음 테이블에 배정된다</a:t>
            </a:r>
            <a:r>
              <a:rPr lang="en-US" altLang="ko-KR" sz="1200" dirty="0"/>
              <a:t>.</a:t>
            </a:r>
          </a:p>
          <a:p>
            <a:pPr marL="1200150" lvl="2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000" dirty="0"/>
              <a:t>누적 뽑기 횟수 </a:t>
            </a:r>
            <a:r>
              <a:rPr lang="en-US" altLang="ko-KR" sz="1000" dirty="0"/>
              <a:t>0~99</a:t>
            </a:r>
            <a:r>
              <a:rPr lang="ko-KR" altLang="en-US" sz="1000" dirty="0"/>
              <a:t>회</a:t>
            </a:r>
            <a:r>
              <a:rPr lang="en-US" altLang="ko-KR" sz="1000" dirty="0"/>
              <a:t>:</a:t>
            </a:r>
            <a:r>
              <a:rPr lang="ko-KR" altLang="en-US" sz="1000" dirty="0"/>
              <a:t> 소환 레벨</a:t>
            </a:r>
            <a:r>
              <a:rPr lang="en-US" altLang="ko-KR" sz="1000" dirty="0"/>
              <a:t>1</a:t>
            </a:r>
          </a:p>
          <a:p>
            <a:pPr marL="1200150" lvl="2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000" dirty="0"/>
              <a:t>누적 뽑기 횟수 </a:t>
            </a:r>
            <a:r>
              <a:rPr lang="en-US" altLang="ko-KR" sz="1000" dirty="0"/>
              <a:t>100~499</a:t>
            </a:r>
            <a:r>
              <a:rPr lang="ko-KR" altLang="en-US" sz="1000" dirty="0"/>
              <a:t>회</a:t>
            </a:r>
            <a:r>
              <a:rPr lang="en-US" altLang="ko-KR" sz="1000" dirty="0"/>
              <a:t>: </a:t>
            </a:r>
            <a:r>
              <a:rPr lang="ko-KR" altLang="en-US" sz="1000" dirty="0"/>
              <a:t>소환 레벨</a:t>
            </a:r>
            <a:r>
              <a:rPr lang="en-US" altLang="ko-KR" sz="1000" dirty="0"/>
              <a:t>2</a:t>
            </a:r>
          </a:p>
          <a:p>
            <a:pPr marL="1200150" lvl="2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000" dirty="0"/>
              <a:t>누적 뽑기 횟수 </a:t>
            </a:r>
            <a:r>
              <a:rPr lang="en-US" altLang="ko-KR" sz="1000" dirty="0"/>
              <a:t>500</a:t>
            </a:r>
            <a:r>
              <a:rPr lang="ko-KR" altLang="en-US" sz="1000" dirty="0"/>
              <a:t>회 이상</a:t>
            </a:r>
            <a:r>
              <a:rPr lang="en-US" altLang="ko-KR" sz="1000" dirty="0"/>
              <a:t>: </a:t>
            </a:r>
            <a:r>
              <a:rPr lang="ko-KR" altLang="en-US" sz="1000" dirty="0"/>
              <a:t>소환 레벨</a:t>
            </a:r>
            <a:r>
              <a:rPr lang="en-US" altLang="ko-KR" sz="1000" dirty="0"/>
              <a:t>3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CDE7A4C-6AB1-A118-8766-28C141A76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91929"/>
              </p:ext>
            </p:extLst>
          </p:nvPr>
        </p:nvGraphicFramePr>
        <p:xfrm>
          <a:off x="3756052" y="3091677"/>
          <a:ext cx="3673369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788">
                  <a:extLst>
                    <a:ext uri="{9D8B030D-6E8A-4147-A177-3AD203B41FA5}">
                      <a16:colId xmlns:a16="http://schemas.microsoft.com/office/drawing/2014/main" val="468170406"/>
                    </a:ext>
                  </a:extLst>
                </a:gridCol>
                <a:gridCol w="1006527">
                  <a:extLst>
                    <a:ext uri="{9D8B030D-6E8A-4147-A177-3AD203B41FA5}">
                      <a16:colId xmlns:a16="http://schemas.microsoft.com/office/drawing/2014/main" val="3076132966"/>
                    </a:ext>
                  </a:extLst>
                </a:gridCol>
                <a:gridCol w="1006527">
                  <a:extLst>
                    <a:ext uri="{9D8B030D-6E8A-4147-A177-3AD203B41FA5}">
                      <a16:colId xmlns:a16="http://schemas.microsoft.com/office/drawing/2014/main" val="1677051990"/>
                    </a:ext>
                  </a:extLst>
                </a:gridCol>
                <a:gridCol w="1006527">
                  <a:extLst>
                    <a:ext uri="{9D8B030D-6E8A-4147-A177-3AD203B41FA5}">
                      <a16:colId xmlns:a16="http://schemas.microsoft.com/office/drawing/2014/main" val="877538979"/>
                    </a:ext>
                  </a:extLst>
                </a:gridCol>
              </a:tblGrid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뽑기 레벨</a:t>
                      </a: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뽑기 레벨</a:t>
                      </a: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뽑기 레벨</a:t>
                      </a: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29178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노말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34315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레어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57910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에픽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53978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에픽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94865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유니크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17.5%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89400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유니크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17.5%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19315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유니크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95012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전설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487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전설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76183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전설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48047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전설</a:t>
                      </a: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362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637B99-55AB-1579-B2F1-ACA8999627C6}"/>
              </a:ext>
            </a:extLst>
          </p:cNvPr>
          <p:cNvSpPr txBox="1"/>
          <p:nvPr/>
        </p:nvSpPr>
        <p:spPr>
          <a:xfrm>
            <a:off x="7663544" y="5951257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동일 등급 내에서 </a:t>
            </a:r>
            <a:r>
              <a:rPr lang="en-US" altLang="ko-KR" sz="1000" dirty="0"/>
              <a:t>AR, SR, SG</a:t>
            </a:r>
            <a:r>
              <a:rPr lang="ko-KR" altLang="en-US" sz="1000" dirty="0"/>
              <a:t>의 등장 확률은 동일</a:t>
            </a:r>
            <a:endParaRPr lang="en-US" altLang="ko-KR" sz="1000" dirty="0"/>
          </a:p>
          <a:p>
            <a:r>
              <a:rPr lang="ko-KR" altLang="en-US" sz="1000" dirty="0"/>
              <a:t>뽑기 레벨</a:t>
            </a:r>
            <a:r>
              <a:rPr lang="en-US" altLang="ko-KR" sz="1000" dirty="0"/>
              <a:t>2 </a:t>
            </a:r>
            <a:r>
              <a:rPr lang="ko-KR" altLang="en-US" sz="1000" dirty="0"/>
              <a:t>전설</a:t>
            </a:r>
            <a:r>
              <a:rPr lang="en-US" altLang="ko-KR" sz="1000" dirty="0"/>
              <a:t>4 </a:t>
            </a:r>
            <a:r>
              <a:rPr lang="ko-KR" altLang="en-US" sz="1000" dirty="0"/>
              <a:t>등장 확률 </a:t>
            </a:r>
            <a:r>
              <a:rPr lang="en-US" altLang="ko-KR" sz="1000" dirty="0"/>
              <a:t>= AR: 0.33%, SR:</a:t>
            </a:r>
            <a:r>
              <a:rPr lang="ko-KR" altLang="en-US" sz="1000" dirty="0"/>
              <a:t> </a:t>
            </a:r>
            <a:r>
              <a:rPr lang="en-US" altLang="ko-KR" sz="1000" dirty="0"/>
              <a:t>0.33%,</a:t>
            </a:r>
            <a:r>
              <a:rPr lang="ko-KR" altLang="en-US" sz="1000" dirty="0"/>
              <a:t> </a:t>
            </a:r>
            <a:r>
              <a:rPr lang="en-US" altLang="ko-KR" sz="1000" dirty="0"/>
              <a:t>SG:</a:t>
            </a:r>
            <a:r>
              <a:rPr lang="ko-KR" altLang="en-US" sz="1000" dirty="0"/>
              <a:t> </a:t>
            </a:r>
            <a:r>
              <a:rPr lang="en-US" altLang="ko-KR" sz="1000" dirty="0"/>
              <a:t>0.33%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070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패키지</a:t>
            </a:r>
            <a:r>
              <a:rPr lang="en-US" altLang="ko-KR" dirty="0"/>
              <a:t>, </a:t>
            </a:r>
            <a:r>
              <a:rPr lang="ko-KR" altLang="en-US" dirty="0"/>
              <a:t>보석 충전 데이터 시트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2BFFBE6-1FDA-E9D6-6BFD-7CAC2DFF1F5A}"/>
              </a:ext>
            </a:extLst>
          </p:cNvPr>
          <p:cNvGrpSpPr/>
          <p:nvPr/>
        </p:nvGrpSpPr>
        <p:grpSpPr>
          <a:xfrm>
            <a:off x="1193478" y="1575680"/>
            <a:ext cx="2115714" cy="572062"/>
            <a:chOff x="885687" y="1086340"/>
            <a:chExt cx="2115714" cy="6271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28019A-601C-2403-23C6-D07A5E906532}"/>
                </a:ext>
              </a:extLst>
            </p:cNvPr>
            <p:cNvSpPr txBox="1"/>
            <p:nvPr/>
          </p:nvSpPr>
          <p:spPr>
            <a:xfrm>
              <a:off x="1052512" y="1086340"/>
              <a:ext cx="1107996" cy="30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/>
                <a:t>ProductID</a:t>
              </a:r>
              <a:r>
                <a:rPr lang="en-US" altLang="ko-KR" sz="1200" b="1" i="1" dirty="0"/>
                <a:t>	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C96B423-0345-3B1A-ADE4-0A0C8B9FEDF2}"/>
                </a:ext>
              </a:extLst>
            </p:cNvPr>
            <p:cNvSpPr/>
            <p:nvPr/>
          </p:nvSpPr>
          <p:spPr>
            <a:xfrm>
              <a:off x="885687" y="1141428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E318ED-72E9-7ED6-F36C-43874E0875A4}"/>
                </a:ext>
              </a:extLst>
            </p:cNvPr>
            <p:cNvSpPr txBox="1"/>
            <p:nvPr/>
          </p:nvSpPr>
          <p:spPr>
            <a:xfrm>
              <a:off x="1052512" y="1409819"/>
              <a:ext cx="946093" cy="30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* </a:t>
              </a:r>
              <a:r>
                <a:rPr lang="ko-KR" altLang="en-US" sz="1200" dirty="0"/>
                <a:t>중복 불가</a:t>
              </a:r>
              <a:endParaRPr lang="en-US" altLang="ko-KR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ADA3C-DD32-C4A1-0684-59131EF9F9C3}"/>
                </a:ext>
              </a:extLst>
            </p:cNvPr>
            <p:cNvSpPr txBox="1"/>
            <p:nvPr/>
          </p:nvSpPr>
          <p:spPr>
            <a:xfrm>
              <a:off x="1935083" y="1103716"/>
              <a:ext cx="1066318" cy="2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상품의 고유 </a:t>
              </a:r>
              <a:r>
                <a:rPr lang="en-US" altLang="ko-KR" sz="1050" b="1" dirty="0"/>
                <a:t>ID</a:t>
              </a:r>
              <a:endParaRPr lang="ko-KR" altLang="en-US" sz="105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17A0B9D-CD35-EDB1-75F9-65BE9570A474}"/>
              </a:ext>
            </a:extLst>
          </p:cNvPr>
          <p:cNvGrpSpPr/>
          <p:nvPr/>
        </p:nvGrpSpPr>
        <p:grpSpPr>
          <a:xfrm>
            <a:off x="1193478" y="2242213"/>
            <a:ext cx="2198150" cy="252666"/>
            <a:chOff x="885687" y="2194963"/>
            <a:chExt cx="2198150" cy="2769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C8123E-EAB8-67F9-1485-AB11A954C5F5}"/>
                </a:ext>
              </a:extLst>
            </p:cNvPr>
            <p:cNvSpPr txBox="1"/>
            <p:nvPr/>
          </p:nvSpPr>
          <p:spPr>
            <a:xfrm>
              <a:off x="1052512" y="2194963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/>
                <a:t>ProductName	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F6E8B0-46C3-3380-F4DA-B2AB94F88A96}"/>
                </a:ext>
              </a:extLst>
            </p:cNvPr>
            <p:cNvSpPr/>
            <p:nvPr/>
          </p:nvSpPr>
          <p:spPr>
            <a:xfrm>
              <a:off x="885687" y="2250051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A39F55-09C8-5EA6-1D48-D411E8F2393A}"/>
                </a:ext>
              </a:extLst>
            </p:cNvPr>
            <p:cNvSpPr txBox="1"/>
            <p:nvPr/>
          </p:nvSpPr>
          <p:spPr>
            <a:xfrm>
              <a:off x="2160508" y="2212339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상품의 이름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81E600E-B4AD-D73C-B1AA-275785DE6CFC}"/>
              </a:ext>
            </a:extLst>
          </p:cNvPr>
          <p:cNvGrpSpPr/>
          <p:nvPr/>
        </p:nvGrpSpPr>
        <p:grpSpPr>
          <a:xfrm>
            <a:off x="1193478" y="2710164"/>
            <a:ext cx="3174060" cy="547729"/>
            <a:chOff x="885687" y="2853741"/>
            <a:chExt cx="3174060" cy="6004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BE0D92-B509-F3D4-8C2C-C1BFD8E8910F}"/>
                </a:ext>
              </a:extLst>
            </p:cNvPr>
            <p:cNvSpPr txBox="1"/>
            <p:nvPr/>
          </p:nvSpPr>
          <p:spPr>
            <a:xfrm>
              <a:off x="1052512" y="2853741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/>
                <a:t>DisplayCategory</a:t>
              </a:r>
              <a:r>
                <a:rPr lang="en-US" altLang="ko-KR" sz="1200" b="1" i="1" dirty="0"/>
                <a:t>	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013AFAF-9AB8-0BCC-3996-83A9B03F1762}"/>
                </a:ext>
              </a:extLst>
            </p:cNvPr>
            <p:cNvSpPr/>
            <p:nvPr/>
          </p:nvSpPr>
          <p:spPr>
            <a:xfrm>
              <a:off x="885687" y="2908829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3</a:t>
              </a:r>
              <a:endParaRPr lang="ko-KR" altLang="en-US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F7A64E-38DF-43EB-9632-5B18595FC5A7}"/>
                </a:ext>
              </a:extLst>
            </p:cNvPr>
            <p:cNvSpPr txBox="1"/>
            <p:nvPr/>
          </p:nvSpPr>
          <p:spPr>
            <a:xfrm>
              <a:off x="1052512" y="3177220"/>
              <a:ext cx="1863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* </a:t>
              </a:r>
              <a:r>
                <a:rPr lang="ko-KR" altLang="en-US" sz="1200" dirty="0"/>
                <a:t>패키지</a:t>
              </a:r>
              <a:r>
                <a:rPr lang="en-US" altLang="ko-KR" sz="1200" dirty="0"/>
                <a:t>(1), </a:t>
              </a:r>
              <a:r>
                <a:rPr lang="ko-KR" altLang="en-US" sz="1200" dirty="0"/>
                <a:t>보석 충전</a:t>
              </a:r>
              <a:r>
                <a:rPr lang="en-US" altLang="ko-KR" sz="1200" dirty="0"/>
                <a:t>(2)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10A31F-0A39-3933-C7A0-1388ED0EA50C}"/>
                </a:ext>
              </a:extLst>
            </p:cNvPr>
            <p:cNvSpPr txBox="1"/>
            <p:nvPr/>
          </p:nvSpPr>
          <p:spPr>
            <a:xfrm>
              <a:off x="2454820" y="2876824"/>
              <a:ext cx="1604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상품이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노출될 카테고리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265E79D-3C5C-5B26-80AA-231A77ED7D98}"/>
              </a:ext>
            </a:extLst>
          </p:cNvPr>
          <p:cNvGrpSpPr/>
          <p:nvPr/>
        </p:nvGrpSpPr>
        <p:grpSpPr>
          <a:xfrm>
            <a:off x="1193478" y="3412771"/>
            <a:ext cx="4209919" cy="756728"/>
            <a:chOff x="885687" y="3835406"/>
            <a:chExt cx="4209919" cy="8296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9C1845-BBB3-7AD6-EB34-A048A471DA51}"/>
                </a:ext>
              </a:extLst>
            </p:cNvPr>
            <p:cNvSpPr txBox="1"/>
            <p:nvPr/>
          </p:nvSpPr>
          <p:spPr>
            <a:xfrm>
              <a:off x="1052512" y="3835406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/>
                <a:t>DisplaySeq</a:t>
              </a:r>
              <a:endParaRPr lang="en-US" altLang="ko-KR" sz="1200" b="1" i="1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B5524C-F7D3-F5DA-30EC-B807ABD15674}"/>
                </a:ext>
              </a:extLst>
            </p:cNvPr>
            <p:cNvSpPr/>
            <p:nvPr/>
          </p:nvSpPr>
          <p:spPr>
            <a:xfrm>
              <a:off x="885687" y="3890494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4</a:t>
              </a:r>
              <a:endParaRPr lang="ko-KR" altLang="en-US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6616ED-9F3A-1961-8C19-CCE1F90605C5}"/>
                </a:ext>
              </a:extLst>
            </p:cNvPr>
            <p:cNvSpPr txBox="1"/>
            <p:nvPr/>
          </p:nvSpPr>
          <p:spPr>
            <a:xfrm>
              <a:off x="1052512" y="4158885"/>
              <a:ext cx="4043094" cy="50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* </a:t>
              </a:r>
              <a:r>
                <a:rPr lang="en-US" altLang="ko-KR" sz="1200" dirty="0" err="1"/>
                <a:t>DisplaySeq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값이 높을수록 좌측에 노출</a:t>
              </a:r>
              <a:endParaRPr lang="en-US" altLang="ko-KR" sz="1200" dirty="0"/>
            </a:p>
            <a:p>
              <a:r>
                <a:rPr lang="en-US" altLang="ko-KR" sz="1200" dirty="0"/>
                <a:t>* </a:t>
              </a:r>
              <a:r>
                <a:rPr lang="ko-KR" altLang="en-US" sz="1200" dirty="0"/>
                <a:t>같은 값일 경우 </a:t>
              </a:r>
              <a:r>
                <a:rPr lang="en-US" altLang="ko-KR" sz="1200" dirty="0" err="1"/>
                <a:t>ProductID</a:t>
              </a:r>
              <a:r>
                <a:rPr lang="ko-KR" altLang="en-US" sz="1200" dirty="0"/>
                <a:t>가 낮은 상품이 좌측에 노출</a:t>
              </a:r>
              <a:endParaRPr lang="en-US" altLang="ko-KR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28F666-957F-ACD9-3CBB-B9E3C5437277}"/>
                </a:ext>
              </a:extLst>
            </p:cNvPr>
            <p:cNvSpPr txBox="1"/>
            <p:nvPr/>
          </p:nvSpPr>
          <p:spPr>
            <a:xfrm>
              <a:off x="2065931" y="3858489"/>
              <a:ext cx="13356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상품이 노출될 순서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96CE30E-AEDA-D51E-061C-F5F9935B67F6}"/>
              </a:ext>
            </a:extLst>
          </p:cNvPr>
          <p:cNvGrpSpPr/>
          <p:nvPr/>
        </p:nvGrpSpPr>
        <p:grpSpPr>
          <a:xfrm>
            <a:off x="1193478" y="4324377"/>
            <a:ext cx="3900539" cy="547729"/>
            <a:chOff x="885687" y="4944029"/>
            <a:chExt cx="3900539" cy="6004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4EF6E7-3C69-00BD-3B20-80055604DEE1}"/>
                </a:ext>
              </a:extLst>
            </p:cNvPr>
            <p:cNvSpPr txBox="1"/>
            <p:nvPr/>
          </p:nvSpPr>
          <p:spPr>
            <a:xfrm>
              <a:off x="1052512" y="4944029"/>
              <a:ext cx="1107996" cy="30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/>
                <a:t>DisplayType</a:t>
              </a:r>
              <a:r>
                <a:rPr lang="en-US" altLang="ko-KR" sz="1200" b="1" i="1" dirty="0"/>
                <a:t>	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91C1399-EFE3-C276-0DC0-FF314D1B468B}"/>
                </a:ext>
              </a:extLst>
            </p:cNvPr>
            <p:cNvSpPr/>
            <p:nvPr/>
          </p:nvSpPr>
          <p:spPr>
            <a:xfrm>
              <a:off x="885687" y="4999117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5</a:t>
              </a:r>
              <a:endParaRPr lang="ko-KR" altLang="en-US" sz="9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BB03B0-4D20-C52E-EE0F-7CCB99E8F3DD}"/>
                </a:ext>
              </a:extLst>
            </p:cNvPr>
            <p:cNvSpPr txBox="1"/>
            <p:nvPr/>
          </p:nvSpPr>
          <p:spPr>
            <a:xfrm>
              <a:off x="1052512" y="5267508"/>
              <a:ext cx="37337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* Cash(</a:t>
              </a:r>
              <a:r>
                <a:rPr lang="ko-KR" altLang="en-US" sz="1200" dirty="0"/>
                <a:t>현금</a:t>
              </a:r>
              <a:r>
                <a:rPr lang="en-US" altLang="ko-KR" sz="1200" dirty="0"/>
                <a:t>), Gem(</a:t>
              </a:r>
              <a:r>
                <a:rPr lang="ko-KR" altLang="en-US" sz="1200" dirty="0"/>
                <a:t>보석</a:t>
              </a:r>
              <a:r>
                <a:rPr lang="en-US" altLang="ko-KR" sz="1200" dirty="0"/>
                <a:t>), Free(</a:t>
              </a:r>
              <a:r>
                <a:rPr lang="ko-KR" altLang="en-US" sz="1200" dirty="0"/>
                <a:t>무료</a:t>
              </a:r>
              <a:r>
                <a:rPr lang="en-US" altLang="ko-KR" sz="1200" dirty="0"/>
                <a:t>), Ad(</a:t>
              </a:r>
              <a:r>
                <a:rPr lang="ko-KR" altLang="en-US" sz="1200" dirty="0"/>
                <a:t>광고 시청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FD09CB-F399-A094-BA49-B57FA9778B18}"/>
                </a:ext>
              </a:extLst>
            </p:cNvPr>
            <p:cNvSpPr txBox="1"/>
            <p:nvPr/>
          </p:nvSpPr>
          <p:spPr>
            <a:xfrm>
              <a:off x="2065931" y="4967112"/>
              <a:ext cx="1200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상품의 판매 재화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31BC70A-CE96-EF7C-ED22-3992E043676C}"/>
              </a:ext>
            </a:extLst>
          </p:cNvPr>
          <p:cNvGrpSpPr/>
          <p:nvPr/>
        </p:nvGrpSpPr>
        <p:grpSpPr>
          <a:xfrm>
            <a:off x="1193478" y="5729589"/>
            <a:ext cx="4075267" cy="569337"/>
            <a:chOff x="6181047" y="1099381"/>
            <a:chExt cx="4075267" cy="6241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BD1830-2087-9C7C-DF7C-29E5049A3C05}"/>
                </a:ext>
              </a:extLst>
            </p:cNvPr>
            <p:cNvSpPr txBox="1"/>
            <p:nvPr/>
          </p:nvSpPr>
          <p:spPr>
            <a:xfrm>
              <a:off x="6347872" y="1099381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/>
                <a:t>DiscountPrice</a:t>
              </a:r>
              <a:r>
                <a:rPr lang="en-US" altLang="ko-KR" sz="1200" b="1" i="1" dirty="0"/>
                <a:t>	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E35872F-17EA-2255-0087-A8CDC8476C32}"/>
                </a:ext>
              </a:extLst>
            </p:cNvPr>
            <p:cNvSpPr/>
            <p:nvPr/>
          </p:nvSpPr>
          <p:spPr>
            <a:xfrm>
              <a:off x="6181047" y="1154469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7</a:t>
              </a:r>
              <a:endParaRPr lang="ko-KR" altLang="en-US" sz="9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AF6601-E0CE-50C9-3DDE-2DC7C4AEEBFC}"/>
                </a:ext>
              </a:extLst>
            </p:cNvPr>
            <p:cNvSpPr txBox="1"/>
            <p:nvPr/>
          </p:nvSpPr>
          <p:spPr>
            <a:xfrm>
              <a:off x="7518158" y="1116757"/>
              <a:ext cx="13356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상품의 할인된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가격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C7FE8C-E0A4-66F4-E0F7-CFCDCE0E9E49}"/>
                </a:ext>
              </a:extLst>
            </p:cNvPr>
            <p:cNvSpPr txBox="1"/>
            <p:nvPr/>
          </p:nvSpPr>
          <p:spPr>
            <a:xfrm>
              <a:off x="6347872" y="1419872"/>
              <a:ext cx="3908442" cy="30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* </a:t>
              </a:r>
              <a:r>
                <a:rPr lang="en-US" altLang="ko-KR" sz="1200" dirty="0" err="1"/>
                <a:t>DiscountPrice</a:t>
              </a:r>
              <a:r>
                <a:rPr lang="ko-KR" altLang="en-US" sz="1200" dirty="0"/>
                <a:t>값이 </a:t>
              </a:r>
              <a:r>
                <a:rPr lang="en-US" altLang="ko-KR" sz="1200" dirty="0"/>
                <a:t>Null</a:t>
              </a:r>
              <a:r>
                <a:rPr lang="ko-KR" altLang="en-US" sz="1200" dirty="0"/>
                <a:t>인 경우 </a:t>
              </a:r>
              <a:r>
                <a:rPr lang="en-US" altLang="ko-KR" sz="1200" dirty="0"/>
                <a:t>Price</a:t>
              </a:r>
              <a:r>
                <a:rPr lang="ko-KR" altLang="en-US" sz="1200" dirty="0"/>
                <a:t>가 </a:t>
              </a:r>
              <a:r>
                <a:rPr lang="ko-KR" altLang="en-US" sz="1200" dirty="0" err="1"/>
                <a:t>가격란에</a:t>
              </a:r>
              <a:r>
                <a:rPr lang="ko-KR" altLang="en-US" sz="1200" dirty="0"/>
                <a:t> 노출</a:t>
              </a:r>
              <a:endParaRPr lang="en-US" altLang="ko-KR" sz="12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BE8D47C-7B6F-FA63-E069-06A0652B8E61}"/>
              </a:ext>
            </a:extLst>
          </p:cNvPr>
          <p:cNvGrpSpPr/>
          <p:nvPr/>
        </p:nvGrpSpPr>
        <p:grpSpPr>
          <a:xfrm>
            <a:off x="5944864" y="2142747"/>
            <a:ext cx="2672960" cy="252666"/>
            <a:chOff x="6181047" y="2605515"/>
            <a:chExt cx="2672960" cy="27699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5F5A91-01E6-22B6-0049-3E6C81E8FA71}"/>
                </a:ext>
              </a:extLst>
            </p:cNvPr>
            <p:cNvSpPr txBox="1"/>
            <p:nvPr/>
          </p:nvSpPr>
          <p:spPr>
            <a:xfrm>
              <a:off x="6347872" y="2605515"/>
              <a:ext cx="998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/>
                <a:t>CountLimit</a:t>
              </a:r>
              <a:endParaRPr lang="en-US" altLang="ko-KR" sz="1200" b="1" i="1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9A9D2B4-35F2-F3C2-2C33-3533F798109D}"/>
                </a:ext>
              </a:extLst>
            </p:cNvPr>
            <p:cNvSpPr/>
            <p:nvPr/>
          </p:nvSpPr>
          <p:spPr>
            <a:xfrm>
              <a:off x="6181047" y="2660603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/>
                <a:t>10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48D58F-7AF2-E56B-D28B-812EAE0B6CE3}"/>
                </a:ext>
              </a:extLst>
            </p:cNvPr>
            <p:cNvSpPr txBox="1"/>
            <p:nvPr/>
          </p:nvSpPr>
          <p:spPr>
            <a:xfrm>
              <a:off x="7346863" y="2628598"/>
              <a:ext cx="15071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상품의 구매 가능 횟수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AD3FA42-0378-7C82-44CC-E8742AB72BD9}"/>
              </a:ext>
            </a:extLst>
          </p:cNvPr>
          <p:cNvGrpSpPr/>
          <p:nvPr/>
        </p:nvGrpSpPr>
        <p:grpSpPr>
          <a:xfrm>
            <a:off x="5944864" y="1575680"/>
            <a:ext cx="3581848" cy="252666"/>
            <a:chOff x="6181047" y="2014714"/>
            <a:chExt cx="3581848" cy="27699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02AEAF-47FA-67C6-8FD3-0D08045B38AB}"/>
                </a:ext>
              </a:extLst>
            </p:cNvPr>
            <p:cNvSpPr txBox="1"/>
            <p:nvPr/>
          </p:nvSpPr>
          <p:spPr>
            <a:xfrm>
              <a:off x="6544724" y="2014714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/>
                <a:t>SaleStart</a:t>
              </a:r>
              <a:r>
                <a:rPr lang="en-US" altLang="ko-KR" sz="1200" b="1" i="1" dirty="0"/>
                <a:t>, </a:t>
              </a:r>
              <a:r>
                <a:rPr lang="en-US" altLang="ko-KR" sz="1200" b="1" i="1" dirty="0" err="1"/>
                <a:t>SaleEnd</a:t>
              </a:r>
              <a:endParaRPr lang="en-US" altLang="ko-KR" sz="1200" b="1" i="1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5CE53F4-4E56-7F96-14AD-48E509665AF3}"/>
                </a:ext>
              </a:extLst>
            </p:cNvPr>
            <p:cNvSpPr/>
            <p:nvPr/>
          </p:nvSpPr>
          <p:spPr>
            <a:xfrm>
              <a:off x="6181047" y="2069802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8</a:t>
              </a:r>
              <a:endParaRPr lang="ko-KR" altLang="en-US" sz="9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5EF981-F378-F091-F8C0-9A68477DDE51}"/>
                </a:ext>
              </a:extLst>
            </p:cNvPr>
            <p:cNvSpPr txBox="1"/>
            <p:nvPr/>
          </p:nvSpPr>
          <p:spPr>
            <a:xfrm>
              <a:off x="8084230" y="2037797"/>
              <a:ext cx="16786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판매 시작일</a:t>
              </a:r>
              <a:r>
                <a:rPr lang="en-US" altLang="ko-KR" sz="1050" b="1" dirty="0"/>
                <a:t>, </a:t>
              </a:r>
              <a:r>
                <a:rPr lang="ko-KR" altLang="en-US" sz="1050" b="1" dirty="0"/>
                <a:t>판매 종료일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3057CE6-0D33-9401-ED35-49ACFA0FA148}"/>
                </a:ext>
              </a:extLst>
            </p:cNvPr>
            <p:cNvSpPr/>
            <p:nvPr/>
          </p:nvSpPr>
          <p:spPr>
            <a:xfrm>
              <a:off x="6377899" y="2069800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9</a:t>
              </a:r>
              <a:endParaRPr lang="ko-KR" altLang="en-US" sz="900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43B2CBD-268D-483F-227C-72E559CB37EA}"/>
              </a:ext>
            </a:extLst>
          </p:cNvPr>
          <p:cNvGrpSpPr/>
          <p:nvPr/>
        </p:nvGrpSpPr>
        <p:grpSpPr>
          <a:xfrm>
            <a:off x="5944864" y="2709816"/>
            <a:ext cx="4977757" cy="529599"/>
            <a:chOff x="6181047" y="3173233"/>
            <a:chExt cx="4977757" cy="58060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572CC3-518D-1096-ED72-5D9354ADC14E}"/>
                </a:ext>
              </a:extLst>
            </p:cNvPr>
            <p:cNvSpPr txBox="1"/>
            <p:nvPr/>
          </p:nvSpPr>
          <p:spPr>
            <a:xfrm>
              <a:off x="6347872" y="3173233"/>
              <a:ext cx="1080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/>
                <a:t>ResetPeriod</a:t>
              </a:r>
              <a:endParaRPr lang="en-US" altLang="ko-KR" sz="1200" b="1" i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CE6A7FE-1B04-275B-5061-42AC93C04671}"/>
                </a:ext>
              </a:extLst>
            </p:cNvPr>
            <p:cNvSpPr txBox="1"/>
            <p:nvPr/>
          </p:nvSpPr>
          <p:spPr>
            <a:xfrm>
              <a:off x="7346863" y="3196316"/>
              <a:ext cx="20842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상품 구매 가능 횟수 </a:t>
              </a:r>
              <a:r>
                <a:rPr lang="en-US" altLang="ko-KR" sz="1050" b="1" dirty="0"/>
                <a:t>Reset </a:t>
              </a:r>
              <a:r>
                <a:rPr lang="ko-KR" altLang="en-US" sz="1050" b="1" dirty="0"/>
                <a:t>주기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6C2BA8-FF08-4B57-5F96-1341D2A7583E}"/>
                </a:ext>
              </a:extLst>
            </p:cNvPr>
            <p:cNvSpPr txBox="1"/>
            <p:nvPr/>
          </p:nvSpPr>
          <p:spPr>
            <a:xfrm>
              <a:off x="6347872" y="3450159"/>
              <a:ext cx="4810932" cy="30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* None,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Daily,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Month (</a:t>
              </a:r>
              <a:r>
                <a:rPr lang="ko-KR" altLang="en-US" sz="1200" dirty="0"/>
                <a:t>데일리 무료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월간 특가 패키지 구현을 위한 값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7815C09-FE8B-8940-ACDE-42B7BFA70AF2}"/>
                </a:ext>
              </a:extLst>
            </p:cNvPr>
            <p:cNvSpPr/>
            <p:nvPr/>
          </p:nvSpPr>
          <p:spPr>
            <a:xfrm>
              <a:off x="6181047" y="3239861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/>
                <a:t>11</a:t>
              </a:r>
              <a:endParaRPr lang="ko-KR" altLang="en-US" sz="9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8FBE6AB-9DD3-C91D-0B40-90C655139C4D}"/>
              </a:ext>
            </a:extLst>
          </p:cNvPr>
          <p:cNvGrpSpPr/>
          <p:nvPr/>
        </p:nvGrpSpPr>
        <p:grpSpPr>
          <a:xfrm>
            <a:off x="1205500" y="5026984"/>
            <a:ext cx="1815033" cy="547729"/>
            <a:chOff x="897709" y="5895845"/>
            <a:chExt cx="1815033" cy="60047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593831-85C8-821D-08D0-796A5F9338B3}"/>
                </a:ext>
              </a:extLst>
            </p:cNvPr>
            <p:cNvSpPr txBox="1"/>
            <p:nvPr/>
          </p:nvSpPr>
          <p:spPr>
            <a:xfrm>
              <a:off x="1064534" y="5895845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/>
                <a:t>Price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DBD2ECC-508B-C813-B881-656C1D1FE56E}"/>
                </a:ext>
              </a:extLst>
            </p:cNvPr>
            <p:cNvSpPr/>
            <p:nvPr/>
          </p:nvSpPr>
          <p:spPr>
            <a:xfrm>
              <a:off x="897709" y="5950933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6</a:t>
              </a:r>
              <a:endParaRPr lang="ko-KR" altLang="en-US" sz="9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253187-C875-63AF-9FE3-84A61CCC9738}"/>
                </a:ext>
              </a:extLst>
            </p:cNvPr>
            <p:cNvSpPr txBox="1"/>
            <p:nvPr/>
          </p:nvSpPr>
          <p:spPr>
            <a:xfrm>
              <a:off x="1064534" y="6219324"/>
              <a:ext cx="1648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* </a:t>
              </a:r>
              <a:r>
                <a:rPr lang="ko-KR" altLang="en-US" sz="1200" dirty="0"/>
                <a:t>상품의 할인 전 가격</a:t>
              </a:r>
              <a:endParaRPr lang="en-US" altLang="ko-KR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91FFFC-13D6-9AD2-D06E-9AB0A68962D1}"/>
                </a:ext>
              </a:extLst>
            </p:cNvPr>
            <p:cNvSpPr txBox="1"/>
            <p:nvPr/>
          </p:nvSpPr>
          <p:spPr>
            <a:xfrm>
              <a:off x="1536618" y="5913221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상품의 가격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AD820AB-4FAB-D210-57D1-3BB7D2749EC4}"/>
              </a:ext>
            </a:extLst>
          </p:cNvPr>
          <p:cNvGrpSpPr/>
          <p:nvPr/>
        </p:nvGrpSpPr>
        <p:grpSpPr>
          <a:xfrm>
            <a:off x="5944864" y="3529481"/>
            <a:ext cx="3587237" cy="505266"/>
            <a:chOff x="6181047" y="4042184"/>
            <a:chExt cx="3587237" cy="55392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349CE3-B03B-0854-6235-F9D3AE922E4B}"/>
                </a:ext>
              </a:extLst>
            </p:cNvPr>
            <p:cNvSpPr txBox="1"/>
            <p:nvPr/>
          </p:nvSpPr>
          <p:spPr>
            <a:xfrm>
              <a:off x="6347872" y="4042184"/>
              <a:ext cx="15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/>
                <a:t>RequiredQuestKey</a:t>
              </a:r>
              <a:endParaRPr lang="en-US" altLang="ko-KR" sz="1200" b="1" i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EF9BE33-7651-3693-20B8-458D02F1A58A}"/>
                </a:ext>
              </a:extLst>
            </p:cNvPr>
            <p:cNvSpPr txBox="1"/>
            <p:nvPr/>
          </p:nvSpPr>
          <p:spPr>
            <a:xfrm>
              <a:off x="7918098" y="4065267"/>
              <a:ext cx="1850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특정 업적 완료 시 상품 노출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79676A-687F-63C0-4128-E0EE17A9E71F}"/>
                </a:ext>
              </a:extLst>
            </p:cNvPr>
            <p:cNvSpPr txBox="1"/>
            <p:nvPr/>
          </p:nvSpPr>
          <p:spPr>
            <a:xfrm>
              <a:off x="6347872" y="4319110"/>
              <a:ext cx="1467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* </a:t>
              </a:r>
              <a:r>
                <a:rPr lang="en-US" altLang="ko-KR" sz="1200" dirty="0" err="1"/>
                <a:t>QuestKey</a:t>
              </a:r>
              <a:r>
                <a:rPr lang="ko-KR" altLang="en-US" sz="1200" dirty="0"/>
                <a:t>로 설정</a:t>
              </a:r>
              <a:endParaRPr lang="en-US" altLang="ko-KR" sz="1200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BD2E56E-AF11-4333-FEF2-A125691693E0}"/>
                </a:ext>
              </a:extLst>
            </p:cNvPr>
            <p:cNvSpPr/>
            <p:nvPr/>
          </p:nvSpPr>
          <p:spPr>
            <a:xfrm>
              <a:off x="6181047" y="4108812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/>
                <a:t>12</a:t>
              </a:r>
              <a:endParaRPr lang="ko-KR" altLang="en-US" sz="9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D349D72-73E5-BA27-3AB4-1101BC40E9BA}"/>
              </a:ext>
            </a:extLst>
          </p:cNvPr>
          <p:cNvGrpSpPr/>
          <p:nvPr/>
        </p:nvGrpSpPr>
        <p:grpSpPr>
          <a:xfrm>
            <a:off x="5944864" y="4304057"/>
            <a:ext cx="2145573" cy="252666"/>
            <a:chOff x="6181047" y="4884203"/>
            <a:chExt cx="2145573" cy="27699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5F9FBFD-1ECD-7210-378D-709D478BB530}"/>
                </a:ext>
              </a:extLst>
            </p:cNvPr>
            <p:cNvSpPr txBox="1"/>
            <p:nvPr/>
          </p:nvSpPr>
          <p:spPr>
            <a:xfrm>
              <a:off x="6347872" y="4884203"/>
              <a:ext cx="1083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/>
                <a:t>ProductIcon</a:t>
              </a:r>
              <a:endParaRPr lang="en-US" altLang="ko-KR" sz="1200" b="1" i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4C189DE-3C61-0180-1D3F-BF8B5E85CAE6}"/>
                </a:ext>
              </a:extLst>
            </p:cNvPr>
            <p:cNvSpPr txBox="1"/>
            <p:nvPr/>
          </p:nvSpPr>
          <p:spPr>
            <a:xfrm>
              <a:off x="7431823" y="4907286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상품 이미지</a:t>
              </a: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B9A7D3D-F78D-2620-5AA6-90B6C041A8EE}"/>
                </a:ext>
              </a:extLst>
            </p:cNvPr>
            <p:cNvSpPr/>
            <p:nvPr/>
          </p:nvSpPr>
          <p:spPr>
            <a:xfrm>
              <a:off x="6181047" y="4950831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/>
                <a:t>13</a:t>
              </a:r>
              <a:endParaRPr lang="ko-KR" altLang="en-US" sz="9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1A925DE-AE73-2AF0-F019-D60297C0A5A9}"/>
              </a:ext>
            </a:extLst>
          </p:cNvPr>
          <p:cNvGrpSpPr/>
          <p:nvPr/>
        </p:nvGrpSpPr>
        <p:grpSpPr>
          <a:xfrm>
            <a:off x="5944864" y="4871125"/>
            <a:ext cx="2010920" cy="274971"/>
            <a:chOff x="6181047" y="5426532"/>
            <a:chExt cx="2010920" cy="30145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A173085-54CB-CCAD-AC32-EA5B6EFD1E91}"/>
                </a:ext>
              </a:extLst>
            </p:cNvPr>
            <p:cNvSpPr txBox="1"/>
            <p:nvPr/>
          </p:nvSpPr>
          <p:spPr>
            <a:xfrm>
              <a:off x="6347872" y="5426532"/>
              <a:ext cx="113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err="1"/>
                <a:t>ProductDesc</a:t>
              </a:r>
              <a:endParaRPr lang="en-US" altLang="ko-KR" sz="1200" b="1" i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8E484F-DCB7-8A1C-FC05-6BBA74E9E2A3}"/>
                </a:ext>
              </a:extLst>
            </p:cNvPr>
            <p:cNvSpPr txBox="1"/>
            <p:nvPr/>
          </p:nvSpPr>
          <p:spPr>
            <a:xfrm>
              <a:off x="7431823" y="5449615"/>
              <a:ext cx="760144" cy="278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상품 설명</a:t>
              </a: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D0E1EA6-9D78-08AF-78AD-6DE345F22EAB}"/>
                </a:ext>
              </a:extLst>
            </p:cNvPr>
            <p:cNvSpPr/>
            <p:nvPr/>
          </p:nvSpPr>
          <p:spPr>
            <a:xfrm>
              <a:off x="6181047" y="5493160"/>
              <a:ext cx="166825" cy="1668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/>
                <a:t>14</a:t>
              </a:r>
              <a:endParaRPr lang="ko-KR" altLang="en-US" sz="9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35BE406-511F-4893-5A91-FACB43EEBA4B}"/>
              </a:ext>
            </a:extLst>
          </p:cNvPr>
          <p:cNvSpPr txBox="1"/>
          <p:nvPr/>
        </p:nvSpPr>
        <p:spPr>
          <a:xfrm>
            <a:off x="1070388" y="102169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CashTable</a:t>
            </a:r>
            <a:endParaRPr lang="ko-KR" altLang="en-US" sz="18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B519104-0BE1-E6ED-C7EE-67DFF5995163}"/>
              </a:ext>
            </a:extLst>
          </p:cNvPr>
          <p:cNvGrpSpPr/>
          <p:nvPr/>
        </p:nvGrpSpPr>
        <p:grpSpPr>
          <a:xfrm>
            <a:off x="5944864" y="5438191"/>
            <a:ext cx="4496857" cy="536491"/>
            <a:chOff x="5924051" y="6050360"/>
            <a:chExt cx="4496857" cy="536491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76B9C76-C07F-D9A3-4740-30744EDE2819}"/>
                </a:ext>
              </a:extLst>
            </p:cNvPr>
            <p:cNvGrpSpPr/>
            <p:nvPr/>
          </p:nvGrpSpPr>
          <p:grpSpPr>
            <a:xfrm>
              <a:off x="5924051" y="6050360"/>
              <a:ext cx="2901162" cy="276999"/>
              <a:chOff x="6181047" y="5991943"/>
              <a:chExt cx="2901162" cy="303675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212E317-D4FB-C4AB-0513-48BD363DCC8C}"/>
                  </a:ext>
                </a:extLst>
              </p:cNvPr>
              <p:cNvSpPr txBox="1"/>
              <p:nvPr/>
            </p:nvSpPr>
            <p:spPr>
              <a:xfrm>
                <a:off x="6347872" y="5991943"/>
                <a:ext cx="920445" cy="303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/>
                  <a:t>ProductID</a:t>
                </a:r>
                <a:endParaRPr lang="en-US" altLang="ko-KR" sz="1200" b="1" i="1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03393A4-D42F-8C6E-F3E3-AE7E9713848F}"/>
                  </a:ext>
                </a:extLst>
              </p:cNvPr>
              <p:cNvSpPr txBox="1"/>
              <p:nvPr/>
            </p:nvSpPr>
            <p:spPr>
              <a:xfrm>
                <a:off x="7193550" y="6015026"/>
                <a:ext cx="1888659" cy="278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상품 구성품의 </a:t>
                </a:r>
                <a:r>
                  <a:rPr lang="en-US" altLang="ko-KR" sz="1050" b="1" dirty="0"/>
                  <a:t>ID (Box</a:t>
                </a:r>
                <a:r>
                  <a:rPr lang="ko-KR" altLang="en-US" sz="1050" b="1" dirty="0"/>
                  <a:t>의 </a:t>
                </a:r>
                <a:r>
                  <a:rPr lang="en-US" altLang="ko-KR" sz="1050" b="1" dirty="0"/>
                  <a:t>ID)</a:t>
                </a:r>
                <a:endParaRPr lang="ko-KR" altLang="en-US" sz="1050" b="1" dirty="0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C941127C-A28B-58C6-D08B-C2CD56C53C3F}"/>
                  </a:ext>
                </a:extLst>
              </p:cNvPr>
              <p:cNvSpPr/>
              <p:nvPr/>
            </p:nvSpPr>
            <p:spPr>
              <a:xfrm>
                <a:off x="6181047" y="6058571"/>
                <a:ext cx="166825" cy="1668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900" dirty="0"/>
                  <a:t>15</a:t>
                </a:r>
                <a:endParaRPr lang="ko-KR" altLang="en-US" sz="9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144D9D-2E1A-76B6-09AB-E60D2E64CD07}"/>
                </a:ext>
              </a:extLst>
            </p:cNvPr>
            <p:cNvSpPr txBox="1"/>
            <p:nvPr/>
          </p:nvSpPr>
          <p:spPr>
            <a:xfrm>
              <a:off x="6090876" y="6309852"/>
              <a:ext cx="4330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패키지 구매 시  </a:t>
              </a:r>
              <a:r>
                <a:rPr lang="en-US" altLang="ko-KR" sz="1200" dirty="0"/>
                <a:t>Box</a:t>
              </a:r>
              <a:r>
                <a:rPr lang="ko-KR" altLang="en-US" sz="1200" dirty="0"/>
                <a:t> 획득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사용 시 아이템을 획득하는 구조</a:t>
              </a:r>
              <a:endParaRPr lang="en-US" altLang="ko-KR" sz="12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0589FF2-B07E-A315-9997-386E44275F44}"/>
                </a:ext>
              </a:extLst>
            </p:cNvPr>
            <p:cNvSpPr/>
            <p:nvPr/>
          </p:nvSpPr>
          <p:spPr>
            <a:xfrm>
              <a:off x="5924051" y="6118027"/>
              <a:ext cx="166825" cy="15217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/>
                <a:t>15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13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5041750" cy="3004317"/>
            <a:chOff x="1643427" y="1039424"/>
            <a:chExt cx="5041750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68829" cy="769441"/>
              <a:chOff x="1643427" y="986374"/>
              <a:chExt cx="3268829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>
                    <a:latin typeface="+mn-ea"/>
                    <a:ea typeface="+mn-ea"/>
                  </a:rPr>
                  <a:t>01</a:t>
                </a:r>
                <a:endParaRPr lang="ko-KR" altLang="en-US" sz="4400" b="1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97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상점 시스템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1095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목적 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 구성 요소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5041750" cy="1773871"/>
              <a:chOff x="1643427" y="2096600"/>
              <a:chExt cx="5041750" cy="177387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>
                    <a:latin typeface="+mn-ea"/>
                    <a:ea typeface="+mn-ea"/>
                  </a:rPr>
                  <a:t>02</a:t>
                </a:r>
                <a:endParaRPr lang="ko-KR" altLang="en-US" sz="4400" b="1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97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상점 시스템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8937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시스템 접근 방식 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  </a:t>
                </a:r>
                <a:r>
                  <a:rPr lang="en-US" altLang="ko-KR" sz="1000" dirty="0"/>
                  <a:t>UI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 상세 기능 </a:t>
                </a:r>
                <a:r>
                  <a:rPr lang="en-US" altLang="ko-KR" sz="1000" dirty="0"/>
                  <a:t>/</a:t>
                </a:r>
                <a:r>
                  <a:rPr lang="ko-KR" altLang="en-US" sz="1000" dirty="0"/>
                  <a:t> 유저 플로우 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456CC2-B3A8-53B6-65AD-C371FB481F1C}"/>
                  </a:ext>
                </a:extLst>
              </p:cNvPr>
              <p:cNvSpPr txBox="1"/>
              <p:nvPr/>
            </p:nvSpPr>
            <p:spPr>
              <a:xfrm>
                <a:off x="2914593" y="3624250"/>
                <a:ext cx="37705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소환 데이터 테이블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패키지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보석충전 데이터시트 </a:t>
                </a:r>
                <a:r>
                  <a:rPr lang="en-US" altLang="ko-KR" sz="1000" dirty="0"/>
                  <a:t>(</a:t>
                </a:r>
                <a:r>
                  <a:rPr lang="en-US" altLang="ko-KR" sz="1000" dirty="0" err="1"/>
                  <a:t>CashTable</a:t>
                </a:r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686055" cy="769441"/>
              <a:chOff x="1673164" y="3222519"/>
              <a:chExt cx="268605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>
                    <a:latin typeface="+mn-ea"/>
                    <a:ea typeface="+mn-ea"/>
                  </a:rPr>
                  <a:t>03</a:t>
                </a:r>
                <a:endParaRPr lang="ko-KR" altLang="en-US" sz="4400" b="1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347533"/>
                <a:ext cx="1444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데이터 관리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58E2B2-868F-7870-6A75-C6C738F4A5DE}"/>
                  </a:ext>
                </a:extLst>
              </p:cNvPr>
              <p:cNvSpPr txBox="1"/>
              <p:nvPr/>
            </p:nvSpPr>
            <p:spPr>
              <a:xfrm>
                <a:off x="2914593" y="3719068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000" dirty="0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B1E183F-EF40-F883-BE5A-D63E4E81E3BD}"/>
              </a:ext>
            </a:extLst>
          </p:cNvPr>
          <p:cNvSpPr txBox="1"/>
          <p:nvPr/>
        </p:nvSpPr>
        <p:spPr>
          <a:xfrm>
            <a:off x="10025673" y="225600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 4 ~ 5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FF4AD-CA10-87E9-00F9-D54ACFB406AC}"/>
              </a:ext>
            </a:extLst>
          </p:cNvPr>
          <p:cNvSpPr txBox="1"/>
          <p:nvPr/>
        </p:nvSpPr>
        <p:spPr>
          <a:xfrm>
            <a:off x="10004834" y="336948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7 ~ 14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0F846-45A8-D500-34A5-4D06A6B1ADA4}"/>
              </a:ext>
            </a:extLst>
          </p:cNvPr>
          <p:cNvSpPr txBox="1"/>
          <p:nvPr/>
        </p:nvSpPr>
        <p:spPr>
          <a:xfrm>
            <a:off x="9940714" y="447139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 16 ~ 17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</a:t>
            </a:r>
            <a:r>
              <a:rPr lang="ko-KR" altLang="en-US" sz="3600" dirty="0"/>
              <a:t> 상점 시스템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목적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979854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재화 소진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게임 플레이로 획득한 재화를 소진하여 성장을 유도</a:t>
            </a:r>
            <a:endParaRPr lang="en-US" altLang="ko-KR" sz="12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게임 진행 속도 조절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인앱 구매를 통해 게임 진행 속도를 빠르게 함</a:t>
            </a:r>
            <a:endParaRPr lang="en-US" altLang="ko-KR" sz="12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0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0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접속 유도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데일리 무료 상품으로 꾸준한 접속을 유도</a:t>
            </a:r>
            <a:endParaRPr lang="en-US" altLang="ko-KR" sz="12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0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이윤 추구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광고 시청을 통한 무료 뽑기부터 과금 패키지까지 다양한 고객층을 타깃으로 한 </a:t>
            </a:r>
            <a:r>
              <a:rPr lang="en-US" altLang="ko-KR" sz="1200" dirty="0"/>
              <a:t>BM</a:t>
            </a:r>
            <a:r>
              <a:rPr lang="ko-KR" altLang="en-US" sz="1200" dirty="0"/>
              <a:t>으로 이윤 추구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1345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972671" y="952960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총기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SG,</a:t>
            </a:r>
            <a:r>
              <a:rPr lang="ko-KR" altLang="en-US" sz="1200" dirty="0"/>
              <a:t> </a:t>
            </a:r>
            <a:r>
              <a:rPr lang="en-US" altLang="ko-KR" sz="1200" dirty="0"/>
              <a:t>AR,</a:t>
            </a:r>
            <a:r>
              <a:rPr lang="ko-KR" altLang="en-US" sz="1200" dirty="0"/>
              <a:t> </a:t>
            </a:r>
            <a:r>
              <a:rPr lang="en-US" altLang="ko-KR" sz="1200" dirty="0"/>
              <a:t>SR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종 각 </a:t>
            </a:r>
            <a:r>
              <a:rPr lang="en-US" altLang="ko-KR" sz="1200" dirty="0"/>
              <a:t>12</a:t>
            </a:r>
            <a:r>
              <a:rPr lang="ko-KR" altLang="en-US" sz="1200" dirty="0"/>
              <a:t>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노말</a:t>
            </a:r>
            <a:r>
              <a:rPr lang="en-US" altLang="ko-KR" sz="1200" dirty="0"/>
              <a:t>, </a:t>
            </a:r>
            <a:r>
              <a:rPr lang="ko-KR" altLang="en-US" sz="1200" dirty="0"/>
              <a:t>레어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en-US" altLang="ko-KR" sz="1200" dirty="0"/>
              <a:t>1-2,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1-3, </a:t>
            </a:r>
            <a:r>
              <a:rPr lang="ko-KR" altLang="en-US" sz="1200" dirty="0"/>
              <a:t>전설</a:t>
            </a:r>
            <a:r>
              <a:rPr lang="en-US" altLang="ko-KR" sz="1200" dirty="0"/>
              <a:t>1-4, </a:t>
            </a:r>
            <a:r>
              <a:rPr lang="ko-KR" altLang="en-US" sz="1200" dirty="0"/>
              <a:t>신화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36</a:t>
            </a:r>
            <a:r>
              <a:rPr lang="ko-KR" altLang="en-US" sz="1200" dirty="0"/>
              <a:t>개의 다양한 총기 존재</a:t>
            </a:r>
            <a:r>
              <a:rPr lang="en-US" altLang="ko-KR" sz="1200" dirty="0"/>
              <a:t>,</a:t>
            </a:r>
            <a:r>
              <a:rPr lang="ko-KR" altLang="en-US" sz="1200" dirty="0"/>
              <a:t> 각 총기의 능력치에 따라 </a:t>
            </a:r>
            <a:r>
              <a:rPr lang="en-US" altLang="ko-KR" sz="1200" dirty="0"/>
              <a:t>12</a:t>
            </a:r>
            <a:r>
              <a:rPr lang="ko-KR" altLang="en-US" sz="1200" dirty="0"/>
              <a:t>개의 등급으로 나뉨</a:t>
            </a:r>
            <a:endParaRPr lang="en-US" altLang="ko-KR" sz="1200" dirty="0"/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총기 부착물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조준경</a:t>
            </a:r>
            <a:r>
              <a:rPr lang="en-US" altLang="ko-KR" sz="1200" dirty="0"/>
              <a:t>,</a:t>
            </a:r>
            <a:r>
              <a:rPr lang="ko-KR" altLang="en-US" sz="1200" dirty="0"/>
              <a:t> 손잡이</a:t>
            </a:r>
            <a:r>
              <a:rPr lang="en-US" altLang="ko-KR" sz="1200" dirty="0"/>
              <a:t>,</a:t>
            </a:r>
            <a:r>
              <a:rPr lang="ko-KR" altLang="en-US" sz="1200" dirty="0"/>
              <a:t> 탄창 </a:t>
            </a:r>
            <a:r>
              <a:rPr lang="en-US" altLang="ko-KR" sz="1200" dirty="0"/>
              <a:t>3</a:t>
            </a:r>
            <a:r>
              <a:rPr lang="ko-KR" altLang="en-US" sz="1200" dirty="0"/>
              <a:t>부위 각 </a:t>
            </a:r>
            <a:r>
              <a:rPr lang="en-US" altLang="ko-KR" sz="1200" dirty="0"/>
              <a:t>12</a:t>
            </a:r>
            <a:r>
              <a:rPr lang="ko-KR" altLang="en-US" sz="1200" dirty="0"/>
              <a:t>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노말</a:t>
            </a:r>
            <a:r>
              <a:rPr lang="en-US" altLang="ko-KR" sz="1200" dirty="0"/>
              <a:t>, </a:t>
            </a:r>
            <a:r>
              <a:rPr lang="ko-KR" altLang="en-US" sz="1200" dirty="0"/>
              <a:t>레어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en-US" altLang="ko-KR" sz="1200" dirty="0"/>
              <a:t>,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, </a:t>
            </a:r>
            <a:r>
              <a:rPr lang="ko-KR" altLang="en-US" sz="1200" dirty="0"/>
              <a:t>전설</a:t>
            </a:r>
            <a:r>
              <a:rPr lang="en-US" altLang="ko-KR" sz="1200" dirty="0"/>
              <a:t>, </a:t>
            </a:r>
            <a:r>
              <a:rPr lang="ko-KR" altLang="en-US" sz="1200" dirty="0"/>
              <a:t>신화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36</a:t>
            </a:r>
            <a:r>
              <a:rPr lang="ko-KR" altLang="en-US" sz="1200" dirty="0"/>
              <a:t>개의 다양한 부착물 존재</a:t>
            </a:r>
            <a:r>
              <a:rPr lang="en-US" altLang="ko-KR" sz="1200" dirty="0"/>
              <a:t>, </a:t>
            </a:r>
            <a:r>
              <a:rPr lang="ko-KR" altLang="en-US" sz="1200" dirty="0"/>
              <a:t>부착물에 따라 스킬</a:t>
            </a:r>
            <a:r>
              <a:rPr lang="en-US" altLang="ko-KR" sz="1200" dirty="0"/>
              <a:t>, </a:t>
            </a:r>
            <a:r>
              <a:rPr lang="ko-KR" altLang="en-US" sz="1200" dirty="0"/>
              <a:t>평타 위주 플레이스타일 선택 가능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0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패키지</a:t>
            </a:r>
          </a:p>
          <a:p>
            <a:pPr marL="464820" lvl="1" indent="0">
              <a:spcBef>
                <a:spcPts val="0"/>
              </a:spcBef>
              <a:buSzPct val="100000"/>
              <a:buNone/>
            </a:pP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실속 있는 구성으로 효율적인 성장 가능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유료 재화 </a:t>
            </a:r>
            <a:r>
              <a:rPr lang="en-US" altLang="ko-KR" dirty="0"/>
              <a:t>(</a:t>
            </a:r>
            <a:r>
              <a:rPr lang="ko-KR" altLang="en-US" dirty="0"/>
              <a:t>보석</a:t>
            </a:r>
            <a:r>
              <a:rPr lang="en-US" altLang="ko-KR" dirty="0"/>
              <a:t>)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인게임 보상 혹은 현금 구매로 획득할 수 있음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상점에서 아이템을 구매하는데 사용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5035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상점 시스템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C0B5089E-4D8F-5868-1850-7D0E0394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6898471" y="2866088"/>
            <a:ext cx="1452713" cy="14527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</a:t>
            </a:r>
            <a:r>
              <a:rPr lang="ko-KR" altLang="en-US" dirty="0"/>
              <a:t> 상점 진입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0D1FA8-2BAA-2EBD-9D85-C68073871D0F}"/>
              </a:ext>
            </a:extLst>
          </p:cNvPr>
          <p:cNvGrpSpPr/>
          <p:nvPr/>
        </p:nvGrpSpPr>
        <p:grpSpPr>
          <a:xfrm>
            <a:off x="2960486" y="1584060"/>
            <a:ext cx="6271027" cy="3476827"/>
            <a:chOff x="1457536" y="2701214"/>
            <a:chExt cx="3902903" cy="2195385"/>
          </a:xfrm>
        </p:grpSpPr>
        <p:pic>
          <p:nvPicPr>
            <p:cNvPr id="6" name="그림 5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6871C089-8E12-95B1-2E3E-3689E0F40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2273" y="3712525"/>
              <a:ext cx="836474" cy="810537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8F796A3-FF99-7C46-9945-3077CEDDA6E4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13" name="그림 12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E2291719-6145-44ED-E33E-CE5D98655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7543A9F-0A42-E4A9-5E3B-F3BF0D0DDDD3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F9D95C-6316-9556-FB7D-DE00D7680A96}"/>
                  </a:ext>
                </a:extLst>
              </p:cNvPr>
              <p:cNvSpPr txBox="1"/>
              <p:nvPr/>
            </p:nvSpPr>
            <p:spPr>
              <a:xfrm>
                <a:off x="2681426" y="3178369"/>
                <a:ext cx="718516" cy="21377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600" dirty="0"/>
                  <a:t>2-2 </a:t>
                </a:r>
                <a:r>
                  <a:rPr lang="ko-KR" altLang="en-US" sz="1600" dirty="0" err="1"/>
                  <a:t>소탕중</a:t>
                </a:r>
                <a:endParaRPr lang="ko-KR" altLang="en-US" sz="1600" dirty="0"/>
              </a:p>
            </p:txBody>
          </p:sp>
          <p:sp>
            <p:nvSpPr>
              <p:cNvPr id="17" name="폭발: 8pt 16">
                <a:extLst>
                  <a:ext uri="{FF2B5EF4-FFF2-40B4-BE49-F238E27FC236}">
                    <a16:creationId xmlns:a16="http://schemas.microsoft.com/office/drawing/2014/main" id="{241ADDB0-3AD2-4291-FD09-D8A2CAA7CD0F}"/>
                  </a:ext>
                </a:extLst>
              </p:cNvPr>
              <p:cNvSpPr/>
              <p:nvPr/>
            </p:nvSpPr>
            <p:spPr>
              <a:xfrm>
                <a:off x="3540122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A5719E8-928C-685C-3164-847CAFD364A4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B66AA96-584F-8EC3-84F4-BF1271823E3F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A1457B0-3572-065B-7923-8624ACCC9A2D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D7BEA8E-D18F-50F8-CD9E-68CB17FB8C93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0339AA5-DFEE-15BB-4562-C9A537D32912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40102E-19E4-189B-FDAF-4FAE2023E0F5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019048E-A24D-79F9-0D5D-BB957ED0669C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3202247-1D0C-EE1A-9D0B-55B3CD4D4CE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298579" y="3028514"/>
            <a:ext cx="1127859" cy="11278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그림 2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991FF745-0622-E0D8-B7BE-CC00DFA53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3498072" y="4711160"/>
            <a:ext cx="616723" cy="699454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AE8CBC-FCAE-CFF9-5A4F-BF2B79070F22}"/>
              </a:ext>
            </a:extLst>
          </p:cNvPr>
          <p:cNvSpPr txBox="1"/>
          <p:nvPr/>
        </p:nvSpPr>
        <p:spPr>
          <a:xfrm>
            <a:off x="4382229" y="5675870"/>
            <a:ext cx="342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 좌하단의 상점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진입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22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EA573A0-F458-92AE-B528-10D7A13994F4}"/>
              </a:ext>
            </a:extLst>
          </p:cNvPr>
          <p:cNvSpPr/>
          <p:nvPr/>
        </p:nvSpPr>
        <p:spPr>
          <a:xfrm>
            <a:off x="1885950" y="2236428"/>
            <a:ext cx="8394700" cy="2688627"/>
          </a:xfrm>
          <a:prstGeom prst="roundRect">
            <a:avLst>
              <a:gd name="adj" fmla="val 5803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</a:t>
            </a:r>
            <a:r>
              <a:rPr lang="ko-KR" altLang="en-US" dirty="0"/>
              <a:t> 상점 </a:t>
            </a:r>
            <a:r>
              <a:rPr lang="en-US" altLang="ko-KR" dirty="0"/>
              <a:t>UI (</a:t>
            </a:r>
            <a:r>
              <a:rPr lang="ko-KR" altLang="en-US" dirty="0"/>
              <a:t>소환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B4E43-D608-2F8C-CBE2-A17D339A332F}"/>
              </a:ext>
            </a:extLst>
          </p:cNvPr>
          <p:cNvSpPr txBox="1"/>
          <p:nvPr/>
        </p:nvSpPr>
        <p:spPr>
          <a:xfrm>
            <a:off x="5277447" y="3105596"/>
            <a:ext cx="156696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총기</a:t>
            </a:r>
            <a:r>
              <a:rPr lang="en-US" altLang="ko-KR" sz="800" dirty="0"/>
              <a:t> </a:t>
            </a:r>
            <a:r>
              <a:rPr lang="ko-KR" altLang="en-US" sz="800" dirty="0"/>
              <a:t>소환 </a:t>
            </a:r>
            <a:r>
              <a:rPr lang="en-US" altLang="ko-KR" sz="800" dirty="0"/>
              <a:t>Lv.2</a:t>
            </a:r>
            <a:endParaRPr lang="ko-KR" altLang="en-US" sz="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323061-ED02-4E54-5085-DCE7496E3716}"/>
              </a:ext>
            </a:extLst>
          </p:cNvPr>
          <p:cNvSpPr/>
          <p:nvPr/>
        </p:nvSpPr>
        <p:spPr>
          <a:xfrm>
            <a:off x="5415067" y="3888335"/>
            <a:ext cx="1347170" cy="32441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C33C9C-9314-00C3-949C-70AED1382AE5}"/>
              </a:ext>
            </a:extLst>
          </p:cNvPr>
          <p:cNvGrpSpPr/>
          <p:nvPr/>
        </p:nvGrpSpPr>
        <p:grpSpPr>
          <a:xfrm>
            <a:off x="3208812" y="1828264"/>
            <a:ext cx="5774375" cy="3201472"/>
            <a:chOff x="1452002" y="2701214"/>
            <a:chExt cx="3902901" cy="2195385"/>
          </a:xfrm>
        </p:grpSpPr>
        <p:pic>
          <p:nvPicPr>
            <p:cNvPr id="17" name="그림 16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D7B71A90-EB2B-FF48-28DB-E737D0B18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906" y="3883881"/>
              <a:ext cx="421160" cy="408102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A37D68-1F2A-C105-55E1-3F9BC3F446A9}"/>
                </a:ext>
              </a:extLst>
            </p:cNvPr>
            <p:cNvSpPr/>
            <p:nvPr/>
          </p:nvSpPr>
          <p:spPr>
            <a:xfrm>
              <a:off x="1452002" y="2701214"/>
              <a:ext cx="3902901" cy="2195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FB7E6D0-0226-2E15-6504-33142FA2BF1F}"/>
                </a:ext>
              </a:extLst>
            </p:cNvPr>
            <p:cNvSpPr/>
            <p:nvPr/>
          </p:nvSpPr>
          <p:spPr>
            <a:xfrm>
              <a:off x="3892033" y="2701214"/>
              <a:ext cx="1079117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유료 재화</a:t>
              </a:r>
            </a:p>
          </p:txBody>
        </p:sp>
      </p:grp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5C3EC3DD-2230-A6A7-A97B-9A7C544AA4EB}"/>
              </a:ext>
            </a:extLst>
          </p:cNvPr>
          <p:cNvSpPr/>
          <p:nvPr/>
        </p:nvSpPr>
        <p:spPr>
          <a:xfrm>
            <a:off x="8490381" y="1829714"/>
            <a:ext cx="385721" cy="38572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1C74FA-4BC3-06FA-2EE1-3C43F77D6D51}"/>
              </a:ext>
            </a:extLst>
          </p:cNvPr>
          <p:cNvSpPr/>
          <p:nvPr/>
        </p:nvSpPr>
        <p:spPr>
          <a:xfrm>
            <a:off x="4506887" y="4390301"/>
            <a:ext cx="921318" cy="42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</a:t>
            </a:r>
            <a:r>
              <a:rPr lang="ko-KR" altLang="en-US" sz="600" dirty="0">
                <a:solidFill>
                  <a:schemeClr val="tx1"/>
                </a:solidFill>
              </a:rPr>
              <a:t>회 소환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  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4BA25E-480C-6BCF-62F6-1A408DB87E7F}"/>
              </a:ext>
            </a:extLst>
          </p:cNvPr>
          <p:cNvSpPr/>
          <p:nvPr/>
        </p:nvSpPr>
        <p:spPr>
          <a:xfrm>
            <a:off x="5695475" y="4390299"/>
            <a:ext cx="921318" cy="42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10</a:t>
            </a:r>
            <a:r>
              <a:rPr lang="ko-KR" altLang="en-US" sz="600" dirty="0">
                <a:solidFill>
                  <a:schemeClr val="tx1"/>
                </a:solidFill>
              </a:rPr>
              <a:t>회 소환 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 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014C24-FF51-78B4-CC2F-E2120BE486DB}"/>
              </a:ext>
            </a:extLst>
          </p:cNvPr>
          <p:cNvSpPr/>
          <p:nvPr/>
        </p:nvSpPr>
        <p:spPr>
          <a:xfrm>
            <a:off x="6882766" y="4390299"/>
            <a:ext cx="921318" cy="42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30</a:t>
            </a:r>
            <a:r>
              <a:rPr lang="ko-KR" altLang="en-US" sz="600" dirty="0">
                <a:solidFill>
                  <a:schemeClr val="tx1"/>
                </a:solidFill>
              </a:rPr>
              <a:t>회 소환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    3000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1E09B5-4402-5813-2966-C76FECFB9DF0}"/>
              </a:ext>
            </a:extLst>
          </p:cNvPr>
          <p:cNvSpPr txBox="1"/>
          <p:nvPr/>
        </p:nvSpPr>
        <p:spPr>
          <a:xfrm>
            <a:off x="3290001" y="1897874"/>
            <a:ext cx="248591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/>
              <a:t>상점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BEAFEE6-AFE6-5176-9747-7F63E970C8AD}"/>
              </a:ext>
            </a:extLst>
          </p:cNvPr>
          <p:cNvGrpSpPr/>
          <p:nvPr/>
        </p:nvGrpSpPr>
        <p:grpSpPr>
          <a:xfrm>
            <a:off x="5423801" y="3332511"/>
            <a:ext cx="1219158" cy="200055"/>
            <a:chOff x="4370832" y="3056921"/>
            <a:chExt cx="784735" cy="17342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F8E848-45F8-A0EF-1D0A-281347C084FC}"/>
                </a:ext>
              </a:extLst>
            </p:cNvPr>
            <p:cNvSpPr/>
            <p:nvPr/>
          </p:nvSpPr>
          <p:spPr>
            <a:xfrm>
              <a:off x="4467391" y="3074825"/>
              <a:ext cx="688176" cy="1314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A9D36A-63EA-F3C9-09F9-1D1F7BCF8800}"/>
                </a:ext>
              </a:extLst>
            </p:cNvPr>
            <p:cNvSpPr/>
            <p:nvPr/>
          </p:nvSpPr>
          <p:spPr>
            <a:xfrm>
              <a:off x="4370832" y="3075176"/>
              <a:ext cx="432674" cy="1314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BB2D57-C9C4-F5FC-0838-27D3C0792791}"/>
                </a:ext>
              </a:extLst>
            </p:cNvPr>
            <p:cNvSpPr txBox="1"/>
            <p:nvPr/>
          </p:nvSpPr>
          <p:spPr>
            <a:xfrm>
              <a:off x="4370832" y="3056921"/>
              <a:ext cx="784735" cy="1734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/>
                <a:t>600/1000</a:t>
              </a:r>
              <a:endParaRPr lang="ko-KR" altLang="en-US" sz="700" dirty="0"/>
            </a:p>
          </p:txBody>
        </p:sp>
      </p:grpSp>
      <p:sp>
        <p:nvSpPr>
          <p:cNvPr id="28" name="두루마리 모양: 가로로 말림 27">
            <a:extLst>
              <a:ext uri="{FF2B5EF4-FFF2-40B4-BE49-F238E27FC236}">
                <a16:creationId xmlns:a16="http://schemas.microsoft.com/office/drawing/2014/main" id="{58CE647B-92C7-6593-F1DE-D291ECC135BE}"/>
              </a:ext>
            </a:extLst>
          </p:cNvPr>
          <p:cNvSpPr/>
          <p:nvPr/>
        </p:nvSpPr>
        <p:spPr>
          <a:xfrm>
            <a:off x="8269801" y="2318269"/>
            <a:ext cx="385721" cy="346024"/>
          </a:xfrm>
          <a:prstGeom prst="horizontalScroll">
            <a:avLst>
              <a:gd name="adj" fmla="val 1915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80B991-7C88-2BA5-1DA6-5C2F476960AB}"/>
              </a:ext>
            </a:extLst>
          </p:cNvPr>
          <p:cNvSpPr txBox="1"/>
          <p:nvPr/>
        </p:nvSpPr>
        <p:spPr>
          <a:xfrm>
            <a:off x="8076324" y="2633407"/>
            <a:ext cx="783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확률 상세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0DB66-3C7C-BF07-F099-E462B18F4712}"/>
              </a:ext>
            </a:extLst>
          </p:cNvPr>
          <p:cNvSpPr/>
          <p:nvPr/>
        </p:nvSpPr>
        <p:spPr>
          <a:xfrm>
            <a:off x="3217001" y="2317237"/>
            <a:ext cx="1131890" cy="53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총기 소환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488E68-DEF0-71FB-BEBC-695EDAE77A8E}"/>
              </a:ext>
            </a:extLst>
          </p:cNvPr>
          <p:cNvSpPr/>
          <p:nvPr/>
        </p:nvSpPr>
        <p:spPr>
          <a:xfrm>
            <a:off x="4340975" y="2317237"/>
            <a:ext cx="1131890" cy="5340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부착물 소환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C8898-95F9-411A-FAF7-7B05F9646EB7}"/>
              </a:ext>
            </a:extLst>
          </p:cNvPr>
          <p:cNvSpPr/>
          <p:nvPr/>
        </p:nvSpPr>
        <p:spPr>
          <a:xfrm>
            <a:off x="5472865" y="2317237"/>
            <a:ext cx="1231573" cy="5340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패키지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0DF3C6-991D-D291-36DD-38B82A610173}"/>
              </a:ext>
            </a:extLst>
          </p:cNvPr>
          <p:cNvSpPr/>
          <p:nvPr/>
        </p:nvSpPr>
        <p:spPr>
          <a:xfrm>
            <a:off x="6704438" y="2315427"/>
            <a:ext cx="1231573" cy="5340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보석 충전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F7E46E-5DDF-45D5-0101-A73C275A0E84}"/>
              </a:ext>
            </a:extLst>
          </p:cNvPr>
          <p:cNvSpPr/>
          <p:nvPr/>
        </p:nvSpPr>
        <p:spPr>
          <a:xfrm>
            <a:off x="7791472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F4997A8-6D67-EE29-585A-D4B7D6698599}"/>
              </a:ext>
            </a:extLst>
          </p:cNvPr>
          <p:cNvSpPr/>
          <p:nvPr/>
        </p:nvSpPr>
        <p:spPr>
          <a:xfrm>
            <a:off x="6586199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25A7C6-14BD-52CA-1F49-AADC48CF1476}"/>
              </a:ext>
            </a:extLst>
          </p:cNvPr>
          <p:cNvSpPr txBox="1"/>
          <p:nvPr/>
        </p:nvSpPr>
        <p:spPr>
          <a:xfrm>
            <a:off x="9699181" y="44120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고정</a:t>
            </a:r>
          </a:p>
        </p:txBody>
      </p:sp>
      <p:pic>
        <p:nvPicPr>
          <p:cNvPr id="36" name="그림 35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7970B369-3CA0-7562-03B2-9E454DA9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173" y="4585289"/>
            <a:ext cx="134727" cy="127065"/>
          </a:xfrm>
          <a:prstGeom prst="rect">
            <a:avLst/>
          </a:prstGeom>
        </p:spPr>
      </p:pic>
      <p:pic>
        <p:nvPicPr>
          <p:cNvPr id="37" name="그림 36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E929080D-86A7-C934-9631-9962491BF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209" y="4585289"/>
            <a:ext cx="134727" cy="127065"/>
          </a:xfrm>
          <a:prstGeom prst="rect">
            <a:avLst/>
          </a:prstGeom>
        </p:spPr>
      </p:pic>
      <p:pic>
        <p:nvPicPr>
          <p:cNvPr id="38" name="그림 3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8D80DFE8-D2EA-10D2-EA39-8791BF2AD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797" y="4585289"/>
            <a:ext cx="134727" cy="1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E77E49-7589-7FFF-EB23-5A2806509896}"/>
              </a:ext>
            </a:extLst>
          </p:cNvPr>
          <p:cNvSpPr/>
          <p:nvPr/>
        </p:nvSpPr>
        <p:spPr>
          <a:xfrm>
            <a:off x="1885950" y="2245323"/>
            <a:ext cx="8394700" cy="6723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071A11B-A5A1-B862-43D4-96979184A77E}"/>
              </a:ext>
            </a:extLst>
          </p:cNvPr>
          <p:cNvSpPr/>
          <p:nvPr/>
        </p:nvSpPr>
        <p:spPr>
          <a:xfrm>
            <a:off x="1885950" y="3043824"/>
            <a:ext cx="8394700" cy="1790700"/>
          </a:xfrm>
          <a:prstGeom prst="roundRect">
            <a:avLst>
              <a:gd name="adj" fmla="val 7447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ㅈ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6FADB2-569C-1EBF-854E-5C37D485D49A}"/>
              </a:ext>
            </a:extLst>
          </p:cNvPr>
          <p:cNvSpPr/>
          <p:nvPr/>
        </p:nvSpPr>
        <p:spPr>
          <a:xfrm>
            <a:off x="3429385" y="3223667"/>
            <a:ext cx="1167564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495B4D-FA72-5DAE-666B-E81284867606}"/>
              </a:ext>
            </a:extLst>
          </p:cNvPr>
          <p:cNvSpPr/>
          <p:nvPr/>
        </p:nvSpPr>
        <p:spPr>
          <a:xfrm>
            <a:off x="4698646" y="3223667"/>
            <a:ext cx="1167564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6C8EF1-90D9-A7E6-E991-B5832591C96A}"/>
              </a:ext>
            </a:extLst>
          </p:cNvPr>
          <p:cNvSpPr/>
          <p:nvPr/>
        </p:nvSpPr>
        <p:spPr>
          <a:xfrm>
            <a:off x="5967919" y="3223667"/>
            <a:ext cx="1076558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6924A1-22F7-E10E-036B-B5DDF5932348}"/>
              </a:ext>
            </a:extLst>
          </p:cNvPr>
          <p:cNvSpPr/>
          <p:nvPr/>
        </p:nvSpPr>
        <p:spPr>
          <a:xfrm>
            <a:off x="7128885" y="3223667"/>
            <a:ext cx="1076558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012678-9134-B52D-F1DB-873D9B8F88F7}"/>
              </a:ext>
            </a:extLst>
          </p:cNvPr>
          <p:cNvSpPr/>
          <p:nvPr/>
        </p:nvSpPr>
        <p:spPr>
          <a:xfrm>
            <a:off x="8301612" y="3223667"/>
            <a:ext cx="681575" cy="143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</a:t>
            </a:r>
            <a:r>
              <a:rPr lang="ko-KR" altLang="en-US" dirty="0"/>
              <a:t> 상점 </a:t>
            </a:r>
            <a:r>
              <a:rPr lang="en-US" altLang="ko-KR" dirty="0"/>
              <a:t>UI 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ED4695-82AB-0574-8CBE-9F28846E9085}"/>
              </a:ext>
            </a:extLst>
          </p:cNvPr>
          <p:cNvGrpSpPr/>
          <p:nvPr/>
        </p:nvGrpSpPr>
        <p:grpSpPr>
          <a:xfrm>
            <a:off x="3208812" y="1828264"/>
            <a:ext cx="5774375" cy="3201472"/>
            <a:chOff x="1578925" y="2590837"/>
            <a:chExt cx="3716789" cy="20606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BF9457-D8F4-CAD5-A5F0-0BC286A19832}"/>
                </a:ext>
              </a:extLst>
            </p:cNvPr>
            <p:cNvGrpSpPr/>
            <p:nvPr/>
          </p:nvGrpSpPr>
          <p:grpSpPr>
            <a:xfrm>
              <a:off x="1578925" y="2590837"/>
              <a:ext cx="3716789" cy="2060690"/>
              <a:chOff x="1129339" y="2392595"/>
              <a:chExt cx="3716789" cy="206069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7F1A0056-8722-E3C3-7762-1A0D49CF1736}"/>
                  </a:ext>
                </a:extLst>
              </p:cNvPr>
              <p:cNvGrpSpPr/>
              <p:nvPr/>
            </p:nvGrpSpPr>
            <p:grpSpPr>
              <a:xfrm>
                <a:off x="1129339" y="2392595"/>
                <a:ext cx="3716789" cy="2060690"/>
                <a:chOff x="1452002" y="2701214"/>
                <a:chExt cx="3902901" cy="2195385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483D114-6D0F-6F5D-8F98-E7BA202AB4FA}"/>
                    </a:ext>
                  </a:extLst>
                </p:cNvPr>
                <p:cNvSpPr/>
                <p:nvPr/>
              </p:nvSpPr>
              <p:spPr>
                <a:xfrm>
                  <a:off x="1452002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3D89FC9-6D57-7461-57C4-8F8CBA716FF5}"/>
                    </a:ext>
                  </a:extLst>
                </p:cNvPr>
                <p:cNvSpPr/>
                <p:nvPr/>
              </p:nvSpPr>
              <p:spPr>
                <a:xfrm>
                  <a:off x="3892033" y="2701214"/>
                  <a:ext cx="1079117" cy="2372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유료 재화</a:t>
                  </a:r>
                </a:p>
              </p:txBody>
            </p:sp>
          </p:grpSp>
          <p:sp>
            <p:nvSpPr>
              <p:cNvPr id="15" name="곱하기 기호 14">
                <a:extLst>
                  <a:ext uri="{FF2B5EF4-FFF2-40B4-BE49-F238E27FC236}">
                    <a16:creationId xmlns:a16="http://schemas.microsoft.com/office/drawing/2014/main" id="{37F0AA63-A5D1-4467-2973-61611B006769}"/>
                  </a:ext>
                </a:extLst>
              </p:cNvPr>
              <p:cNvSpPr/>
              <p:nvPr/>
            </p:nvSpPr>
            <p:spPr>
              <a:xfrm>
                <a:off x="4528924" y="2393528"/>
                <a:ext cx="248277" cy="248277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E4F12E1-6EAC-FEEA-5F1D-087984C90E14}"/>
                  </a:ext>
                </a:extLst>
              </p:cNvPr>
              <p:cNvSpPr/>
              <p:nvPr/>
            </p:nvSpPr>
            <p:spPr>
              <a:xfrm>
                <a:off x="1134610" y="2707332"/>
                <a:ext cx="728563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총기 소환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AC5AA7E-8F6B-B424-1EA8-CEB1CC3CDEBA}"/>
                  </a:ext>
                </a:extLst>
              </p:cNvPr>
              <p:cNvSpPr/>
              <p:nvPr/>
            </p:nvSpPr>
            <p:spPr>
              <a:xfrm>
                <a:off x="1858078" y="2707332"/>
                <a:ext cx="728563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부착물 소환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3F1FF7B-5853-AC50-E4BC-4526EC824BC1}"/>
                  </a:ext>
                </a:extLst>
              </p:cNvPr>
              <p:cNvSpPr/>
              <p:nvPr/>
            </p:nvSpPr>
            <p:spPr>
              <a:xfrm>
                <a:off x="2586641" y="2708769"/>
                <a:ext cx="792726" cy="343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>
                    <a:solidFill>
                      <a:schemeClr val="tx1"/>
                    </a:solidFill>
                  </a:rPr>
                  <a:t>패키지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0A83CA-5537-0044-E0BB-BCB3FE6CCDDA}"/>
                  </a:ext>
                </a:extLst>
              </p:cNvPr>
              <p:cNvSpPr/>
              <p:nvPr/>
            </p:nvSpPr>
            <p:spPr>
              <a:xfrm>
                <a:off x="3379367" y="2709082"/>
                <a:ext cx="792726" cy="3437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보석 충전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3F4075-94F3-8F68-B553-948D01F8C1E6}"/>
                </a:ext>
              </a:extLst>
            </p:cNvPr>
            <p:cNvSpPr txBox="1"/>
            <p:nvPr/>
          </p:nvSpPr>
          <p:spPr>
            <a:xfrm>
              <a:off x="1631184" y="2635643"/>
              <a:ext cx="1600108" cy="2179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/>
                <a:t>상점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6642D4-6A70-8C4F-9BBB-F844D82C485E}"/>
              </a:ext>
            </a:extLst>
          </p:cNvPr>
          <p:cNvSpPr/>
          <p:nvPr/>
        </p:nvSpPr>
        <p:spPr>
          <a:xfrm>
            <a:off x="3548520" y="4118742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일일 보급 </a:t>
            </a:r>
            <a:r>
              <a:rPr lang="en-US" altLang="ko-KR" sz="900" dirty="0"/>
              <a:t>(</a:t>
            </a:r>
            <a:r>
              <a:rPr lang="ko-KR" altLang="en-US" sz="900" dirty="0"/>
              <a:t>무료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CBC21A-8E9C-CB6A-E6E2-A8565C320823}"/>
              </a:ext>
            </a:extLst>
          </p:cNvPr>
          <p:cNvSpPr/>
          <p:nvPr/>
        </p:nvSpPr>
        <p:spPr>
          <a:xfrm>
            <a:off x="4825228" y="4118742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A8F77C-5D35-F1F3-A195-BC8031586F36}"/>
              </a:ext>
            </a:extLst>
          </p:cNvPr>
          <p:cNvSpPr/>
          <p:nvPr/>
        </p:nvSpPr>
        <p:spPr>
          <a:xfrm>
            <a:off x="6088217" y="4118742"/>
            <a:ext cx="838839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300134-A645-5821-2378-96EAAC2855AF}"/>
              </a:ext>
            </a:extLst>
          </p:cNvPr>
          <p:cNvSpPr/>
          <p:nvPr/>
        </p:nvSpPr>
        <p:spPr>
          <a:xfrm>
            <a:off x="7249183" y="4118742"/>
            <a:ext cx="840717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F000C8-248F-4AE6-3B6E-500205A3C8F1}"/>
              </a:ext>
            </a:extLst>
          </p:cNvPr>
          <p:cNvSpPr/>
          <p:nvPr/>
        </p:nvSpPr>
        <p:spPr>
          <a:xfrm>
            <a:off x="8421910" y="4118742"/>
            <a:ext cx="561277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625192CE-1719-DCCF-2685-21202FB614DD}"/>
              </a:ext>
            </a:extLst>
          </p:cNvPr>
          <p:cNvSpPr/>
          <p:nvPr/>
        </p:nvSpPr>
        <p:spPr>
          <a:xfrm>
            <a:off x="9516028" y="3767157"/>
            <a:ext cx="601980" cy="338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C5813CFA-8707-100F-484F-11E47D60FAE2}"/>
              </a:ext>
            </a:extLst>
          </p:cNvPr>
          <p:cNvSpPr/>
          <p:nvPr/>
        </p:nvSpPr>
        <p:spPr>
          <a:xfrm flipH="1">
            <a:off x="2104298" y="3767157"/>
            <a:ext cx="601980" cy="338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5F2109-B7D4-9EF1-9E7F-E42673903772}"/>
              </a:ext>
            </a:extLst>
          </p:cNvPr>
          <p:cNvSpPr txBox="1"/>
          <p:nvPr/>
        </p:nvSpPr>
        <p:spPr>
          <a:xfrm>
            <a:off x="9203760" y="4412042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좌우 스크롤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075D75-0587-6492-D83B-BD618D1AD913}"/>
              </a:ext>
            </a:extLst>
          </p:cNvPr>
          <p:cNvSpPr txBox="1"/>
          <p:nvPr/>
        </p:nvSpPr>
        <p:spPr>
          <a:xfrm>
            <a:off x="9698746" y="25652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고정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72CC000-2499-5FFB-BFB9-383AD1C0F3BB}"/>
              </a:ext>
            </a:extLst>
          </p:cNvPr>
          <p:cNvSpPr/>
          <p:nvPr/>
        </p:nvSpPr>
        <p:spPr>
          <a:xfrm>
            <a:off x="7791472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F996A1E-1740-91C3-469D-B16C9CEFFA5E}"/>
              </a:ext>
            </a:extLst>
          </p:cNvPr>
          <p:cNvSpPr/>
          <p:nvPr/>
        </p:nvSpPr>
        <p:spPr>
          <a:xfrm>
            <a:off x="6586199" y="2275675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745258F-452D-4EFD-2692-FE23ECBB1E0C}"/>
              </a:ext>
            </a:extLst>
          </p:cNvPr>
          <p:cNvSpPr/>
          <p:nvPr/>
        </p:nvSpPr>
        <p:spPr>
          <a:xfrm>
            <a:off x="4314273" y="4019481"/>
            <a:ext cx="215661" cy="2156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1F8A8-ABFF-011E-E6E1-A8E5F7F9C243}"/>
              </a:ext>
            </a:extLst>
          </p:cNvPr>
          <p:cNvSpPr txBox="1"/>
          <p:nvPr/>
        </p:nvSpPr>
        <p:spPr>
          <a:xfrm>
            <a:off x="3607861" y="3356245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상품 이미지</a:t>
            </a:r>
            <a:endParaRPr lang="en-US" altLang="ko-KR" sz="1000" dirty="0"/>
          </a:p>
          <a:p>
            <a:pPr algn="ctr"/>
            <a:r>
              <a:rPr lang="en-US" altLang="ko-KR" sz="1000" dirty="0"/>
              <a:t>+</a:t>
            </a:r>
          </a:p>
          <a:p>
            <a:pPr algn="ctr"/>
            <a:r>
              <a:rPr lang="ko-KR" altLang="en-US" sz="10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92B09-3849-BE84-C02C-923AAE266319}"/>
              </a:ext>
            </a:extLst>
          </p:cNvPr>
          <p:cNvSpPr txBox="1"/>
          <p:nvPr/>
        </p:nvSpPr>
        <p:spPr>
          <a:xfrm>
            <a:off x="4852549" y="3356245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상품 이미지</a:t>
            </a:r>
            <a:endParaRPr lang="en-US" altLang="ko-KR" sz="1000" dirty="0"/>
          </a:p>
          <a:p>
            <a:pPr algn="ctr"/>
            <a:r>
              <a:rPr lang="en-US" altLang="ko-KR" sz="1000" dirty="0"/>
              <a:t>+</a:t>
            </a:r>
          </a:p>
          <a:p>
            <a:pPr algn="ctr"/>
            <a:r>
              <a:rPr lang="ko-KR" altLang="en-US" sz="1000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48001-EB3B-18AF-FADE-5DA5E0DE7AF0}"/>
              </a:ext>
            </a:extLst>
          </p:cNvPr>
          <p:cNvSpPr txBox="1"/>
          <p:nvPr/>
        </p:nvSpPr>
        <p:spPr>
          <a:xfrm>
            <a:off x="6080677" y="3356245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상품 이미지</a:t>
            </a:r>
            <a:endParaRPr lang="en-US" altLang="ko-KR" sz="1000" dirty="0"/>
          </a:p>
          <a:p>
            <a:pPr algn="ctr"/>
            <a:r>
              <a:rPr lang="en-US" altLang="ko-KR" sz="1000" dirty="0"/>
              <a:t>+</a:t>
            </a:r>
          </a:p>
          <a:p>
            <a:pPr algn="ctr"/>
            <a:r>
              <a:rPr lang="ko-KR" altLang="en-US" sz="1000" dirty="0"/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67B47-1A74-C008-AA82-9214EF906A5C}"/>
              </a:ext>
            </a:extLst>
          </p:cNvPr>
          <p:cNvSpPr txBox="1"/>
          <p:nvPr/>
        </p:nvSpPr>
        <p:spPr>
          <a:xfrm>
            <a:off x="7222734" y="3356245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상품 이미지</a:t>
            </a:r>
            <a:endParaRPr lang="en-US" altLang="ko-KR" sz="1000" dirty="0"/>
          </a:p>
          <a:p>
            <a:pPr algn="ctr"/>
            <a:r>
              <a:rPr lang="en-US" altLang="ko-KR" sz="1000" dirty="0"/>
              <a:t>+</a:t>
            </a:r>
          </a:p>
          <a:p>
            <a:pPr algn="ctr"/>
            <a:r>
              <a:rPr lang="ko-KR" altLang="en-US" sz="1000" dirty="0"/>
              <a:t>설명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F765A40-E87D-4C01-B6BF-246586780D52}"/>
              </a:ext>
            </a:extLst>
          </p:cNvPr>
          <p:cNvGrpSpPr/>
          <p:nvPr/>
        </p:nvGrpSpPr>
        <p:grpSpPr>
          <a:xfrm>
            <a:off x="5029881" y="4120566"/>
            <a:ext cx="511679" cy="437684"/>
            <a:chOff x="4831422" y="5445617"/>
            <a:chExt cx="511679" cy="437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43E17-2018-1F20-341D-2EA1C50DA582}"/>
                </a:ext>
              </a:extLst>
            </p:cNvPr>
            <p:cNvSpPr txBox="1"/>
            <p:nvPr/>
          </p:nvSpPr>
          <p:spPr>
            <a:xfrm>
              <a:off x="4870696" y="5445617"/>
              <a:ext cx="4331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33000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83F1551-0D4F-6F3C-DA4C-025720B443B6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4870696" y="5545645"/>
              <a:ext cx="4331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B305CC4-85A5-3110-4952-5D9742E67CC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4967288" y="5545645"/>
              <a:ext cx="336540" cy="818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71ED199-5662-A6CA-B366-FD3FADE18C7B}"/>
                </a:ext>
              </a:extLst>
            </p:cNvPr>
            <p:cNvCxnSpPr>
              <a:cxnSpLocks/>
            </p:cNvCxnSpPr>
            <p:nvPr/>
          </p:nvCxnSpPr>
          <p:spPr>
            <a:xfrm>
              <a:off x="4967288" y="5627506"/>
              <a:ext cx="164367" cy="807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A65AA0-AC7C-8CDE-13CC-48D5037AAF8B}"/>
                </a:ext>
              </a:extLst>
            </p:cNvPr>
            <p:cNvSpPr txBox="1"/>
            <p:nvPr/>
          </p:nvSpPr>
          <p:spPr>
            <a:xfrm>
              <a:off x="4831422" y="5667857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5500W</a:t>
              </a:r>
              <a:endParaRPr lang="ko-KR" altLang="en-US" sz="8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FCF9649-3F99-E3DE-55BA-4831D49CC506}"/>
              </a:ext>
            </a:extLst>
          </p:cNvPr>
          <p:cNvGrpSpPr/>
          <p:nvPr/>
        </p:nvGrpSpPr>
        <p:grpSpPr>
          <a:xfrm>
            <a:off x="6219780" y="4120566"/>
            <a:ext cx="569387" cy="437684"/>
            <a:chOff x="4831422" y="5445617"/>
            <a:chExt cx="569387" cy="43768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085781-286A-30A4-918D-79E8EE1F6C2F}"/>
                </a:ext>
              </a:extLst>
            </p:cNvPr>
            <p:cNvSpPr txBox="1"/>
            <p:nvPr/>
          </p:nvSpPr>
          <p:spPr>
            <a:xfrm>
              <a:off x="4870696" y="5445617"/>
              <a:ext cx="4331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55000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C0EB92B-0C5D-DE08-A08B-2E274D2B0FFF}"/>
                </a:ext>
              </a:extLst>
            </p:cNvPr>
            <p:cNvCxnSpPr>
              <a:stCxn id="71" idx="1"/>
              <a:endCxn id="71" idx="3"/>
            </p:cNvCxnSpPr>
            <p:nvPr/>
          </p:nvCxnSpPr>
          <p:spPr>
            <a:xfrm>
              <a:off x="4870696" y="5545645"/>
              <a:ext cx="4331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FF81D8C-30A4-C5C9-8EAE-040E74090244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H="1">
              <a:off x="4967288" y="5545645"/>
              <a:ext cx="336540" cy="818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D7F3F2E-D59B-A80C-A6B6-79EFDDDC606F}"/>
                </a:ext>
              </a:extLst>
            </p:cNvPr>
            <p:cNvCxnSpPr>
              <a:cxnSpLocks/>
            </p:cNvCxnSpPr>
            <p:nvPr/>
          </p:nvCxnSpPr>
          <p:spPr>
            <a:xfrm>
              <a:off x="4967288" y="5627506"/>
              <a:ext cx="164367" cy="807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FE3B49-FD4E-8C14-3987-79CAF04A2F21}"/>
                </a:ext>
              </a:extLst>
            </p:cNvPr>
            <p:cNvSpPr txBox="1"/>
            <p:nvPr/>
          </p:nvSpPr>
          <p:spPr>
            <a:xfrm>
              <a:off x="4831422" y="5667857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11000W</a:t>
              </a:r>
              <a:endParaRPr lang="ko-KR" altLang="en-US" sz="800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7F88891-F613-BE36-82A4-EEFAB7D8814B}"/>
              </a:ext>
            </a:extLst>
          </p:cNvPr>
          <p:cNvGrpSpPr/>
          <p:nvPr/>
        </p:nvGrpSpPr>
        <p:grpSpPr>
          <a:xfrm>
            <a:off x="7382470" y="4120566"/>
            <a:ext cx="569387" cy="437684"/>
            <a:chOff x="4802568" y="5445617"/>
            <a:chExt cx="569387" cy="43768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AB891F-E3CC-5B96-59A6-735B178DD27E}"/>
                </a:ext>
              </a:extLst>
            </p:cNvPr>
            <p:cNvSpPr txBox="1"/>
            <p:nvPr/>
          </p:nvSpPr>
          <p:spPr>
            <a:xfrm>
              <a:off x="4870696" y="5445617"/>
              <a:ext cx="4331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55000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CD15414-A6D4-F3EA-83D3-BA3E6D0E1DE4}"/>
                </a:ext>
              </a:extLst>
            </p:cNvPr>
            <p:cNvCxnSpPr>
              <a:stCxn id="77" idx="1"/>
              <a:endCxn id="77" idx="3"/>
            </p:cNvCxnSpPr>
            <p:nvPr/>
          </p:nvCxnSpPr>
          <p:spPr>
            <a:xfrm>
              <a:off x="4870696" y="5545645"/>
              <a:ext cx="4331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5DCBF5A-0994-58A8-6F46-B3F5DE65187B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H="1">
              <a:off x="4967288" y="5545645"/>
              <a:ext cx="336540" cy="818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6C3DDB9-B2A1-9BEB-9791-F8A7A55EB7F4}"/>
                </a:ext>
              </a:extLst>
            </p:cNvPr>
            <p:cNvCxnSpPr>
              <a:cxnSpLocks/>
            </p:cNvCxnSpPr>
            <p:nvPr/>
          </p:nvCxnSpPr>
          <p:spPr>
            <a:xfrm>
              <a:off x="4967288" y="5627506"/>
              <a:ext cx="164367" cy="807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1DD421-BB3F-9E74-364A-148AA17FA427}"/>
                </a:ext>
              </a:extLst>
            </p:cNvPr>
            <p:cNvSpPr txBox="1"/>
            <p:nvPr/>
          </p:nvSpPr>
          <p:spPr>
            <a:xfrm>
              <a:off x="4802568" y="5667857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11000W</a:t>
              </a:r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710C69A-E5B9-205F-C0D4-067940D64F53}"/>
              </a:ext>
            </a:extLst>
          </p:cNvPr>
          <p:cNvSpPr txBox="1"/>
          <p:nvPr/>
        </p:nvSpPr>
        <p:spPr>
          <a:xfrm>
            <a:off x="4379830" y="5675870"/>
            <a:ext cx="3432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할인 전 가격을 기재하여 구매 욕구 유발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97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1073</Words>
  <Application>Microsoft Office PowerPoint</Application>
  <PresentationFormat>와이드스크린</PresentationFormat>
  <Paragraphs>363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맑은 고딕</vt:lpstr>
      <vt:lpstr>Arial</vt:lpstr>
      <vt:lpstr>Office 테마</vt:lpstr>
      <vt:lpstr>아스트라 거너  상점 시스템</vt:lpstr>
      <vt:lpstr>목차</vt:lpstr>
      <vt:lpstr>1. 상점 시스템 개요</vt:lpstr>
      <vt:lpstr>1-1. 목적</vt:lpstr>
      <vt:lpstr>1-2. 구성 요소</vt:lpstr>
      <vt:lpstr>2. 상점 시스템 상세</vt:lpstr>
      <vt:lpstr>2-1. 상점 진입</vt:lpstr>
      <vt:lpstr>2-2. 상점 UI (소환)</vt:lpstr>
      <vt:lpstr>2-3. 상점 UI (패키지)</vt:lpstr>
      <vt:lpstr>2-4. 상점 UI (보석 충전)</vt:lpstr>
      <vt:lpstr>2-5. 상점UI 상세 기능</vt:lpstr>
      <vt:lpstr>2-6. 소환 UI 상세 기능</vt:lpstr>
      <vt:lpstr>2-7. 상품 구매 UI 상세 기능</vt:lpstr>
      <vt:lpstr>2-8. 유저 플로우</vt:lpstr>
      <vt:lpstr>3. 데이터 관리</vt:lpstr>
      <vt:lpstr>3-1. 소환 데이터 테이블 관리 방식</vt:lpstr>
      <vt:lpstr>3-2. 패키지, 보석 충전 데이터 시트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준영 조</cp:lastModifiedBy>
  <cp:revision>255</cp:revision>
  <dcterms:created xsi:type="dcterms:W3CDTF">2017-09-26T02:52:19Z</dcterms:created>
  <dcterms:modified xsi:type="dcterms:W3CDTF">2023-09-05T08:59:21Z</dcterms:modified>
  <cp:version/>
</cp:coreProperties>
</file>