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68" r:id="rId2"/>
    <p:sldId id="303" r:id="rId3"/>
    <p:sldId id="1472" r:id="rId4"/>
    <p:sldId id="1493" r:id="rId5"/>
    <p:sldId id="1474" r:id="rId6"/>
    <p:sldId id="1473" r:id="rId7"/>
    <p:sldId id="1499" r:id="rId8"/>
    <p:sldId id="1477" r:id="rId9"/>
    <p:sldId id="1495" r:id="rId10"/>
    <p:sldId id="1494" r:id="rId11"/>
    <p:sldId id="1492" r:id="rId12"/>
    <p:sldId id="1489" r:id="rId13"/>
    <p:sldId id="1490" r:id="rId14"/>
    <p:sldId id="1501" r:id="rId15"/>
    <p:sldId id="1500" r:id="rId16"/>
    <p:sldId id="1496" r:id="rId17"/>
    <p:sldId id="1502" r:id="rId18"/>
    <p:sldId id="1503" r:id="rId19"/>
    <p:sldId id="1497" r:id="rId20"/>
    <p:sldId id="1487" r:id="rId21"/>
    <p:sldId id="1485" r:id="rId22"/>
    <p:sldId id="1505" r:id="rId23"/>
    <p:sldId id="150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D34680-212C-92E1-7428-E07333B0E904}" name="조 준영" initials="조준" userId="ca2aeba951d90199" providerId="Windows Live"/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80C0"/>
    <a:srgbClr val="FF002A"/>
    <a:srgbClr val="FFFB00"/>
    <a:srgbClr val="9000FF"/>
    <a:srgbClr val="FFFFFF"/>
    <a:srgbClr val="00FF48"/>
    <a:srgbClr val="B9B9B9"/>
    <a:srgbClr val="F000DF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38E71-7B28-4C0D-9300-561ED320250B}" v="593" dt="2023-06-30T10:29:14.212"/>
    <p1510:client id="{8492D127-3637-4ACE-8370-2FD6F627818C}" v="862" dt="2023-06-29T11:12:03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7" autoAdjust="0"/>
    <p:restoredTop sz="93451" autoAdjust="0"/>
  </p:normalViewPr>
  <p:slideViewPr>
    <p:cSldViewPr snapToGrid="0">
      <p:cViewPr varScale="1">
        <p:scale>
          <a:sx n="72" d="100"/>
          <a:sy n="72" d="100"/>
        </p:scale>
        <p:origin x="84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8492D127-3637-4ACE-8370-2FD6F627818C}"/>
    <pc:docChg chg="undo custSel addSld delSld modSld sldOrd">
      <pc:chgData name="조 준영" userId="ca2aeba951d90199" providerId="LiveId" clId="{8492D127-3637-4ACE-8370-2FD6F627818C}" dt="2023-06-29T11:12:03.188" v="10699"/>
      <pc:docMkLst>
        <pc:docMk/>
      </pc:docMkLst>
      <pc:sldChg chg="modSp mod">
        <pc:chgData name="조 준영" userId="ca2aeba951d90199" providerId="LiveId" clId="{8492D127-3637-4ACE-8370-2FD6F627818C}" dt="2023-06-29T09:52:42.450" v="8258"/>
        <pc:sldMkLst>
          <pc:docMk/>
          <pc:sldMk cId="2527432823" sldId="268"/>
        </pc:sldMkLst>
        <pc:spChg chg="mod">
          <ac:chgData name="조 준영" userId="ca2aeba951d90199" providerId="LiveId" clId="{8492D127-3637-4ACE-8370-2FD6F627818C}" dt="2023-06-29T09:52:42.450" v="8258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8492D127-3637-4ACE-8370-2FD6F627818C}" dt="2023-06-29T02:22:50.142" v="1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addSp modSp mod">
        <pc:chgData name="조 준영" userId="ca2aeba951d90199" providerId="LiveId" clId="{8492D127-3637-4ACE-8370-2FD6F627818C}" dt="2023-06-29T09:53:26.659" v="8317" actId="571"/>
        <pc:sldMkLst>
          <pc:docMk/>
          <pc:sldMk cId="33027959" sldId="303"/>
        </pc:sldMkLst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" creationId="{75261232-99C9-380D-49EA-D7A902E4B814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5" creationId="{92B1E3F4-D9F6-1AF2-2480-3EE89342E27A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6" creationId="{48FCFB04-8FBA-9673-95B6-2DD5183F7735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7" creationId="{F4DF71CE-5D32-E4E4-C402-835611F5ABB8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10" creationId="{5353CB12-5D2B-A066-C670-C9FFB3B03005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0" creationId="{6668B8AE-0833-6F85-F348-BE96166E0281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3" creationId="{2BA44AE8-ED44-545E-562F-FF04F59785DC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4" creationId="{E9560D91-0B3C-A4A0-DDD0-7FEDE821840D}"/>
          </ac:spMkLst>
        </pc:s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3" creationId="{6D849767-B58F-5F0E-BE14-DA9C09C3DBF0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4" creationId="{78A9FA6E-78DD-679B-DBD5-A091925898F6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5" creationId="{5D1C6A2A-5881-9C59-07FF-E7DB915666AD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6" creationId="{F2075A1B-A342-71A7-34DC-7D9D871BBCA1}"/>
          </ac:grpSpMkLst>
        </pc:grpChg>
      </pc:sldChg>
      <pc:sldChg chg="modSp mod">
        <pc:chgData name="조 준영" userId="ca2aeba951d90199" providerId="LiveId" clId="{8492D127-3637-4ACE-8370-2FD6F627818C}" dt="2023-06-29T08:50:49.066" v="5161"/>
        <pc:sldMkLst>
          <pc:docMk/>
          <pc:sldMk cId="397505880" sldId="1472"/>
        </pc:sldMkLst>
        <pc:spChg chg="mod">
          <ac:chgData name="조 준영" userId="ca2aeba951d90199" providerId="LiveId" clId="{8492D127-3637-4ACE-8370-2FD6F627818C}" dt="2023-06-29T08:50:49.066" v="5161"/>
          <ac:spMkLst>
            <pc:docMk/>
            <pc:sldMk cId="397505880" sldId="1472"/>
            <ac:spMk id="38" creationId="{00000000-0000-0000-0000-000000000000}"/>
          </ac:spMkLst>
        </pc:spChg>
      </pc:sldChg>
      <pc:sldChg chg="addSp delSp modSp mod">
        <pc:chgData name="조 준영" userId="ca2aeba951d90199" providerId="LiveId" clId="{8492D127-3637-4ACE-8370-2FD6F627818C}" dt="2023-06-29T10:24:09.511" v="9822"/>
        <pc:sldMkLst>
          <pc:docMk/>
          <pc:sldMk cId="11664771" sldId="1473"/>
        </pc:sldMkLst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4" creationId="{733B6DFB-9E59-0EF7-8687-01F4B4812080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5" creationId="{A9ECD864-94C2-17C6-8A7F-B17B376976D9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6" creationId="{FD37DD75-330D-2E1F-1D4E-EF5AE81911EE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7" creationId="{A576F0C5-B549-8193-A856-4DBA020491D5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9" creationId="{B936AD37-4621-2923-DAC1-F31C02F4B91D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1" creationId="{E8D535F4-E51E-E63F-C95F-E9162E647B49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3" creationId="{2DA4DAC8-2B39-540F-D440-2057B69B2847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4" creationId="{34AAF5E0-9F0C-E2A9-218F-DD786FD104A3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5" creationId="{B4908D29-7F3F-C7D1-939A-CF3094306C90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6" creationId="{2A76F437-237B-B806-1594-3387F1E3EB94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7" creationId="{EE9C43CC-7850-D72B-108C-5A2686DC3D1A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8" creationId="{C03A6BDE-DEA8-D3E5-6AA6-989AE784B484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9" creationId="{4BC5A987-A689-E325-8822-BCA1E9F63293}"/>
          </ac:spMkLst>
        </pc:spChg>
        <pc:spChg chg="mod">
          <ac:chgData name="조 준영" userId="ca2aeba951d90199" providerId="LiveId" clId="{8492D127-3637-4ACE-8370-2FD6F627818C}" dt="2023-06-29T10:07:01.694" v="9075"/>
          <ac:spMkLst>
            <pc:docMk/>
            <pc:sldMk cId="11664771" sldId="1473"/>
            <ac:spMk id="38" creationId="{00000000-0000-0000-0000-000000000000}"/>
          </ac:spMkLst>
        </pc:spChg>
        <pc:grpChg chg="add del mod">
          <ac:chgData name="조 준영" userId="ca2aeba951d90199" providerId="LiveId" clId="{8492D127-3637-4ACE-8370-2FD6F627818C}" dt="2023-06-29T10:24:09.511" v="9822"/>
          <ac:grpSpMkLst>
            <pc:docMk/>
            <pc:sldMk cId="11664771" sldId="1473"/>
            <ac:grpSpMk id="2" creationId="{16B11CF4-4DDF-322A-221A-F5AE2EA95C31}"/>
          </ac:grpSpMkLst>
        </pc:grpChg>
        <pc:grpChg chg="mod">
          <ac:chgData name="조 준영" userId="ca2aeba951d90199" providerId="LiveId" clId="{8492D127-3637-4ACE-8370-2FD6F627818C}" dt="2023-06-29T10:24:08.682" v="9821"/>
          <ac:grpSpMkLst>
            <pc:docMk/>
            <pc:sldMk cId="11664771" sldId="1473"/>
            <ac:grpSpMk id="3" creationId="{2CC5B736-1714-2FFC-80EB-8CE17803B437}"/>
          </ac:grpSpMkLst>
        </pc:grp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8" creationId="{5A687BB5-2B19-17C7-61A2-7E787895F1D8}"/>
          </ac:picMkLst>
        </pc:pic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10" creationId="{45A838FE-1E68-0F80-BDA3-AA80E46E4098}"/>
          </ac:picMkLst>
        </pc:pic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12" creationId="{86194146-3609-4D4D-8FBD-937E369DEE1B}"/>
          </ac:picMkLst>
        </pc:picChg>
      </pc:sldChg>
      <pc:sldChg chg="addSp delSp modSp mod">
        <pc:chgData name="조 준영" userId="ca2aeba951d90199" providerId="LiveId" clId="{8492D127-3637-4ACE-8370-2FD6F627818C}" dt="2023-06-29T10:38:42.381" v="10339" actId="1036"/>
        <pc:sldMkLst>
          <pc:docMk/>
          <pc:sldMk cId="3196183907" sldId="1474"/>
        </pc:sldMkLst>
        <pc:spChg chg="mod">
          <ac:chgData name="조 준영" userId="ca2aeba951d90199" providerId="LiveId" clId="{8492D127-3637-4ACE-8370-2FD6F627818C}" dt="2023-06-29T10:09:23.823" v="9083" actId="20577"/>
          <ac:spMkLst>
            <pc:docMk/>
            <pc:sldMk cId="3196183907" sldId="1474"/>
            <ac:spMk id="2" creationId="{82A353CE-3830-426E-8E43-E8484A68E5BE}"/>
          </ac:spMkLst>
        </pc:spChg>
        <pc:spChg chg="add mod">
          <ac:chgData name="조 준영" userId="ca2aeba951d90199" providerId="LiveId" clId="{8492D127-3637-4ACE-8370-2FD6F627818C}" dt="2023-06-29T10:38:38.210" v="10337" actId="1036"/>
          <ac:spMkLst>
            <pc:docMk/>
            <pc:sldMk cId="3196183907" sldId="1474"/>
            <ac:spMk id="10" creationId="{CEE2D292-343F-0CA2-786A-ECBB8A22D7EB}"/>
          </ac:spMkLst>
        </pc:spChg>
        <pc:spChg chg="add mod">
          <ac:chgData name="조 준영" userId="ca2aeba951d90199" providerId="LiveId" clId="{8492D127-3637-4ACE-8370-2FD6F627818C}" dt="2023-06-29T10:38:42.381" v="10339" actId="1036"/>
          <ac:spMkLst>
            <pc:docMk/>
            <pc:sldMk cId="3196183907" sldId="1474"/>
            <ac:spMk id="19" creationId="{7F98C9A5-1FB1-D7EB-45D3-B8858EA26519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0" creationId="{A4DE20AF-8D48-8FB7-3E05-824788257B02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2" creationId="{0825A948-37D8-B4DB-8E02-AEC3CB6D5F36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5" creationId="{073FE96C-AEB8-11CC-F9F2-63C4DB04E8D9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7" creationId="{5B5A15DE-323A-840E-46D4-D856D7D0608B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8" creationId="{21D020D3-4FD6-E095-2921-CF7D031CE529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0" creationId="{3F10898F-57C4-668A-F0D1-7E78EEDFAD46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2" creationId="{EA835677-0B21-54AF-D6E5-85610528A9BA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3" creationId="{832B3CC6-2B84-88D9-315A-9B65F99EE942}"/>
          </ac:spMkLst>
        </pc:spChg>
        <pc:grpChg chg="add mod topLvl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21" creationId="{D4B45747-B80D-13C1-4ADC-C3CB843AACA0}"/>
          </ac:grpSpMkLst>
        </pc:grpChg>
        <pc:grpChg chg="add mod topLvl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34" creationId="{B52B8745-51DB-1FB2-361B-5CB015BB0C0D}"/>
          </ac:grpSpMkLst>
        </pc:grpChg>
        <pc:grpChg chg="add del mod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35" creationId="{F299BFA8-9BAD-2A2D-5D22-69F57BFA8E7B}"/>
          </ac:grpSpMkLst>
        </pc:grpChg>
        <pc:grpChg chg="del mod">
          <ac:chgData name="조 준영" userId="ca2aeba951d90199" providerId="LiveId" clId="{8492D127-3637-4ACE-8370-2FD6F627818C}" dt="2023-06-29T03:10:32.115" v="2263" actId="478"/>
          <ac:grpSpMkLst>
            <pc:docMk/>
            <pc:sldMk cId="3196183907" sldId="1474"/>
            <ac:grpSpMk id="39" creationId="{9D870CD7-B63E-580C-D00A-1A0B6AF9AB19}"/>
          </ac:grpSpMkLst>
        </pc:grp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3" creationId="{42F284A1-08B1-B50A-0BA2-8E8A90F76AA1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4" creationId="{973FA861-A953-ECE4-5284-40E059F5495E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5" creationId="{4011BAE5-7FAB-C2C7-62CD-936258A6B27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6" creationId="{66D2FAC7-B292-CD5A-2F04-69E8EB66CC1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7" creationId="{37514665-1885-8469-A783-090DBD26AB20}"/>
          </ac:picMkLst>
        </pc:picChg>
        <pc:picChg chg="add del mod">
          <ac:chgData name="조 준영" userId="ca2aeba951d90199" providerId="LiveId" clId="{8492D127-3637-4ACE-8370-2FD6F627818C}" dt="2023-06-29T08:54:06.277" v="5213" actId="478"/>
          <ac:picMkLst>
            <pc:docMk/>
            <pc:sldMk cId="3196183907" sldId="1474"/>
            <ac:picMk id="8" creationId="{43C53C86-44F1-ABC2-3630-5CCB3B6FA65F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9" creationId="{1FDC0778-9C57-15CC-B7EB-C1FDACD17B55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1" creationId="{5AF20A0A-4553-8E68-C0CE-BA2865B64F7D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2" creationId="{4B5A728E-9381-E984-9330-83997CBAE597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3" creationId="{A7F20D31-5297-E9FF-C718-981AEE33F1CA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5" creationId="{07BB07C6-3377-E73C-C6B3-CE3ED9DAC60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7" creationId="{5387A20A-2E82-7B6B-62CE-AFC5C67D85F3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8" creationId="{7D562991-8D97-29FB-3B24-766833595680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3" creationId="{6EBEDB9D-75CF-0102-2A09-572795322DE7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4" creationId="{A15369B4-4C6F-DAB4-EC56-55E2B02DE654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6" creationId="{7C41889C-543A-2218-AFF0-FA9EF84A0BFF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9" creationId="{68582C64-CA39-6E35-8F38-1F224393ACF6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31" creationId="{8742DFB1-CAD4-DE4B-CB8C-FE0E802FDC63}"/>
          </ac:picMkLst>
        </pc:picChg>
        <pc:cxnChg chg="add mod">
          <ac:chgData name="조 준영" userId="ca2aeba951d90199" providerId="LiveId" clId="{8492D127-3637-4ACE-8370-2FD6F627818C}" dt="2023-06-29T10:12:00.452" v="9216" actId="165"/>
          <ac:cxnSpMkLst>
            <pc:docMk/>
            <pc:sldMk cId="3196183907" sldId="1474"/>
            <ac:cxnSpMk id="16" creationId="{E2E3114B-CF00-4382-AACA-E69A54672883}"/>
          </ac:cxnSpMkLst>
        </pc:cxnChg>
        <pc:cxnChg chg="mod">
          <ac:chgData name="조 준영" userId="ca2aeba951d90199" providerId="LiveId" clId="{8492D127-3637-4ACE-8370-2FD6F627818C}" dt="2023-06-29T03:10:32.115" v="2263" actId="478"/>
          <ac:cxnSpMkLst>
            <pc:docMk/>
            <pc:sldMk cId="3196183907" sldId="1474"/>
            <ac:cxnSpMk id="19" creationId="{CD5DA95A-77FA-4603-618E-6D209FDCAAD2}"/>
          </ac:cxnSpMkLst>
        </pc:cxnChg>
        <pc:cxnChg chg="del mod">
          <ac:chgData name="조 준영" userId="ca2aeba951d90199" providerId="LiveId" clId="{8492D127-3637-4ACE-8370-2FD6F627818C}" dt="2023-06-29T03:10:33.328" v="2264" actId="478"/>
          <ac:cxnSpMkLst>
            <pc:docMk/>
            <pc:sldMk cId="3196183907" sldId="1474"/>
            <ac:cxnSpMk id="21" creationId="{0DC67580-0C94-FF37-A7C6-EFDA96547F0C}"/>
          </ac:cxnSpMkLst>
        </pc:cxnChg>
      </pc:sldChg>
      <pc:sldChg chg="addSp delSp modSp add del mod">
        <pc:chgData name="조 준영" userId="ca2aeba951d90199" providerId="LiveId" clId="{8492D127-3637-4ACE-8370-2FD6F627818C}" dt="2023-06-29T09:54:07.368" v="8318" actId="47"/>
        <pc:sldMkLst>
          <pc:docMk/>
          <pc:sldMk cId="2236637374" sldId="1477"/>
        </pc:sldMkLst>
        <pc:spChg chg="mod">
          <ac:chgData name="조 준영" userId="ca2aeba951d90199" providerId="LiveId" clId="{8492D127-3637-4ACE-8370-2FD6F627818C}" dt="2023-06-29T09:52:04.599" v="8241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8492D127-3637-4ACE-8370-2FD6F627818C}" dt="2023-06-29T09:16:27.224" v="6889"/>
          <ac:spMkLst>
            <pc:docMk/>
            <pc:sldMk cId="2236637374" sldId="1477"/>
            <ac:spMk id="3" creationId="{EF6B1CE6-1A8A-56D2-7E82-9C28A4ED29B5}"/>
          </ac:spMkLst>
        </pc:spChg>
        <pc:spChg chg="add del mod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69" creationId="{58D829F8-ABFA-EFC6-6D31-8175C4DB9FA1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77" creationId="{6CB2BDC0-6373-301F-72DB-C10DB8FCD681}"/>
          </ac:spMkLst>
        </pc:spChg>
        <pc:spChg chg="add del">
          <ac:chgData name="조 준영" userId="ca2aeba951d90199" providerId="LiveId" clId="{8492D127-3637-4ACE-8370-2FD6F627818C}" dt="2023-06-29T02:38:55.917" v="281" actId="478"/>
          <ac:spMkLst>
            <pc:docMk/>
            <pc:sldMk cId="2236637374" sldId="1477"/>
            <ac:spMk id="78" creationId="{1FB1422D-D75A-DB7F-CECD-BBC768F7FE7A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79" creationId="{F6EF7002-992D-487A-F4DB-AF3AAC1E889D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80" creationId="{D66E07FA-1905-B408-F05A-4C7A31CCB388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84" creationId="{34F11027-BDA8-EE0F-A84A-F193C5F9F929}"/>
          </ac:spMkLst>
        </pc:s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4" creationId="{20AA92BE-8451-EE64-B8AB-F114A7258584}"/>
          </ac:grpSpMkLst>
        </pc:gr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8" creationId="{D5F9D2D9-E123-1F2A-7FFE-F9AE9EBBB74E}"/>
          </ac:grpSpMkLst>
        </pc:gr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9" creationId="{75D1D253-DF40-0EDB-DDD5-A0D52DE229BA}"/>
          </ac:grpSpMkLst>
        </pc:grpChg>
        <pc:graphicFrameChg chg="add mod modGraphic">
          <ac:chgData name="조 준영" userId="ca2aeba951d90199" providerId="LiveId" clId="{8492D127-3637-4ACE-8370-2FD6F627818C}" dt="2023-06-29T08:46:16.417" v="4714" actId="1036"/>
          <ac:graphicFrameMkLst>
            <pc:docMk/>
            <pc:sldMk cId="2236637374" sldId="1477"/>
            <ac:graphicFrameMk id="6" creationId="{470B5706-E130-A7FC-4C6F-981E9A262AD0}"/>
          </ac:graphicFrameMkLst>
        </pc:graphicFrameChg>
        <pc:cxnChg chg="add del mod">
          <ac:chgData name="조 준영" userId="ca2aeba951d90199" providerId="LiveId" clId="{8492D127-3637-4ACE-8370-2FD6F627818C}" dt="2023-06-29T02:24:32.178" v="55" actId="478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delSp modSp add mod">
        <pc:chgData name="조 준영" userId="ca2aeba951d90199" providerId="LiveId" clId="{8492D127-3637-4ACE-8370-2FD6F627818C}" dt="2023-06-29T10:14:28.956" v="9269" actId="20577"/>
        <pc:sldMkLst>
          <pc:docMk/>
          <pc:sldMk cId="3431288672" sldId="1477"/>
        </pc:sldMkLst>
        <pc:spChg chg="mod">
          <ac:chgData name="조 준영" userId="ca2aeba951d90199" providerId="LiveId" clId="{8492D127-3637-4ACE-8370-2FD6F627818C}" dt="2023-06-29T10:14:15.876" v="9254" actId="20577"/>
          <ac:spMkLst>
            <pc:docMk/>
            <pc:sldMk cId="3431288672" sldId="1477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4:25.233" v="9255" actId="478"/>
          <ac:spMkLst>
            <pc:docMk/>
            <pc:sldMk cId="3431288672" sldId="1477"/>
            <ac:spMk id="94" creationId="{C3DC8C44-11D7-91CB-FD1B-BA5474AA7F2F}"/>
          </ac:spMkLst>
        </pc:spChg>
        <pc:graphicFrameChg chg="modGraphic">
          <ac:chgData name="조 준영" userId="ca2aeba951d90199" providerId="LiveId" clId="{8492D127-3637-4ACE-8370-2FD6F627818C}" dt="2023-06-29T10:14:28.956" v="9269" actId="20577"/>
          <ac:graphicFrameMkLst>
            <pc:docMk/>
            <pc:sldMk cId="3431288672" sldId="1477"/>
            <ac:graphicFrameMk id="91" creationId="{7BB70BBE-8C62-7C3C-6E39-FE882C414F2A}"/>
          </ac:graphicFrameMkLst>
        </pc:graphicFrameChg>
      </pc:sldChg>
      <pc:sldChg chg="add del">
        <pc:chgData name="조 준영" userId="ca2aeba951d90199" providerId="LiveId" clId="{8492D127-3637-4ACE-8370-2FD6F627818C}" dt="2023-06-29T10:15:50.515" v="9313" actId="47"/>
        <pc:sldMkLst>
          <pc:docMk/>
          <pc:sldMk cId="1441337638" sldId="1478"/>
        </pc:sldMkLst>
      </pc:sldChg>
      <pc:sldChg chg="add del">
        <pc:chgData name="조 준영" userId="ca2aeba951d90199" providerId="LiveId" clId="{8492D127-3637-4ACE-8370-2FD6F627818C}" dt="2023-06-29T10:15:51.108" v="9314" actId="47"/>
        <pc:sldMkLst>
          <pc:docMk/>
          <pc:sldMk cId="429039551" sldId="1479"/>
        </pc:sldMkLst>
      </pc:sldChg>
      <pc:sldChg chg="del">
        <pc:chgData name="조 준영" userId="ca2aeba951d90199" providerId="LiveId" clId="{8492D127-3637-4ACE-8370-2FD6F627818C}" dt="2023-06-29T10:15:51.468" v="9315" actId="47"/>
        <pc:sldMkLst>
          <pc:docMk/>
          <pc:sldMk cId="995628698" sldId="1480"/>
        </pc:sldMkLst>
      </pc:sldChg>
      <pc:sldChg chg="del">
        <pc:chgData name="조 준영" userId="ca2aeba951d90199" providerId="LiveId" clId="{8492D127-3637-4ACE-8370-2FD6F627818C}" dt="2023-06-29T10:15:51.796" v="9316" actId="47"/>
        <pc:sldMkLst>
          <pc:docMk/>
          <pc:sldMk cId="4049331373" sldId="1481"/>
        </pc:sldMkLst>
      </pc:sldChg>
      <pc:sldChg chg="del">
        <pc:chgData name="조 준영" userId="ca2aeba951d90199" providerId="LiveId" clId="{8492D127-3637-4ACE-8370-2FD6F627818C}" dt="2023-06-29T10:15:53.405" v="9321" actId="47"/>
        <pc:sldMkLst>
          <pc:docMk/>
          <pc:sldMk cId="3154535121" sldId="1482"/>
        </pc:sldMkLst>
      </pc:sldChg>
      <pc:sldChg chg="del">
        <pc:chgData name="조 준영" userId="ca2aeba951d90199" providerId="LiveId" clId="{8492D127-3637-4ACE-8370-2FD6F627818C}" dt="2023-06-29T10:15:52.077" v="9317" actId="47"/>
        <pc:sldMkLst>
          <pc:docMk/>
          <pc:sldMk cId="3962820716" sldId="1483"/>
        </pc:sldMkLst>
      </pc:sldChg>
      <pc:sldChg chg="del">
        <pc:chgData name="조 준영" userId="ca2aeba951d90199" providerId="LiveId" clId="{8492D127-3637-4ACE-8370-2FD6F627818C}" dt="2023-06-29T10:15:53.733" v="9322" actId="47"/>
        <pc:sldMkLst>
          <pc:docMk/>
          <pc:sldMk cId="2634453223" sldId="1484"/>
        </pc:sldMkLst>
      </pc:sldChg>
      <pc:sldChg chg="del">
        <pc:chgData name="조 준영" userId="ca2aeba951d90199" providerId="LiveId" clId="{8492D127-3637-4ACE-8370-2FD6F627818C}" dt="2023-06-29T10:15:52.327" v="9318" actId="47"/>
        <pc:sldMkLst>
          <pc:docMk/>
          <pc:sldMk cId="1767220515" sldId="1485"/>
        </pc:sldMkLst>
      </pc:sldChg>
      <pc:sldChg chg="modSp add mod">
        <pc:chgData name="조 준영" userId="ca2aeba951d90199" providerId="LiveId" clId="{8492D127-3637-4ACE-8370-2FD6F627818C}" dt="2023-06-29T10:39:36.384" v="10341"/>
        <pc:sldMkLst>
          <pc:docMk/>
          <pc:sldMk cId="2858113703" sldId="1485"/>
        </pc:sldMkLst>
        <pc:spChg chg="mod">
          <ac:chgData name="조 준영" userId="ca2aeba951d90199" providerId="LiveId" clId="{8492D127-3637-4ACE-8370-2FD6F627818C}" dt="2023-06-29T10:19:40.096" v="9699"/>
          <ac:spMkLst>
            <pc:docMk/>
            <pc:sldMk cId="2858113703" sldId="1485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22:44.952" v="9820"/>
          <ac:spMkLst>
            <pc:docMk/>
            <pc:sldMk cId="2858113703" sldId="1485"/>
            <ac:spMk id="3" creationId="{A231DC0F-720F-F738-AEAB-3E18001847C4}"/>
          </ac:spMkLst>
        </pc:spChg>
        <pc:spChg chg="mod">
          <ac:chgData name="조 준영" userId="ca2aeba951d90199" providerId="LiveId" clId="{8492D127-3637-4ACE-8370-2FD6F627818C}" dt="2023-06-29T10:19:08.634" v="9659" actId="20577"/>
          <ac:spMkLst>
            <pc:docMk/>
            <pc:sldMk cId="2858113703" sldId="1485"/>
            <ac:spMk id="75" creationId="{8851B89E-85C0-8102-6FD1-C1CCAAF397C2}"/>
          </ac:spMkLst>
        </pc:spChg>
        <pc:spChg chg="mod">
          <ac:chgData name="조 준영" userId="ca2aeba951d90199" providerId="LiveId" clId="{8492D127-3637-4ACE-8370-2FD6F627818C}" dt="2023-06-29T10:19:17.321" v="9673" actId="20577"/>
          <ac:spMkLst>
            <pc:docMk/>
            <pc:sldMk cId="2858113703" sldId="1485"/>
            <ac:spMk id="76" creationId="{0AC54E13-0806-685F-A97B-3D73FCF153CB}"/>
          </ac:spMkLst>
        </pc:spChg>
        <pc:spChg chg="mod">
          <ac:chgData name="조 준영" userId="ca2aeba951d90199" providerId="LiveId" clId="{8492D127-3637-4ACE-8370-2FD6F627818C}" dt="2023-06-29T10:39:31.964" v="10340"/>
          <ac:spMkLst>
            <pc:docMk/>
            <pc:sldMk cId="2858113703" sldId="1485"/>
            <ac:spMk id="79" creationId="{5D133F72-8518-1507-7A42-6AB00BF52833}"/>
          </ac:spMkLst>
        </pc:spChg>
        <pc:spChg chg="mod">
          <ac:chgData name="조 준영" userId="ca2aeba951d90199" providerId="LiveId" clId="{8492D127-3637-4ACE-8370-2FD6F627818C}" dt="2023-06-29T10:39:36.384" v="10341"/>
          <ac:spMkLst>
            <pc:docMk/>
            <pc:sldMk cId="2858113703" sldId="1485"/>
            <ac:spMk id="80" creationId="{E90E49FE-642D-AB06-00EE-F877A8E77D66}"/>
          </ac:spMkLst>
        </pc:spChg>
      </pc:sldChg>
      <pc:sldChg chg="del">
        <pc:chgData name="조 준영" userId="ca2aeba951d90199" providerId="LiveId" clId="{8492D127-3637-4ACE-8370-2FD6F627818C}" dt="2023-06-29T10:15:52.546" v="9319" actId="47"/>
        <pc:sldMkLst>
          <pc:docMk/>
          <pc:sldMk cId="3849161200" sldId="1486"/>
        </pc:sldMkLst>
      </pc:sldChg>
      <pc:sldChg chg="modSp mod">
        <pc:chgData name="조 준영" userId="ca2aeba951d90199" providerId="LiveId" clId="{8492D127-3637-4ACE-8370-2FD6F627818C}" dt="2023-06-29T10:16:39.894" v="9352"/>
        <pc:sldMkLst>
          <pc:docMk/>
          <pc:sldMk cId="3767869464" sldId="1487"/>
        </pc:sldMkLst>
        <pc:spChg chg="mod">
          <ac:chgData name="조 준영" userId="ca2aeba951d90199" providerId="LiveId" clId="{8492D127-3637-4ACE-8370-2FD6F627818C}" dt="2023-06-29T10:16:39.894" v="9352"/>
          <ac:spMkLst>
            <pc:docMk/>
            <pc:sldMk cId="3767869464" sldId="1487"/>
            <ac:spMk id="38" creationId="{00000000-0000-0000-0000-000000000000}"/>
          </ac:spMkLst>
        </pc:spChg>
      </pc:sldChg>
      <pc:sldChg chg="del">
        <pc:chgData name="조 준영" userId="ca2aeba951d90199" providerId="LiveId" clId="{8492D127-3637-4ACE-8370-2FD6F627818C}" dt="2023-06-29T10:15:52.733" v="9320" actId="47"/>
        <pc:sldMkLst>
          <pc:docMk/>
          <pc:sldMk cId="2059868951" sldId="1488"/>
        </pc:sldMkLst>
      </pc:sldChg>
      <pc:sldChg chg="modSp add del mod">
        <pc:chgData name="조 준영" userId="ca2aeba951d90199" providerId="LiveId" clId="{8492D127-3637-4ACE-8370-2FD6F627818C}" dt="2023-06-29T08:50:27.936" v="5115" actId="47"/>
        <pc:sldMkLst>
          <pc:docMk/>
          <pc:sldMk cId="1008486662" sldId="1489"/>
        </pc:sldMkLst>
        <pc:spChg chg="mod">
          <ac:chgData name="조 준영" userId="ca2aeba951d90199" providerId="LiveId" clId="{8492D127-3637-4ACE-8370-2FD6F627818C}" dt="2023-06-29T03:10:15.005" v="2258" actId="20577"/>
          <ac:spMkLst>
            <pc:docMk/>
            <pc:sldMk cId="1008486662" sldId="148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08:44:50.546" v="4656"/>
          <ac:spMkLst>
            <pc:docMk/>
            <pc:sldMk cId="1008486662" sldId="1489"/>
            <ac:spMk id="77" creationId="{6CB2BDC0-6373-301F-72DB-C10DB8FCD681}"/>
          </ac:spMkLst>
        </pc:spChg>
        <pc:spChg chg="mod">
          <ac:chgData name="조 준영" userId="ca2aeba951d90199" providerId="LiveId" clId="{8492D127-3637-4ACE-8370-2FD6F627818C}" dt="2023-06-29T08:44:45.703" v="4639" actId="1076"/>
          <ac:spMkLst>
            <pc:docMk/>
            <pc:sldMk cId="1008486662" sldId="1489"/>
            <ac:spMk id="78" creationId="{1FB1422D-D75A-DB7F-CECD-BBC768F7FE7A}"/>
          </ac:spMkLst>
        </pc:spChg>
      </pc:sldChg>
      <pc:sldChg chg="modSp add mod ord">
        <pc:chgData name="조 준영" userId="ca2aeba951d90199" providerId="LiveId" clId="{8492D127-3637-4ACE-8370-2FD6F627818C}" dt="2023-06-29T10:37:38.813" v="10260" actId="20577"/>
        <pc:sldMkLst>
          <pc:docMk/>
          <pc:sldMk cId="3134020892" sldId="1489"/>
        </pc:sldMkLst>
        <pc:spChg chg="mod">
          <ac:chgData name="조 준영" userId="ca2aeba951d90199" providerId="LiveId" clId="{8492D127-3637-4ACE-8370-2FD6F627818C}" dt="2023-06-29T10:37:38.813" v="10260" actId="20577"/>
          <ac:spMkLst>
            <pc:docMk/>
            <pc:sldMk cId="3134020892" sldId="148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09:41:11.798" v="7624" actId="1076"/>
          <ac:spMkLst>
            <pc:docMk/>
            <pc:sldMk cId="3134020892" sldId="1489"/>
            <ac:spMk id="3" creationId="{EF6B1CE6-1A8A-56D2-7E82-9C28A4ED29B5}"/>
          </ac:spMkLst>
        </pc:spChg>
        <pc:graphicFrameChg chg="modGraphic">
          <ac:chgData name="조 준영" userId="ca2aeba951d90199" providerId="LiveId" clId="{8492D127-3637-4ACE-8370-2FD6F627818C}" dt="2023-06-29T10:03:37.283" v="8888" actId="20577"/>
          <ac:graphicFrameMkLst>
            <pc:docMk/>
            <pc:sldMk cId="3134020892" sldId="1489"/>
            <ac:graphicFrameMk id="6" creationId="{470B5706-E130-A7FC-4C6F-981E9A262AD0}"/>
          </ac:graphicFrameMkLst>
        </pc:graphicFrameChg>
      </pc:sldChg>
      <pc:sldChg chg="addSp delSp modSp add mod">
        <pc:chgData name="조 준영" userId="ca2aeba951d90199" providerId="LiveId" clId="{8492D127-3637-4ACE-8370-2FD6F627818C}" dt="2023-06-29T10:37:41.453" v="10262" actId="20577"/>
        <pc:sldMkLst>
          <pc:docMk/>
          <pc:sldMk cId="3536715951" sldId="1490"/>
        </pc:sldMkLst>
        <pc:spChg chg="mod">
          <ac:chgData name="조 준영" userId="ca2aeba951d90199" providerId="LiveId" clId="{8492D127-3637-4ACE-8370-2FD6F627818C}" dt="2023-06-29T10:37:41.453" v="10262" actId="20577"/>
          <ac:spMkLst>
            <pc:docMk/>
            <pc:sldMk cId="3536715951" sldId="1490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02:57.297" v="8882" actId="20577"/>
          <ac:spMkLst>
            <pc:docMk/>
            <pc:sldMk cId="3536715951" sldId="1490"/>
            <ac:spMk id="3" creationId="{EF6B1CE6-1A8A-56D2-7E82-9C28A4ED29B5}"/>
          </ac:spMkLst>
        </pc:spChg>
        <pc:graphicFrameChg chg="add del mod modGraphic">
          <ac:chgData name="조 준영" userId="ca2aeba951d90199" providerId="LiveId" clId="{8492D127-3637-4ACE-8370-2FD6F627818C}" dt="2023-06-29T09:43:30.277" v="7731" actId="478"/>
          <ac:graphicFrameMkLst>
            <pc:docMk/>
            <pc:sldMk cId="3536715951" sldId="1490"/>
            <ac:graphicFrameMk id="4" creationId="{B2500EBC-41F4-8869-2F57-DFA078E7F5F4}"/>
          </ac:graphicFrameMkLst>
        </pc:graphicFrameChg>
        <pc:graphicFrameChg chg="add mod modGraphic">
          <ac:chgData name="조 준영" userId="ca2aeba951d90199" providerId="LiveId" clId="{8492D127-3637-4ACE-8370-2FD6F627818C}" dt="2023-06-29T10:03:06.759" v="8885" actId="1036"/>
          <ac:graphicFrameMkLst>
            <pc:docMk/>
            <pc:sldMk cId="3536715951" sldId="1490"/>
            <ac:graphicFrameMk id="5" creationId="{22D450E3-1F1F-5746-63B1-7AAEC68A2587}"/>
          </ac:graphicFrameMkLst>
        </pc:graphicFrameChg>
        <pc:graphicFrameChg chg="del modGraphic">
          <ac:chgData name="조 준영" userId="ca2aeba951d90199" providerId="LiveId" clId="{8492D127-3637-4ACE-8370-2FD6F627818C}" dt="2023-06-29T09:41:51.663" v="7625" actId="478"/>
          <ac:graphicFrameMkLst>
            <pc:docMk/>
            <pc:sldMk cId="3536715951" sldId="1490"/>
            <ac:graphicFrameMk id="6" creationId="{470B5706-E130-A7FC-4C6F-981E9A262AD0}"/>
          </ac:graphicFrameMkLst>
        </pc:graphicFrameChg>
      </pc:sldChg>
      <pc:sldChg chg="modSp add del mod">
        <pc:chgData name="조 준영" userId="ca2aeba951d90199" providerId="LiveId" clId="{8492D127-3637-4ACE-8370-2FD6F627818C}" dt="2023-06-29T10:04:08.310" v="8889" actId="47"/>
        <pc:sldMkLst>
          <pc:docMk/>
          <pc:sldMk cId="2748254976" sldId="1491"/>
        </pc:sldMkLst>
        <pc:spChg chg="mod">
          <ac:chgData name="조 준영" userId="ca2aeba951d90199" providerId="LiveId" clId="{8492D127-3637-4ACE-8370-2FD6F627818C}" dt="2023-06-29T09:49:58.231" v="8216" actId="20577"/>
          <ac:spMkLst>
            <pc:docMk/>
            <pc:sldMk cId="2748254976" sldId="1491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8492D127-3637-4ACE-8370-2FD6F627818C}" dt="2023-06-29T11:11:22.087" v="10662" actId="1036"/>
        <pc:sldMkLst>
          <pc:docMk/>
          <pc:sldMk cId="3018306027" sldId="1491"/>
        </pc:sldMkLst>
        <pc:spChg chg="mod">
          <ac:chgData name="조 준영" userId="ca2aeba951d90199" providerId="LiveId" clId="{8492D127-3637-4ACE-8370-2FD6F627818C}" dt="2023-06-29T10:37:46.421" v="10264" actId="20577"/>
          <ac:spMkLst>
            <pc:docMk/>
            <pc:sldMk cId="3018306027" sldId="1491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1:06:30.109" v="10642" actId="1076"/>
          <ac:spMkLst>
            <pc:docMk/>
            <pc:sldMk cId="3018306027" sldId="1491"/>
            <ac:spMk id="3" creationId="{EF6B1CE6-1A8A-56D2-7E82-9C28A4ED29B5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7" creationId="{8F591C5B-C0B1-7F8D-DA92-9F8702C12024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8" creationId="{CB433155-F6CB-8BAB-2A04-69853FE6D1B9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0" creationId="{4C909EBA-0878-6E9E-1667-AD04E357F9D4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2" creationId="{75CAD464-8063-2634-649F-ABD2B5F1362F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3" creationId="{F6C7BD75-0B31-0621-F514-7AC7A6C3AA8C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4" creationId="{8A3AAD1D-7745-5810-3F74-4C9F807AC01B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5" creationId="{4797591C-55CC-5EFE-1536-0290977ED13A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6" creationId="{445F18A4-85E3-2BB8-5147-4EDE0F77C691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7" creationId="{AAD3C330-1712-4F5E-CEA6-32E9CE99F651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8" creationId="{867186F1-AB0B-1D0A-6D70-9912AFCBA00B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0" creationId="{C2C716B8-C14A-355A-DCF6-5115AFBC55A4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1" creationId="{09874D33-8989-C765-3591-2B802563A659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2" creationId="{708B4299-2E41-CD2C-2F70-04EA6A014B0E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3" creationId="{03A893DB-BA2F-91AC-DAD8-4FDE33E81620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4" creationId="{B0E6D5CF-0BD2-B4C8-7C24-19F572B470CA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5" creationId="{8DF5A08E-0C22-BBD1-2B9D-65CAAA1F1022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6" creationId="{96DD45AE-B770-308A-AE4B-95C1CE2511D0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7" creationId="{C66C2A49-B0DB-9B33-5EF7-D165484181CE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8" creationId="{DFB5B8F0-DDEA-795F-D53C-62148E094B0F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9" creationId="{CBD5AC59-92D3-CD1C-5A49-832AE8F4C45D}"/>
          </ac:spMkLst>
        </pc:spChg>
        <pc:spChg chg="add mod">
          <ac:chgData name="조 준영" userId="ca2aeba951d90199" providerId="LiveId" clId="{8492D127-3637-4ACE-8370-2FD6F627818C}" dt="2023-06-29T11:11:22.087" v="10662" actId="1036"/>
          <ac:spMkLst>
            <pc:docMk/>
            <pc:sldMk cId="3018306027" sldId="1491"/>
            <ac:spMk id="33" creationId="{FBEC0264-373E-D396-F2BF-9B6BB120D645}"/>
          </ac:spMkLst>
        </pc:spChg>
        <pc:spChg chg="add mod">
          <ac:chgData name="조 준영" userId="ca2aeba951d90199" providerId="LiveId" clId="{8492D127-3637-4ACE-8370-2FD6F627818C}" dt="2023-06-29T11:11:22.087" v="10662" actId="1036"/>
          <ac:spMkLst>
            <pc:docMk/>
            <pc:sldMk cId="3018306027" sldId="1491"/>
            <ac:spMk id="34" creationId="{5FFCBE41-B32C-DBBF-07B5-B32CBF0D4734}"/>
          </ac:spMkLst>
        </pc:spChg>
        <pc:grpChg chg="add mod">
          <ac:chgData name="조 준영" userId="ca2aeba951d90199" providerId="LiveId" clId="{8492D127-3637-4ACE-8370-2FD6F627818C}" dt="2023-06-29T11:07:05.931" v="10651" actId="1076"/>
          <ac:grpSpMkLst>
            <pc:docMk/>
            <pc:sldMk cId="3018306027" sldId="1491"/>
            <ac:grpSpMk id="4" creationId="{63B3FC85-631E-F490-33CB-F81501F8EA26}"/>
          </ac:grpSpMkLst>
        </pc:grpChg>
        <pc:grpChg chg="mod">
          <ac:chgData name="조 준영" userId="ca2aeba951d90199" providerId="LiveId" clId="{8492D127-3637-4ACE-8370-2FD6F627818C}" dt="2023-06-29T11:04:51.627" v="10628"/>
          <ac:grpSpMkLst>
            <pc:docMk/>
            <pc:sldMk cId="3018306027" sldId="1491"/>
            <ac:grpSpMk id="6" creationId="{FBF39497-52F6-9637-A020-95DAF6219E40}"/>
          </ac:grpSpMkLst>
        </pc:grpChg>
        <pc:grpChg chg="add mod">
          <ac:chgData name="조 준영" userId="ca2aeba951d90199" providerId="LiveId" clId="{8492D127-3637-4ACE-8370-2FD6F627818C}" dt="2023-06-29T11:11:04.201" v="10654" actId="571"/>
          <ac:grpSpMkLst>
            <pc:docMk/>
            <pc:sldMk cId="3018306027" sldId="1491"/>
            <ac:grpSpMk id="19" creationId="{9A4FA06B-F83C-D5F0-BABE-328DCEC46673}"/>
          </ac:grpSpMkLst>
        </pc:grpChg>
        <pc:graphicFrameChg chg="del">
          <ac:chgData name="조 준영" userId="ca2aeba951d90199" providerId="LiveId" clId="{8492D127-3637-4ACE-8370-2FD6F627818C}" dt="2023-06-29T10:05:09.108" v="8914" actId="478"/>
          <ac:graphicFrameMkLst>
            <pc:docMk/>
            <pc:sldMk cId="3018306027" sldId="1491"/>
            <ac:graphicFrameMk id="5" creationId="{22D450E3-1F1F-5746-63B1-7AAEC68A2587}"/>
          </ac:graphicFrameMkLst>
        </pc:graphicFrame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5" creationId="{18EBF851-3989-AF32-55A8-45D94004A1BF}"/>
          </ac:picMkLst>
        </pc:pic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9" creationId="{C0C2C40A-99B8-AB59-6E6D-BAEE168A606A}"/>
          </ac:picMkLst>
        </pc:pic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11" creationId="{CBB52A30-C1DE-8605-D3D5-83EFD6A9EC3E}"/>
          </ac:picMkLst>
        </pc:picChg>
        <pc:cxnChg chg="add mod">
          <ac:chgData name="조 준영" userId="ca2aeba951d90199" providerId="LiveId" clId="{8492D127-3637-4ACE-8370-2FD6F627818C}" dt="2023-06-29T11:07:05.931" v="10651" actId="1076"/>
          <ac:cxnSpMkLst>
            <pc:docMk/>
            <pc:sldMk cId="3018306027" sldId="1491"/>
            <ac:cxnSpMk id="30" creationId="{3976A042-8BF6-826D-065E-4182201DE100}"/>
          </ac:cxnSpMkLst>
        </pc:cxnChg>
      </pc:sldChg>
      <pc:sldChg chg="addSp delSp modSp add mod">
        <pc:chgData name="조 준영" userId="ca2aeba951d90199" providerId="LiveId" clId="{8492D127-3637-4ACE-8370-2FD6F627818C}" dt="2023-06-29T11:11:42.596" v="10672" actId="20577"/>
        <pc:sldMkLst>
          <pc:docMk/>
          <pc:sldMk cId="884514758" sldId="1492"/>
        </pc:sldMkLst>
        <pc:spChg chg="add del mod">
          <ac:chgData name="조 준영" userId="ca2aeba951d90199" providerId="LiveId" clId="{8492D127-3637-4ACE-8370-2FD6F627818C}" dt="2023-06-29T10:57:38.115" v="10484"/>
          <ac:spMkLst>
            <pc:docMk/>
            <pc:sldMk cId="884514758" sldId="1492"/>
            <ac:spMk id="2" creationId="{A3AEB0C8-431E-39DB-9CDC-3C91EE1729B8}"/>
          </ac:spMkLst>
        </pc:spChg>
        <pc:spChg chg="mod">
          <ac:chgData name="조 준영" userId="ca2aeba951d90199" providerId="LiveId" clId="{8492D127-3637-4ACE-8370-2FD6F627818C}" dt="2023-06-29T11:11:42.596" v="10672" actId="20577"/>
          <ac:spMkLst>
            <pc:docMk/>
            <pc:sldMk cId="884514758" sldId="1492"/>
            <ac:spMk id="38" creationId="{00000000-0000-0000-0000-000000000000}"/>
          </ac:spMkLst>
        </pc:spChg>
      </pc:sldChg>
      <pc:sldChg chg="modSp add del mod">
        <pc:chgData name="조 준영" userId="ca2aeba951d90199" providerId="LiveId" clId="{8492D127-3637-4ACE-8370-2FD6F627818C}" dt="2023-06-29T09:55:13.306" v="8443" actId="47"/>
        <pc:sldMkLst>
          <pc:docMk/>
          <pc:sldMk cId="4081368067" sldId="1492"/>
        </pc:sldMkLst>
        <pc:spChg chg="mod">
          <ac:chgData name="조 준영" userId="ca2aeba951d90199" providerId="LiveId" clId="{8492D127-3637-4ACE-8370-2FD6F627818C}" dt="2023-06-29T09:55:03.574" v="8442"/>
          <ac:spMkLst>
            <pc:docMk/>
            <pc:sldMk cId="4081368067" sldId="1492"/>
            <ac:spMk id="2" creationId="{82A353CE-3830-426E-8E43-E8484A68E5BE}"/>
          </ac:spMkLst>
        </pc:spChg>
      </pc:sldChg>
      <pc:sldChg chg="modSp add mod">
        <pc:chgData name="조 준영" userId="ca2aeba951d90199" providerId="LiveId" clId="{8492D127-3637-4ACE-8370-2FD6F627818C}" dt="2023-06-29T10:10:49.672" v="9204" actId="20577"/>
        <pc:sldMkLst>
          <pc:docMk/>
          <pc:sldMk cId="1012545504" sldId="1493"/>
        </pc:sldMkLst>
        <pc:spChg chg="mod">
          <ac:chgData name="조 준영" userId="ca2aeba951d90199" providerId="LiveId" clId="{8492D127-3637-4ACE-8370-2FD6F627818C}" dt="2023-06-29T10:09:55.799" v="9115"/>
          <ac:spMkLst>
            <pc:docMk/>
            <pc:sldMk cId="1012545504" sldId="1493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10:49.672" v="9204" actId="20577"/>
          <ac:spMkLst>
            <pc:docMk/>
            <pc:sldMk cId="1012545504" sldId="1493"/>
            <ac:spMk id="4" creationId="{486ED6C1-A8FF-1895-DE6C-19B5E37B5811}"/>
          </ac:spMkLst>
        </pc:spChg>
        <pc:spChg chg="mod">
          <ac:chgData name="조 준영" userId="ca2aeba951d90199" providerId="LiveId" clId="{8492D127-3637-4ACE-8370-2FD6F627818C}" dt="2023-06-29T10:10:22.662" v="9120" actId="1076"/>
          <ac:spMkLst>
            <pc:docMk/>
            <pc:sldMk cId="1012545504" sldId="1493"/>
            <ac:spMk id="11" creationId="{213C687A-CC7E-C389-4E23-BD0D7F360E42}"/>
          </ac:spMkLst>
        </pc:spChg>
        <pc:spChg chg="mod">
          <ac:chgData name="조 준영" userId="ca2aeba951d90199" providerId="LiveId" clId="{8492D127-3637-4ACE-8370-2FD6F627818C}" dt="2023-06-29T10:10:18.539" v="9119" actId="1076"/>
          <ac:spMkLst>
            <pc:docMk/>
            <pc:sldMk cId="1012545504" sldId="1493"/>
            <ac:spMk id="12" creationId="{8F7D628E-C5A9-A88B-7393-9F427297A787}"/>
          </ac:spMkLst>
        </pc:spChg>
        <pc:spChg chg="mod">
          <ac:chgData name="조 준영" userId="ca2aeba951d90199" providerId="LiveId" clId="{8492D127-3637-4ACE-8370-2FD6F627818C}" dt="2023-06-29T10:10:38.409" v="9196" actId="20577"/>
          <ac:spMkLst>
            <pc:docMk/>
            <pc:sldMk cId="1012545504" sldId="1493"/>
            <ac:spMk id="14" creationId="{7E1936CC-247E-06BD-DCF5-3C166E80ECF3}"/>
          </ac:spMkLst>
        </pc:spChg>
        <pc:spChg chg="mod">
          <ac:chgData name="조 준영" userId="ca2aeba951d90199" providerId="LiveId" clId="{8492D127-3637-4ACE-8370-2FD6F627818C}" dt="2023-06-29T10:10:37.050" v="9195"/>
          <ac:spMkLst>
            <pc:docMk/>
            <pc:sldMk cId="1012545504" sldId="1493"/>
            <ac:spMk id="15" creationId="{CD87E19F-1542-B6DE-8962-DA6AC9C2B031}"/>
          </ac:spMkLst>
        </pc:spChg>
        <pc:picChg chg="mod">
          <ac:chgData name="조 준영" userId="ca2aeba951d90199" providerId="LiveId" clId="{8492D127-3637-4ACE-8370-2FD6F627818C}" dt="2023-06-29T10:10:18.539" v="9119" actId="1076"/>
          <ac:picMkLst>
            <pc:docMk/>
            <pc:sldMk cId="1012545504" sldId="1493"/>
            <ac:picMk id="6" creationId="{19EDB24A-A80E-E0BE-758A-52C737EC79A0}"/>
          </ac:picMkLst>
        </pc:picChg>
        <pc:picChg chg="mod">
          <ac:chgData name="조 준영" userId="ca2aeba951d90199" providerId="LiveId" clId="{8492D127-3637-4ACE-8370-2FD6F627818C}" dt="2023-06-29T10:10:22.662" v="9120" actId="1076"/>
          <ac:picMkLst>
            <pc:docMk/>
            <pc:sldMk cId="1012545504" sldId="1493"/>
            <ac:picMk id="10" creationId="{5C0EB36D-98FD-1FBC-B7E8-30FF74328284}"/>
          </ac:picMkLst>
        </pc:picChg>
      </pc:sldChg>
      <pc:sldChg chg="delSp modSp add mod">
        <pc:chgData name="조 준영" userId="ca2aeba951d90199" providerId="LiveId" clId="{8492D127-3637-4ACE-8370-2FD6F627818C}" dt="2023-06-29T10:14:55.621" v="9286" actId="478"/>
        <pc:sldMkLst>
          <pc:docMk/>
          <pc:sldMk cId="329731492" sldId="1494"/>
        </pc:sldMkLst>
        <pc:spChg chg="mod">
          <ac:chgData name="조 준영" userId="ca2aeba951d90199" providerId="LiveId" clId="{8492D127-3637-4ACE-8370-2FD6F627818C}" dt="2023-06-29T10:14:53.029" v="9285" actId="20577"/>
          <ac:spMkLst>
            <pc:docMk/>
            <pc:sldMk cId="329731492" sldId="1494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4:55.621" v="9286" actId="478"/>
          <ac:spMkLst>
            <pc:docMk/>
            <pc:sldMk cId="329731492" sldId="1494"/>
            <ac:spMk id="94" creationId="{C3DC8C44-11D7-91CB-FD1B-BA5474AA7F2F}"/>
          </ac:spMkLst>
        </pc:spChg>
      </pc:sldChg>
      <pc:sldChg chg="delSp modSp add mod">
        <pc:chgData name="조 준영" userId="ca2aeba951d90199" providerId="LiveId" clId="{8492D127-3637-4ACE-8370-2FD6F627818C}" dt="2023-06-29T10:15:36.956" v="9312" actId="478"/>
        <pc:sldMkLst>
          <pc:docMk/>
          <pc:sldMk cId="1168409169" sldId="1495"/>
        </pc:sldMkLst>
        <pc:spChg chg="mod">
          <ac:chgData name="조 준영" userId="ca2aeba951d90199" providerId="LiveId" clId="{8492D127-3637-4ACE-8370-2FD6F627818C}" dt="2023-06-29T10:15:35.050" v="9311" actId="20577"/>
          <ac:spMkLst>
            <pc:docMk/>
            <pc:sldMk cId="1168409169" sldId="1495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5:36.956" v="9312" actId="478"/>
          <ac:spMkLst>
            <pc:docMk/>
            <pc:sldMk cId="1168409169" sldId="1495"/>
            <ac:spMk id="94" creationId="{C3DC8C44-11D7-91CB-FD1B-BA5474AA7F2F}"/>
          </ac:spMkLst>
        </pc:spChg>
      </pc:sldChg>
      <pc:sldChg chg="modSp add mod">
        <pc:chgData name="조 준영" userId="ca2aeba951d90199" providerId="LiveId" clId="{8492D127-3637-4ACE-8370-2FD6F627818C}" dt="2023-06-29T10:37:50.045" v="10266" actId="20577"/>
        <pc:sldMkLst>
          <pc:docMk/>
          <pc:sldMk cId="1273432445" sldId="1496"/>
        </pc:sldMkLst>
        <pc:spChg chg="mod">
          <ac:chgData name="조 준영" userId="ca2aeba951d90199" providerId="LiveId" clId="{8492D127-3637-4ACE-8370-2FD6F627818C}" dt="2023-06-29T10:37:50.045" v="10266" actId="20577"/>
          <ac:spMkLst>
            <pc:docMk/>
            <pc:sldMk cId="1273432445" sldId="1496"/>
            <ac:spMk id="2" creationId="{82A353CE-3830-426E-8E43-E8484A68E5BE}"/>
          </ac:spMkLst>
        </pc:spChg>
      </pc:sldChg>
      <pc:sldChg chg="modSp add mod">
        <pc:chgData name="조 준영" userId="ca2aeba951d90199" providerId="LiveId" clId="{8492D127-3637-4ACE-8370-2FD6F627818C}" dt="2023-06-29T10:37:52.888" v="10268" actId="20577"/>
        <pc:sldMkLst>
          <pc:docMk/>
          <pc:sldMk cId="565883509" sldId="1497"/>
        </pc:sldMkLst>
        <pc:spChg chg="mod">
          <ac:chgData name="조 준영" userId="ca2aeba951d90199" providerId="LiveId" clId="{8492D127-3637-4ACE-8370-2FD6F627818C}" dt="2023-06-29T10:37:52.888" v="10268" actId="20577"/>
          <ac:spMkLst>
            <pc:docMk/>
            <pc:sldMk cId="565883509" sldId="1497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8492D127-3637-4ACE-8370-2FD6F627818C}" dt="2023-06-29T10:22:15.535" v="9810" actId="20577"/>
        <pc:sldMkLst>
          <pc:docMk/>
          <pc:sldMk cId="981306303" sldId="1498"/>
        </pc:sldMkLst>
        <pc:spChg chg="mod">
          <ac:chgData name="조 준영" userId="ca2aeba951d90199" providerId="LiveId" clId="{8492D127-3637-4ACE-8370-2FD6F627818C}" dt="2023-06-29T10:22:15.535" v="9810" actId="20577"/>
          <ac:spMkLst>
            <pc:docMk/>
            <pc:sldMk cId="981306303" sldId="1498"/>
            <ac:spMk id="3" creationId="{A231DC0F-720F-F738-AEAB-3E18001847C4}"/>
          </ac:spMkLst>
        </pc:spChg>
        <pc:spChg chg="del">
          <ac:chgData name="조 준영" userId="ca2aeba951d90199" providerId="LiveId" clId="{8492D127-3637-4ACE-8370-2FD6F627818C}" dt="2023-06-29T10:20:53.670" v="9773" actId="478"/>
          <ac:spMkLst>
            <pc:docMk/>
            <pc:sldMk cId="981306303" sldId="1498"/>
            <ac:spMk id="6" creationId="{23C5FC2D-607F-379D-5D76-2E0FC2C7CD2A}"/>
          </ac:spMkLst>
        </pc:spChg>
        <pc:spChg chg="mod">
          <ac:chgData name="조 준영" userId="ca2aeba951d90199" providerId="LiveId" clId="{8492D127-3637-4ACE-8370-2FD6F627818C}" dt="2023-06-29T10:21:31.810" v="9784" actId="1076"/>
          <ac:spMkLst>
            <pc:docMk/>
            <pc:sldMk cId="981306303" sldId="1498"/>
            <ac:spMk id="7" creationId="{DB3D5D54-6154-8FA4-535F-B55C9D74D20B}"/>
          </ac:spMkLst>
        </pc:spChg>
        <pc:spChg chg="del">
          <ac:chgData name="조 준영" userId="ca2aeba951d90199" providerId="LiveId" clId="{8492D127-3637-4ACE-8370-2FD6F627818C}" dt="2023-06-29T10:20:47.317" v="9771" actId="478"/>
          <ac:spMkLst>
            <pc:docMk/>
            <pc:sldMk cId="981306303" sldId="1498"/>
            <ac:spMk id="9" creationId="{F4C3A782-81D9-DA86-A14E-11EC92756985}"/>
          </ac:spMkLst>
        </pc:spChg>
        <pc:spChg chg="del">
          <ac:chgData name="조 준영" userId="ca2aeba951d90199" providerId="LiveId" clId="{8492D127-3637-4ACE-8370-2FD6F627818C}" dt="2023-06-29T10:20:45.081" v="9770" actId="478"/>
          <ac:spMkLst>
            <pc:docMk/>
            <pc:sldMk cId="981306303" sldId="1498"/>
            <ac:spMk id="10" creationId="{D260B1C2-C7EB-0B62-DF79-0F8645F16F25}"/>
          </ac:spMkLst>
        </pc:spChg>
        <pc:spChg chg="del">
          <ac:chgData name="조 준영" userId="ca2aeba951d90199" providerId="LiveId" clId="{8492D127-3637-4ACE-8370-2FD6F627818C}" dt="2023-06-29T10:20:50.019" v="9772" actId="478"/>
          <ac:spMkLst>
            <pc:docMk/>
            <pc:sldMk cId="981306303" sldId="1498"/>
            <ac:spMk id="11" creationId="{08040020-838A-6A9A-8BEB-9D68FFBBC41D}"/>
          </ac:spMkLst>
        </pc:spChg>
        <pc:spChg chg="add mod">
          <ac:chgData name="조 준영" userId="ca2aeba951d90199" providerId="LiveId" clId="{8492D127-3637-4ACE-8370-2FD6F627818C}" dt="2023-06-29T10:22:02.695" v="9798" actId="1076"/>
          <ac:spMkLst>
            <pc:docMk/>
            <pc:sldMk cId="981306303" sldId="1498"/>
            <ac:spMk id="15" creationId="{AFAA6F9E-858F-C604-7B7F-734B3116788B}"/>
          </ac:spMkLst>
        </pc:spChg>
        <pc:spChg chg="add mod">
          <ac:chgData name="조 준영" userId="ca2aeba951d90199" providerId="LiveId" clId="{8492D127-3637-4ACE-8370-2FD6F627818C}" dt="2023-06-29T10:22:02.695" v="9798" actId="1076"/>
          <ac:spMkLst>
            <pc:docMk/>
            <pc:sldMk cId="981306303" sldId="1498"/>
            <ac:spMk id="16" creationId="{E8EEF687-82D7-DF6D-B8CE-79E56CC26247}"/>
          </ac:spMkLst>
        </pc:spChg>
        <pc:spChg chg="del">
          <ac:chgData name="조 준영" userId="ca2aeba951d90199" providerId="LiveId" clId="{8492D127-3637-4ACE-8370-2FD6F627818C}" dt="2023-06-29T10:20:38.035" v="9763" actId="478"/>
          <ac:spMkLst>
            <pc:docMk/>
            <pc:sldMk cId="981306303" sldId="1498"/>
            <ac:spMk id="75" creationId="{8851B89E-85C0-8102-6FD1-C1CCAAF397C2}"/>
          </ac:spMkLst>
        </pc:spChg>
        <pc:spChg chg="del">
          <ac:chgData name="조 준영" userId="ca2aeba951d90199" providerId="LiveId" clId="{8492D127-3637-4ACE-8370-2FD6F627818C}" dt="2023-06-29T10:20:38.770" v="9764" actId="478"/>
          <ac:spMkLst>
            <pc:docMk/>
            <pc:sldMk cId="981306303" sldId="1498"/>
            <ac:spMk id="76" creationId="{0AC54E13-0806-685F-A97B-3D73FCF153CB}"/>
          </ac:spMkLst>
        </pc:spChg>
        <pc:spChg chg="del">
          <ac:chgData name="조 준영" userId="ca2aeba951d90199" providerId="LiveId" clId="{8492D127-3637-4ACE-8370-2FD6F627818C}" dt="2023-06-29T10:20:39.770" v="9765" actId="478"/>
          <ac:spMkLst>
            <pc:docMk/>
            <pc:sldMk cId="981306303" sldId="1498"/>
            <ac:spMk id="79" creationId="{5D133F72-8518-1507-7A42-6AB00BF52833}"/>
          </ac:spMkLst>
        </pc:spChg>
        <pc:spChg chg="del">
          <ac:chgData name="조 준영" userId="ca2aeba951d90199" providerId="LiveId" clId="{8492D127-3637-4ACE-8370-2FD6F627818C}" dt="2023-06-29T10:20:40.410" v="9766" actId="478"/>
          <ac:spMkLst>
            <pc:docMk/>
            <pc:sldMk cId="981306303" sldId="1498"/>
            <ac:spMk id="80" creationId="{E90E49FE-642D-AB06-00EE-F877A8E77D66}"/>
          </ac:spMkLst>
        </pc:spChg>
        <pc:spChg chg="del mod">
          <ac:chgData name="조 준영" userId="ca2aeba951d90199" providerId="LiveId" clId="{8492D127-3637-4ACE-8370-2FD6F627818C}" dt="2023-06-29T10:20:41.722" v="9768" actId="478"/>
          <ac:spMkLst>
            <pc:docMk/>
            <pc:sldMk cId="981306303" sldId="1498"/>
            <ac:spMk id="81" creationId="{CFC562A6-7457-C135-6052-4FED5878A000}"/>
          </ac:spMkLst>
        </pc:spChg>
        <pc:spChg chg="del">
          <ac:chgData name="조 준영" userId="ca2aeba951d90199" providerId="LiveId" clId="{8492D127-3637-4ACE-8370-2FD6F627818C}" dt="2023-06-29T10:20:42.519" v="9769" actId="478"/>
          <ac:spMkLst>
            <pc:docMk/>
            <pc:sldMk cId="981306303" sldId="1498"/>
            <ac:spMk id="82" creationId="{FD6C1407-F98F-F56B-C503-FAD423CBF1B0}"/>
          </ac:spMkLst>
        </pc:spChg>
        <pc:grpChg chg="mod">
          <ac:chgData name="조 준영" userId="ca2aeba951d90199" providerId="LiveId" clId="{8492D127-3637-4ACE-8370-2FD6F627818C}" dt="2023-06-29T10:21:04.104" v="9777" actId="1076"/>
          <ac:grpSpMkLst>
            <pc:docMk/>
            <pc:sldMk cId="981306303" sldId="1498"/>
            <ac:grpSpMk id="12" creationId="{284FBD5D-6DC5-A941-A77A-B76636FA1336}"/>
          </ac:grpSpMkLst>
        </pc:grpChg>
        <pc:picChg chg="add mod">
          <ac:chgData name="조 준영" userId="ca2aeba951d90199" providerId="LiveId" clId="{8492D127-3637-4ACE-8370-2FD6F627818C}" dt="2023-06-29T10:22:02.695" v="9798" actId="1076"/>
          <ac:picMkLst>
            <pc:docMk/>
            <pc:sldMk cId="981306303" sldId="1498"/>
            <ac:picMk id="4" creationId="{BFE4E4D3-B1E1-1B32-BEED-0E517BB48AAD}"/>
          </ac:picMkLst>
        </pc:picChg>
        <pc:picChg chg="add mod">
          <ac:chgData name="조 준영" userId="ca2aeba951d90199" providerId="LiveId" clId="{8492D127-3637-4ACE-8370-2FD6F627818C}" dt="2023-06-29T10:22:02.695" v="9798" actId="1076"/>
          <ac:picMkLst>
            <pc:docMk/>
            <pc:sldMk cId="981306303" sldId="1498"/>
            <ac:picMk id="13" creationId="{A176B8D3-AE53-6F49-F05B-D4E72275E1BF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14" creationId="{ABA6B71E-34E6-2939-3C32-058137C95616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68" creationId="{3B4F28B8-DFF6-72F2-149A-99871930B845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0" creationId="{33EED6E8-AF80-EF5F-AC00-F4B4218B0977}"/>
          </ac:picMkLst>
        </pc:picChg>
        <pc:picChg chg="mod">
          <ac:chgData name="조 준영" userId="ca2aeba951d90199" providerId="LiveId" clId="{8492D127-3637-4ACE-8370-2FD6F627818C}" dt="2023-06-29T10:21:04.104" v="9777" actId="1076"/>
          <ac:picMkLst>
            <pc:docMk/>
            <pc:sldMk cId="981306303" sldId="1498"/>
            <ac:picMk id="72" creationId="{37B68FE0-241B-5C45-59A3-B978C5E25739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4" creationId="{33B5EDE3-EDC9-0B41-4BB0-5915EF22CEBA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8" creationId="{6EA8E9E6-417C-384F-C1E0-23A13939961F}"/>
          </ac:picMkLst>
        </pc:picChg>
      </pc:sldChg>
      <pc:sldChg chg="addSp delSp modSp add mod ord">
        <pc:chgData name="조 준영" userId="ca2aeba951d90199" providerId="LiveId" clId="{8492D127-3637-4ACE-8370-2FD6F627818C}" dt="2023-06-29T11:03:03.357" v="10540" actId="14100"/>
        <pc:sldMkLst>
          <pc:docMk/>
          <pc:sldMk cId="2236637374" sldId="1499"/>
        </pc:sldMkLst>
        <pc:spChg chg="mod">
          <ac:chgData name="조 준영" userId="ca2aeba951d90199" providerId="LiveId" clId="{8492D127-3637-4ACE-8370-2FD6F627818C}" dt="2023-06-29T10:25:38.881" v="9866"/>
          <ac:spMkLst>
            <pc:docMk/>
            <pc:sldMk cId="2236637374" sldId="149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33:30.693" v="10200" actId="14100"/>
          <ac:spMkLst>
            <pc:docMk/>
            <pc:sldMk cId="2236637374" sldId="1499"/>
            <ac:spMk id="14" creationId="{D4494BBA-D5C8-2C34-8514-A492468E6A37}"/>
          </ac:spMkLst>
        </pc:spChg>
        <pc:spChg chg="del mod">
          <ac:chgData name="조 준영" userId="ca2aeba951d90199" providerId="LiveId" clId="{8492D127-3637-4ACE-8370-2FD6F627818C}" dt="2023-06-29T10:28:46.843" v="9879" actId="478"/>
          <ac:spMkLst>
            <pc:docMk/>
            <pc:sldMk cId="2236637374" sldId="1499"/>
            <ac:spMk id="15" creationId="{50ED00B7-4023-FDF8-ACFD-B326CCEEE431}"/>
          </ac:spMkLst>
        </pc:spChg>
        <pc:spChg chg="del mod">
          <ac:chgData name="조 준영" userId="ca2aeba951d90199" providerId="LiveId" clId="{8492D127-3637-4ACE-8370-2FD6F627818C}" dt="2023-06-29T10:25:55.955" v="9868" actId="478"/>
          <ac:spMkLst>
            <pc:docMk/>
            <pc:sldMk cId="2236637374" sldId="1499"/>
            <ac:spMk id="17" creationId="{E693A6C0-E0ED-4064-2FE6-4F3496DFABDC}"/>
          </ac:spMkLst>
        </pc:spChg>
        <pc:spChg chg="del mod">
          <ac:chgData name="조 준영" userId="ca2aeba951d90199" providerId="LiveId" clId="{8492D127-3637-4ACE-8370-2FD6F627818C}" dt="2023-06-29T10:26:02.673" v="9870" actId="478"/>
          <ac:spMkLst>
            <pc:docMk/>
            <pc:sldMk cId="2236637374" sldId="1499"/>
            <ac:spMk id="18" creationId="{F8794B21-481B-A57F-85EC-EA99BF9CF81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19" creationId="{9089DFC5-C99B-7D56-B275-D543A09F6D62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21" creationId="{168B18CF-BC6C-E77B-D2DB-6E69D8021075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22" creationId="{59BA593A-06CD-4AC7-5BF0-B5F0D24B8C96}"/>
          </ac:spMkLst>
        </pc:spChg>
        <pc:spChg chg="del">
          <ac:chgData name="조 준영" userId="ca2aeba951d90199" providerId="LiveId" clId="{8492D127-3637-4ACE-8370-2FD6F627818C}" dt="2023-06-29T10:24:21.274" v="9826" actId="478"/>
          <ac:spMkLst>
            <pc:docMk/>
            <pc:sldMk cId="2236637374" sldId="1499"/>
            <ac:spMk id="23" creationId="{4EB4F90B-34EF-B0D9-7442-A4548BA0EFD2}"/>
          </ac:spMkLst>
        </pc:spChg>
        <pc:spChg chg="del mod">
          <ac:chgData name="조 준영" userId="ca2aeba951d90199" providerId="LiveId" clId="{8492D127-3637-4ACE-8370-2FD6F627818C}" dt="2023-06-29T10:26:06.015" v="9871" actId="478"/>
          <ac:spMkLst>
            <pc:docMk/>
            <pc:sldMk cId="2236637374" sldId="1499"/>
            <ac:spMk id="25" creationId="{44624374-5586-A7D3-3327-FD8D057244DB}"/>
          </ac:spMkLst>
        </pc:spChg>
        <pc:spChg chg="mod">
          <ac:chgData name="조 준영" userId="ca2aeba951d90199" providerId="LiveId" clId="{8492D127-3637-4ACE-8370-2FD6F627818C}" dt="2023-06-29T10:25:50.379" v="9867" actId="571"/>
          <ac:spMkLst>
            <pc:docMk/>
            <pc:sldMk cId="2236637374" sldId="1499"/>
            <ac:spMk id="27" creationId="{27F36553-50E3-963C-5885-EFF8179B92E5}"/>
          </ac:spMkLst>
        </pc:spChg>
        <pc:spChg chg="mod">
          <ac:chgData name="조 준영" userId="ca2aeba951d90199" providerId="LiveId" clId="{8492D127-3637-4ACE-8370-2FD6F627818C}" dt="2023-06-29T11:01:51.357" v="10513" actId="255"/>
          <ac:spMkLst>
            <pc:docMk/>
            <pc:sldMk cId="2236637374" sldId="1499"/>
            <ac:spMk id="29" creationId="{42377439-A8D6-A567-AD9E-3324598340C7}"/>
          </ac:spMkLst>
        </pc:spChg>
        <pc:spChg chg="mod">
          <ac:chgData name="조 준영" userId="ca2aeba951d90199" providerId="LiveId" clId="{8492D127-3637-4ACE-8370-2FD6F627818C}" dt="2023-06-29T11:01:58.137" v="10528"/>
          <ac:spMkLst>
            <pc:docMk/>
            <pc:sldMk cId="2236637374" sldId="1499"/>
            <ac:spMk id="30" creationId="{976348D4-D873-05AB-DDAD-B642BD163132}"/>
          </ac:spMkLst>
        </pc:spChg>
        <pc:spChg chg="mod">
          <ac:chgData name="조 준영" userId="ca2aeba951d90199" providerId="LiveId" clId="{8492D127-3637-4ACE-8370-2FD6F627818C}" dt="2023-06-29T11:01:45.390" v="10511" actId="14100"/>
          <ac:spMkLst>
            <pc:docMk/>
            <pc:sldMk cId="2236637374" sldId="1499"/>
            <ac:spMk id="31" creationId="{E829EB7D-A987-76EE-7D1F-AC25D2C1FDD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32" creationId="{37E0CECA-15DE-BB19-2763-B64B240CCD60}"/>
          </ac:spMkLst>
        </pc:spChg>
        <pc:spChg chg="del mod">
          <ac:chgData name="조 준영" userId="ca2aeba951d90199" providerId="LiveId" clId="{8492D127-3637-4ACE-8370-2FD6F627818C}" dt="2023-06-29T10:28:36.845" v="9875" actId="478"/>
          <ac:spMkLst>
            <pc:docMk/>
            <pc:sldMk cId="2236637374" sldId="1499"/>
            <ac:spMk id="33" creationId="{70E34D16-53E1-3391-40F5-A15C2DAB68D7}"/>
          </ac:spMkLst>
        </pc:spChg>
        <pc:spChg chg="del mod">
          <ac:chgData name="조 준영" userId="ca2aeba951d90199" providerId="LiveId" clId="{8492D127-3637-4ACE-8370-2FD6F627818C}" dt="2023-06-29T10:28:34.736" v="9874" actId="478"/>
          <ac:spMkLst>
            <pc:docMk/>
            <pc:sldMk cId="2236637374" sldId="1499"/>
            <ac:spMk id="34" creationId="{CCCE3965-25DE-430D-6EBA-D893E2EA9736}"/>
          </ac:spMkLst>
        </pc:spChg>
        <pc:spChg chg="del mod">
          <ac:chgData name="조 준영" userId="ca2aeba951d90199" providerId="LiveId" clId="{8492D127-3637-4ACE-8370-2FD6F627818C}" dt="2023-06-29T10:28:55.419" v="9883" actId="478"/>
          <ac:spMkLst>
            <pc:docMk/>
            <pc:sldMk cId="2236637374" sldId="1499"/>
            <ac:spMk id="35" creationId="{1BF75874-2C0C-71AF-5788-CE8D1C8BBAB4}"/>
          </ac:spMkLst>
        </pc:spChg>
        <pc:spChg chg="del mod">
          <ac:chgData name="조 준영" userId="ca2aeba951d90199" providerId="LiveId" clId="{8492D127-3637-4ACE-8370-2FD6F627818C}" dt="2023-06-29T10:28:54.200" v="9882" actId="478"/>
          <ac:spMkLst>
            <pc:docMk/>
            <pc:sldMk cId="2236637374" sldId="1499"/>
            <ac:spMk id="36" creationId="{A6F6DD84-5A1C-2810-7453-8B4995D1FB55}"/>
          </ac:spMkLst>
        </pc:spChg>
        <pc:spChg chg="del mod">
          <ac:chgData name="조 준영" userId="ca2aeba951d90199" providerId="LiveId" clId="{8492D127-3637-4ACE-8370-2FD6F627818C}" dt="2023-06-29T10:28:52.731" v="9881" actId="478"/>
          <ac:spMkLst>
            <pc:docMk/>
            <pc:sldMk cId="2236637374" sldId="1499"/>
            <ac:spMk id="37" creationId="{27C2097E-6E88-B424-02CF-0FE2416AACD7}"/>
          </ac:spMkLst>
        </pc:spChg>
        <pc:spChg chg="del mod">
          <ac:chgData name="조 준영" userId="ca2aeba951d90199" providerId="LiveId" clId="{8492D127-3637-4ACE-8370-2FD6F627818C}" dt="2023-06-29T10:28:51.388" v="9880" actId="478"/>
          <ac:spMkLst>
            <pc:docMk/>
            <pc:sldMk cId="2236637374" sldId="1499"/>
            <ac:spMk id="38" creationId="{19AA3CAF-3E3D-2FD7-0E26-CC37561562BD}"/>
          </ac:spMkLst>
        </pc:spChg>
        <pc:spChg chg="add del mod">
          <ac:chgData name="조 준영" userId="ca2aeba951d90199" providerId="LiveId" clId="{8492D127-3637-4ACE-8370-2FD6F627818C}" dt="2023-06-29T10:29:29.913" v="9915" actId="478"/>
          <ac:spMkLst>
            <pc:docMk/>
            <pc:sldMk cId="2236637374" sldId="1499"/>
            <ac:spMk id="39" creationId="{8168E633-5D87-30DA-DEB5-362118997DD8}"/>
          </ac:spMkLst>
        </pc:spChg>
        <pc:spChg chg="add mod">
          <ac:chgData name="조 준영" userId="ca2aeba951d90199" providerId="LiveId" clId="{8492D127-3637-4ACE-8370-2FD6F627818C}" dt="2023-06-29T11:03:03.357" v="10540" actId="14100"/>
          <ac:spMkLst>
            <pc:docMk/>
            <pc:sldMk cId="2236637374" sldId="1499"/>
            <ac:spMk id="40" creationId="{AC75B289-5727-24AC-7B17-3DB0060DA026}"/>
          </ac:spMkLst>
        </pc:spChg>
        <pc:spChg chg="add mod">
          <ac:chgData name="조 준영" userId="ca2aeba951d90199" providerId="LiveId" clId="{8492D127-3637-4ACE-8370-2FD6F627818C}" dt="2023-06-29T10:56:20.123" v="10475" actId="14100"/>
          <ac:spMkLst>
            <pc:docMk/>
            <pc:sldMk cId="2236637374" sldId="1499"/>
            <ac:spMk id="41" creationId="{356B919A-2F74-2063-8CC1-D97A676CAB46}"/>
          </ac:spMkLst>
        </pc:spChg>
        <pc:spChg chg="add mod">
          <ac:chgData name="조 준영" userId="ca2aeba951d90199" providerId="LiveId" clId="{8492D127-3637-4ACE-8370-2FD6F627818C}" dt="2023-06-29T10:56:27.716" v="10477" actId="1076"/>
          <ac:spMkLst>
            <pc:docMk/>
            <pc:sldMk cId="2236637374" sldId="1499"/>
            <ac:spMk id="48" creationId="{C49B3CE7-A62A-0B40-C447-BF83809A0D26}"/>
          </ac:spMkLst>
        </pc:spChg>
        <pc:spChg chg="add del mod">
          <ac:chgData name="조 준영" userId="ca2aeba951d90199" providerId="LiveId" clId="{8492D127-3637-4ACE-8370-2FD6F627818C}" dt="2023-06-29T10:56:29.715" v="10478" actId="478"/>
          <ac:spMkLst>
            <pc:docMk/>
            <pc:sldMk cId="2236637374" sldId="1499"/>
            <ac:spMk id="49" creationId="{AFE68465-240A-E024-E17A-905EE2B2D7BA}"/>
          </ac:spMkLst>
        </pc:spChg>
        <pc:spChg chg="add del mod">
          <ac:chgData name="조 준영" userId="ca2aeba951d90199" providerId="LiveId" clId="{8492D127-3637-4ACE-8370-2FD6F627818C}" dt="2023-06-29T11:02:58.592" v="10538" actId="478"/>
          <ac:spMkLst>
            <pc:docMk/>
            <pc:sldMk cId="2236637374" sldId="1499"/>
            <ac:spMk id="50" creationId="{1DDDC08C-71CA-DF7C-5639-1F5C8791EC74}"/>
          </ac:spMkLst>
        </pc:spChg>
        <pc:spChg chg="add del mod">
          <ac:chgData name="조 준영" userId="ca2aeba951d90199" providerId="LiveId" clId="{8492D127-3637-4ACE-8370-2FD6F627818C}" dt="2023-06-29T11:02:56.515" v="10537" actId="478"/>
          <ac:spMkLst>
            <pc:docMk/>
            <pc:sldMk cId="2236637374" sldId="1499"/>
            <ac:spMk id="51" creationId="{D1423A6B-047C-5334-2E85-CC0A520DA57C}"/>
          </ac:spMkLst>
        </pc:spChg>
        <pc:spChg chg="add mod">
          <ac:chgData name="조 준영" userId="ca2aeba951d90199" providerId="LiveId" clId="{8492D127-3637-4ACE-8370-2FD6F627818C}" dt="2023-06-29T10:56:58.433" v="10480" actId="1076"/>
          <ac:spMkLst>
            <pc:docMk/>
            <pc:sldMk cId="2236637374" sldId="1499"/>
            <ac:spMk id="52" creationId="{4EEEE73A-5336-640D-9E39-81CB8521FB44}"/>
          </ac:spMkLst>
        </pc:spChg>
        <pc:spChg chg="add del mod">
          <ac:chgData name="조 준영" userId="ca2aeba951d90199" providerId="LiveId" clId="{8492D127-3637-4ACE-8370-2FD6F627818C}" dt="2023-06-29T11:02:59.952" v="10539" actId="478"/>
          <ac:spMkLst>
            <pc:docMk/>
            <pc:sldMk cId="2236637374" sldId="1499"/>
            <ac:spMk id="53" creationId="{D96BB7EF-5F55-97BB-2535-D3FCA3CFA261}"/>
          </ac:spMkLst>
        </pc:spChg>
        <pc:spChg chg="add mod">
          <ac:chgData name="조 준영" userId="ca2aeba951d90199" providerId="LiveId" clId="{8492D127-3637-4ACE-8370-2FD6F627818C}" dt="2023-06-29T11:02:11.868" v="10536"/>
          <ac:spMkLst>
            <pc:docMk/>
            <pc:sldMk cId="2236637374" sldId="1499"/>
            <ac:spMk id="57" creationId="{ADC9692F-E502-1976-DBA6-B45232C96223}"/>
          </ac:spMkLst>
        </pc:spChg>
        <pc:spChg chg="del">
          <ac:chgData name="조 준영" userId="ca2aeba951d90199" providerId="LiveId" clId="{8492D127-3637-4ACE-8370-2FD6F627818C}" dt="2023-06-29T10:24:46.940" v="9832" actId="478"/>
          <ac:spMkLst>
            <pc:docMk/>
            <pc:sldMk cId="2236637374" sldId="1499"/>
            <ac:spMk id="69" creationId="{58D829F8-ABFA-EFC6-6D31-8175C4DB9FA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71" creationId="{8659A510-1431-3A2E-8B83-451C5694C6BE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72" creationId="{ACE5F65E-EE74-D107-99DC-8CB42DD9C82B}"/>
          </ac:spMkLst>
        </pc:spChg>
        <pc:spChg chg="del">
          <ac:chgData name="조 준영" userId="ca2aeba951d90199" providerId="LiveId" clId="{8492D127-3637-4ACE-8370-2FD6F627818C}" dt="2023-06-29T10:35:09.988" v="10246" actId="478"/>
          <ac:spMkLst>
            <pc:docMk/>
            <pc:sldMk cId="2236637374" sldId="1499"/>
            <ac:spMk id="75" creationId="{63398524-FCA5-7E9E-50D8-33B09E1CDA96}"/>
          </ac:spMkLst>
        </pc:spChg>
        <pc:spChg chg="del">
          <ac:chgData name="조 준영" userId="ca2aeba951d90199" providerId="LiveId" clId="{8492D127-3637-4ACE-8370-2FD6F627818C}" dt="2023-06-29T10:35:16.814" v="10249" actId="478"/>
          <ac:spMkLst>
            <pc:docMk/>
            <pc:sldMk cId="2236637374" sldId="1499"/>
            <ac:spMk id="76" creationId="{F7E5DF63-3099-D1B3-2B98-833D25D03404}"/>
          </ac:spMkLst>
        </pc:spChg>
        <pc:spChg chg="del">
          <ac:chgData name="조 준영" userId="ca2aeba951d90199" providerId="LiveId" clId="{8492D127-3637-4ACE-8370-2FD6F627818C}" dt="2023-06-29T10:24:43.019" v="9831" actId="478"/>
          <ac:spMkLst>
            <pc:docMk/>
            <pc:sldMk cId="2236637374" sldId="1499"/>
            <ac:spMk id="77" creationId="{6CB2BDC0-6373-301F-72DB-C10DB8FCD681}"/>
          </ac:spMkLst>
        </pc:spChg>
        <pc:spChg chg="del">
          <ac:chgData name="조 준영" userId="ca2aeba951d90199" providerId="LiveId" clId="{8492D127-3637-4ACE-8370-2FD6F627818C}" dt="2023-06-29T10:24:48.971" v="9833" actId="478"/>
          <ac:spMkLst>
            <pc:docMk/>
            <pc:sldMk cId="2236637374" sldId="1499"/>
            <ac:spMk id="78" creationId="{1FB1422D-D75A-DB7F-CECD-BBC768F7FE7A}"/>
          </ac:spMkLst>
        </pc:spChg>
        <pc:spChg chg="del">
          <ac:chgData name="조 준영" userId="ca2aeba951d90199" providerId="LiveId" clId="{8492D127-3637-4ACE-8370-2FD6F627818C}" dt="2023-06-29T10:24:26.101" v="9829" actId="478"/>
          <ac:spMkLst>
            <pc:docMk/>
            <pc:sldMk cId="2236637374" sldId="1499"/>
            <ac:spMk id="79" creationId="{F6EF7002-992D-487A-F4DB-AF3AAC1E889D}"/>
          </ac:spMkLst>
        </pc:spChg>
        <pc:spChg chg="del">
          <ac:chgData name="조 준영" userId="ca2aeba951d90199" providerId="LiveId" clId="{8492D127-3637-4ACE-8370-2FD6F627818C}" dt="2023-06-29T10:24:24.399" v="9827" actId="478"/>
          <ac:spMkLst>
            <pc:docMk/>
            <pc:sldMk cId="2236637374" sldId="1499"/>
            <ac:spMk id="80" creationId="{D66E07FA-1905-B408-F05A-4C7A31CCB388}"/>
          </ac:spMkLst>
        </pc:spChg>
        <pc:spChg chg="del">
          <ac:chgData name="조 준영" userId="ca2aeba951d90199" providerId="LiveId" clId="{8492D127-3637-4ACE-8370-2FD6F627818C}" dt="2023-06-29T10:35:11.941" v="10247" actId="478"/>
          <ac:spMkLst>
            <pc:docMk/>
            <pc:sldMk cId="2236637374" sldId="1499"/>
            <ac:spMk id="83" creationId="{9A995E80-6AD2-C609-5F45-042AD36F8956}"/>
          </ac:spMkLst>
        </pc:spChg>
        <pc:spChg chg="del">
          <ac:chgData name="조 준영" userId="ca2aeba951d90199" providerId="LiveId" clId="{8492D127-3637-4ACE-8370-2FD6F627818C}" dt="2023-06-29T10:24:25.070" v="9828" actId="478"/>
          <ac:spMkLst>
            <pc:docMk/>
            <pc:sldMk cId="2236637374" sldId="1499"/>
            <ac:spMk id="84" creationId="{34F11027-BDA8-EE0F-A84A-F193C5F9F929}"/>
          </ac:spMkLst>
        </pc:spChg>
        <pc:grpChg chg="mod">
          <ac:chgData name="조 준영" userId="ca2aeba951d90199" providerId="LiveId" clId="{8492D127-3637-4ACE-8370-2FD6F627818C}" dt="2023-06-29T11:00:56.041" v="10501" actId="571"/>
          <ac:grpSpMkLst>
            <pc:docMk/>
            <pc:sldMk cId="2236637374" sldId="1499"/>
            <ac:grpSpMk id="4" creationId="{20AA92BE-8451-EE64-B8AB-F114A7258584}"/>
          </ac:grpSpMkLst>
        </pc:grpChg>
        <pc:grpChg chg="add mod">
          <ac:chgData name="조 준영" userId="ca2aeba951d90199" providerId="LiveId" clId="{8492D127-3637-4ACE-8370-2FD6F627818C}" dt="2023-06-29T10:34:57.092" v="10244" actId="1076"/>
          <ac:grpSpMkLst>
            <pc:docMk/>
            <pc:sldMk cId="2236637374" sldId="1499"/>
            <ac:grpSpMk id="6" creationId="{818DA1F6-2DD2-7A11-7FE2-3295217A55EE}"/>
          </ac:grpSpMkLst>
        </pc:grpChg>
        <pc:grpChg chg="del">
          <ac:chgData name="조 준영" userId="ca2aeba951d90199" providerId="LiveId" clId="{8492D127-3637-4ACE-8370-2FD6F627818C}" dt="2023-06-29T10:24:48.971" v="9833" actId="478"/>
          <ac:grpSpMkLst>
            <pc:docMk/>
            <pc:sldMk cId="2236637374" sldId="1499"/>
            <ac:grpSpMk id="8" creationId="{D5F9D2D9-E123-1F2A-7FFE-F9AE9EBBB74E}"/>
          </ac:grpSpMkLst>
        </pc:grpChg>
        <pc:grpChg chg="del">
          <ac:chgData name="조 준영" userId="ca2aeba951d90199" providerId="LiveId" clId="{8492D127-3637-4ACE-8370-2FD6F627818C}" dt="2023-06-29T10:24:48.971" v="9833" actId="478"/>
          <ac:grpSpMkLst>
            <pc:docMk/>
            <pc:sldMk cId="2236637374" sldId="1499"/>
            <ac:grpSpMk id="9" creationId="{75D1D253-DF40-0EDB-DDD5-A0D52DE229BA}"/>
          </ac:grpSpMkLst>
        </pc:grpChg>
        <pc:grpChg chg="mod">
          <ac:chgData name="조 준영" userId="ca2aeba951d90199" providerId="LiveId" clId="{8492D127-3637-4ACE-8370-2FD6F627818C}" dt="2023-06-29T10:25:50.379" v="9867" actId="571"/>
          <ac:grpSpMkLst>
            <pc:docMk/>
            <pc:sldMk cId="2236637374" sldId="1499"/>
            <ac:grpSpMk id="11" creationId="{BC9FED4B-0411-275B-5E59-08DDBF04A7F6}"/>
          </ac:grpSpMkLst>
        </pc:grpChg>
        <pc:grpChg chg="mod">
          <ac:chgData name="조 준영" userId="ca2aeba951d90199" providerId="LiveId" clId="{8492D127-3637-4ACE-8370-2FD6F627818C}" dt="2023-06-29T11:00:56.041" v="10501" actId="571"/>
          <ac:grpSpMkLst>
            <pc:docMk/>
            <pc:sldMk cId="2236637374" sldId="1499"/>
            <ac:grpSpMk id="70" creationId="{0622B742-9337-EDE5-6D1F-78F80257A849}"/>
          </ac:grpSpMkLst>
        </pc:grpChg>
        <pc:picChg chg="mo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16" creationId="{CE36F355-F165-96F9-6B3F-6C57046D4326}"/>
          </ac:picMkLst>
        </pc:picChg>
        <pc:picChg chg="mo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20" creationId="{DA5CD101-5E94-0DA4-FCAB-2E2C68D6EAC6}"/>
          </ac:picMkLst>
        </pc:picChg>
        <pc:picChg chg="del mod ord">
          <ac:chgData name="조 준영" userId="ca2aeba951d90199" providerId="LiveId" clId="{8492D127-3637-4ACE-8370-2FD6F627818C}" dt="2023-06-29T10:28:32.096" v="9872" actId="478"/>
          <ac:picMkLst>
            <pc:docMk/>
            <pc:sldMk cId="2236637374" sldId="1499"/>
            <ac:picMk id="24" creationId="{244E17DD-F22B-4FA6-4136-F2681ED2C8C6}"/>
          </ac:picMkLst>
        </pc:picChg>
        <pc:picChg chg="mod">
          <ac:chgData name="조 준영" userId="ca2aeba951d90199" providerId="LiveId" clId="{8492D127-3637-4ACE-8370-2FD6F627818C}" dt="2023-06-29T10:47:18.695" v="10376" actId="1076"/>
          <ac:picMkLst>
            <pc:docMk/>
            <pc:sldMk cId="2236637374" sldId="1499"/>
            <ac:picMk id="26" creationId="{0ECC5A54-D6C4-ECE2-D5BA-B74FD1437CF3}"/>
          </ac:picMkLst>
        </pc:picChg>
        <pc:picChg chg="del mod">
          <ac:chgData name="조 준영" userId="ca2aeba951d90199" providerId="LiveId" clId="{8492D127-3637-4ACE-8370-2FD6F627818C}" dt="2023-06-29T10:28:33.783" v="9873" actId="478"/>
          <ac:picMkLst>
            <pc:docMk/>
            <pc:sldMk cId="2236637374" sldId="1499"/>
            <ac:picMk id="28" creationId="{CC46DD08-7F15-F012-3837-BEF881F0B423}"/>
          </ac:picMkLst>
        </pc:picChg>
        <pc:picChg chg="mod or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82" creationId="{07491FA1-6F3D-3D0B-FFB0-52D5C118A6A3}"/>
          </ac:picMkLst>
        </pc:picChg>
        <pc:cxnChg chg="add mod">
          <ac:chgData name="조 준영" userId="ca2aeba951d90199" providerId="LiveId" clId="{8492D127-3637-4ACE-8370-2FD6F627818C}" dt="2023-06-29T11:01:45.390" v="10511" actId="14100"/>
          <ac:cxnSpMkLst>
            <pc:docMk/>
            <pc:sldMk cId="2236637374" sldId="1499"/>
            <ac:cxnSpMk id="43" creationId="{62A32F66-F1E2-9814-159D-A38FEBD35654}"/>
          </ac:cxnSpMkLst>
        </pc:cxnChg>
        <pc:cxnChg chg="del mod">
          <ac:chgData name="조 준영" userId="ca2aeba951d90199" providerId="LiveId" clId="{8492D127-3637-4ACE-8370-2FD6F627818C}" dt="2023-06-29T10:25:04.030" v="9836" actId="478"/>
          <ac:cxnSpMkLst>
            <pc:docMk/>
            <pc:sldMk cId="2236637374" sldId="1499"/>
            <ac:cxnSpMk id="74" creationId="{E1B32754-E16E-038F-B237-EA8A7B05F162}"/>
          </ac:cxnSpMkLst>
        </pc:cxnChg>
      </pc:sldChg>
      <pc:sldChg chg="delSp modSp add del mod ord">
        <pc:chgData name="조 준영" userId="ca2aeba951d90199" providerId="LiveId" clId="{8492D127-3637-4ACE-8370-2FD6F627818C}" dt="2023-06-29T10:57:41.575" v="10486" actId="47"/>
        <pc:sldMkLst>
          <pc:docMk/>
          <pc:sldMk cId="42730083" sldId="1500"/>
        </pc:sldMkLst>
        <pc:spChg chg="mod">
          <ac:chgData name="조 준영" userId="ca2aeba951d90199" providerId="LiveId" clId="{8492D127-3637-4ACE-8370-2FD6F627818C}" dt="2023-06-29T10:36:49.293" v="10258" actId="20577"/>
          <ac:spMkLst>
            <pc:docMk/>
            <pc:sldMk cId="42730083" sldId="1500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53:05.316" v="10427" actId="478"/>
          <ac:spMkLst>
            <pc:docMk/>
            <pc:sldMk cId="42730083" sldId="1500"/>
            <ac:spMk id="40" creationId="{AC75B289-5727-24AC-7B17-3DB0060DA026}"/>
          </ac:spMkLst>
        </pc:spChg>
        <pc:spChg chg="del">
          <ac:chgData name="조 준영" userId="ca2aeba951d90199" providerId="LiveId" clId="{8492D127-3637-4ACE-8370-2FD6F627818C}" dt="2023-06-29T10:53:05.316" v="10427" actId="478"/>
          <ac:spMkLst>
            <pc:docMk/>
            <pc:sldMk cId="42730083" sldId="1500"/>
            <ac:spMk id="41" creationId="{356B919A-2F74-2063-8CC1-D97A676CAB46}"/>
          </ac:spMkLst>
        </pc:spChg>
        <pc:grpChg chg="del">
          <ac:chgData name="조 준영" userId="ca2aeba951d90199" providerId="LiveId" clId="{8492D127-3637-4ACE-8370-2FD6F627818C}" dt="2023-06-29T10:53:05.316" v="10427" actId="478"/>
          <ac:grpSpMkLst>
            <pc:docMk/>
            <pc:sldMk cId="42730083" sldId="1500"/>
            <ac:grpSpMk id="6" creationId="{818DA1F6-2DD2-7A11-7FE2-3295217A55EE}"/>
          </ac:grpSpMkLst>
        </pc:grpChg>
        <pc:cxnChg chg="mod">
          <ac:chgData name="조 준영" userId="ca2aeba951d90199" providerId="LiveId" clId="{8492D127-3637-4ACE-8370-2FD6F627818C}" dt="2023-06-29T10:53:05.316" v="10427" actId="478"/>
          <ac:cxnSpMkLst>
            <pc:docMk/>
            <pc:sldMk cId="42730083" sldId="1500"/>
            <ac:cxnSpMk id="43" creationId="{62A32F66-F1E2-9814-159D-A38FEBD35654}"/>
          </ac:cxnSpMkLst>
        </pc:cxnChg>
      </pc:sldChg>
      <pc:sldChg chg="modSp add mod">
        <pc:chgData name="조 준영" userId="ca2aeba951d90199" providerId="LiveId" clId="{8492D127-3637-4ACE-8370-2FD6F627818C}" dt="2023-06-29T11:12:03.188" v="10699"/>
        <pc:sldMkLst>
          <pc:docMk/>
          <pc:sldMk cId="563494590" sldId="1500"/>
        </pc:sldMkLst>
        <pc:spChg chg="mod">
          <ac:chgData name="조 준영" userId="ca2aeba951d90199" providerId="LiveId" clId="{8492D127-3637-4ACE-8370-2FD6F627818C}" dt="2023-06-29T11:12:03.188" v="10699"/>
          <ac:spMkLst>
            <pc:docMk/>
            <pc:sldMk cId="563494590" sldId="1500"/>
            <ac:spMk id="38" creationId="{00000000-0000-0000-0000-000000000000}"/>
          </ac:spMkLst>
        </pc:spChg>
      </pc:sldChg>
      <pc:sldChg chg="add del ord">
        <pc:chgData name="조 준영" userId="ca2aeba951d90199" providerId="LiveId" clId="{8492D127-3637-4ACE-8370-2FD6F627818C}" dt="2023-06-29T11:03:33.601" v="10541" actId="47"/>
        <pc:sldMkLst>
          <pc:docMk/>
          <pc:sldMk cId="2961669697" sldId="1501"/>
        </pc:sldMkLst>
      </pc:sldChg>
    </pc:docChg>
  </pc:docChgLst>
  <pc:docChgLst>
    <pc:chgData name="조 준영" userId="ca2aeba951d90199" providerId="LiveId" clId="{7B438E71-7B28-4C0D-9300-561ED320250B}"/>
    <pc:docChg chg="undo redo custSel addSld delSld modSld">
      <pc:chgData name="조 준영" userId="ca2aeba951d90199" providerId="LiveId" clId="{7B438E71-7B28-4C0D-9300-561ED320250B}" dt="2023-06-30T10:29:27.822" v="7325" actId="1076"/>
      <pc:docMkLst>
        <pc:docMk/>
      </pc:docMkLst>
      <pc:sldChg chg="addSp delSp modSp mod">
        <pc:chgData name="조 준영" userId="ca2aeba951d90199" providerId="LiveId" clId="{7B438E71-7B28-4C0D-9300-561ED320250B}" dt="2023-06-30T08:45:29.366" v="707" actId="1076"/>
        <pc:sldMkLst>
          <pc:docMk/>
          <pc:sldMk cId="3196183907" sldId="1474"/>
        </pc:sldMkLst>
        <pc:spChg chg="mod topLvl">
          <ac:chgData name="조 준영" userId="ca2aeba951d90199" providerId="LiveId" clId="{7B438E71-7B28-4C0D-9300-561ED320250B}" dt="2023-06-30T08:43:39.907" v="680" actId="20577"/>
          <ac:spMkLst>
            <pc:docMk/>
            <pc:sldMk cId="3196183907" sldId="1474"/>
            <ac:spMk id="10" creationId="{CEE2D292-343F-0CA2-786A-ECBB8A22D7EB}"/>
          </ac:spMkLst>
        </pc:spChg>
        <pc:spChg chg="mod topLvl">
          <ac:chgData name="조 준영" userId="ca2aeba951d90199" providerId="LiveId" clId="{7B438E71-7B28-4C0D-9300-561ED320250B}" dt="2023-06-30T08:45:00.061" v="706" actId="207"/>
          <ac:spMkLst>
            <pc:docMk/>
            <pc:sldMk cId="3196183907" sldId="1474"/>
            <ac:spMk id="19" creationId="{7F98C9A5-1FB1-D7EB-45D3-B8858EA26519}"/>
          </ac:spMkLst>
        </pc:spChg>
        <pc:spChg chg="mod">
          <ac:chgData name="조 준영" userId="ca2aeba951d90199" providerId="LiveId" clId="{7B438E71-7B28-4C0D-9300-561ED320250B}" dt="2023-06-30T08:45:29.366" v="707" actId="1076"/>
          <ac:spMkLst>
            <pc:docMk/>
            <pc:sldMk cId="3196183907" sldId="1474"/>
            <ac:spMk id="30" creationId="{3F10898F-57C4-668A-F0D1-7E78EEDFAD46}"/>
          </ac:spMkLst>
        </pc:spChg>
        <pc:spChg chg="mod topLvl">
          <ac:chgData name="조 준영" userId="ca2aeba951d90199" providerId="LiveId" clId="{7B438E71-7B28-4C0D-9300-561ED320250B}" dt="2023-06-30T03:25:52.093" v="9" actId="165"/>
          <ac:spMkLst>
            <pc:docMk/>
            <pc:sldMk cId="3196183907" sldId="1474"/>
            <ac:spMk id="32" creationId="{EA835677-0B21-54AF-D6E5-85610528A9BA}"/>
          </ac:spMkLst>
        </pc:spChg>
        <pc:spChg chg="mod topLvl">
          <ac:chgData name="조 준영" userId="ca2aeba951d90199" providerId="LiveId" clId="{7B438E71-7B28-4C0D-9300-561ED320250B}" dt="2023-06-30T03:25:52.093" v="9" actId="165"/>
          <ac:spMkLst>
            <pc:docMk/>
            <pc:sldMk cId="3196183907" sldId="1474"/>
            <ac:spMk id="33" creationId="{832B3CC6-2B84-88D9-315A-9B65F99EE942}"/>
          </ac:spMkLst>
        </pc:spChg>
        <pc:spChg chg="add mod">
          <ac:chgData name="조 준영" userId="ca2aeba951d90199" providerId="LiveId" clId="{7B438E71-7B28-4C0D-9300-561ED320250B}" dt="2023-06-30T03:28:50.413" v="56" actId="164"/>
          <ac:spMkLst>
            <pc:docMk/>
            <pc:sldMk cId="3196183907" sldId="1474"/>
            <ac:spMk id="44" creationId="{12A619DF-614B-4272-E4E9-D776896C1B3A}"/>
          </ac:spMkLst>
        </pc:spChg>
        <pc:spChg chg="mod">
          <ac:chgData name="조 준영" userId="ca2aeba951d90199" providerId="LiveId" clId="{7B438E71-7B28-4C0D-9300-561ED320250B}" dt="2023-06-30T03:28:51.866" v="57"/>
          <ac:spMkLst>
            <pc:docMk/>
            <pc:sldMk cId="3196183907" sldId="1474"/>
            <ac:spMk id="48" creationId="{7B2BB3B7-F60F-68A8-32BC-5DD9EA96E62E}"/>
          </ac:spMkLst>
        </pc:spChg>
        <pc:spChg chg="mod">
          <ac:chgData name="조 준영" userId="ca2aeba951d90199" providerId="LiveId" clId="{7B438E71-7B28-4C0D-9300-561ED320250B}" dt="2023-06-30T08:34:03.587" v="250" actId="6549"/>
          <ac:spMkLst>
            <pc:docMk/>
            <pc:sldMk cId="3196183907" sldId="1474"/>
            <ac:spMk id="51" creationId="{04761620-AC4F-28B1-4B5B-702C9D5E098B}"/>
          </ac:spMkLst>
        </pc:spChg>
        <pc:spChg chg="add mod">
          <ac:chgData name="조 준영" userId="ca2aeba951d90199" providerId="LiveId" clId="{7B438E71-7B28-4C0D-9300-561ED320250B}" dt="2023-06-30T08:41:03.157" v="551" actId="1038"/>
          <ac:spMkLst>
            <pc:docMk/>
            <pc:sldMk cId="3196183907" sldId="1474"/>
            <ac:spMk id="52" creationId="{0784BD05-4CF9-C578-5814-A8449FDF30C1}"/>
          </ac:spMkLst>
        </pc:spChg>
        <pc:spChg chg="mod">
          <ac:chgData name="조 준영" userId="ca2aeba951d90199" providerId="LiveId" clId="{7B438E71-7B28-4C0D-9300-561ED320250B}" dt="2023-06-30T03:29:37.213" v="75" actId="20577"/>
          <ac:spMkLst>
            <pc:docMk/>
            <pc:sldMk cId="3196183907" sldId="1474"/>
            <ac:spMk id="57" creationId="{8C1922E9-D76D-9C45-07AD-2AEB0175C80F}"/>
          </ac:spMkLst>
        </pc:spChg>
        <pc:grpChg chg="del">
          <ac:chgData name="조 준영" userId="ca2aeba951d90199" providerId="LiveId" clId="{7B438E71-7B28-4C0D-9300-561ED320250B}" dt="2023-06-30T03:25:52.093" v="9" actId="165"/>
          <ac:grpSpMkLst>
            <pc:docMk/>
            <pc:sldMk cId="3196183907" sldId="1474"/>
            <ac:grpSpMk id="21" creationId="{D4B45747-B80D-13C1-4ADC-C3CB843AACA0}"/>
          </ac:grpSpMkLst>
        </pc:grpChg>
        <pc:grpChg chg="add mod">
          <ac:chgData name="조 준영" userId="ca2aeba951d90199" providerId="LiveId" clId="{7B438E71-7B28-4C0D-9300-561ED320250B}" dt="2023-06-30T03:26:11.586" v="15" actId="164"/>
          <ac:grpSpMkLst>
            <pc:docMk/>
            <pc:sldMk cId="3196183907" sldId="1474"/>
            <ac:grpSpMk id="35" creationId="{345F56CB-DC9A-AE12-A02B-B1EC5E85DA36}"/>
          </ac:grpSpMkLst>
        </pc:grpChg>
        <pc:grpChg chg="add mod">
          <ac:chgData name="조 준영" userId="ca2aeba951d90199" providerId="LiveId" clId="{7B438E71-7B28-4C0D-9300-561ED320250B}" dt="2023-06-30T03:26:21.792" v="19" actId="164"/>
          <ac:grpSpMkLst>
            <pc:docMk/>
            <pc:sldMk cId="3196183907" sldId="1474"/>
            <ac:grpSpMk id="36" creationId="{3C561406-E386-A734-1146-1A7E70B8040E}"/>
          </ac:grpSpMkLst>
        </pc:grpChg>
        <pc:grpChg chg="add del mod">
          <ac:chgData name="조 준영" userId="ca2aeba951d90199" providerId="LiveId" clId="{7B438E71-7B28-4C0D-9300-561ED320250B}" dt="2023-06-30T08:36:53.559" v="394" actId="478"/>
          <ac:grpSpMkLst>
            <pc:docMk/>
            <pc:sldMk cId="3196183907" sldId="1474"/>
            <ac:grpSpMk id="37" creationId="{36129AB6-C1E1-0754-066B-B3CD13FA069F}"/>
          </ac:grpSpMkLst>
        </pc:grpChg>
        <pc:grpChg chg="add mod">
          <ac:chgData name="조 준영" userId="ca2aeba951d90199" providerId="LiveId" clId="{7B438E71-7B28-4C0D-9300-561ED320250B}" dt="2023-06-30T08:40:00.086" v="504" actId="164"/>
          <ac:grpSpMkLst>
            <pc:docMk/>
            <pc:sldMk cId="3196183907" sldId="1474"/>
            <ac:grpSpMk id="45" creationId="{3E20BC97-0C47-D533-E0A5-F4679CBA68AA}"/>
          </ac:grpSpMkLst>
        </pc:grpChg>
        <pc:grpChg chg="add del mod">
          <ac:chgData name="조 준영" userId="ca2aeba951d90199" providerId="LiveId" clId="{7B438E71-7B28-4C0D-9300-561ED320250B}" dt="2023-06-30T08:34:02.386" v="249" actId="478"/>
          <ac:grpSpMkLst>
            <pc:docMk/>
            <pc:sldMk cId="3196183907" sldId="1474"/>
            <ac:grpSpMk id="46" creationId="{09F15B4D-A9A7-BD5B-30B6-125554DC96E1}"/>
          </ac:grpSpMkLst>
        </pc:grpChg>
        <pc:grpChg chg="add del mod">
          <ac:chgData name="조 준영" userId="ca2aeba951d90199" providerId="LiveId" clId="{7B438E71-7B28-4C0D-9300-561ED320250B}" dt="2023-06-30T08:34:06.696" v="251" actId="478"/>
          <ac:grpSpMkLst>
            <pc:docMk/>
            <pc:sldMk cId="3196183907" sldId="1474"/>
            <ac:grpSpMk id="49" creationId="{4670FDED-F0B4-41DA-F4BF-600B5E816F10}"/>
          </ac:grpSpMkLst>
        </pc:grpChg>
        <pc:grpChg chg="add mod">
          <ac:chgData name="조 준영" userId="ca2aeba951d90199" providerId="LiveId" clId="{7B438E71-7B28-4C0D-9300-561ED320250B}" dt="2023-06-30T08:40:59.774" v="547" actId="1038"/>
          <ac:grpSpMkLst>
            <pc:docMk/>
            <pc:sldMk cId="3196183907" sldId="1474"/>
            <ac:grpSpMk id="53" creationId="{1A751F38-FAFC-4533-7DE7-20FD73F68D25}"/>
          </ac:grpSpMkLst>
        </pc:grpChg>
        <pc:grpChg chg="add mod">
          <ac:chgData name="조 준영" userId="ca2aeba951d90199" providerId="LiveId" clId="{7B438E71-7B28-4C0D-9300-561ED320250B}" dt="2023-06-30T08:40:00.086" v="504" actId="164"/>
          <ac:grpSpMkLst>
            <pc:docMk/>
            <pc:sldMk cId="3196183907" sldId="1474"/>
            <ac:grpSpMk id="55" creationId="{DAC5B0CD-7666-5ABB-6CCC-E8E963766F8C}"/>
          </ac:grpSpMkLst>
        </pc:grpChg>
        <pc:grpChg chg="add mod">
          <ac:chgData name="조 준영" userId="ca2aeba951d90199" providerId="LiveId" clId="{7B438E71-7B28-4C0D-9300-561ED320250B}" dt="2023-06-30T08:40:29.156" v="535" actId="1076"/>
          <ac:grpSpMkLst>
            <pc:docMk/>
            <pc:sldMk cId="3196183907" sldId="1474"/>
            <ac:grpSpMk id="58" creationId="{ED78AA3C-A23F-CB3D-E3D4-00515246F3A6}"/>
          </ac:grpSpMkLst>
        </pc:grp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3" creationId="{42F284A1-08B1-B50A-0BA2-8E8A90F76AA1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4" creationId="{973FA861-A953-ECE4-5284-40E059F5495E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5" creationId="{4011BAE5-7FAB-C2C7-62CD-936258A6B272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6" creationId="{66D2FAC7-B292-CD5A-2F04-69E8EB66CC12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7" creationId="{37514665-1885-8469-A783-090DBD26AB20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8" creationId="{B9437F79-5282-C7F4-C461-842B4825FD7F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1" creationId="{5AF20A0A-4553-8E68-C0CE-BA2865B64F7D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2" creationId="{4B5A728E-9381-E984-9330-83997CBAE597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3" creationId="{A7F20D31-5297-E9FF-C718-981AEE33F1CA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4" creationId="{8AEB4F64-5E87-BAC3-E708-FC059FADA6DA}"/>
          </ac:picMkLst>
        </pc:picChg>
        <pc:picChg chg="del">
          <ac:chgData name="조 준영" userId="ca2aeba951d90199" providerId="LiveId" clId="{7B438E71-7B28-4C0D-9300-561ED320250B}" dt="2023-06-30T03:25:23.758" v="5" actId="478"/>
          <ac:picMkLst>
            <pc:docMk/>
            <pc:sldMk cId="3196183907" sldId="1474"/>
            <ac:picMk id="17" creationId="{5387A20A-2E82-7B6B-62CE-AFC5C67D85F3}"/>
          </ac:picMkLst>
        </pc:picChg>
        <pc:picChg chg="add del mod">
          <ac:chgData name="조 준영" userId="ca2aeba951d90199" providerId="LiveId" clId="{7B438E71-7B28-4C0D-9300-561ED320250B}" dt="2023-06-30T08:35:53.267" v="392" actId="478"/>
          <ac:picMkLst>
            <pc:docMk/>
            <pc:sldMk cId="3196183907" sldId="1474"/>
            <ac:picMk id="17" creationId="{AF0B4F83-868B-AA8C-C5C4-388AD236D7A7}"/>
          </ac:picMkLst>
        </pc:picChg>
        <pc:picChg chg="add del mod">
          <ac:chgData name="조 준영" userId="ca2aeba951d90199" providerId="LiveId" clId="{7B438E71-7B28-4C0D-9300-561ED320250B}" dt="2023-06-30T08:35:51.919" v="391" actId="478"/>
          <ac:picMkLst>
            <pc:docMk/>
            <pc:sldMk cId="3196183907" sldId="1474"/>
            <ac:picMk id="21" creationId="{628FE6D9-AE8A-BA68-A68F-CAFAB9462F99}"/>
          </ac:picMkLst>
        </pc:picChg>
        <pc:picChg chg="mod topLvl">
          <ac:chgData name="조 준영" userId="ca2aeba951d90199" providerId="LiveId" clId="{7B438E71-7B28-4C0D-9300-561ED320250B}" dt="2023-06-30T03:25:52.093" v="9" actId="165"/>
          <ac:picMkLst>
            <pc:docMk/>
            <pc:sldMk cId="3196183907" sldId="1474"/>
            <ac:picMk id="31" creationId="{8742DFB1-CAD4-DE4B-CB8C-FE0E802FDC63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35" creationId="{C4B3B052-A457-77D1-4DBD-EB61C7634BFE}"/>
          </ac:picMkLst>
        </pc:picChg>
        <pc:picChg chg="add mod">
          <ac:chgData name="조 준영" userId="ca2aeba951d90199" providerId="LiveId" clId="{7B438E71-7B28-4C0D-9300-561ED320250B}" dt="2023-06-30T08:41:05.106" v="554" actId="1038"/>
          <ac:picMkLst>
            <pc:docMk/>
            <pc:sldMk cId="3196183907" sldId="1474"/>
            <ac:picMk id="36" creationId="{49AE6C08-3103-E450-B1E6-C37865633EEF}"/>
          </ac:picMkLst>
        </pc:picChg>
        <pc:picChg chg="add mod">
          <ac:chgData name="조 준영" userId="ca2aeba951d90199" providerId="LiveId" clId="{7B438E71-7B28-4C0D-9300-561ED320250B}" dt="2023-06-30T03:27:03.971" v="26" actId="571"/>
          <ac:picMkLst>
            <pc:docMk/>
            <pc:sldMk cId="3196183907" sldId="1474"/>
            <ac:picMk id="38" creationId="{AF00D77A-CA86-0FE0-7A93-737D36F30F7A}"/>
          </ac:picMkLst>
        </pc:picChg>
        <pc:picChg chg="add del mod">
          <ac:chgData name="조 준영" userId="ca2aeba951d90199" providerId="LiveId" clId="{7B438E71-7B28-4C0D-9300-561ED320250B}" dt="2023-06-30T08:33:37.275" v="246" actId="478"/>
          <ac:picMkLst>
            <pc:docMk/>
            <pc:sldMk cId="3196183907" sldId="1474"/>
            <ac:picMk id="39" creationId="{A5044203-8588-B4A6-457B-C2C0AF436D63}"/>
          </ac:picMkLst>
        </pc:picChg>
        <pc:picChg chg="add del mod">
          <ac:chgData name="조 준영" userId="ca2aeba951d90199" providerId="LiveId" clId="{7B438E71-7B28-4C0D-9300-561ED320250B}" dt="2023-06-30T08:33:37.854" v="247" actId="478"/>
          <ac:picMkLst>
            <pc:docMk/>
            <pc:sldMk cId="3196183907" sldId="1474"/>
            <ac:picMk id="40" creationId="{3F1F0193-FA90-86D6-B438-69D3691C1257}"/>
          </ac:picMkLst>
        </pc:picChg>
        <pc:picChg chg="add mod">
          <ac:chgData name="조 준영" userId="ca2aeba951d90199" providerId="LiveId" clId="{7B438E71-7B28-4C0D-9300-561ED320250B}" dt="2023-06-30T03:28:50.413" v="56" actId="164"/>
          <ac:picMkLst>
            <pc:docMk/>
            <pc:sldMk cId="3196183907" sldId="1474"/>
            <ac:picMk id="41" creationId="{E331D192-E48B-9F59-5485-98789D0B7DB9}"/>
          </ac:picMkLst>
        </pc:picChg>
        <pc:picChg chg="mod">
          <ac:chgData name="조 준영" userId="ca2aeba951d90199" providerId="LiveId" clId="{7B438E71-7B28-4C0D-9300-561ED320250B}" dt="2023-06-30T03:28:51.866" v="57"/>
          <ac:picMkLst>
            <pc:docMk/>
            <pc:sldMk cId="3196183907" sldId="1474"/>
            <ac:picMk id="47" creationId="{2744EA02-06A5-8C88-1DB6-785FB2B0898D}"/>
          </ac:picMkLst>
        </pc:picChg>
        <pc:picChg chg="mod">
          <ac:chgData name="조 준영" userId="ca2aeba951d90199" providerId="LiveId" clId="{7B438E71-7B28-4C0D-9300-561ED320250B}" dt="2023-06-30T03:29:01.828" v="59" actId="571"/>
          <ac:picMkLst>
            <pc:docMk/>
            <pc:sldMk cId="3196183907" sldId="1474"/>
            <ac:picMk id="50" creationId="{D430A9E4-5B3F-2512-925A-DAFC27EA2184}"/>
          </ac:picMkLst>
        </pc:picChg>
        <pc:picChg chg="mod">
          <ac:chgData name="조 준영" userId="ca2aeba951d90199" providerId="LiveId" clId="{7B438E71-7B28-4C0D-9300-561ED320250B}" dt="2023-06-30T08:38:02.419" v="438" actId="1076"/>
          <ac:picMkLst>
            <pc:docMk/>
            <pc:sldMk cId="3196183907" sldId="1474"/>
            <ac:picMk id="56" creationId="{08903530-DB5D-19F6-1E4E-478BC9FE4214}"/>
          </ac:picMkLst>
        </pc:picChg>
        <pc:cxnChg chg="mod topLvl">
          <ac:chgData name="조 준영" userId="ca2aeba951d90199" providerId="LiveId" clId="{7B438E71-7B28-4C0D-9300-561ED320250B}" dt="2023-06-30T08:36:53.559" v="394" actId="478"/>
          <ac:cxnSpMkLst>
            <pc:docMk/>
            <pc:sldMk cId="3196183907" sldId="1474"/>
            <ac:cxnSpMk id="16" creationId="{E2E3114B-CF00-4382-AACA-E69A54672883}"/>
          </ac:cxnSpMkLst>
        </pc:cxnChg>
        <pc:cxnChg chg="add mod">
          <ac:chgData name="조 준영" userId="ca2aeba951d90199" providerId="LiveId" clId="{7B438E71-7B28-4C0D-9300-561ED320250B}" dt="2023-06-30T08:40:00.086" v="504" actId="164"/>
          <ac:cxnSpMkLst>
            <pc:docMk/>
            <pc:sldMk cId="3196183907" sldId="1474"/>
            <ac:cxnSpMk id="43" creationId="{004BC671-9418-F138-AEA4-20B56C772BD9}"/>
          </ac:cxnSpMkLst>
        </pc:cxnChg>
        <pc:cxnChg chg="add del">
          <ac:chgData name="조 준영" userId="ca2aeba951d90199" providerId="LiveId" clId="{7B438E71-7B28-4C0D-9300-561ED320250B}" dt="2023-06-30T03:29:21.473" v="65" actId="11529"/>
          <ac:cxnSpMkLst>
            <pc:docMk/>
            <pc:sldMk cId="3196183907" sldId="1474"/>
            <ac:cxnSpMk id="53" creationId="{451EF9CB-3414-103C-386B-98B54A76AAC4}"/>
          </ac:cxnSpMkLst>
        </pc:cxnChg>
        <pc:cxnChg chg="add del mod">
          <ac:chgData name="조 준영" userId="ca2aeba951d90199" providerId="LiveId" clId="{7B438E71-7B28-4C0D-9300-561ED320250B}" dt="2023-06-30T08:38:08.906" v="440" actId="478"/>
          <ac:cxnSpMkLst>
            <pc:docMk/>
            <pc:sldMk cId="3196183907" sldId="1474"/>
            <ac:cxnSpMk id="54" creationId="{C9EA8FA2-E3CC-9FF0-CE86-7A17E1756BFD}"/>
          </ac:cxnSpMkLst>
        </pc:cxnChg>
      </pc:sldChg>
      <pc:sldChg chg="addSp delSp modSp add del mod">
        <pc:chgData name="조 준영" userId="ca2aeba951d90199" providerId="LiveId" clId="{7B438E71-7B28-4C0D-9300-561ED320250B}" dt="2023-06-30T10:26:10.887" v="6995" actId="20577"/>
        <pc:sldMkLst>
          <pc:docMk/>
          <pc:sldMk cId="2858113703" sldId="1485"/>
        </pc:sldMkLst>
        <pc:spChg chg="mod">
          <ac:chgData name="조 준영" userId="ca2aeba951d90199" providerId="LiveId" clId="{7B438E71-7B28-4C0D-9300-561ED320250B}" dt="2023-06-30T10:26:10.887" v="6995" actId="20577"/>
          <ac:spMkLst>
            <pc:docMk/>
            <pc:sldMk cId="2858113703" sldId="1485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14:36.505" v="6663" actId="27636"/>
          <ac:spMkLst>
            <pc:docMk/>
            <pc:sldMk cId="2858113703" sldId="1485"/>
            <ac:spMk id="3" creationId="{A231DC0F-720F-F738-AEAB-3E18001847C4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6" creationId="{23C5FC2D-607F-379D-5D76-2E0FC2C7CD2A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7" creationId="{DB3D5D54-6154-8FA4-535F-B55C9D74D20B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8" creationId="{CCCD10AD-3AE1-A9F9-18C8-6394EF4954A8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9" creationId="{F4C3A782-81D9-DA86-A14E-11EC92756985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10" creationId="{D260B1C2-C7EB-0B62-DF79-0F8645F16F25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11" creationId="{08040020-838A-6A9A-8BEB-9D68FFBBC41D}"/>
          </ac:spMkLst>
        </pc:spChg>
        <pc:spChg chg="add mod">
          <ac:chgData name="조 준영" userId="ca2aeba951d90199" providerId="LiveId" clId="{7B438E71-7B28-4C0D-9300-561ED320250B}" dt="2023-06-30T10:10:15.522" v="6248" actId="1076"/>
          <ac:spMkLst>
            <pc:docMk/>
            <pc:sldMk cId="2858113703" sldId="1485"/>
            <ac:spMk id="13" creationId="{AB0C882D-66A6-4A98-BF2F-F91060C52A23}"/>
          </ac:spMkLst>
        </pc:spChg>
        <pc:spChg chg="add mod">
          <ac:chgData name="조 준영" userId="ca2aeba951d90199" providerId="LiveId" clId="{7B438E71-7B28-4C0D-9300-561ED320250B}" dt="2023-06-30T10:14:48.299" v="6667" actId="1076"/>
          <ac:spMkLst>
            <pc:docMk/>
            <pc:sldMk cId="2858113703" sldId="1485"/>
            <ac:spMk id="17" creationId="{F04613B4-46CD-7E54-BCAA-4DAE3F395141}"/>
          </ac:spMkLst>
        </pc:spChg>
        <pc:spChg chg="add mod">
          <ac:chgData name="조 준영" userId="ca2aeba951d90199" providerId="LiveId" clId="{7B438E71-7B28-4C0D-9300-561ED320250B}" dt="2023-06-30T10:14:48.299" v="6667" actId="1076"/>
          <ac:spMkLst>
            <pc:docMk/>
            <pc:sldMk cId="2858113703" sldId="1485"/>
            <ac:spMk id="18" creationId="{6A2AF6FB-E990-F180-24B5-B7A34458D6B9}"/>
          </ac:spMkLst>
        </pc:spChg>
        <pc:spChg chg="mod">
          <ac:chgData name="조 준영" userId="ca2aeba951d90199" providerId="LiveId" clId="{7B438E71-7B28-4C0D-9300-561ED320250B}" dt="2023-06-30T10:11:00.402" v="6266" actId="20577"/>
          <ac:spMkLst>
            <pc:docMk/>
            <pc:sldMk cId="2858113703" sldId="1485"/>
            <ac:spMk id="75" creationId="{8851B89E-85C0-8102-6FD1-C1CCAAF397C2}"/>
          </ac:spMkLst>
        </pc:spChg>
        <pc:spChg chg="mod">
          <ac:chgData name="조 준영" userId="ca2aeba951d90199" providerId="LiveId" clId="{7B438E71-7B28-4C0D-9300-561ED320250B}" dt="2023-06-30T10:11:03.435" v="6273" actId="5793"/>
          <ac:spMkLst>
            <pc:docMk/>
            <pc:sldMk cId="2858113703" sldId="1485"/>
            <ac:spMk id="76" creationId="{0AC54E13-0806-685F-A97B-3D73FCF153CB}"/>
          </ac:spMkLst>
        </pc:spChg>
        <pc:spChg chg="mod">
          <ac:chgData name="조 준영" userId="ca2aeba951d90199" providerId="LiveId" clId="{7B438E71-7B28-4C0D-9300-561ED320250B}" dt="2023-06-30T10:11:07.167" v="6280" actId="5793"/>
          <ac:spMkLst>
            <pc:docMk/>
            <pc:sldMk cId="2858113703" sldId="1485"/>
            <ac:spMk id="79" creationId="{5D133F72-8518-1507-7A42-6AB00BF52833}"/>
          </ac:spMkLst>
        </pc:spChg>
        <pc:spChg chg="mod">
          <ac:chgData name="조 준영" userId="ca2aeba951d90199" providerId="LiveId" clId="{7B438E71-7B28-4C0D-9300-561ED320250B}" dt="2023-06-30T10:11:10.241" v="6287" actId="5793"/>
          <ac:spMkLst>
            <pc:docMk/>
            <pc:sldMk cId="2858113703" sldId="1485"/>
            <ac:spMk id="80" creationId="{E90E49FE-642D-AB06-00EE-F877A8E77D66}"/>
          </ac:spMkLst>
        </pc:spChg>
        <pc:spChg chg="mod">
          <ac:chgData name="조 준영" userId="ca2aeba951d90199" providerId="LiveId" clId="{7B438E71-7B28-4C0D-9300-561ED320250B}" dt="2023-06-30T10:11:13.980" v="6294" actId="5793"/>
          <ac:spMkLst>
            <pc:docMk/>
            <pc:sldMk cId="2858113703" sldId="1485"/>
            <ac:spMk id="81" creationId="{CFC562A6-7457-C135-6052-4FED5878A000}"/>
          </ac:spMkLst>
        </pc:spChg>
        <pc:spChg chg="mod">
          <ac:chgData name="조 준영" userId="ca2aeba951d90199" providerId="LiveId" clId="{7B438E71-7B28-4C0D-9300-561ED320250B}" dt="2023-06-30T10:11:16.865" v="6301" actId="5793"/>
          <ac:spMkLst>
            <pc:docMk/>
            <pc:sldMk cId="2858113703" sldId="1485"/>
            <ac:spMk id="82" creationId="{FD6C1407-F98F-F56B-C503-FAD423CBF1B0}"/>
          </ac:spMkLst>
        </pc:spChg>
        <pc:grpChg chg="add del mod">
          <ac:chgData name="조 준영" userId="ca2aeba951d90199" providerId="LiveId" clId="{7B438E71-7B28-4C0D-9300-561ED320250B}" dt="2023-06-30T10:11:33.214" v="6303" actId="165"/>
          <ac:grpSpMkLst>
            <pc:docMk/>
            <pc:sldMk cId="2858113703" sldId="1485"/>
            <ac:grpSpMk id="12" creationId="{284FBD5D-6DC5-A941-A77A-B76636FA1336}"/>
          </ac:grpSpMkLst>
        </pc:grpChg>
        <pc:picChg chg="add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4" creationId="{2EE5E51F-A0D8-855F-FB6C-977947ACA95B}"/>
          </ac:picMkLst>
        </pc:picChg>
        <pc:picChg chg="del mod topLvl">
          <ac:chgData name="조 준영" userId="ca2aeba951d90199" providerId="LiveId" clId="{7B438E71-7B28-4C0D-9300-561ED320250B}" dt="2023-06-30T10:11:53.203" v="6309" actId="478"/>
          <ac:picMkLst>
            <pc:docMk/>
            <pc:sldMk cId="2858113703" sldId="1485"/>
            <ac:picMk id="5" creationId="{6F5A115A-38A4-846C-FF3E-9AD9EB7BFCC5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14" creationId="{ABA6B71E-34E6-2939-3C32-058137C95616}"/>
          </ac:picMkLst>
        </pc:picChg>
        <pc:picChg chg="add mod">
          <ac:chgData name="조 준영" userId="ca2aeba951d90199" providerId="LiveId" clId="{7B438E71-7B28-4C0D-9300-561ED320250B}" dt="2023-06-30T10:14:48.299" v="6667" actId="1076"/>
          <ac:picMkLst>
            <pc:docMk/>
            <pc:sldMk cId="2858113703" sldId="1485"/>
            <ac:picMk id="15" creationId="{6AEFC9CD-4127-97D4-A89C-46CD3D086914}"/>
          </ac:picMkLst>
        </pc:picChg>
        <pc:picChg chg="add mod">
          <ac:chgData name="조 준영" userId="ca2aeba951d90199" providerId="LiveId" clId="{7B438E71-7B28-4C0D-9300-561ED320250B}" dt="2023-06-30T10:14:48.299" v="6667" actId="1076"/>
          <ac:picMkLst>
            <pc:docMk/>
            <pc:sldMk cId="2858113703" sldId="1485"/>
            <ac:picMk id="16" creationId="{707D5C0E-8897-1A82-92D2-601CF535286A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68" creationId="{3B4F28B8-DFF6-72F2-149A-99871930B845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0" creationId="{33EED6E8-AF80-EF5F-AC00-F4B4218B0977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2" creationId="{37B68FE0-241B-5C45-59A3-B978C5E25739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4" creationId="{33B5EDE3-EDC9-0B41-4BB0-5915EF22CEBA}"/>
          </ac:picMkLst>
        </pc:picChg>
        <pc:picChg chg="add del mod">
          <ac:chgData name="조 준영" userId="ca2aeba951d90199" providerId="LiveId" clId="{7B438E71-7B28-4C0D-9300-561ED320250B}" dt="2023-06-30T10:10:37.493" v="6251" actId="1076"/>
          <ac:picMkLst>
            <pc:docMk/>
            <pc:sldMk cId="2858113703" sldId="1485"/>
            <ac:picMk id="78" creationId="{6EA8E9E6-417C-384F-C1E0-23A13939961F}"/>
          </ac:picMkLst>
        </pc:picChg>
      </pc:sldChg>
      <pc:sldChg chg="modSp mod">
        <pc:chgData name="조 준영" userId="ca2aeba951d90199" providerId="LiveId" clId="{7B438E71-7B28-4C0D-9300-561ED320250B}" dt="2023-06-30T10:26:07.701" v="6993" actId="20577"/>
        <pc:sldMkLst>
          <pc:docMk/>
          <pc:sldMk cId="3767869464" sldId="1487"/>
        </pc:sldMkLst>
        <pc:spChg chg="mod">
          <ac:chgData name="조 준영" userId="ca2aeba951d90199" providerId="LiveId" clId="{7B438E71-7B28-4C0D-9300-561ED320250B}" dt="2023-06-30T10:26:07.701" v="6993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modSp mod addCm modCm">
        <pc:chgData name="조 준영" userId="ca2aeba951d90199" providerId="LiveId" clId="{7B438E71-7B28-4C0D-9300-561ED320250B}" dt="2023-06-30T10:22:32.855" v="6991"/>
        <pc:sldMkLst>
          <pc:docMk/>
          <pc:sldMk cId="3134020892" sldId="1489"/>
        </pc:sldMkLst>
        <pc:spChg chg="mod">
          <ac:chgData name="조 준영" userId="ca2aeba951d90199" providerId="LiveId" clId="{7B438E71-7B28-4C0D-9300-561ED320250B}" dt="2023-06-30T08:53:00.564" v="1142" actId="20577"/>
          <ac:spMkLst>
            <pc:docMk/>
            <pc:sldMk cId="3134020892" sldId="1489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3:40.861" v="6152"/>
          <ac:spMkLst>
            <pc:docMk/>
            <pc:sldMk cId="3134020892" sldId="1489"/>
            <ac:spMk id="3" creationId="{EF6B1CE6-1A8A-56D2-7E82-9C28A4ED29B5}"/>
          </ac:spMkLst>
        </pc:spChg>
        <pc:graphicFrameChg chg="mod modGraphic">
          <ac:chgData name="조 준영" userId="ca2aeba951d90199" providerId="LiveId" clId="{7B438E71-7B28-4C0D-9300-561ED320250B}" dt="2023-06-30T08:49:31.357" v="816" actId="20577"/>
          <ac:graphicFrameMkLst>
            <pc:docMk/>
            <pc:sldMk cId="3134020892" sldId="1489"/>
            <ac:graphicFrameMk id="6" creationId="{470B5706-E130-A7FC-4C6F-981E9A262AD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조 준영" userId="ca2aeba951d90199" providerId="LiveId" clId="{7B438E71-7B28-4C0D-9300-561ED320250B}" dt="2023-06-30T10:22:32.855" v="6991"/>
              <pc2:cmMkLst xmlns:pc2="http://schemas.microsoft.com/office/powerpoint/2019/9/main/command">
                <pc:docMk/>
                <pc:sldMk cId="3134020892" sldId="1489"/>
                <pc2:cmMk id="{4510030B-24F0-4DF7-8046-E99914547E0F}"/>
              </pc2:cmMkLst>
            </pc226:cmChg>
          </p:ext>
        </pc:extLst>
      </pc:sldChg>
      <pc:sldChg chg="modSp mod">
        <pc:chgData name="조 준영" userId="ca2aeba951d90199" providerId="LiveId" clId="{7B438E71-7B28-4C0D-9300-561ED320250B}" dt="2023-06-30T10:08:54.944" v="6215" actId="5793"/>
        <pc:sldMkLst>
          <pc:docMk/>
          <pc:sldMk cId="3536715951" sldId="1490"/>
        </pc:sldMkLst>
        <pc:spChg chg="mod">
          <ac:chgData name="조 준영" userId="ca2aeba951d90199" providerId="LiveId" clId="{7B438E71-7B28-4C0D-9300-561ED320250B}" dt="2023-06-30T08:53:03.798" v="1144" actId="20577"/>
          <ac:spMkLst>
            <pc:docMk/>
            <pc:sldMk cId="3536715951" sldId="1490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8:54.944" v="6215" actId="5793"/>
          <ac:spMkLst>
            <pc:docMk/>
            <pc:sldMk cId="3536715951" sldId="1490"/>
            <ac:spMk id="3" creationId="{EF6B1CE6-1A8A-56D2-7E82-9C28A4ED29B5}"/>
          </ac:spMkLst>
        </pc:spChg>
      </pc:sldChg>
      <pc:sldChg chg="del">
        <pc:chgData name="조 준영" userId="ca2aeba951d90199" providerId="LiveId" clId="{7B438E71-7B28-4C0D-9300-561ED320250B}" dt="2023-06-30T08:56:58.147" v="1199" actId="47"/>
        <pc:sldMkLst>
          <pc:docMk/>
          <pc:sldMk cId="3018306027" sldId="1491"/>
        </pc:sldMkLst>
      </pc:sldChg>
      <pc:sldChg chg="modSp mod">
        <pc:chgData name="조 준영" userId="ca2aeba951d90199" providerId="LiveId" clId="{7B438E71-7B28-4C0D-9300-561ED320250B}" dt="2023-06-30T09:16:22.523" v="2131"/>
        <pc:sldMkLst>
          <pc:docMk/>
          <pc:sldMk cId="1012545504" sldId="1493"/>
        </pc:sldMkLst>
        <pc:spChg chg="mod">
          <ac:chgData name="조 준영" userId="ca2aeba951d90199" providerId="LiveId" clId="{7B438E71-7B28-4C0D-9300-561ED320250B}" dt="2023-06-30T09:16:22.523" v="2131"/>
          <ac:spMkLst>
            <pc:docMk/>
            <pc:sldMk cId="1012545504" sldId="1493"/>
            <ac:spMk id="15" creationId="{CD87E19F-1542-B6DE-8962-DA6AC9C2B031}"/>
          </ac:spMkLst>
        </pc:spChg>
      </pc:sldChg>
      <pc:sldChg chg="addSp delSp modSp mod">
        <pc:chgData name="조 준영" userId="ca2aeba951d90199" providerId="LiveId" clId="{7B438E71-7B28-4C0D-9300-561ED320250B}" dt="2023-06-30T10:27:29.540" v="7054" actId="6549"/>
        <pc:sldMkLst>
          <pc:docMk/>
          <pc:sldMk cId="1273432445" sldId="1496"/>
        </pc:sldMkLst>
        <pc:spChg chg="mod">
          <ac:chgData name="조 준영" userId="ca2aeba951d90199" providerId="LiveId" clId="{7B438E71-7B28-4C0D-9300-561ED320250B}" dt="2023-06-30T09:52:46.291" v="4619" actId="20577"/>
          <ac:spMkLst>
            <pc:docMk/>
            <pc:sldMk cId="1273432445" sldId="1496"/>
            <ac:spMk id="2" creationId="{82A353CE-3830-426E-8E43-E8484A68E5BE}"/>
          </ac:spMkLst>
        </pc:spChg>
        <pc:spChg chg="del">
          <ac:chgData name="조 준영" userId="ca2aeba951d90199" providerId="LiveId" clId="{7B438E71-7B28-4C0D-9300-561ED320250B}" dt="2023-06-30T09:20:01.517" v="2132" actId="478"/>
          <ac:spMkLst>
            <pc:docMk/>
            <pc:sldMk cId="1273432445" sldId="1496"/>
            <ac:spMk id="3" creationId="{EF6B1CE6-1A8A-56D2-7E82-9C28A4ED29B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" creationId="{AB99D690-3A1E-82A2-326E-55CAFA996C9C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8" creationId="{0BAF5470-2AF3-FF31-4C47-657E1553FB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9" creationId="{2F700D4A-AFCB-EE0E-8FBC-BB683C70F74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0" creationId="{57EBCF2C-7B5A-884F-F3CA-238A9382F6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1" creationId="{296C9A61-BB9F-8FEB-EE26-F8E95C4D922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2" creationId="{5DA3CC78-3260-0C50-3B81-74B5AE577CF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3" creationId="{16B27B25-5DF9-42F6-D929-5C5C021661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28" creationId="{1A0E14D7-D040-2972-8ED3-F80F2E4EDDA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29" creationId="{19563678-F618-2CC5-294F-77C7DE075370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0" creationId="{DA3B0AFD-3378-DDED-45C5-EE22BF79E54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1" creationId="{7E4FAD2A-44F5-B79E-E27C-E758E76EFA6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2" creationId="{7E0D64FC-FDD3-E153-1963-163A7B87223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3" creationId="{05BFF277-2839-DE55-C0F6-5D0B761E0ED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4" creationId="{144E9A2E-CA09-DAA6-E1EB-DB4A0E544542}"/>
          </ac:spMkLst>
        </pc:spChg>
        <pc:spChg chg="mod">
          <ac:chgData name="조 준영" userId="ca2aeba951d90199" providerId="LiveId" clId="{7B438E71-7B28-4C0D-9300-561ED320250B}" dt="2023-06-30T10:27:29.540" v="7054" actId="6549"/>
          <ac:spMkLst>
            <pc:docMk/>
            <pc:sldMk cId="1273432445" sldId="1496"/>
            <ac:spMk id="35" creationId="{55F132DC-8A95-7E7D-4B33-3E4B5B01F63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6" creationId="{5B147F24-F423-6027-89D8-7DBF51C5FBF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7" creationId="{01692357-1EBE-C41A-4DB3-E1B59D17F920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9" creationId="{C7F6D21D-C748-1D1F-913E-8FC8649C67DC}"/>
          </ac:spMkLst>
        </pc:spChg>
        <pc:spChg chg="mod">
          <ac:chgData name="조 준영" userId="ca2aeba951d90199" providerId="LiveId" clId="{7B438E71-7B28-4C0D-9300-561ED320250B}" dt="2023-06-30T09:20:26.916" v="2175" actId="20577"/>
          <ac:spMkLst>
            <pc:docMk/>
            <pc:sldMk cId="1273432445" sldId="1496"/>
            <ac:spMk id="40" creationId="{DB657796-A947-0304-C3A6-D0358064923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1" creationId="{14AF7272-30AB-6B30-11BF-AAD93FB0F11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3" creationId="{AC82AED8-C888-BC4E-0790-6F73AFF0F0A8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4" creationId="{B3983A71-7B3B-757B-A46E-E40700E9BA3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5" creationId="{77FA0789-381A-F719-02DD-CD2C8FF53E6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7" creationId="{9965C11D-DEED-C9C0-8EEB-41D459227FE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8" creationId="{F5D86D83-A769-F434-E896-30FDFF5FE35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9" creationId="{320AE5CC-44E0-9692-82CF-DBAEF07C530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0" creationId="{AC2E662D-9AC4-02B9-2AF0-0441EDFF43B1}"/>
          </ac:spMkLst>
        </pc:spChg>
        <pc:spChg chg="mod">
          <ac:chgData name="조 준영" userId="ca2aeba951d90199" providerId="LiveId" clId="{7B438E71-7B28-4C0D-9300-561ED320250B}" dt="2023-06-30T09:22:08.512" v="2191" actId="404"/>
          <ac:spMkLst>
            <pc:docMk/>
            <pc:sldMk cId="1273432445" sldId="1496"/>
            <ac:spMk id="51" creationId="{F3A76FB0-BF91-7CEF-8439-D9971215A6C3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2" creationId="{AB3C6A2F-9345-FDC3-1627-E488D054058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3" creationId="{77480107-48D0-09D2-0F14-9566BEC10FCA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4" creationId="{E8C3257A-ED15-F61D-1ADD-B5BE2E535CD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5" creationId="{06553389-9E99-6E70-8C12-4848EB99FA7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6" creationId="{7A0C9D72-6BB7-A53E-1428-2539771F96CA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7" creationId="{69CB8ED2-0B9B-F1F5-17E2-7D899752F10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8" creationId="{C068A3E9-C011-38AB-339C-065D2494DB5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9" creationId="{F6370329-C277-9197-4832-CFC62DC4B76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0" creationId="{1B214943-888C-7A18-01E6-EFFFA16A0F4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1" creationId="{FE375374-65BD-FF97-ADB6-4AAAC702CFF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2" creationId="{12C34146-63C2-91FC-E838-0099AF45F17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3" creationId="{CD531B7F-CD6B-825E-2C7D-F714310EDF0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4" creationId="{64FB8227-8191-7886-77DC-1F73AAED892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5" creationId="{C18B6DC4-EEA4-8FB4-8D53-B72CACFE6E4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6" creationId="{099CA097-C989-B119-4F17-6008785DB01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7" creationId="{C8CF3492-16B4-8DCB-393E-805CDE462E7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8" creationId="{37599E41-229A-4768-874F-294CA7E690C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9" creationId="{8688D01A-8EFB-BEE4-58C1-FC708A018138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2" creationId="{07671B53-9551-4F46-7128-77E9799483F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3" creationId="{65F28FEE-A6F4-D7D7-FFE5-732957358EC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5" creationId="{2CBB6CED-8D44-8F9F-6A58-84018A335D5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7" creationId="{F88C67B0-BE96-0652-E717-41E14EDD915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8" creationId="{458BDD0C-4DA9-CFD5-9A17-2D413ED35EC3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9" creationId="{E7675429-1938-3C6C-36A9-E4882B89F5A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80" creationId="{CF05F1C7-D10F-0F66-14BD-0C48D02199DF}"/>
          </ac:spMkLst>
        </pc:spChg>
        <pc:spChg chg="add mod">
          <ac:chgData name="조 준영" userId="ca2aeba951d90199" providerId="LiveId" clId="{7B438E71-7B28-4C0D-9300-561ED320250B}" dt="2023-06-30T09:21:34.907" v="2186" actId="1076"/>
          <ac:spMkLst>
            <pc:docMk/>
            <pc:sldMk cId="1273432445" sldId="1496"/>
            <ac:spMk id="81" creationId="{86395F10-A313-8CF5-93F7-73026A18376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4" creationId="{5820195B-CB52-1AB6-9229-05901D619C4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6" creationId="{9F6340F5-D500-019A-8B1F-C6CFB63DF17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7" creationId="{1E4E4995-1032-395F-4950-9E704B78D85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8" creationId="{DC5AA148-05D0-FBC8-A9D0-3E22EC09189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9" creationId="{09D2DCF6-8C5C-73CE-FDED-29F42217B25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90" creationId="{BD3FE267-72D7-6B6D-B59A-407B02CFEFA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91" creationId="{774C645E-1832-A1FB-890F-7C8AC6C4502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6" creationId="{E51C176B-2B6F-C7BA-117E-A51E959D39B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7" creationId="{BE076C7E-DBBC-7DDC-F892-B7437A6867D0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8" creationId="{A8983421-13A3-57E0-8EAC-340A01D0AE0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9" creationId="{1891E787-65E3-C18A-97E4-20CB0F24263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0" creationId="{6BC03B86-060B-7C19-40EB-D32544A8387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1" creationId="{986F2A27-0C31-1B57-3CD7-CF438EB38DF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2" creationId="{134A3C7A-651A-0ACC-B64D-74006C711CB2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3" creationId="{2D906E37-49D9-C5A2-0778-6F721002D0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4" creationId="{6D0101C8-97A4-1DD2-FE67-8999455A6E0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5" creationId="{DE746E7A-EBD9-67FC-D853-B65627FF9F25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7" creationId="{CFEAC55A-E72E-3799-D7C0-4E25E0D22E2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8" creationId="{C4D0E6DE-006B-F944-85C7-B0581FAAF2B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9" creationId="{81AABD34-0502-1044-693B-3A9B93CB666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1" creationId="{C2DD0BB7-28C6-D8DF-67F9-2768B93943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2" creationId="{8A857DD0-EAE6-78C4-93E0-5E5F20BA4F2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3" creationId="{F2DE84D1-BAEC-9707-A18B-5912DAD10A0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5" creationId="{6CB12DF8-49E4-B906-6381-25689BE7CF0D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6" creationId="{85839DDA-A7A8-CEF4-09C0-ECDBC6DF191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7" creationId="{C16D56C7-43E0-D551-4B9E-E3A2EBADE11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8" creationId="{BD0DCB73-2955-4A07-7D31-C4BE4CE6756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9" creationId="{4566EC5F-BF07-C6D3-76AD-C0183701F692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0" creationId="{F7D1C3AF-1A66-0061-A0EB-106DF3324E9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1" creationId="{62C0E353-6BAE-9CFD-8CE3-D465CD59E380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2" creationId="{22DB3D01-74F0-D880-0089-1E8E83EDD88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3" creationId="{D0D2442A-2940-4485-6CD7-DC9E7BE226D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4" creationId="{83A42F74-97AE-A500-33C1-E6C7E3678E0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5" creationId="{25B19019-9F49-B0FB-E3C8-37E24B11FC3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6" creationId="{BD1F7CFE-5A11-1150-C6D7-6C5A3918D2E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7" creationId="{3C89F8F0-EF2C-54AA-80AE-806CCB8D1391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8" creationId="{5214335A-B8FC-480F-60C5-AD197A8E3EC5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9" creationId="{8F426070-BCAC-6D6D-0E00-E81C91FD8C1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0" creationId="{4318FECD-02EF-8D7E-B73F-952DD279AC2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1" creationId="{CA7C3568-DD54-03FD-EA55-AF04BC3FD961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2" creationId="{0CD6EE43-EA62-06E9-0D8A-96BDAF04F2B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3" creationId="{5F31642E-FA4A-BB46-C15F-EC54C48F1B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4" creationId="{E60F362B-BC12-FFDB-BB29-0673988DE0E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5" creationId="{E24EC7FB-74C0-D883-1E8E-A979CA22626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6" creationId="{C12A0307-1608-5A64-607C-7510B6B1335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7" creationId="{BEFC6C35-2110-A712-903B-D6022230D91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0" creationId="{02C9B497-1280-EE75-3899-DD934023B31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1" creationId="{AA38A463-03FA-B4B1-0C34-0B3CEFE5184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3" creationId="{4DC41746-5445-E64D-52D8-6B6C55E235B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5" creationId="{8587B683-1344-6187-BD3B-4EECC6E6326D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6" creationId="{2E2F1B83-8CA8-B0BA-9F09-607362188DA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7" creationId="{2DC78B95-8AC6-123A-4FA1-156B26625F2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8" creationId="{A174ECC4-691E-C7EA-87C9-7D73F97451CE}"/>
          </ac:spMkLst>
        </pc:spChg>
        <pc:spChg chg="add del mod">
          <ac:chgData name="조 준영" userId="ca2aeba951d90199" providerId="LiveId" clId="{7B438E71-7B28-4C0D-9300-561ED320250B}" dt="2023-06-30T09:22:04.252" v="2189"/>
          <ac:spMkLst>
            <pc:docMk/>
            <pc:sldMk cId="1273432445" sldId="1496"/>
            <ac:spMk id="159" creationId="{02F537AE-3E48-FE72-0B65-ED8D327C2C0F}"/>
          </ac:spMkLst>
        </pc:spChg>
        <pc:grpChg chg="add mod">
          <ac:chgData name="조 준영" userId="ca2aeba951d90199" providerId="LiveId" clId="{7B438E71-7B28-4C0D-9300-561ED320250B}" dt="2023-06-30T09:20:54.649" v="2178" actId="14100"/>
          <ac:grpSpMkLst>
            <pc:docMk/>
            <pc:sldMk cId="1273432445" sldId="1496"/>
            <ac:grpSpMk id="4" creationId="{AE24E8C2-1D71-1199-B298-86772955E838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5" creationId="{118F346C-6514-E5B5-5BFC-3EAB0598033B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" creationId="{6EA392A0-828C-A23A-CA75-2AFEC8012AF4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6" creationId="{E8C25172-2031-055C-3F33-B1D2E828F9D3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7" creationId="{460ED279-2F3C-AD75-3734-6BC13BC2F2C6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8" creationId="{3D3E17C5-43C7-02A8-C11A-6CBAEC5771E2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9" creationId="{B0F64637-5305-57BE-7AF0-8598C039EA5B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0" creationId="{06594435-1CCD-5F7E-D2CB-486B9F720372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1" creationId="{F931DC83-7EF6-8014-62F2-D7AF0ECB56B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2" creationId="{13F3F89D-F710-28DE-9603-BF74D1BD46B7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3" creationId="{34B02085-FEB7-4879-23AA-C847D7E3E04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4" creationId="{1F772635-5F2F-4F10-CD5B-C3B70D4AEE26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5" creationId="{2C277487-F07E-B40A-E2AB-2881975157ED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6" creationId="{B210E38E-9128-8A99-0179-D8E8B9B0AF1C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7" creationId="{B66E2D73-C178-8139-A1BD-0848AF9DC3B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38" creationId="{3DA8C103-8056-2DC9-9435-7A94EA34A168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42" creationId="{B1419309-A8C8-64AD-7495-4D3674A9ED8C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46" creationId="{72527675-8C8B-DC46-26FC-0BA5C518C2D7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4" creationId="{4AE0DAAE-79F2-455F-5D4C-200F693BDB9E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6" creationId="{1F5EE680-8229-32F9-8568-7A84DD0B2710}"/>
          </ac:grpSpMkLst>
        </pc:grpChg>
        <pc:grpChg chg="add del mod">
          <ac:chgData name="조 준영" userId="ca2aeba951d90199" providerId="LiveId" clId="{7B438E71-7B28-4C0D-9300-561ED320250B}" dt="2023-06-30T09:22:04.252" v="2189"/>
          <ac:grpSpMkLst>
            <pc:docMk/>
            <pc:sldMk cId="1273432445" sldId="1496"/>
            <ac:grpSpMk id="82" creationId="{2463A637-1DD1-C831-D4CB-40685FB4DC7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83" creationId="{1510DEE5-8251-6B27-D9A8-4E6D5ABD3C6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85" creationId="{D1C840CC-1759-3A9E-91F6-B382999544CD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4" creationId="{4FDCC1B1-EE1F-5CE9-C580-1F520F97995D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5" creationId="{1FF137ED-902F-FBF4-F660-FC24F5644BB2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6" creationId="{7AD91711-B1F8-E404-17DA-9B2E249374A3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7" creationId="{611530F6-B58D-9A1B-7471-C1E820885BF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8" creationId="{74552219-775B-5986-C137-7B34E34D0C07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9" creationId="{CF7A2EB5-FB33-7C3C-127C-0A2323984BEA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0" creationId="{3B2EE5CD-BFF4-67C9-D68F-4B103C6C336C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1" creationId="{E7A8A0C0-01DD-2541-5117-0447C756261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2" creationId="{9410DA2E-78CA-6C37-5224-D9A8ADB0279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3" creationId="{DC798278-AEC8-21EB-BBA4-B42C1FCC4CA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4" creationId="{E515FE8A-3FAF-62BC-CFCB-903589A7686E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5" creationId="{6E66DF04-DCB4-F96E-2092-068773C69F7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16" creationId="{BAB2F38F-9C2D-E7B3-D06F-902FC6EC9325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20" creationId="{C0C45584-E919-CBCE-D5BD-B7712D45EFE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24" creationId="{322F82E3-D183-98C9-97FA-57BAB09987F5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52" creationId="{386D0685-DD9C-D236-1FDB-950FE8278E1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54" creationId="{A5B78629-A361-13B6-6BFE-E17E096A6DCC}"/>
          </ac:grpSpMkLst>
        </pc:grp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14" creationId="{CE4C7E83-BB36-6B56-4777-42B8EABC0089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15" creationId="{D5F6561B-8688-EE53-52E3-06DB7D7E1F88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70" creationId="{6EF0ACF5-C08D-095F-B417-F6AFA1C6F753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71" creationId="{18912B01-9139-7069-7C6E-6FD434DCEC8D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92" creationId="{713DE2FA-5840-E924-545A-18A780BB8836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93" creationId="{88D74F37-C59E-7A13-E149-4790CC664916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148" creationId="{90739B52-EDA7-6B9D-2ED7-DB7408DCAC8B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149" creationId="{AC3E4D2D-EA57-4484-83C3-1BDA6B85F150}"/>
          </ac:picMkLst>
        </pc:picChg>
      </pc:sldChg>
      <pc:sldChg chg="addSp delSp modSp mod">
        <pc:chgData name="조 준영" userId="ca2aeba951d90199" providerId="LiveId" clId="{7B438E71-7B28-4C0D-9300-561ED320250B}" dt="2023-06-30T10:08:55.113" v="6218" actId="1035"/>
        <pc:sldMkLst>
          <pc:docMk/>
          <pc:sldMk cId="565883509" sldId="1497"/>
        </pc:sldMkLst>
        <pc:spChg chg="mod">
          <ac:chgData name="조 준영" userId="ca2aeba951d90199" providerId="LiveId" clId="{7B438E71-7B28-4C0D-9300-561ED320250B}" dt="2023-06-30T10:05:56.771" v="6156" actId="20577"/>
          <ac:spMkLst>
            <pc:docMk/>
            <pc:sldMk cId="565883509" sldId="1497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1:38.671" v="6011" actId="20577"/>
          <ac:spMkLst>
            <pc:docMk/>
            <pc:sldMk cId="565883509" sldId="1497"/>
            <ac:spMk id="3" creationId="{EF6B1CE6-1A8A-56D2-7E82-9C28A4ED29B5}"/>
          </ac:spMkLst>
        </pc:spChg>
        <pc:spChg chg="add del mod">
          <ac:chgData name="조 준영" userId="ca2aeba951d90199" providerId="LiveId" clId="{7B438E71-7B28-4C0D-9300-561ED320250B}" dt="2023-06-30T09:53:13.744" v="4625" actId="478"/>
          <ac:spMkLst>
            <pc:docMk/>
            <pc:sldMk cId="565883509" sldId="1497"/>
            <ac:spMk id="4" creationId="{567F8283-01D5-3B64-8A82-1281CCE9C30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" creationId="{2EB0DAF4-8848-7D39-82B8-89EC71CEEBC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9" creationId="{F1E1A68B-E4D2-629D-CA49-3815C4C521A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" creationId="{3BE9070E-0DBD-DCE2-F3C2-3486EE0FF7D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" creationId="{CD531126-5B2B-3BBD-84D9-313D93B5771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" creationId="{C7B1679C-9F77-49A2-7AAD-1E18C357A71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" creationId="{4E4D9112-28DB-DF36-80A3-CC103C46370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28" creationId="{41E9DDAD-D6C8-8940-A5A1-003AC08CD38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29" creationId="{9F506F4A-1777-B682-45E1-7F88B724C59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0" creationId="{DA0E487B-896C-49AD-2F83-F93B44144E5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1" creationId="{447927AF-E81F-383D-343C-98183A7823A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2" creationId="{DC9D2850-A296-44A4-9860-FAAA8852D3C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3" creationId="{B3E9D1F2-02C9-E39D-A024-E6D2163231F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4" creationId="{B3278509-0AFE-D182-7DC7-4880F772954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5" creationId="{1FEA23DE-80F7-D0E9-EA36-6425AEC8C1B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6" creationId="{D4625F76-D776-EE03-3427-1081E7DCD8B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7" creationId="{E783E9BA-56D8-BD0A-6536-3F28A511B67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9" creationId="{B568164C-B404-EA41-C42F-1D401B73298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0" creationId="{904A8360-B809-5ECF-F4BE-22A7A59429A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1" creationId="{8C3DBA44-EEA9-ED16-1375-90DBA8284BF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2" creationId="{5973297F-5F79-3483-FB1C-45412FB98A6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3" creationId="{F42244C2-0B33-779B-2BDD-7B5B5614C08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4" creationId="{728F76B2-DAE8-1F77-B9AB-D1E64E561CF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5" creationId="{EA7B168B-1348-164F-4F3C-17A0D6A43BA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6" creationId="{8572D679-B0E3-941B-2B3F-B0FE1727516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7" creationId="{3A0B58DB-9BC0-A908-C494-B1708DA09E9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8" creationId="{AC1CB4A8-0B68-5E2B-5381-90A80840C91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9" creationId="{CD4605AC-BD29-9E5E-ABF3-87703430B55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0" creationId="{3E9E17F7-D775-FE85-7CE0-1ED057B9B52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1" creationId="{018BDDB2-2590-BDCF-8971-6383BF50EE7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2" creationId="{FEFD558D-943B-2F1A-A085-1EE26E8454E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3" creationId="{148638F6-1C95-BA6A-F100-B7945AFE46B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4" creationId="{EFDA1683-6F7D-D4E5-1D30-FE36D3BC993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5" creationId="{ECB4F493-384D-7D13-3F55-9C03F7325F7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6" creationId="{4E6EF6C8-CF8E-93EB-A057-8DBFC5C6B53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7" creationId="{C70DBF1B-F1D9-5BE4-CFD4-64259492626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8" creationId="{53B17F33-F8E0-A220-926C-5C80D7957F1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9" creationId="{3767E0DB-4291-95B1-602A-4F51DFE3ADB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0" creationId="{F3FCD35B-AE28-416E-0FA1-D8BF3F796B8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1" creationId="{1988F38B-F270-E66F-DD2E-A8FA21BE846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2" creationId="{8EF4B428-D39A-C803-FE62-8EBCAA467DB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3" creationId="{D525EA5C-A6CE-8590-AB0B-F18ECD0A9EF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4" creationId="{BF8BEBCB-A080-D204-6F86-D795390107B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5" creationId="{FB92E7F4-DA25-9C4F-F2B4-F22F4E41F99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8" creationId="{A3FD0288-DC01-5ABD-51B5-FA5459E229E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9" creationId="{CD19C285-3BB2-A133-3496-5623E357258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1" creationId="{687F144C-F8A3-B917-4176-29B935B29DA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3" creationId="{EFB7E77D-53B6-87D8-85B2-B66A1855B24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4" creationId="{59D76B88-A2F9-D8DA-AA1C-45C6D9EB5B0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5" creationId="{CE547546-63AD-8BCD-C7C0-17338D650EF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6" creationId="{CA6F353D-804C-1BBD-3A8F-9B925F874E4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9" creationId="{93BF71AD-35A9-D93A-BD77-AB55F79152B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1" creationId="{1333A3C2-8083-5DDD-F1A8-2EF72310947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2" creationId="{91222191-C59A-3860-86FD-4F26188161C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3" creationId="{5819842E-B4D3-9D7F-FE3C-23304BE4108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4" creationId="{179EF80D-7E7E-10FC-015D-65B28C17CC0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5" creationId="{563608AE-9724-F693-4887-518A94F7E9B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6" creationId="{966C8BFA-1967-9E5D-9A34-B725E42EF15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1" creationId="{B40DC59C-429B-EDAA-333F-96DDABE262A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2" creationId="{E400A8CC-88A2-C7ED-5802-832B45EFAA3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3" creationId="{53738B07-D2BD-69F1-44BA-CB2CD01ED57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4" creationId="{898A17D9-D408-37DB-677F-F189831C49A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5" creationId="{1C6C588A-9A0C-AE1E-AD08-6BF3E0C8AD4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6" creationId="{07F3A054-E9DF-2A01-C669-A4165C2E980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7" creationId="{E0C382DD-F2BB-1101-823C-B3C126B9193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8" creationId="{28362EC0-D7E5-91AE-F652-F3FC48F8E97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9" creationId="{67D33E67-4F67-2153-308B-836D402C84C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0" creationId="{CBD50FF3-C3CC-F7BC-55F3-7B67BCEBF33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1" creationId="{AD8F424E-D1DB-D0C3-35E6-558F5E7B52A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2" creationId="{9B858922-7201-1669-7273-9AF94EDBA8E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4" creationId="{8FBC1FB7-AC51-5F2C-E01E-54BF98EC607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5" creationId="{05212E3F-52D2-4C96-F958-3789190AADE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6" creationId="{2BEA08B6-57E3-211F-AF06-6B56FF478AB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7" creationId="{315E0A92-9FD6-CCE9-F9A5-1B70A88712A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8" creationId="{995777DD-ECA4-7F82-6F26-006EF7DF4F0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9" creationId="{55C6D7D4-13C5-2186-165F-3BD3A27353D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0" creationId="{DA26519B-F8BF-BA2F-2711-88D255D27CF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1" creationId="{0CB540F7-6CD3-243E-CB90-276D5EAEAD6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2" creationId="{4AB952A5-BF98-A487-C8E9-8359710F39C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3" creationId="{52F59CC6-3D29-BD09-676E-5E1DBE426F8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4" creationId="{BEDA161D-E971-A76B-E8D1-919F36D8497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5" creationId="{C956CA76-BE34-F8CE-335E-112EDADFE13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6" creationId="{1570AB15-5AE8-25AA-41C9-EE15A7B0C80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7" creationId="{83EF2E60-EEF4-2E1A-D1A5-85AA958F779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8" creationId="{B290CCEF-3F92-1EBA-7579-8010FFF868A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9" creationId="{1E261533-589E-ADC2-162B-A7EA65A7F0D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0" creationId="{FA8258AA-6943-20B3-4741-3E5CA402A3B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1" creationId="{6E705BF4-60D1-5828-6194-32A64D3590C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2" creationId="{281D3BF6-1DBD-75C0-BDB2-6C88276F66D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3" creationId="{275AE666-B0EC-BE88-E51A-F012E788F63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4" creationId="{BD20FD4D-6402-52C5-615D-622E8107191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5" creationId="{6B3CE1FE-33F6-37A9-BE33-7424ED5D4C4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6" creationId="{B4EB154D-7C72-3CCB-915C-D1D6AC6DA53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7" creationId="{BFE7100D-4B42-30A3-31E6-56B08A27DAD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8" creationId="{CF560BDA-0DCC-C03C-10DA-AF040BD19CB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9" creationId="{CEE6C0BC-0836-E618-F51F-AA462D111D9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0" creationId="{77495330-13BA-1EBA-911C-0EBAA28DB5B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3" creationId="{72247398-FFB4-4276-6227-39DCD0A10E0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4" creationId="{B5AD6D67-7743-8FE6-8B5B-0C39E61F479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6" creationId="{A46F9A50-5F3D-8837-DAF5-7A86A76B821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8" creationId="{465EEF27-F592-066A-548B-F4AE115BD5B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9" creationId="{18A9ECEF-286A-7A1E-2204-0F93CB45C9E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0" creationId="{7C5A863C-D4E8-9143-364F-B93105616CB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1" creationId="{CF31744C-3841-E9E8-82B6-FCFFE91F0D20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2" creationId="{29291A3D-CCA5-F6E9-BCF9-FC57D146C45C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4" creationId="{6149218B-58EE-DC0B-82EF-A70B1CC01C62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5" creationId="{8FD349E3-7883-7E2B-6C5F-3804D812DA05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6" creationId="{658F3791-267A-FAB7-30E7-236D0127194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8" creationId="{9AD35EA4-C031-FCEC-E9FA-C5B8945634B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9" creationId="{40D172C5-1B6A-1AA8-DD08-22E8E6A7EC95}"/>
          </ac:spMkLst>
        </pc:spChg>
        <pc:spChg chg="mod">
          <ac:chgData name="조 준영" userId="ca2aeba951d90199" providerId="LiveId" clId="{7B438E71-7B28-4C0D-9300-561ED320250B}" dt="2023-06-30T10:00:43.994" v="5992" actId="1076"/>
          <ac:spMkLst>
            <pc:docMk/>
            <pc:sldMk cId="565883509" sldId="1497"/>
            <ac:spMk id="160" creationId="{065EB64B-0A0D-8F2C-77AA-2627C37597A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2" creationId="{465CF13C-F2DD-9266-A9F8-9D590B8807E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3" creationId="{EAF474EF-40F0-4708-7B7B-45936C3DEB09}"/>
          </ac:spMkLst>
        </pc:spChg>
        <pc:spChg chg="mod">
          <ac:chgData name="조 준영" userId="ca2aeba951d90199" providerId="LiveId" clId="{7B438E71-7B28-4C0D-9300-561ED320250B}" dt="2023-06-30T10:00:44.952" v="5995" actId="1076"/>
          <ac:spMkLst>
            <pc:docMk/>
            <pc:sldMk cId="565883509" sldId="1497"/>
            <ac:spMk id="164" creationId="{CC02FBBD-649E-CE3F-34CE-CC2F3453F215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65" creationId="{6DF76767-C2EF-BF0A-C413-C45BA848C60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7" creationId="{DA04C344-2C90-FDC8-69B7-8E7E26ED90D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8" creationId="{91DC5793-4A1F-0663-D5FA-E0964417B71C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69" creationId="{FE9E0322-E2EC-1696-238F-73279BAB352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2" creationId="{BA275E89-50FB-CED3-B37F-F6397E5EF90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4" creationId="{7FDEBDB0-985C-A2CD-274A-B29235112B2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5" creationId="{06D3800C-16EF-9366-6D9D-AB724DD96BE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6" creationId="{BF670188-B741-4A88-5F0A-45876A7163F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7" creationId="{75725C46-31A7-AC35-8058-98592C25393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8" creationId="{EF59DB14-32C0-EEBA-1089-94A1F45D8B1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3" creationId="{572DA41D-2106-95FB-D3DB-CEE7B0ECEDC0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4" creationId="{0C66F371-FF44-E3A4-E1AF-3E934498EA5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5" creationId="{9D032385-A165-C751-C801-3089CE0AF81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6" creationId="{E23D0693-514B-9F92-5165-11E0E0AA47A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7" creationId="{660215DF-A250-74E1-5367-03165DF77DA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8" creationId="{9060E4E4-A4B3-4F64-7790-701CCF68B99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9" creationId="{53ED46C9-81D7-1199-58E8-55D7B4CB569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0" creationId="{49939029-38C2-154C-3EAD-A667A3A2D44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1" creationId="{293668DD-F574-560E-0BFC-01D9FEEA48E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2" creationId="{5ABC11B5-1A3D-953E-AC8E-00BC35D017B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4" creationId="{5B71ADA7-9488-555B-792A-F8679E22A5D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5" creationId="{2BDEBD6B-D5E5-9F42-88B5-4DAB7AD92A0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6" creationId="{7EB782F3-7E72-4F8A-F781-B23C827BFAA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7" creationId="{77D0F0E0-8825-B6C1-5792-A507DD1F2BF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8" creationId="{CDBF130D-B91E-3799-C16D-EDC853B3A01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9" creationId="{DE4113E0-1D14-0773-808A-14751D2CB5F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0" creationId="{BFCE7348-7CE1-6785-34FC-1309A0EE7E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1" creationId="{F0FDD070-A998-3A01-5C57-A8AB3F4E293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2" creationId="{820ACABF-C3A3-9E29-D1CD-68C9E1EB697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3" creationId="{E91BC472-FECA-B355-131B-E1DC6F12D12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4" creationId="{6720307C-E6B4-46DC-2F17-E3A49B1520E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5" creationId="{4CDFAE23-311A-5FE4-1D54-80AB63CF630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6" creationId="{1F0F4DAF-E2CF-4B09-9398-DF4C457FCD5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7" creationId="{A08454F8-907E-1218-3D49-5ABEE3F16B4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8" creationId="{F206B302-6284-1D72-362D-987CD811CE4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9" creationId="{39EFA5F9-F03C-0A6A-6D2E-5F94D735FF8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0" creationId="{6BDE9306-73CD-6B55-6344-4339CAD1816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1" creationId="{507A333C-F9CA-1B11-E531-D5D8DCBBB13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2" creationId="{9CA24998-AC4E-11D1-66C3-D7785E534D2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3" creationId="{3EE714E3-CAA6-B227-A08B-497BC86AD3E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4" creationId="{F7329DAB-1BBC-3EF2-17FB-979305F8345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5" creationId="{3637EE30-E331-C3B1-6525-57A86BD6D3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6" creationId="{6511AB92-A77C-0FB9-093B-EEA9F7C377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7" creationId="{473EF2D9-C5EC-8E42-BAA5-87F48BA3570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8" creationId="{1BC9F5D9-3A01-595D-C77C-397669595BC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9" creationId="{D18567DC-586F-ECDD-A3E2-059A9525E6B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0" creationId="{54383E21-EE6D-2A23-4D42-7EF1AE69853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3" creationId="{9750A032-55A5-1102-FD13-B1E2484CB67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4" creationId="{F88EAF67-3CB4-0E23-3BD0-A4B87BBD070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6" creationId="{5C638E3E-79A6-1390-FCE8-973E0A3FCD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8" creationId="{03C2BBFD-CE70-6A62-3EBF-A630172C26A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9" creationId="{48BC149A-2544-B1ED-D513-887F03C0119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0" creationId="{047E2B3F-5D64-E470-4221-44F37FBBE84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1" creationId="{1C7F5904-6D98-0BA8-3E85-565C12A8514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4" creationId="{88C91CA6-4223-0F51-A2D7-76725463500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6" creationId="{E10D664F-30FF-D372-08DB-AB831E3BDEF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7" creationId="{F9D10730-8F9D-38B0-3CA4-A2D7ECF5F44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8" creationId="{1183239B-85A6-F86D-283F-3D37B153D94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9" creationId="{23568CBC-09D9-8A3B-0B72-61042C932D6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50" creationId="{34802FF1-15E7-5C3C-1D94-99EF026D1F9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51" creationId="{F650F830-EE12-E5EC-FF2F-90F9FA308F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6" creationId="{D20E07DD-FA8A-6544-2086-0B40FC108BC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7" creationId="{43F3F992-14F6-183B-C407-14A83B6CBCB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8" creationId="{D7951B0E-36E6-4662-132B-8E235719ED9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9" creationId="{32593CF1-4360-4BA1-0E26-752205D3EA4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0" creationId="{1BC6ED9D-DDA0-2184-A12D-28920D0FD2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1" creationId="{FC14521E-3C26-4697-0294-D02347963FB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2" creationId="{1C33B15B-4D24-AB31-A663-159FEB174EF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3" creationId="{01348052-3B11-A1A5-0C14-EDC9C326FB8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4" creationId="{EA784A2A-0A8D-303F-A23C-70B2368DAB9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5" creationId="{E749593E-5CD0-C826-4630-1A11F4B1F7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6" creationId="{D8C58A09-4D00-9BBA-8F07-6B2BEAB910A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7" creationId="{3C809B86-9461-5367-7D33-57AB1BEEE33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9" creationId="{AC69507A-8C00-718B-E832-56778ABF6B0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0" creationId="{04F7F5D4-61F2-B326-30C9-DD5D7AB89EE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1" creationId="{E40C6464-E428-AFD6-3383-09F5D45B154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2" creationId="{F2658D54-9283-1447-9B70-6B9CB4FF962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3" creationId="{DDAF85DA-C2CD-F78C-180C-5AFB2C9D080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4" creationId="{7DB9C724-D0A6-D18F-A2FB-E61EBDEBE9F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5" creationId="{D279FA1B-C191-BBBE-78E1-B07C4A01FC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6" creationId="{86093CDD-4950-03C7-1D73-8E83CBEF6C0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7" creationId="{9E796FD7-FFB3-4BC9-7CC3-BCB6F64E53E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8" creationId="{0CCC5025-21B0-D43B-E73A-61ECC98916D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9" creationId="{B94D38C4-D23A-12B9-E85E-ED7F57D3073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0" creationId="{51798F69-DB5C-3EA9-DA4A-35F186D3DB7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1" creationId="{9FB665F0-C820-5C3C-1BDB-D9DD173226D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2" creationId="{CC5BAB48-8D2F-E3BE-8336-443ECE270BA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3" creationId="{4596DC04-07A4-FEA5-2B0C-DB6DFD06B35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4" creationId="{7EC702FD-8D05-DD3B-96A1-B21E4450912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5" creationId="{14142874-31BF-988F-7992-4E26454A175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6" creationId="{278C7E7D-26B2-6FA0-BC01-41B614E72F1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7" creationId="{12EEC44A-1D9F-C608-5304-C2C1818397B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8" creationId="{116122FD-F280-00AC-18B4-687394317970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9" creationId="{C838865F-F837-0A13-E450-F7EA16F8E42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0" creationId="{135F831D-E8CB-5CAE-6A7C-E4AC095F0F7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1" creationId="{05E4CFC0-4089-9B7F-D2B4-90518B4809F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2" creationId="{21BF1128-D099-DC34-B7B7-9EA6C191615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3" creationId="{9F70C6E2-309D-2379-5BDA-14BC66E1FFC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4" creationId="{2B60D5FA-1381-6567-90E2-928A398AE3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5" creationId="{82141829-CA75-8912-0E35-C06F304F40F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8" creationId="{1A426CA7-B39D-8EAB-5A97-A9B6B1E0B8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9" creationId="{A66FC43D-C8C2-DC46-9B47-FC42185A828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1" creationId="{1F47D82C-AD34-F5E1-052B-56EA271F0EF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3" creationId="{1D9D7368-E333-2845-EBCB-9A81DAF4F85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4" creationId="{D95D374B-75F0-8F0A-A525-D1CE2FB0FA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5" creationId="{E0919710-C847-D0BA-2B24-DB68EBAC4E3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6" creationId="{07D478F6-B9AB-3F3B-414D-BD4D77B0BAF4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17" creationId="{47DC7D5D-F4F5-3C5A-8FD5-0A4388D75981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19" creationId="{96E7BDB4-D384-9DB5-44B2-12E62D995822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20" creationId="{A58874C9-5DBD-257A-F7C2-E592CC157E03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21" creationId="{DCF1DD5C-D96F-FB00-AA6F-71B235EE759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3" creationId="{1B2579F3-C14D-049B-5E9C-51C2CC9FDF1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4" creationId="{994181C0-792F-E6F5-1ACA-8D00212150C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5" creationId="{D7F47507-2505-1ED5-2A8E-D591FC9B858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7" creationId="{0536028C-3688-B56E-9425-F68B75CE34B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8" creationId="{1465221C-CCD1-95BE-3862-38F5561A0D3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9" creationId="{B608E159-B2AC-33CB-42DA-2F3291EFC520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30" creationId="{FB937A4E-4C7F-4BA6-05BF-EDB06BF9B67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32" creationId="{9B3CAE29-D326-86E8-D77B-5867549A58E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33" creationId="{8E1F68EA-0A0A-9C23-CEFC-77E5554C32C2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34" creationId="{1EB5B9D1-90BD-BE81-6D55-5ABB46135E11}"/>
          </ac:spMkLst>
        </pc:s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5" creationId="{073CB542-00AB-FEC7-4AF9-520C423FDED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6" creationId="{B969C9AE-573B-25EA-9C48-49AAB0622AE1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" creationId="{9102CE4B-5EF5-4CA1-7890-8BBFBB01B81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6" creationId="{F557933F-1CED-34E0-A560-2E1B66DDF27D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7" creationId="{D79968D9-A7B8-BDD9-A0ED-7D7B50FF818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8" creationId="{34AC0FAF-C1AF-052C-F1F7-2C019A45416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9" creationId="{31E10737-B481-9A8D-03E7-350F0769DB61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0" creationId="{CCD73E60-DD6F-72D2-7D74-A12C26DF83BD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1" creationId="{28C83A30-65E5-69B8-B47C-48239CAE9AD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2" creationId="{0735A30E-9D0F-9FE9-FFEA-38BB7E75039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3" creationId="{8F943AB6-CA21-09F0-3306-9E584E360FD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4" creationId="{9B671853-EF5B-56B8-A201-FD0222F33A9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5" creationId="{6DEA3874-6CA9-5336-A85D-2D6C6D05755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6" creationId="{770B247A-7F97-B498-5D34-A37C2EB945D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7" creationId="{D2F63B36-9B3F-3FA8-AF61-BE7DB02F53C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38" creationId="{EBF88DDF-4C3C-864A-9E1E-575274096448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0" creationId="{AC4615D5-218C-E004-FCF3-7DB346825EE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2" creationId="{75000B55-725B-8931-6AB4-B82B9E31ED73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77" creationId="{3AEAB834-C62E-5000-6C33-A486EA6C8F7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8" creationId="{030D2CCB-7E3A-BCD5-42C3-8AF7576926B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0" creationId="{08399474-EB43-65A2-78C3-74FF98F6D57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9" creationId="{7E1FFA76-ED95-2BAE-05B0-26DBB2F1247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0" creationId="{49188506-D900-D553-BEEB-1E7738D73758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1" creationId="{A1A8C90F-FD3E-D6AF-8AA6-3CD218DC6FE4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2" creationId="{FAEA6C99-4929-C481-9B84-01038E2381BF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3" creationId="{C5E39966-3778-4A1E-7890-3DEB062CF3E9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4" creationId="{012F84B7-AA4C-43BF-31E4-CFE584D5937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5" creationId="{9E2EFFEC-8CBE-CD7E-D12E-AA7585720BD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6" creationId="{1D9AD5BB-C27F-8437-B4C1-6E7BA8965B8C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7" creationId="{3745740A-1701-199D-4DFE-671FD7D773D2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8" creationId="{76091912-F27C-5A82-0D37-BA5E9741854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9" creationId="{D9B9193C-4C02-2AAB-151F-4A7C8B0B6DFC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00" creationId="{422E96BB-D221-9EB1-B0EA-BACC5F990CF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13" creationId="{104C1D54-5CF6-51BB-A8F5-DB2B5EDB90D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45" creationId="{C3254B0B-F569-5716-9F05-0BE54ABB8874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47" creationId="{54193301-63E4-731E-178B-E696BC51F1F1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57" creationId="{AC370874-C0AF-E7AD-8188-F0D1757863E7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61" creationId="{6BEE1512-31C7-A015-7DB6-68420852B77E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66" creationId="{B7023034-0739-45CA-C859-396ABB9B8F70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170" creationId="{35590751-6DC3-7C68-A437-5A8F64BDD186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71" creationId="{1C07033A-41AE-4536-934D-268F087DF8E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73" creationId="{3703C8F1-C20A-A2D5-BF36-0D3A5E9F9AD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1" creationId="{661B5055-2F45-0A25-2AAB-42433568DD6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2" creationId="{A4E355A5-C9D5-ED4F-3BD2-633D33002029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3" creationId="{447CF697-AE5C-2ECA-D5F3-C719D5893723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4" creationId="{633A23F7-D155-CE0B-6AE8-251B05A13B8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5" creationId="{44E3090B-D2D9-CEBC-4CB6-997F54381F9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6" creationId="{45B1A19E-8D0C-DFF6-F932-6060E96B5E2D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7" creationId="{AFA2B84C-4B35-9EB5-5E3F-4A6732373702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8" creationId="{89458ACC-DA9D-23D3-6FEA-B7585953F92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9" creationId="{46A722CF-58B9-28A3-6621-4E2138355EDF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0" creationId="{FDF9827F-8BEB-1A46-7A03-E451ED616E9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1" creationId="{183C713B-62B2-6D40-D3B3-FF8EEEFE675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2" creationId="{83A51672-771B-DAEB-1A30-B8D6222AB31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03" creationId="{2497A19F-7D33-4114-8DC3-5940077189C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35" creationId="{35973141-BF64-BF4E-2CC2-D26E2AC763D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37" creationId="{8E07B655-069A-4555-0462-A80032B851B8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242" creationId="{6710BBB9-1042-3EE2-E65F-40F8E1E93A5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43" creationId="{4B4B6D34-B29C-9945-A922-AE74123BB30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45" creationId="{3C282295-1FD4-962A-F623-B7C50268004D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4" creationId="{F0D7E4B0-BA3A-7EE1-6BF6-5F6A151C1EB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5" creationId="{F3E7F7CE-FFC2-CEB8-DDAF-52F5B6150F0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6" creationId="{43BA3EB6-4540-99E9-F85C-B4ADB9EC8A6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7" creationId="{24058E1A-7978-DADF-9838-96001EDDFA22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8" creationId="{1E8B9C13-FA6A-CB0A-CAC0-BAAE72D36A1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9" creationId="{91BAB253-3F8C-CD08-8DC2-AE53D0AD0379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0" creationId="{BBDAA261-F2B4-5B6A-15C7-8125DEC1CB03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1" creationId="{60747EF0-8083-B9EB-658C-D7EE2285C776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2" creationId="{B9E61EA1-3178-6CE1-1622-3EA8C84AACB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3" creationId="{263ADEF1-EB02-DAA7-7CDF-9712B0EE16E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4" creationId="{BF86DF44-0BE9-AA84-CF7E-0B7F133C910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5" creationId="{744C3C49-A8C2-FE6D-F4D3-2A0CC2CCAF0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78" creationId="{E6FF65AF-426A-D74B-E9FA-AC53631F05DA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310" creationId="{BDD61014-32F4-A10F-75B4-EF7B4582C41B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312" creationId="{3D219E41-631C-C63B-0E96-C0D4FB45E48C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22" creationId="{D2A89ABD-B13B-410C-530B-6843EEDCB2F3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26" creationId="{D52E7ACD-298E-EE5D-0165-8900F96B1B9C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31" creationId="{7653B3D0-3016-6FD6-D6D8-FCF2CAEBE2E1}"/>
          </ac:grpSpMkLst>
        </pc:grp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" creationId="{12F80F12-5A30-92A2-30D6-9C1E0BFEFE4B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5" creationId="{48E02F66-3079-6D89-68B1-189EE16DB21E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66" creationId="{9B62371C-2819-CE1F-CCA6-3C92AC1DB1EA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67" creationId="{E1CE0429-C15B-5748-6CC0-588D5E71E3FB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87" creationId="{984ED060-93BB-AF8E-5253-8DB6D1D5DBD2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88" creationId="{777AD1C4-B9C9-A4B4-B08A-7DED54F897D7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1" creationId="{5CDFD079-B4EF-9DAE-8053-41C9A374A2B4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2" creationId="{AEF82C63-1297-0675-0976-F5A0E7B24BFA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179" creationId="{C4E7A9D3-4033-F610-190B-00BA0461F92B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180" creationId="{3F85C95F-94C1-8BAE-3BAA-5348AA061DF4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31" creationId="{80975671-A488-1A18-1961-5E7DB3B7D04A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32" creationId="{7BE9F14C-B68B-A2A2-A9EC-5A614926F10E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52" creationId="{D0B27D65-764B-F34B-E2F6-7E45129B0B36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53" creationId="{EBEB710D-2441-FE89-E195-3FE8F5B9C91B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306" creationId="{5AC89083-012C-AC0A-5F1E-38A391E33323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307" creationId="{14664768-D6DE-2098-27A8-FC85BBC75071}"/>
          </ac:picMkLst>
        </pc:picChg>
        <pc:cxnChg chg="add del mod">
          <ac:chgData name="조 준영" userId="ca2aeba951d90199" providerId="LiveId" clId="{7B438E71-7B28-4C0D-9300-561ED320250B}" dt="2023-06-30T10:00:48.693" v="5997" actId="478"/>
          <ac:cxnSpMkLst>
            <pc:docMk/>
            <pc:sldMk cId="565883509" sldId="1497"/>
            <ac:cxnSpMk id="153" creationId="{327A3253-0737-66DA-7F60-0AD7003607E4}"/>
          </ac:cxnSpMkLst>
        </pc:cxnChg>
        <pc:cxnChg chg="add mod">
          <ac:chgData name="조 준영" userId="ca2aeba951d90199" providerId="LiveId" clId="{7B438E71-7B28-4C0D-9300-561ED320250B}" dt="2023-06-30T10:08:55.113" v="6218" actId="1035"/>
          <ac:cxnSpMkLst>
            <pc:docMk/>
            <pc:sldMk cId="565883509" sldId="1497"/>
            <ac:cxnSpMk id="318" creationId="{87E0D938-5BA2-2A8C-3261-9F73EBC7D2E6}"/>
          </ac:cxnSpMkLst>
        </pc:cxnChg>
      </pc:sldChg>
      <pc:sldChg chg="addSp delSp modSp del mod">
        <pc:chgData name="조 준영" userId="ca2aeba951d90199" providerId="LiveId" clId="{7B438E71-7B28-4C0D-9300-561ED320250B}" dt="2023-06-30T10:17:28.509" v="6787" actId="47"/>
        <pc:sldMkLst>
          <pc:docMk/>
          <pc:sldMk cId="981306303" sldId="1498"/>
        </pc:sldMkLst>
        <pc:spChg chg="mod">
          <ac:chgData name="조 준영" userId="ca2aeba951d90199" providerId="LiveId" clId="{7B438E71-7B28-4C0D-9300-561ED320250B}" dt="2023-06-30T10:16:56.406" v="6785" actId="20577"/>
          <ac:spMkLst>
            <pc:docMk/>
            <pc:sldMk cId="981306303" sldId="1498"/>
            <ac:spMk id="3" creationId="{A231DC0F-720F-F738-AEAB-3E18001847C4}"/>
          </ac:spMkLst>
        </pc:spChg>
        <pc:spChg chg="add del">
          <ac:chgData name="조 준영" userId="ca2aeba951d90199" providerId="LiveId" clId="{7B438E71-7B28-4C0D-9300-561ED320250B}" dt="2023-06-30T10:15:59.956" v="6669" actId="22"/>
          <ac:spMkLst>
            <pc:docMk/>
            <pc:sldMk cId="981306303" sldId="1498"/>
            <ac:spMk id="9" creationId="{35C25D49-F58C-1ACC-A8D9-CECC960CF519}"/>
          </ac:spMkLst>
        </pc:spChg>
      </pc:sldChg>
      <pc:sldChg chg="addSp delSp modSp mod">
        <pc:chgData name="조 준영" userId="ca2aeba951d90199" providerId="LiveId" clId="{7B438E71-7B28-4C0D-9300-561ED320250B}" dt="2023-06-30T09:04:39.020" v="1501" actId="1076"/>
        <pc:sldMkLst>
          <pc:docMk/>
          <pc:sldMk cId="2236637374" sldId="1499"/>
        </pc:sldMkLst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7" creationId="{0616C36F-CAC4-39A0-87C8-2CC2CF8B43AC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8" creationId="{4BA4280A-E1DF-40F9-3E76-EA2EC7DEC73D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9" creationId="{46D73FB8-8FD8-00F0-1166-3F3886C919AA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10" creationId="{86A88BAA-CE17-1739-8A77-4AD12A4792BD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2" creationId="{FF9C6784-3B40-DE0B-7E4B-A4C45BB62572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3" creationId="{7A2E7FCC-1C35-2A25-2DE4-78AED07BF1DD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5" creationId="{98B62FAC-3C33-2260-1D20-4A482F7A6C81}"/>
          </ac:spMkLst>
        </pc:spChg>
        <pc:spChg chg="mod">
          <ac:chgData name="조 준영" userId="ca2aeba951d90199" providerId="LiveId" clId="{7B438E71-7B28-4C0D-9300-561ED320250B}" dt="2023-06-30T08:46:33.230" v="741" actId="20577"/>
          <ac:spMkLst>
            <pc:docMk/>
            <pc:sldMk cId="2236637374" sldId="1499"/>
            <ac:spMk id="18" creationId="{0EFA843A-ADC3-2840-2295-FA553F870884}"/>
          </ac:spMkLst>
        </pc:spChg>
        <pc:spChg chg="mod">
          <ac:chgData name="조 준영" userId="ca2aeba951d90199" providerId="LiveId" clId="{7B438E71-7B28-4C0D-9300-561ED320250B}" dt="2023-06-30T08:46:02.156" v="726" actId="1076"/>
          <ac:spMkLst>
            <pc:docMk/>
            <pc:sldMk cId="2236637374" sldId="1499"/>
            <ac:spMk id="21" creationId="{168B18CF-BC6C-E77B-D2DB-6E69D8021075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3" creationId="{B3B82BDB-FFBE-36FF-2F57-F7511C73D8EF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4" creationId="{1E345D8D-F876-1FE0-217B-8B350F199332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8" creationId="{44DDCC35-A1D3-E910-1082-AABC032E5866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34" creationId="{29E940AC-4215-0DA9-3F22-3E44F5C5F524}"/>
          </ac:spMkLst>
        </pc:spChg>
        <pc:spChg chg="add mod">
          <ac:chgData name="조 준영" userId="ca2aeba951d90199" providerId="LiveId" clId="{7B438E71-7B28-4C0D-9300-561ED320250B}" dt="2023-06-30T09:04:39.020" v="1501" actId="1076"/>
          <ac:spMkLst>
            <pc:docMk/>
            <pc:sldMk cId="2236637374" sldId="1499"/>
            <ac:spMk id="38" creationId="{E0F45AF3-D132-4899-9056-3C31F0092933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0" creationId="{AC75B289-5727-24AC-7B17-3DB0060DA026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1" creationId="{356B919A-2F74-2063-8CC1-D97A676CAB46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8" creationId="{C49B3CE7-A62A-0B40-C447-BF83809A0D26}"/>
          </ac:spMkLst>
        </pc:spChg>
        <pc:spChg chg="mod">
          <ac:chgData name="조 준영" userId="ca2aeba951d90199" providerId="LiveId" clId="{7B438E71-7B28-4C0D-9300-561ED320250B}" dt="2023-06-30T08:47:46.399" v="761" actId="164"/>
          <ac:spMkLst>
            <pc:docMk/>
            <pc:sldMk cId="2236637374" sldId="1499"/>
            <ac:spMk id="52" creationId="{4EEEE73A-5336-640D-9E39-81CB8521FB44}"/>
          </ac:spMkLst>
        </pc:spChg>
        <pc:grpChg chg="add mod">
          <ac:chgData name="조 준영" userId="ca2aeba951d90199" providerId="LiveId" clId="{7B438E71-7B28-4C0D-9300-561ED320250B}" dt="2023-06-30T08:47:46.399" v="761" actId="164"/>
          <ac:grpSpMkLst>
            <pc:docMk/>
            <pc:sldMk cId="2236637374" sldId="1499"/>
            <ac:grpSpMk id="3" creationId="{46CFB18E-EE98-68BF-0B64-D8AC50742825}"/>
          </ac:grpSpMkLst>
        </pc:grpChg>
        <pc:grpChg chg="mod">
          <ac:chgData name="조 준영" userId="ca2aeba951d90199" providerId="LiveId" clId="{7B438E71-7B28-4C0D-9300-561ED320250B}" dt="2023-06-30T08:47:46.399" v="761" actId="164"/>
          <ac:grpSpMkLst>
            <pc:docMk/>
            <pc:sldMk cId="2236637374" sldId="1499"/>
            <ac:grpSpMk id="4" creationId="{20AA92BE-8451-EE64-B8AB-F114A7258584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5" creationId="{0FE50D8D-C8CA-478B-D745-36CD2DCB9482}"/>
          </ac:grpSpMkLst>
        </pc:grpChg>
        <pc:grpChg chg="del">
          <ac:chgData name="조 준영" userId="ca2aeba951d90199" providerId="LiveId" clId="{7B438E71-7B28-4C0D-9300-561ED320250B}" dt="2023-06-30T08:45:44.545" v="708" actId="478"/>
          <ac:grpSpMkLst>
            <pc:docMk/>
            <pc:sldMk cId="2236637374" sldId="1499"/>
            <ac:grpSpMk id="6" creationId="{818DA1F6-2DD2-7A11-7FE2-3295217A55EE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17" creationId="{122A2F72-10E4-1DFF-CFA2-54AF4F062AD3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25" creationId="{79DA0729-5418-703A-B343-429BFEA77009}"/>
          </ac:grpSpMkLst>
        </pc:grpChg>
        <pc:grpChg chg="add mod">
          <ac:chgData name="조 준영" userId="ca2aeba951d90199" providerId="LiveId" clId="{7B438E71-7B28-4C0D-9300-561ED320250B}" dt="2023-06-30T08:47:50.657" v="762" actId="12788"/>
          <ac:grpSpMkLst>
            <pc:docMk/>
            <pc:sldMk cId="2236637374" sldId="1499"/>
            <ac:grpSpMk id="37" creationId="{0615D529-9F5F-4710-A912-EE8E27C2647D}"/>
          </ac:grpSpMkLst>
        </pc:grpChg>
        <pc:picChg chg="mod">
          <ac:chgData name="조 준영" userId="ca2aeba951d90199" providerId="LiveId" clId="{7B438E71-7B28-4C0D-9300-561ED320250B}" dt="2023-06-30T08:46:12.051" v="727"/>
          <ac:picMkLst>
            <pc:docMk/>
            <pc:sldMk cId="2236637374" sldId="1499"/>
            <ac:picMk id="33" creationId="{54B619D3-7185-CB32-4744-92D02563FB57}"/>
          </ac:picMkLst>
        </pc:picChg>
        <pc:cxnChg chg="mod">
          <ac:chgData name="조 준영" userId="ca2aeba951d90199" providerId="LiveId" clId="{7B438E71-7B28-4C0D-9300-561ED320250B}" dt="2023-06-30T08:47:46.399" v="761" actId="164"/>
          <ac:cxnSpMkLst>
            <pc:docMk/>
            <pc:sldMk cId="2236637374" sldId="1499"/>
            <ac:cxnSpMk id="43" creationId="{62A32F66-F1E2-9814-159D-A38FEBD35654}"/>
          </ac:cxnSpMkLst>
        </pc:cxnChg>
      </pc:sldChg>
      <pc:sldChg chg="modSp mod">
        <pc:chgData name="조 준영" userId="ca2aeba951d90199" providerId="LiveId" clId="{7B438E71-7B28-4C0D-9300-561ED320250B}" dt="2023-06-30T09:35:11.093" v="2967"/>
        <pc:sldMkLst>
          <pc:docMk/>
          <pc:sldMk cId="563494590" sldId="1500"/>
        </pc:sldMkLst>
        <pc:spChg chg="mod">
          <ac:chgData name="조 준영" userId="ca2aeba951d90199" providerId="LiveId" clId="{7B438E71-7B28-4C0D-9300-561ED320250B}" dt="2023-06-30T09:35:11.093" v="2967"/>
          <ac:spMkLst>
            <pc:docMk/>
            <pc:sldMk cId="563494590" sldId="1500"/>
            <ac:spMk id="38" creationId="{00000000-0000-0000-0000-000000000000}"/>
          </ac:spMkLst>
        </pc:spChg>
      </pc:sldChg>
      <pc:sldChg chg="addSp delSp modSp add mod">
        <pc:chgData name="조 준영" userId="ca2aeba951d90199" providerId="LiveId" clId="{7B438E71-7B28-4C0D-9300-561ED320250B}" dt="2023-06-30T09:15:29.827" v="2114" actId="20577"/>
        <pc:sldMkLst>
          <pc:docMk/>
          <pc:sldMk cId="3500475656" sldId="1501"/>
        </pc:sldMkLst>
        <pc:spChg chg="mod">
          <ac:chgData name="조 준영" userId="ca2aeba951d90199" providerId="LiveId" clId="{7B438E71-7B28-4C0D-9300-561ED320250B}" dt="2023-06-30T09:09:26.297" v="1576"/>
          <ac:spMkLst>
            <pc:docMk/>
            <pc:sldMk cId="3500475656" sldId="1501"/>
            <ac:spMk id="2" creationId="{82A353CE-3830-426E-8E43-E8484A68E5BE}"/>
          </ac:spMkLst>
        </pc:spChg>
        <pc:spChg chg="add mod">
          <ac:chgData name="조 준영" userId="ca2aeba951d90199" providerId="LiveId" clId="{7B438E71-7B28-4C0D-9300-561ED320250B}" dt="2023-06-30T09:15:29.827" v="2114" actId="20577"/>
          <ac:spMkLst>
            <pc:docMk/>
            <pc:sldMk cId="3500475656" sldId="1501"/>
            <ac:spMk id="6" creationId="{AB191043-3D59-E36F-2026-30F44B5D9A57}"/>
          </ac:spMkLst>
        </pc:spChg>
        <pc:spChg chg="add del mod">
          <ac:chgData name="조 준영" userId="ca2aeba951d90199" providerId="LiveId" clId="{7B438E71-7B28-4C0D-9300-561ED320250B}" dt="2023-06-30T09:09:54.830" v="1630"/>
          <ac:spMkLst>
            <pc:docMk/>
            <pc:sldMk cId="3500475656" sldId="1501"/>
            <ac:spMk id="7" creationId="{D27BC1D8-A2AB-45FB-43F1-6541E6AC1FF8}"/>
          </ac:spMkLst>
        </pc:spChg>
        <pc:spChg chg="add mod">
          <ac:chgData name="조 준영" userId="ca2aeba951d90199" providerId="LiveId" clId="{7B438E71-7B28-4C0D-9300-561ED320250B}" dt="2023-06-30T09:10:34.663" v="1645" actId="207"/>
          <ac:spMkLst>
            <pc:docMk/>
            <pc:sldMk cId="3500475656" sldId="1501"/>
            <ac:spMk id="8" creationId="{320A77F8-6E5E-953F-53C3-F822614A3B69}"/>
          </ac:spMkLst>
        </pc:spChg>
        <pc:spChg chg="add mod">
          <ac:chgData name="조 준영" userId="ca2aeba951d90199" providerId="LiveId" clId="{7B438E71-7B28-4C0D-9300-561ED320250B}" dt="2023-06-30T09:12:21.645" v="1906" actId="207"/>
          <ac:spMkLst>
            <pc:docMk/>
            <pc:sldMk cId="3500475656" sldId="1501"/>
            <ac:spMk id="13" creationId="{E44613B0-3830-4B62-2A2E-652A2616C0A6}"/>
          </ac:spMkLst>
        </pc:spChg>
        <pc:spChg chg="add del mod">
          <ac:chgData name="조 준영" userId="ca2aeba951d90199" providerId="LiveId" clId="{7B438E71-7B28-4C0D-9300-561ED320250B}" dt="2023-06-30T09:12:31.537" v="1910" actId="478"/>
          <ac:spMkLst>
            <pc:docMk/>
            <pc:sldMk cId="3500475656" sldId="1501"/>
            <ac:spMk id="16" creationId="{E94BC3E3-86D8-9DF6-0F4D-A2D29F46AF0A}"/>
          </ac:spMkLst>
        </pc:spChg>
        <pc:spChg chg="add mod">
          <ac:chgData name="조 준영" userId="ca2aeba951d90199" providerId="LiveId" clId="{7B438E71-7B28-4C0D-9300-561ED320250B}" dt="2023-06-30T09:13:51.937" v="2097" actId="1037"/>
          <ac:spMkLst>
            <pc:docMk/>
            <pc:sldMk cId="3500475656" sldId="1501"/>
            <ac:spMk id="18" creationId="{50C9EEAD-12F0-9E19-02A3-521413BA7268}"/>
          </ac:spMkLst>
        </pc:spChg>
        <pc:spChg chg="add mod">
          <ac:chgData name="조 준영" userId="ca2aeba951d90199" providerId="LiveId" clId="{7B438E71-7B28-4C0D-9300-561ED320250B}" dt="2023-06-30T09:10:17.603" v="1642" actId="207"/>
          <ac:spMkLst>
            <pc:docMk/>
            <pc:sldMk cId="3500475656" sldId="1501"/>
            <ac:spMk id="24" creationId="{7680E594-B86B-6D22-5DE1-DE8004C3B88B}"/>
          </ac:spMkLst>
        </pc:spChg>
        <pc:spChg chg="del">
          <ac:chgData name="조 준영" userId="ca2aeba951d90199" providerId="LiveId" clId="{7B438E71-7B28-4C0D-9300-561ED320250B}" dt="2023-06-30T09:00:35.890" v="1301" actId="478"/>
          <ac:spMkLst>
            <pc:docMk/>
            <pc:sldMk cId="3500475656" sldId="1501"/>
            <ac:spMk id="31" creationId="{246D9DD7-A78F-8FCC-C68B-7166DEF05805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36" creationId="{27BDFD0B-78FF-7458-426E-AE90A6D55963}"/>
          </ac:spMkLst>
        </pc:spChg>
        <pc:spChg chg="add mod">
          <ac:chgData name="조 준영" userId="ca2aeba951d90199" providerId="LiveId" clId="{7B438E71-7B28-4C0D-9300-561ED320250B}" dt="2023-06-30T09:12:11.700" v="1904" actId="403"/>
          <ac:spMkLst>
            <pc:docMk/>
            <pc:sldMk cId="3500475656" sldId="1501"/>
            <ac:spMk id="46" creationId="{E4F20D27-DEC6-C074-90B8-7975361B80D7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48" creationId="{B891AA73-DB2C-C76D-73A9-6FEB0240F88E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49" creationId="{CC2B0B35-CF6F-1127-2D0A-2D25ED6C1B55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0" creationId="{6038D33C-6587-1841-12D5-E3F8DE665C53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1" creationId="{611F082A-601C-2FCC-C502-E93C75D0B090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2" creationId="{4A15BC0E-06A4-FBA2-6AF7-97BF28E36191}"/>
          </ac:spMkLst>
        </pc:spChg>
        <pc:grpChg chg="add mod">
          <ac:chgData name="조 준영" userId="ca2aeba951d90199" providerId="LiveId" clId="{7B438E71-7B28-4C0D-9300-561ED320250B}" dt="2023-06-30T09:01:06.985" v="1306" actId="1076"/>
          <ac:grpSpMkLst>
            <pc:docMk/>
            <pc:sldMk cId="3500475656" sldId="1501"/>
            <ac:grpSpMk id="4" creationId="{B68A6A7E-3BB4-D188-8BC0-A64DF8A880CF}"/>
          </ac:grpSpMkLst>
        </pc:grpChg>
        <pc:grpChg chg="mod">
          <ac:chgData name="조 준영" userId="ca2aeba951d90199" providerId="LiveId" clId="{7B438E71-7B28-4C0D-9300-561ED320250B}" dt="2023-06-30T09:00:51.015" v="1304" actId="164"/>
          <ac:grpSpMkLst>
            <pc:docMk/>
            <pc:sldMk cId="3500475656" sldId="1501"/>
            <ac:grpSpMk id="34" creationId="{61CF74B4-C2D7-FE0E-82EE-AE243FC71E63}"/>
          </ac:grpSpMkLst>
        </pc:grpChg>
      </pc:sldChg>
      <pc:sldChg chg="addSp delSp modSp add mod">
        <pc:chgData name="조 준영" userId="ca2aeba951d90199" providerId="LiveId" clId="{7B438E71-7B28-4C0D-9300-561ED320250B}" dt="2023-06-30T10:09:00.636" v="6237" actId="122"/>
        <pc:sldMkLst>
          <pc:docMk/>
          <pc:sldMk cId="507802876" sldId="1502"/>
        </pc:sldMkLst>
        <pc:spChg chg="mod">
          <ac:chgData name="조 준영" userId="ca2aeba951d90199" providerId="LiveId" clId="{7B438E71-7B28-4C0D-9300-561ED320250B}" dt="2023-06-30T09:52:49.605" v="4621" actId="20577"/>
          <ac:spMkLst>
            <pc:docMk/>
            <pc:sldMk cId="507802876" sldId="1502"/>
            <ac:spMk id="2" creationId="{82A353CE-3830-426E-8E43-E8484A68E5BE}"/>
          </ac:spMkLst>
        </pc:spChg>
        <pc:spChg chg="del">
          <ac:chgData name="조 준영" userId="ca2aeba951d90199" providerId="LiveId" clId="{7B438E71-7B28-4C0D-9300-561ED320250B}" dt="2023-06-30T09:22:19.997" v="2224" actId="478"/>
          <ac:spMkLst>
            <pc:docMk/>
            <pc:sldMk cId="507802876" sldId="1502"/>
            <ac:spMk id="81" creationId="{86395F10-A313-8CF5-93F7-73026A18376F}"/>
          </ac:spMkLst>
        </pc:spChg>
        <pc:spChg chg="add mod">
          <ac:chgData name="조 준영" userId="ca2aeba951d90199" providerId="LiveId" clId="{7B438E71-7B28-4C0D-9300-561ED320250B}" dt="2023-06-30T09:48:24.256" v="4274" actId="14100"/>
          <ac:spMkLst>
            <pc:docMk/>
            <pc:sldMk cId="507802876" sldId="1502"/>
            <ac:spMk id="84" creationId="{77F2A46B-1F3D-18E7-65B1-DFAEDBA1FB68}"/>
          </ac:spMkLst>
        </pc:spChg>
        <pc:spChg chg="add mod">
          <ac:chgData name="조 준영" userId="ca2aeba951d90199" providerId="LiveId" clId="{7B438E71-7B28-4C0D-9300-561ED320250B}" dt="2023-06-30T09:49:09.506" v="4298" actId="1076"/>
          <ac:spMkLst>
            <pc:docMk/>
            <pc:sldMk cId="507802876" sldId="1502"/>
            <ac:spMk id="85" creationId="{4FBFA5FE-DE9E-C340-A3A4-499F0BD8FA82}"/>
          </ac:spMkLst>
        </pc:spChg>
        <pc:spChg chg="add mod">
          <ac:chgData name="조 준영" userId="ca2aeba951d90199" providerId="LiveId" clId="{7B438E71-7B28-4C0D-9300-561ED320250B}" dt="2023-06-30T10:09:00.636" v="6237" actId="122"/>
          <ac:spMkLst>
            <pc:docMk/>
            <pc:sldMk cId="507802876" sldId="1502"/>
            <ac:spMk id="86" creationId="{D76FA61A-7148-000F-9C7D-0D7EB217FDC5}"/>
          </ac:spMkLst>
        </pc:spChg>
        <pc:grpChg chg="del">
          <ac:chgData name="조 준영" userId="ca2aeba951d90199" providerId="LiveId" clId="{7B438E71-7B28-4C0D-9300-561ED320250B}" dt="2023-06-30T09:22:19.997" v="2224" actId="478"/>
          <ac:grpSpMkLst>
            <pc:docMk/>
            <pc:sldMk cId="507802876" sldId="1502"/>
            <ac:grpSpMk id="4" creationId="{AE24E8C2-1D71-1199-B298-86772955E838}"/>
          </ac:grpSpMkLst>
        </pc:grpChg>
        <pc:grpChg chg="add mod">
          <ac:chgData name="조 준영" userId="ca2aeba951d90199" providerId="LiveId" clId="{7B438E71-7B28-4C0D-9300-561ED320250B}" dt="2023-06-30T09:48:47.710" v="4287" actId="1076"/>
          <ac:grpSpMkLst>
            <pc:docMk/>
            <pc:sldMk cId="507802876" sldId="1502"/>
            <ac:grpSpMk id="87" creationId="{7D83FE35-DDD8-C6DB-4BE9-EED45086416B}"/>
          </ac:grpSpMkLst>
        </pc:grpChg>
        <pc:graphicFrameChg chg="add mod modGraphic">
          <ac:chgData name="조 준영" userId="ca2aeba951d90199" providerId="LiveId" clId="{7B438E71-7B28-4C0D-9300-561ED320250B}" dt="2023-06-30T09:45:45.371" v="3889" actId="20577"/>
          <ac:graphicFrameMkLst>
            <pc:docMk/>
            <pc:sldMk cId="507802876" sldId="1502"/>
            <ac:graphicFrameMk id="83" creationId="{BB3AE6E8-3406-2CC0-DC77-4016BB502965}"/>
          </ac:graphicFrameMkLst>
        </pc:graphicFrameChg>
        <pc:picChg chg="add mod">
          <ac:chgData name="조 준영" userId="ca2aeba951d90199" providerId="LiveId" clId="{7B438E71-7B28-4C0D-9300-561ED320250B}" dt="2023-06-30T09:48:44.588" v="4284" actId="164"/>
          <ac:picMkLst>
            <pc:docMk/>
            <pc:sldMk cId="507802876" sldId="1502"/>
            <ac:picMk id="82" creationId="{96C60F3F-EFF4-3BE5-AE50-2F131E644DED}"/>
          </ac:picMkLst>
        </pc:picChg>
      </pc:sldChg>
      <pc:sldChg chg="modSp add del mod">
        <pc:chgData name="조 준영" userId="ca2aeba951d90199" providerId="LiveId" clId="{7B438E71-7B28-4C0D-9300-561ED320250B}" dt="2023-06-30T09:42:36.031" v="3807" actId="47"/>
        <pc:sldMkLst>
          <pc:docMk/>
          <pc:sldMk cId="2074633351" sldId="1503"/>
        </pc:sldMkLst>
        <pc:spChg chg="mod">
          <ac:chgData name="조 준영" userId="ca2aeba951d90199" providerId="LiveId" clId="{7B438E71-7B28-4C0D-9300-561ED320250B}" dt="2023-06-30T09:36:36.800" v="3086"/>
          <ac:spMkLst>
            <pc:docMk/>
            <pc:sldMk cId="2074633351" sldId="1503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7B438E71-7B28-4C0D-9300-561ED320250B}" dt="2023-06-30T10:20:09.805" v="6990" actId="20577"/>
        <pc:sldMkLst>
          <pc:docMk/>
          <pc:sldMk cId="2618222892" sldId="1503"/>
        </pc:sldMkLst>
        <pc:spChg chg="mod">
          <ac:chgData name="조 준영" userId="ca2aeba951d90199" providerId="LiveId" clId="{7B438E71-7B28-4C0D-9300-561ED320250B}" dt="2023-06-30T09:57:21.100" v="5277" actId="20577"/>
          <ac:spMkLst>
            <pc:docMk/>
            <pc:sldMk cId="2618222892" sldId="1503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" creationId="{CE65EFF2-40F1-0A22-B098-4FA4C308D61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" creationId="{BDF7045A-D992-7E93-6B98-3396375B991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" creationId="{4C165B36-999B-87F0-B450-0040BA75780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9" creationId="{383146BF-23BA-0E5B-FC9A-9FAC70ADC7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" creationId="{598C3FA1-CBAD-3F30-C850-980A766B731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" creationId="{096F54C5-92CD-F717-0EAC-0871177D4E8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6" creationId="{2BDE10AE-6030-3886-D72D-562975682FA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7" creationId="{13E90230-2F97-0028-D7BF-A751E317F4E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8" creationId="{8A18A1D4-7DC0-78F6-FCA0-62A1C9A24C2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9" creationId="{CE1AC5EA-6827-333F-1F0C-4715298F8EE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0" creationId="{5AD7BBE1-B106-E4B5-1EFE-EF29BA34B19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1" creationId="{BAF51D8E-18AB-5312-3E79-5B920A524F4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2" creationId="{D3A6637A-CC37-B1F8-901F-48A524EA5B3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3" creationId="{39F2ECD7-EFB0-4B9F-CCA1-7B5BCF63582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4" creationId="{ED0CEA56-CBB7-5383-7637-98E025370CF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5" creationId="{4A946D12-7425-F359-6212-118546F11CF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7" creationId="{0E5B2279-8C5E-8BAD-086F-EF907EE1A0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8" creationId="{B5F208A9-5B10-A92C-371E-0588100D388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9" creationId="{8E2577F9-97E3-1654-E98F-E3D543871F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0" creationId="{1BBFD282-8229-3C22-42F9-51E0DD2D29F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1" creationId="{BF65BC0F-0CF1-A76C-8C4B-8279AE36C01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2" creationId="{67DEE440-265D-5762-93B8-7AD680EF774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3" creationId="{29417790-596D-A851-E6A9-C4089B2D342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4" creationId="{07191235-E16B-824C-33FC-70E797150C2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5" creationId="{E5B4F5F7-7815-1058-BC14-D8F2684D6D9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6" creationId="{436233BA-3A81-E9E7-33DF-0D460272050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7" creationId="{69DA7918-D819-817A-8903-B5DF1AB0EDA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8" creationId="{A0C85CD6-42DF-BC36-A815-AA2A2D39F3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9" creationId="{F46BAD44-7718-0A10-E2EC-35D29BE824B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0" creationId="{AD00871C-1308-A674-4EEB-2BA6C2C4CCF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1" creationId="{F085EAD4-5531-F23A-29F4-D6373F6CD23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2" creationId="{D731C4C0-B56E-CC65-F933-1E76B1F2A3F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3" creationId="{DBAC5204-A376-DBF5-0D14-5E7E1317035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4" creationId="{7F5691C3-5E7E-0D5F-78C3-9D2A7855FC9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5" creationId="{B391250B-52E6-1F5B-EF34-1E7666B8CD4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6" creationId="{A35BF5AD-E247-F85F-29C3-5B598C1C5DC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7" creationId="{75ED00F5-C985-C674-4DEF-BB2A384B291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8" creationId="{01401A3B-FA91-9E85-0709-E7FDCC38ED0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9" creationId="{ADBBFAE3-21A5-CACE-EF69-D6FB6B6F04A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0" creationId="{D3999C56-B917-77A4-1D5C-7766A43DA91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1" creationId="{3DB4B1C7-73C3-AC78-D922-C006CAAD444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2" creationId="{F504948D-2700-9A06-700D-09D72992BCE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3" creationId="{E3805441-D572-5236-E173-EE3CA7763EA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6" creationId="{6A1B4E95-C140-3919-88CD-42374B09DEC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7" creationId="{F354A32E-F048-CDDA-CBE8-8E8A5E4D3A7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9" creationId="{FEEEFF07-D8B7-D98E-DEAB-6B7B046951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1" creationId="{18BA7232-034A-9B6E-66A0-2F644072878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2" creationId="{7C8DA0D1-23C5-CD4F-7FA9-DCC5FCC7FDD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3" creationId="{1A99C404-6A44-F662-1DE9-83983CFECB8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4" creationId="{B932D04D-56A8-09BF-5AB7-B275D568FF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7" creationId="{3F577E9B-4D26-4E8E-3E4F-D4A5A7E87AB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9" creationId="{FD983B58-DEDC-3272-0166-B894F17EA24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0" creationId="{F9ED056E-ABFF-4B5D-C15C-92E3DA0AC89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1" creationId="{B37C58B5-52B4-923C-C630-0A8E1D399B02}"/>
          </ac:spMkLst>
        </pc:spChg>
        <pc:spChg chg="mod">
          <ac:chgData name="조 준영" userId="ca2aeba951d90199" providerId="LiveId" clId="{7B438E71-7B28-4C0D-9300-561ED320250B}" dt="2023-06-30T10:20:09.805" v="6990" actId="20577"/>
          <ac:spMkLst>
            <pc:docMk/>
            <pc:sldMk cId="2618222892" sldId="1503"/>
            <ac:spMk id="84" creationId="{77F2A46B-1F3D-18E7-65B1-DFAEDBA1FB68}"/>
          </ac:spMkLst>
        </pc:spChg>
        <pc:spChg chg="del">
          <ac:chgData name="조 준영" userId="ca2aeba951d90199" providerId="LiveId" clId="{7B438E71-7B28-4C0D-9300-561ED320250B}" dt="2023-06-30T09:54:23.102" v="4639" actId="478"/>
          <ac:spMkLst>
            <pc:docMk/>
            <pc:sldMk cId="2618222892" sldId="1503"/>
            <ac:spMk id="85" creationId="{4FBFA5FE-DE9E-C340-A3A4-499F0BD8FA8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8" creationId="{7F099301-B112-10FC-4204-9FE7457235D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9" creationId="{61BC267B-FA0D-0AEE-983A-A091D2F640C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90" creationId="{8791F24D-8663-548F-1DB0-A20DC814EDF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5" creationId="{774F4DFC-E49B-964C-445E-674FCF72B0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6" creationId="{FCE709AD-A315-62EE-9C8E-CE2CE45E2AD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7" creationId="{BD6E70CC-0BC6-8169-E219-58EB1206B36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8" creationId="{1D3979E7-854E-C9C4-63D9-C09109DCCD4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9" creationId="{388BF314-D6BE-F3D9-9CC4-4732334BE25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0" creationId="{E9C5FBE1-F319-C33A-1C76-35C41F8008B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1" creationId="{93D1FBAE-9984-434D-A827-BF168E80A6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2" creationId="{F0BB8B07-209A-1B39-43BA-06835C2EAE9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3" creationId="{DEE0156A-6E04-402A-9A7D-1409338586D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4" creationId="{23658E15-1518-2F92-6C21-DD1CE2E7B61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5" creationId="{5898010D-0583-17B3-C3D8-DDC1BCF2C18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6" creationId="{F960315F-3BCF-2C73-1979-70E7E0AE672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8" creationId="{83FC8B0E-8B28-C0C1-490D-A9A633CEC30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9" creationId="{0288F78A-790C-DAF1-9E0C-ECB776DF786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0" creationId="{09BF7A2B-85D9-92ED-EAC6-9B47DA78C2D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1" creationId="{FFAC073A-555D-4696-58E6-49B716752B1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2" creationId="{E965F6EF-0976-EC6D-A0E6-01342484B8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3" creationId="{916E14F7-A5CA-13B2-5692-5E6A3518710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4" creationId="{70C6A514-04EB-7810-9572-AADE8D026CB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5" creationId="{D957E51A-7092-6C67-0D7E-E2C858E3459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6" creationId="{0584A03A-D496-98B6-EC24-4E6DDD55FDE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7" creationId="{4DA3243A-7CF0-2FA0-2B5E-653CED83F8B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8" creationId="{5940B962-EB08-52F5-2370-306BEB28160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9" creationId="{FA54AE17-9A0B-636C-63B1-5BD3CBD26AD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0" creationId="{6B8C0461-2FBE-AC8A-26CF-2BE0A253FE9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1" creationId="{A9ED84D1-F203-4A04-ADDB-F8594FF693B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2" creationId="{D6FFC62B-74D0-9986-E847-750A8631225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3" creationId="{188E6004-CDCF-9D61-2F26-BAA37F3A20F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4" creationId="{7108D5D6-E591-AB4F-BE6D-1AE0E5071B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5" creationId="{FF7CE29C-8787-8728-4F5A-AB917BD93DC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6" creationId="{F80D0704-3D11-4F79-1724-60E5FC455F8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7" creationId="{D4D1849C-2531-E587-2CA7-DF6F21346BA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8" creationId="{A70F6F08-491A-A643-E24C-446C03DDE1E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9" creationId="{835C0A12-307F-D28A-6351-5FEF58581EE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0" creationId="{4C86FB21-DC1A-FD56-22F5-B1782EB938E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1" creationId="{FC0D4F97-9B5F-5DDB-4312-7B98399563F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2" creationId="{5908E549-C3C0-F875-1440-33C8BA72518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3" creationId="{40E35FC8-2FED-5C44-C984-384E301D90E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4" creationId="{EAD612DA-F7AC-7E18-CBA9-66425226963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7" creationId="{785BF168-BBC1-A3DC-1F7F-43E6CF5FF3D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8" creationId="{AC9FEF3D-8CD6-0723-BDF3-E8FBFD0B7E2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0" creationId="{BB81D576-DFB4-5EDB-2880-3E84491D88D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2" creationId="{860A6975-6899-6002-392C-BB0F14A9A86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3" creationId="{6003559D-5BA3-05DD-2CBA-972E34AFA0F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4" creationId="{0FE65D7F-F50F-CF01-3583-A4C94437E85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5" creationId="{A792B11F-E5E4-767A-4170-78F49FEBD044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56" creationId="{2EDC0B8D-BA00-1FA2-D444-08078176AFC8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58" creationId="{DC251332-A145-2345-A301-4136AE61C95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0" creationId="{4EC830BD-4AFB-E5F6-9524-CD2FA8F8596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3" creationId="{E7083864-2558-01A8-8075-19954BC1C43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4" creationId="{632F670A-597A-1BBE-E3F4-CAE0B7FB88A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6" creationId="{4672B961-E13B-8567-A4AE-B2F82D3A3D6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7" creationId="{EE5352A4-6CB2-BC18-F989-F30E0405FB7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8" creationId="{B1D419AA-4598-517E-3544-09330C6EC3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0" creationId="{9C06C94D-4F3B-95F3-5C19-06AAA343267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1" creationId="{B6E8A188-E9A4-9E1A-4A9A-7246C886FBC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2" creationId="{48B7F06A-4071-5B99-CB2C-7304E078022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4" creationId="{43B57000-CF24-76D1-22B1-11809BA8E4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5" creationId="{3A923248-02F8-B668-0208-E0C64C6F13E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6" creationId="{0EC9D2BF-634B-1053-98B8-8B397A174F07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7" creationId="{316CDDCF-FCCC-D4DD-90C0-EFF2B44F7B37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8" creationId="{73913D4F-1CCC-5400-C13D-E9C2EE702AA1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9" creationId="{735661AB-DA60-4647-BF0D-03DA9284D6F8}"/>
          </ac:spMkLst>
        </pc:s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3" creationId="{61D99CC5-5CEB-D412-F78E-95E0BD0BA747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4" creationId="{EC5DD6A7-F343-0915-8A20-59241E5474B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6" creationId="{D6EFD0C1-2746-38A4-A840-80C137F534E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4" creationId="{39D40C73-D2CA-BA7D-0F64-1A36B181D24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5" creationId="{F0F9DA1E-21DE-F7FA-67D7-A70B41C8A2E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" creationId="{C413034B-483C-92B7-12F6-0467A0715BB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7" creationId="{C7FC118C-84B8-78A3-715B-43DA085ACE6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8" creationId="{2DAFDCA8-F5BB-730A-AA30-3E44A62742CE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9" creationId="{2A51D00B-20F8-D25E-4A4D-8D3A32EC1C7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0" creationId="{90DA4300-3BFA-14A2-8617-ACD4C49FCF8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1" creationId="{8224B997-4A2E-4268-4660-1961E2A36F3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2" creationId="{25E380E1-45BB-0F8B-DD9F-5D6B3ACCA4A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3" creationId="{6B879DC4-F393-CA67-8F83-685554C60F8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4" creationId="{60265335-11D5-A39C-37A7-9A740B7BDDB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5" creationId="{F210FFD4-F73C-8F6D-E12A-3A4A713C533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36" creationId="{5AE57271-5C10-F532-CD9C-D63F79F2CF4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68" creationId="{EA101EA5-74AA-471C-B925-05426686D4D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0" creationId="{9EE28E57-E8C8-7F47-1450-A361D4443146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75" creationId="{8B03C291-A8D7-EA58-5911-1BC56757264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6" creationId="{590E0B89-702C-97A5-04FD-B93EF879E46D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8" creationId="{7E52F9AD-C796-9F63-2DE1-82D6B07D09EE}"/>
          </ac:grpSpMkLst>
        </pc:grpChg>
        <pc:grpChg chg="del">
          <ac:chgData name="조 준영" userId="ca2aeba951d90199" providerId="LiveId" clId="{7B438E71-7B28-4C0D-9300-561ED320250B}" dt="2023-06-30T09:54:20.388" v="4638" actId="478"/>
          <ac:grpSpMkLst>
            <pc:docMk/>
            <pc:sldMk cId="2618222892" sldId="1503"/>
            <ac:grpSpMk id="87" creationId="{7D83FE35-DDD8-C6DB-4BE9-EED45086416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3" creationId="{8F3316C6-B703-7B51-D870-A1C4B5D37CB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4" creationId="{718F33F4-89BC-4B43-42F9-721AF4322F4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5" creationId="{8A35A6E3-4B80-3964-3731-5C93C3BF3C9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6" creationId="{1B8E6A23-44FE-5AB1-8A4C-6A44073F9BA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7" creationId="{5CFC3EF8-4F43-93FC-1968-A74B7923A32D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8" creationId="{9E8C525B-8014-C3A6-3637-FB38CD1DE1FC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9" creationId="{94085136-3103-E9AC-C4AB-B73BD3A07E8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0" creationId="{A5009EF8-D3E5-0293-7013-52B99764E2B6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1" creationId="{7C85908A-2EF2-D0AC-465C-D4330203607E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2" creationId="{DBF20B70-D5C9-E578-AC49-5C3490E8CE2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3" creationId="{80CDC1C9-8283-C1E6-36E9-AB07218C0B0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4" creationId="{CDA9B1DB-2225-5134-1105-9783A43092C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17" creationId="{0611A88D-F88F-71D3-3096-14F7B272C8C5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49" creationId="{AB802793-5AC7-A8B9-181E-19DA6076986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51" creationId="{460A2FAE-2190-25ED-672F-579429A6332E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159" creationId="{2A37ABDE-94F1-91B7-6343-2103FD6985F6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1" creationId="{793B186D-67FA-B2FE-852A-BF5477103BD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2" creationId="{196AF26E-49F9-FE1F-19B7-C9A5DE9936D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5" creationId="{F6B6C24F-36E7-765C-E694-73E57914C82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9" creationId="{DFD4802D-48C7-E003-242C-6FFB3C7628DE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173" creationId="{200FFAFA-7C2C-7DFB-C8DF-1F1DE06EB421}"/>
          </ac:grpSpMkLst>
        </pc:grpChg>
        <pc:graphicFrameChg chg="del">
          <ac:chgData name="조 준영" userId="ca2aeba951d90199" providerId="LiveId" clId="{7B438E71-7B28-4C0D-9300-561ED320250B}" dt="2023-06-30T09:54:19.439" v="4637" actId="478"/>
          <ac:graphicFrameMkLst>
            <pc:docMk/>
            <pc:sldMk cId="2618222892" sldId="1503"/>
            <ac:graphicFrameMk id="83" creationId="{BB3AE6E8-3406-2CC0-DC77-4016BB502965}"/>
          </ac:graphicFrameMkLst>
        </pc:graphicFrame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2" creationId="{1FF3DA0A-6D20-4788-5CB3-A84754589B21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3" creationId="{9AD45A65-0E04-C225-DD41-72E52D04C870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64" creationId="{169F1EE8-D28E-0D1B-A949-E822BDC9844B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65" creationId="{58277458-5AAB-2EA6-DA17-3605E22B3E71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91" creationId="{34FAE987-CD22-19BE-AC17-3D9292A56CDF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92" creationId="{BCCF67A9-2F26-21F0-7644-D1A9AB02D9F7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45" creationId="{0C57885C-282D-B40A-C068-0B6A2AABBBD5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46" creationId="{B2CD2519-FE33-4763-F26E-9C430E1A8EE6}"/>
          </ac:picMkLst>
        </pc:picChg>
        <pc:cxnChg chg="add mod">
          <ac:chgData name="조 준영" userId="ca2aeba951d90199" providerId="LiveId" clId="{7B438E71-7B28-4C0D-9300-561ED320250B}" dt="2023-06-30T09:56:39.971" v="5272" actId="1076"/>
          <ac:cxnSpMkLst>
            <pc:docMk/>
            <pc:sldMk cId="2618222892" sldId="1503"/>
            <ac:cxnSpMk id="157" creationId="{987EF3D5-4481-FB1B-DB05-BE9108DC6CC1}"/>
          </ac:cxnSpMkLst>
        </pc:cxnChg>
      </pc:sldChg>
      <pc:sldChg chg="modSp add mod">
        <pc:chgData name="조 준영" userId="ca2aeba951d90199" providerId="LiveId" clId="{7B438E71-7B28-4C0D-9300-561ED320250B}" dt="2023-06-30T10:26:59.903" v="7040"/>
        <pc:sldMkLst>
          <pc:docMk/>
          <pc:sldMk cId="83447796" sldId="1504"/>
        </pc:sldMkLst>
        <pc:spChg chg="mod">
          <ac:chgData name="조 준영" userId="ca2aeba951d90199" providerId="LiveId" clId="{7B438E71-7B28-4C0D-9300-561ED320250B}" dt="2023-06-30T10:26:59.903" v="7040"/>
          <ac:spMkLst>
            <pc:docMk/>
            <pc:sldMk cId="83447796" sldId="1504"/>
            <ac:spMk id="38" creationId="{00000000-0000-0000-0000-000000000000}"/>
          </ac:spMkLst>
        </pc:spChg>
      </pc:sldChg>
      <pc:sldChg chg="addSp delSp modSp add mod">
        <pc:chgData name="조 준영" userId="ca2aeba951d90199" providerId="LiveId" clId="{7B438E71-7B28-4C0D-9300-561ED320250B}" dt="2023-06-30T10:29:27.822" v="7325" actId="1076"/>
        <pc:sldMkLst>
          <pc:docMk/>
          <pc:sldMk cId="1096762609" sldId="1505"/>
        </pc:sldMkLst>
        <pc:spChg chg="mod">
          <ac:chgData name="조 준영" userId="ca2aeba951d90199" providerId="LiveId" clId="{7B438E71-7B28-4C0D-9300-561ED320250B}" dt="2023-06-30T10:26:14.356" v="6997" actId="20577"/>
          <ac:spMkLst>
            <pc:docMk/>
            <pc:sldMk cId="1096762609" sldId="1505"/>
            <ac:spMk id="2" creationId="{82A353CE-3830-426E-8E43-E8484A68E5BE}"/>
          </ac:spMkLst>
        </pc:spChg>
        <pc:spChg chg="add del mod">
          <ac:chgData name="조 준영" userId="ca2aeba951d90199" providerId="LiveId" clId="{7B438E71-7B28-4C0D-9300-561ED320250B}" dt="2023-06-30T10:18:30.465" v="6797"/>
          <ac:spMkLst>
            <pc:docMk/>
            <pc:sldMk cId="1096762609" sldId="1505"/>
            <ac:spMk id="24" creationId="{561E7B9D-3CC6-4A9F-C247-55AFB1395475}"/>
          </ac:spMkLst>
        </pc:spChg>
        <pc:spChg chg="mod">
          <ac:chgData name="조 준영" userId="ca2aeba951d90199" providerId="LiveId" clId="{7B438E71-7B28-4C0D-9300-561ED320250B}" dt="2023-06-30T10:27:21.046" v="7048" actId="20577"/>
          <ac:spMkLst>
            <pc:docMk/>
            <pc:sldMk cId="1096762609" sldId="1505"/>
            <ac:spMk id="38" creationId="{9B2F0851-0A6B-E8A9-3C38-7D607C48538E}"/>
          </ac:spMkLst>
        </pc:spChg>
        <pc:spChg chg="del">
          <ac:chgData name="조 준영" userId="ca2aeba951d90199" providerId="LiveId" clId="{7B438E71-7B28-4C0D-9300-561ED320250B}" dt="2023-06-30T10:18:24.016" v="6794" actId="478"/>
          <ac:spMkLst>
            <pc:docMk/>
            <pc:sldMk cId="1096762609" sldId="1505"/>
            <ac:spMk id="43" creationId="{4296625B-7055-0104-2FFB-7C17F9835CFB}"/>
          </ac:spMkLst>
        </pc:spChg>
        <pc:spChg chg="add del mod">
          <ac:chgData name="조 준영" userId="ca2aeba951d90199" providerId="LiveId" clId="{7B438E71-7B28-4C0D-9300-561ED320250B}" dt="2023-06-30T10:18:53.576" v="6800" actId="478"/>
          <ac:spMkLst>
            <pc:docMk/>
            <pc:sldMk cId="1096762609" sldId="1505"/>
            <ac:spMk id="44" creationId="{120242DD-6BAA-79BF-5A8C-F19821CB6802}"/>
          </ac:spMkLst>
        </pc:spChg>
        <pc:spChg chg="add mod">
          <ac:chgData name="조 준영" userId="ca2aeba951d90199" providerId="LiveId" clId="{7B438E71-7B28-4C0D-9300-561ED320250B}" dt="2023-06-30T10:29:23.757" v="7324"/>
          <ac:spMkLst>
            <pc:docMk/>
            <pc:sldMk cId="1096762609" sldId="1505"/>
            <ac:spMk id="45" creationId="{8F716873-674D-B2C0-EF01-8592B64DCCA4}"/>
          </ac:spMkLst>
        </pc:spChg>
        <pc:grpChg chg="mod">
          <ac:chgData name="조 준영" userId="ca2aeba951d90199" providerId="LiveId" clId="{7B438E71-7B28-4C0D-9300-561ED320250B}" dt="2023-06-30T10:29:27.822" v="7325" actId="1076"/>
          <ac:grpSpMkLst>
            <pc:docMk/>
            <pc:sldMk cId="1096762609" sldId="1505"/>
            <ac:grpSpMk id="42" creationId="{0348BF52-F281-2B18-82D5-1674356B00D8}"/>
          </ac:grpSpMkLst>
        </pc:grpChg>
      </pc:sldChg>
      <pc:sldChg chg="add del">
        <pc:chgData name="조 준영" userId="ca2aeba951d90199" providerId="LiveId" clId="{7B438E71-7B28-4C0D-9300-561ED320250B}" dt="2023-06-30T09:56:47.054" v="5273" actId="47"/>
        <pc:sldMkLst>
          <pc:docMk/>
          <pc:sldMk cId="363117817" sldId="15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19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92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699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82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679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495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149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886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38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03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596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300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54796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성장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이동속도</a:t>
            </a:r>
          </a:p>
        </p:txBody>
      </p:sp>
      <p:graphicFrame>
        <p:nvGraphicFramePr>
          <p:cNvPr id="4" name="표 91">
            <a:extLst>
              <a:ext uri="{FF2B5EF4-FFF2-40B4-BE49-F238E27FC236}">
                <a16:creationId xmlns:a16="http://schemas.microsoft.com/office/drawing/2014/main" id="{7A78F9D3-CD30-F370-A7C1-592630071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89998"/>
              </p:ext>
            </p:extLst>
          </p:nvPr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이동속도를 성장시킬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공격력</a:t>
                      </a:r>
                      <a:r>
                        <a:rPr lang="en-US" altLang="ko-KR" dirty="0"/>
                        <a:t>, HP</a:t>
                      </a:r>
                      <a:r>
                        <a:rPr lang="ko-KR" altLang="en-US" dirty="0"/>
                        <a:t>와 달리 </a:t>
                      </a:r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가 정해져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쉽게 </a:t>
                      </a:r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를 달성할 수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이동속도 값을 변경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 테스트 후 정확한 수치 결정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총기 숙련도 성장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845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총기 기본 스펙 </a:t>
            </a:r>
            <a:r>
              <a:rPr lang="en-US" altLang="ko-KR" dirty="0"/>
              <a:t>- </a:t>
            </a:r>
            <a:r>
              <a:rPr lang="ko-KR" altLang="en-US" dirty="0"/>
              <a:t>공격력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SG</a:t>
            </a:r>
            <a:r>
              <a:rPr lang="ko-KR" altLang="en-US" sz="1400" dirty="0"/>
              <a:t>로 투사체를 전부 맞힐 시 일반 몬스터가 한방에 죽는 것이 적정 밸런스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일반 스테이지 특화 총기인 </a:t>
            </a:r>
            <a:r>
              <a:rPr lang="en-US" altLang="ko-KR" sz="1200" dirty="0"/>
              <a:t>SG</a:t>
            </a:r>
            <a:r>
              <a:rPr lang="ko-KR" altLang="en-US" sz="1200" dirty="0"/>
              <a:t>가 리스크를 감수하고 근거리에서 타격했을 때 한방에 적을 처치하는 것이 적정 밸런스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이를 기준으로 </a:t>
            </a:r>
            <a:r>
              <a:rPr lang="en-US" altLang="ko-KR" sz="1200" dirty="0"/>
              <a:t>SG</a:t>
            </a:r>
            <a:r>
              <a:rPr lang="ko-KR" altLang="en-US" sz="1200" dirty="0"/>
              <a:t>의 총기 공격력과 일반 스테이지 몬스터의 체력을 설정 </a:t>
            </a:r>
            <a:r>
              <a:rPr lang="en-US" altLang="ko-KR" sz="1200" dirty="0"/>
              <a:t>(</a:t>
            </a:r>
            <a:r>
              <a:rPr lang="ko-KR" altLang="en-US" sz="1200" dirty="0"/>
              <a:t>일반 몬스터 체력 </a:t>
            </a:r>
            <a:r>
              <a:rPr lang="en-US" altLang="ko-KR" sz="1200" dirty="0"/>
              <a:t>= </a:t>
            </a:r>
            <a:r>
              <a:rPr lang="ko-KR" altLang="en-US" sz="1200" dirty="0"/>
              <a:t>적정 </a:t>
            </a:r>
            <a:r>
              <a:rPr lang="en-US" altLang="ko-KR" sz="1200" dirty="0"/>
              <a:t>SG </a:t>
            </a:r>
            <a:r>
              <a:rPr lang="ko-KR" altLang="en-US" sz="1200" dirty="0"/>
              <a:t>평타 </a:t>
            </a:r>
            <a:r>
              <a:rPr lang="ko-KR" altLang="en-US" sz="1200" dirty="0" err="1"/>
              <a:t>기대값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>
                <a:solidFill>
                  <a:srgbClr val="FF0000"/>
                </a:solidFill>
              </a:rPr>
              <a:t>SG</a:t>
            </a:r>
            <a:r>
              <a:rPr lang="ko-KR" altLang="en-US" sz="1200" dirty="0">
                <a:solidFill>
                  <a:srgbClr val="FF0000"/>
                </a:solidFill>
              </a:rPr>
              <a:t>의 총기 공격력을 기준으로 동일 등급의 </a:t>
            </a:r>
            <a:r>
              <a:rPr lang="en-US" altLang="ko-KR" sz="1200" dirty="0">
                <a:solidFill>
                  <a:srgbClr val="FF0000"/>
                </a:solidFill>
              </a:rPr>
              <a:t>AR</a:t>
            </a:r>
            <a:r>
              <a:rPr lang="ko-KR" altLang="en-US" sz="1200" dirty="0">
                <a:solidFill>
                  <a:srgbClr val="FF0000"/>
                </a:solidFill>
              </a:rPr>
              <a:t>로는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방</a:t>
            </a:r>
            <a:r>
              <a:rPr lang="en-US" altLang="ko-KR" sz="1200" dirty="0">
                <a:solidFill>
                  <a:srgbClr val="FF0000"/>
                </a:solidFill>
              </a:rPr>
              <a:t>, SR</a:t>
            </a:r>
            <a:r>
              <a:rPr lang="ko-KR" altLang="en-US" sz="1200" dirty="0">
                <a:solidFill>
                  <a:srgbClr val="FF0000"/>
                </a:solidFill>
              </a:rPr>
              <a:t>로는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방에 적을 죽일 수 있도록 총기 공격력 설계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(SG</a:t>
            </a:r>
            <a:r>
              <a:rPr lang="ko-KR" altLang="en-US" sz="1200" dirty="0">
                <a:solidFill>
                  <a:srgbClr val="FF0000"/>
                </a:solidFill>
              </a:rPr>
              <a:t>의 평타 </a:t>
            </a:r>
            <a:r>
              <a:rPr lang="ko-KR" altLang="en-US" sz="1200" dirty="0" err="1">
                <a:solidFill>
                  <a:srgbClr val="FF0000"/>
                </a:solidFill>
              </a:rPr>
              <a:t>기대값을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3.1(AR)</a:t>
            </a:r>
            <a:r>
              <a:rPr lang="ko-KR" altLang="en-US" sz="1200" dirty="0">
                <a:solidFill>
                  <a:srgbClr val="FF0000"/>
                </a:solidFill>
              </a:rPr>
              <a:t>과</a:t>
            </a:r>
            <a:r>
              <a:rPr lang="en-US" altLang="ko-KR" sz="1200" dirty="0">
                <a:solidFill>
                  <a:srgbClr val="FF0000"/>
                </a:solidFill>
              </a:rPr>
              <a:t> 1.1(SR)</a:t>
            </a:r>
            <a:r>
              <a:rPr lang="ko-KR" altLang="en-US" sz="1200" dirty="0">
                <a:solidFill>
                  <a:srgbClr val="FF0000"/>
                </a:solidFill>
              </a:rPr>
              <a:t>로 나누어 각각 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발</a:t>
            </a:r>
            <a:r>
              <a:rPr lang="en-US" altLang="ko-KR" sz="1200" dirty="0">
                <a:solidFill>
                  <a:srgbClr val="FF0000"/>
                </a:solidFill>
              </a:rPr>
              <a:t>, 1</a:t>
            </a:r>
            <a:r>
              <a:rPr lang="ko-KR" altLang="en-US" sz="1200" dirty="0">
                <a:solidFill>
                  <a:srgbClr val="FF0000"/>
                </a:solidFill>
              </a:rPr>
              <a:t>발을 쏘면 </a:t>
            </a:r>
            <a:r>
              <a:rPr lang="ko-KR" altLang="en-US" sz="1200" dirty="0" err="1">
                <a:solidFill>
                  <a:srgbClr val="FF0000"/>
                </a:solidFill>
              </a:rPr>
              <a:t>실피로</a:t>
            </a:r>
            <a:r>
              <a:rPr lang="ko-KR" altLang="en-US" sz="1200" dirty="0">
                <a:solidFill>
                  <a:srgbClr val="FF0000"/>
                </a:solidFill>
              </a:rPr>
              <a:t> 적이 살아있게끔 설계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총기 종류마다 특정 콘텐츠에서 유리하도록 설계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0B5706-E130-A7FC-4C6F-981E9A26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78235"/>
              </p:ext>
            </p:extLst>
          </p:nvPr>
        </p:nvGraphicFramePr>
        <p:xfrm>
          <a:off x="1430305" y="3374752"/>
          <a:ext cx="9461471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837">
                  <a:extLst>
                    <a:ext uri="{9D8B030D-6E8A-4147-A177-3AD203B41FA5}">
                      <a16:colId xmlns:a16="http://schemas.microsoft.com/office/drawing/2014/main" val="2545992848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2536302749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3743458489"/>
                    </a:ext>
                  </a:extLst>
                </a:gridCol>
                <a:gridCol w="5011837">
                  <a:extLst>
                    <a:ext uri="{9D8B030D-6E8A-4147-A177-3AD203B41FA5}">
                      <a16:colId xmlns:a16="http://schemas.microsoft.com/office/drawing/2014/main" val="1808193066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50073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산탄총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기대값은</a:t>
                      </a:r>
                      <a:r>
                        <a:rPr lang="ko-KR" altLang="en-US" sz="1200" dirty="0"/>
                        <a:t> 낮지만 일반 몬스터를 </a:t>
                      </a:r>
                      <a:r>
                        <a:rPr lang="ko-KR" altLang="en-US" sz="1200" dirty="0" err="1"/>
                        <a:t>원킬내기</a:t>
                      </a:r>
                      <a:r>
                        <a:rPr lang="ko-KR" altLang="en-US" sz="1200" dirty="0"/>
                        <a:t> 좋다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1855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기대값이</a:t>
                      </a:r>
                      <a:r>
                        <a:rPr lang="ko-KR" altLang="en-US" sz="1200" dirty="0"/>
                        <a:t> 제일 높다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17600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기대값이</a:t>
                      </a:r>
                      <a:r>
                        <a:rPr lang="ko-KR" altLang="en-US" sz="1200" dirty="0"/>
                        <a:t> 제일 낮지만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스킬계수가</a:t>
                      </a:r>
                      <a:r>
                        <a:rPr lang="ko-KR" altLang="en-US" sz="1200" dirty="0"/>
                        <a:t> 높아 보스에 유리하다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1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2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총기 기본 스펙 </a:t>
            </a:r>
            <a:r>
              <a:rPr lang="en-US" altLang="ko-KR" dirty="0"/>
              <a:t>– </a:t>
            </a:r>
            <a:r>
              <a:rPr lang="ko-KR" altLang="en-US" dirty="0"/>
              <a:t>공격 속도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376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초당 발사 수는 등급에 따라 다르게 하되</a:t>
            </a:r>
            <a:r>
              <a:rPr lang="en-US" altLang="ko-KR" sz="1400" dirty="0"/>
              <a:t>, SG, AR, SR</a:t>
            </a:r>
            <a:r>
              <a:rPr lang="ko-KR" altLang="en-US" sz="1400" dirty="0"/>
              <a:t>이 </a:t>
            </a:r>
            <a:r>
              <a:rPr lang="en-US" altLang="ko-KR" sz="1400" dirty="0"/>
              <a:t>1 : 3 : 1</a:t>
            </a:r>
            <a:r>
              <a:rPr lang="ko-KR" altLang="en-US" sz="1400" dirty="0"/>
              <a:t>를 유지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최대 등급 기준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발 발사에 </a:t>
            </a:r>
            <a:r>
              <a:rPr lang="en-US" altLang="ko-KR" sz="1200" dirty="0">
                <a:solidFill>
                  <a:srgbClr val="FF0000"/>
                </a:solidFill>
              </a:rPr>
              <a:t>SG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SR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1.5</a:t>
            </a:r>
            <a:r>
              <a:rPr lang="ko-KR" altLang="en-US" sz="1200" dirty="0">
                <a:solidFill>
                  <a:srgbClr val="FF0000"/>
                </a:solidFill>
              </a:rPr>
              <a:t>초</a:t>
            </a:r>
            <a:r>
              <a:rPr lang="en-US" altLang="ko-KR" sz="1200" dirty="0">
                <a:solidFill>
                  <a:srgbClr val="FF0000"/>
                </a:solidFill>
              </a:rPr>
              <a:t>, AR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0.5</a:t>
            </a:r>
            <a:r>
              <a:rPr lang="ko-KR" altLang="en-US" sz="1200" dirty="0">
                <a:solidFill>
                  <a:srgbClr val="FF0000"/>
                </a:solidFill>
              </a:rPr>
              <a:t>초가 걸린다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신화 등급부터 공격 속도는 올라가지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총기 공격력이 큰 폭으로 올라간다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이를 기준으로 한 </a:t>
            </a:r>
            <a:r>
              <a:rPr lang="en-US" altLang="ko-KR" sz="1400" dirty="0"/>
              <a:t>DPS, DPM, DP3M</a:t>
            </a:r>
            <a:r>
              <a:rPr lang="ko-KR" altLang="en-US" sz="1400" dirty="0"/>
              <a:t>은 다음과 같다</a:t>
            </a:r>
            <a:r>
              <a:rPr lang="en-US" altLang="ko-KR" sz="14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SR</a:t>
            </a:r>
            <a:r>
              <a:rPr lang="ko-KR" altLang="en-US" sz="1200" dirty="0"/>
              <a:t>은 궁극기의 스킬 계수를 매우 높게 책정하여 보스에서 좋은 성능을 보이도록 할 예정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기본 치명타확률 </a:t>
            </a:r>
            <a:r>
              <a:rPr lang="en-US" altLang="ko-KR" sz="1200" dirty="0">
                <a:solidFill>
                  <a:schemeClr val="tx1"/>
                </a:solidFill>
              </a:rPr>
              <a:t>20%</a:t>
            </a:r>
            <a:r>
              <a:rPr lang="ko-KR" altLang="en-US" sz="1200" dirty="0">
                <a:solidFill>
                  <a:schemeClr val="tx1"/>
                </a:solidFill>
              </a:rPr>
              <a:t> 기준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에픽</a:t>
            </a:r>
            <a:r>
              <a:rPr lang="en-US" altLang="ko-KR" sz="1200" dirty="0">
                <a:solidFill>
                  <a:schemeClr val="tx1"/>
                </a:solidFill>
              </a:rPr>
              <a:t>2 </a:t>
            </a:r>
            <a:r>
              <a:rPr lang="ko-KR" altLang="en-US" sz="1200" dirty="0">
                <a:solidFill>
                  <a:schemeClr val="tx1"/>
                </a:solidFill>
              </a:rPr>
              <a:t>무기 장착 시 다음과 같은 결과가 나온다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투사체 </a:t>
            </a: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발 명중 기준 </a:t>
            </a:r>
            <a:r>
              <a:rPr lang="en-US" altLang="ko-KR" sz="1200" dirty="0">
                <a:solidFill>
                  <a:schemeClr val="tx1"/>
                </a:solidFill>
              </a:rPr>
              <a:t>SG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DP3M</a:t>
            </a:r>
            <a:r>
              <a:rPr lang="ko-KR" altLang="en-US" sz="1200" dirty="0">
                <a:solidFill>
                  <a:schemeClr val="tx1"/>
                </a:solidFill>
              </a:rPr>
              <a:t>이 가장 높은 것으로 나타나나</a:t>
            </a:r>
            <a:r>
              <a:rPr lang="en-US" altLang="ko-KR" sz="1200" dirty="0">
                <a:solidFill>
                  <a:schemeClr val="tx1"/>
                </a:solidFill>
              </a:rPr>
              <a:t>, 5</a:t>
            </a:r>
            <a:r>
              <a:rPr lang="ko-KR" altLang="en-US" sz="1200" dirty="0">
                <a:solidFill>
                  <a:schemeClr val="tx1"/>
                </a:solidFill>
              </a:rPr>
              <a:t>발 명중을 기준으로 하면 가장 낮은 </a:t>
            </a:r>
            <a:r>
              <a:rPr lang="en-US" altLang="ko-KR" sz="1200" dirty="0">
                <a:solidFill>
                  <a:schemeClr val="tx1"/>
                </a:solidFill>
              </a:rPr>
              <a:t>DP3M</a:t>
            </a:r>
            <a:r>
              <a:rPr lang="ko-KR" altLang="en-US" sz="1200" dirty="0">
                <a:solidFill>
                  <a:schemeClr val="tx1"/>
                </a:solidFill>
              </a:rPr>
              <a:t>을 보여준다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2D450E3-1F1F-5746-63B1-7AAEC68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87982"/>
              </p:ext>
            </p:extLst>
          </p:nvPr>
        </p:nvGraphicFramePr>
        <p:xfrm>
          <a:off x="2031999" y="2213796"/>
          <a:ext cx="8128002" cy="126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유니크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186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A156D4E7-5C5C-07A7-4A8A-7B2F0059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33005"/>
              </p:ext>
            </p:extLst>
          </p:nvPr>
        </p:nvGraphicFramePr>
        <p:xfrm>
          <a:off x="2031999" y="5084351"/>
          <a:ext cx="8128005" cy="945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262971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790331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53006481"/>
                    </a:ext>
                  </a:extLst>
                </a:gridCol>
              </a:tblGrid>
              <a:tr h="3152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DP3M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3152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11160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3152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10680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7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총기 숙련도 시스템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8A6A7E-3BB4-D188-8BC0-A64DF8A880CF}"/>
              </a:ext>
            </a:extLst>
          </p:cNvPr>
          <p:cNvGrpSpPr/>
          <p:nvPr/>
        </p:nvGrpSpPr>
        <p:grpSpPr>
          <a:xfrm>
            <a:off x="2089396" y="1521276"/>
            <a:ext cx="8013208" cy="4515447"/>
            <a:chOff x="1859997" y="1262744"/>
            <a:chExt cx="8472005" cy="477397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1CF74B4-C2D7-FE0E-82EE-AE243FC71E63}"/>
                </a:ext>
              </a:extLst>
            </p:cNvPr>
            <p:cNvGrpSpPr/>
            <p:nvPr/>
          </p:nvGrpSpPr>
          <p:grpSpPr>
            <a:xfrm>
              <a:off x="1859997" y="1262744"/>
              <a:ext cx="8472005" cy="4773979"/>
              <a:chOff x="1571155" y="1262744"/>
              <a:chExt cx="9049689" cy="509950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29E375C-EBA0-811D-668F-7ADDC73CAE3B}"/>
                  </a:ext>
                </a:extLst>
              </p:cNvPr>
              <p:cNvGrpSpPr/>
              <p:nvPr/>
            </p:nvGrpSpPr>
            <p:grpSpPr>
              <a:xfrm>
                <a:off x="1571155" y="1262744"/>
                <a:ext cx="9049689" cy="5099504"/>
                <a:chOff x="2941664" y="1922224"/>
                <a:chExt cx="6308671" cy="3554939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441DEB64-9F1E-39B3-7E20-8213956DD841}"/>
                    </a:ext>
                  </a:extLst>
                </p:cNvPr>
                <p:cNvGrpSpPr/>
                <p:nvPr/>
              </p:nvGrpSpPr>
              <p:grpSpPr>
                <a:xfrm>
                  <a:off x="2941664" y="1928530"/>
                  <a:ext cx="6308671" cy="3548633"/>
                  <a:chOff x="1457537" y="2701214"/>
                  <a:chExt cx="3902901" cy="2195385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9A33B7F-1278-D19F-B992-BEE3B733ABF1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53AE4133-B25D-0B6E-CBDD-FFC0C2F4205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5" name="곱하기 기호 4">
                  <a:extLst>
                    <a:ext uri="{FF2B5EF4-FFF2-40B4-BE49-F238E27FC236}">
                      <a16:creationId xmlns:a16="http://schemas.microsoft.com/office/drawing/2014/main" id="{F538EAC2-959F-873E-B309-C447FCCFAEB7}"/>
                    </a:ext>
                  </a:extLst>
                </p:cNvPr>
                <p:cNvSpPr/>
                <p:nvPr/>
              </p:nvSpPr>
              <p:spPr>
                <a:xfrm>
                  <a:off x="8679776" y="1922224"/>
                  <a:ext cx="454212" cy="454212"/>
                </a:xfrm>
                <a:prstGeom prst="mathMultiply">
                  <a:avLst>
                    <a:gd name="adj1" fmla="val 128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D694960-FD9D-E4B7-BABF-D6F4B63205DD}"/>
                  </a:ext>
                </a:extLst>
              </p:cNvPr>
              <p:cNvSpPr/>
              <p:nvPr/>
            </p:nvSpPr>
            <p:spPr>
              <a:xfrm>
                <a:off x="1869232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돌격소총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437C53-76E7-300C-C353-2BAC59BCF290}"/>
                  </a:ext>
                </a:extLst>
              </p:cNvPr>
              <p:cNvSpPr txBox="1"/>
              <p:nvPr/>
            </p:nvSpPr>
            <p:spPr>
              <a:xfrm>
                <a:off x="2057670" y="1424536"/>
                <a:ext cx="1927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숙련도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85254C7-C877-FB58-5443-F84A75A99B45}"/>
                  </a:ext>
                </a:extLst>
              </p:cNvPr>
              <p:cNvSpPr/>
              <p:nvPr/>
            </p:nvSpPr>
            <p:spPr>
              <a:xfrm>
                <a:off x="3314893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산탄총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09BB1D-024A-1C80-C9EF-97AB24883E98}"/>
                  </a:ext>
                </a:extLst>
              </p:cNvPr>
              <p:cNvSpPr/>
              <p:nvPr/>
            </p:nvSpPr>
            <p:spPr>
              <a:xfrm>
                <a:off x="4791136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저격소총</a:t>
                </a:r>
              </a:p>
            </p:txBody>
          </p:sp>
          <p:pic>
            <p:nvPicPr>
              <p:cNvPr id="14" name="그림 13" descr="무기, 소총, 총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661423BB-4AFA-55EC-E505-05DDBC916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5000"/>
              </a:blip>
              <a:stretch>
                <a:fillRect/>
              </a:stretch>
            </p:blipFill>
            <p:spPr>
              <a:xfrm>
                <a:off x="1869232" y="3063240"/>
                <a:ext cx="4226768" cy="292610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A3FAD0-ABE6-171B-0524-6FB441F09E16}"/>
                  </a:ext>
                </a:extLst>
              </p:cNvPr>
              <p:cNvSpPr txBox="1"/>
              <p:nvPr/>
            </p:nvSpPr>
            <p:spPr>
              <a:xfrm>
                <a:off x="2623910" y="4112694"/>
                <a:ext cx="27174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해당 총기 장착한 군인 일러스트</a:t>
                </a:r>
                <a:endParaRPr lang="en-US" altLang="ko-KR" b="1" dirty="0"/>
              </a:p>
              <a:p>
                <a:pPr algn="ctr"/>
                <a:endParaRPr lang="en-US" altLang="ko-KR" b="1" dirty="0"/>
              </a:p>
              <a:p>
                <a:pPr algn="ctr"/>
                <a:r>
                  <a:rPr lang="ko-KR" altLang="en-US" dirty="0"/>
                  <a:t>전부 같은 복장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들고 있는 총기와 자세만 다르게</a:t>
                </a:r>
                <a:endParaRPr lang="en-US" altLang="ko-KR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3A8DAD0-30EA-95E0-31A8-4EE0B4C530C7}"/>
                  </a:ext>
                </a:extLst>
              </p:cNvPr>
              <p:cNvSpPr/>
              <p:nvPr/>
            </p:nvSpPr>
            <p:spPr>
              <a:xfrm>
                <a:off x="7999999" y="2275646"/>
                <a:ext cx="2453947" cy="3713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E5728A-8C5B-039D-4969-532B69542AE5}"/>
                  </a:ext>
                </a:extLst>
              </p:cNvPr>
              <p:cNvSpPr/>
              <p:nvPr/>
            </p:nvSpPr>
            <p:spPr>
              <a:xfrm>
                <a:off x="9140206" y="5033695"/>
                <a:ext cx="1134473" cy="616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 강화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C2FEE9-D1B5-21AA-2F6D-6C748593C92C}"/>
                  </a:ext>
                </a:extLst>
              </p:cNvPr>
              <p:cNvGrpSpPr/>
              <p:nvPr/>
            </p:nvGrpSpPr>
            <p:grpSpPr>
              <a:xfrm>
                <a:off x="6982566" y="2275646"/>
                <a:ext cx="836448" cy="3715675"/>
                <a:chOff x="6350376" y="2275646"/>
                <a:chExt cx="971118" cy="371567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0F9F325-92D6-8BF8-422C-66BC02294C3C}"/>
                    </a:ext>
                  </a:extLst>
                </p:cNvPr>
                <p:cNvSpPr/>
                <p:nvPr/>
              </p:nvSpPr>
              <p:spPr>
                <a:xfrm>
                  <a:off x="7251155" y="2275646"/>
                  <a:ext cx="70339" cy="37137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34878F-8E69-D116-F423-746CD5162963}"/>
                    </a:ext>
                  </a:extLst>
                </p:cNvPr>
                <p:cNvSpPr txBox="1"/>
                <p:nvPr/>
              </p:nvSpPr>
              <p:spPr>
                <a:xfrm>
                  <a:off x="6350376" y="5683544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35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5122BC-A7EA-5160-7BDE-D4984619654F}"/>
                    </a:ext>
                  </a:extLst>
                </p:cNvPr>
                <p:cNvSpPr txBox="1"/>
                <p:nvPr/>
              </p:nvSpPr>
              <p:spPr>
                <a:xfrm>
                  <a:off x="6350376" y="5158532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36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081936-E3DC-D2FB-0706-5B6E9B7218E1}"/>
                    </a:ext>
                  </a:extLst>
                </p:cNvPr>
                <p:cNvSpPr txBox="1"/>
                <p:nvPr/>
              </p:nvSpPr>
              <p:spPr>
                <a:xfrm>
                  <a:off x="6350376" y="4633518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37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44327A-EA31-9620-3DCD-EE5B9391C21B}"/>
                    </a:ext>
                  </a:extLst>
                </p:cNvPr>
                <p:cNvSpPr txBox="1"/>
                <p:nvPr/>
              </p:nvSpPr>
              <p:spPr>
                <a:xfrm>
                  <a:off x="6350376" y="4108504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38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3B9388-CF6B-0982-4BD3-A1B765B4A116}"/>
                    </a:ext>
                  </a:extLst>
                </p:cNvPr>
                <p:cNvSpPr txBox="1"/>
                <p:nvPr/>
              </p:nvSpPr>
              <p:spPr>
                <a:xfrm>
                  <a:off x="6350377" y="3583490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39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2F1813-C777-BA44-AAC6-D496F865BE57}"/>
                    </a:ext>
                  </a:extLst>
                </p:cNvPr>
                <p:cNvSpPr txBox="1"/>
                <p:nvPr/>
              </p:nvSpPr>
              <p:spPr>
                <a:xfrm>
                  <a:off x="6350376" y="3058476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40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F58924-6F8F-8C74-5442-F6C076EE7B29}"/>
                    </a:ext>
                  </a:extLst>
                </p:cNvPr>
                <p:cNvSpPr txBox="1"/>
                <p:nvPr/>
              </p:nvSpPr>
              <p:spPr>
                <a:xfrm>
                  <a:off x="6350376" y="2533462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41</a:t>
                  </a:r>
                  <a:r>
                    <a:rPr lang="ko-KR" altLang="en-US" dirty="0"/>
                    <a:t>단계</a:t>
                  </a:r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1DF6C56-837B-2283-7E83-5DA089782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731" y="3076667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A4E7CCB-A5CE-7CE7-A2D4-13D34A115E19}"/>
                  </a:ext>
                </a:extLst>
              </p:cNvPr>
              <p:cNvSpPr/>
              <p:nvPr/>
            </p:nvSpPr>
            <p:spPr>
              <a:xfrm>
                <a:off x="8168417" y="2403506"/>
                <a:ext cx="2154351" cy="294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획득 능력치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C2C65E7-CC91-4DA8-2D6B-B76E929C2337}"/>
                  </a:ext>
                </a:extLst>
              </p:cNvPr>
              <p:cNvSpPr/>
              <p:nvPr/>
            </p:nvSpPr>
            <p:spPr>
              <a:xfrm>
                <a:off x="8168417" y="3319172"/>
                <a:ext cx="2154351" cy="294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해금된 스킬</a:t>
                </a: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97A480B-7EA8-4E4A-2915-68AAC386C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17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E073CE56-1915-8D58-3C5F-324B09C2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1197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3F3190D6-1281-F7EE-C93C-A1B884C99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5685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EF4100A-BA01-EFF1-DFF6-DCEAC499C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2386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F1B0BAD-8AD3-256E-CEA0-995BE16E1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17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52C5146-21C2-5613-EFCC-23884A7CF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8690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4FEE58C1-2B83-219E-F90D-E1C344964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2064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7AA849C-0E53-0861-B59F-4A4247E66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99000"/>
              </a:blip>
              <a:stretch>
                <a:fillRect/>
              </a:stretch>
            </p:blipFill>
            <p:spPr>
              <a:xfrm>
                <a:off x="9808587" y="4328692"/>
                <a:ext cx="411516" cy="30482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7030A0"/>
                </a:solidFill>
              </a:ln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BDFD0B-78FF-7458-426E-AE90A6D55963}"/>
                </a:ext>
              </a:extLst>
            </p:cNvPr>
            <p:cNvSpPr txBox="1"/>
            <p:nvPr/>
          </p:nvSpPr>
          <p:spPr>
            <a:xfrm>
              <a:off x="7903939" y="4886088"/>
              <a:ext cx="1426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41</a:t>
              </a:r>
              <a:r>
                <a:rPr lang="ko-KR" altLang="en-US" sz="1200" dirty="0"/>
                <a:t>단계</a:t>
              </a:r>
              <a:endParaRPr lang="en-US" altLang="ko-KR" sz="1200" dirty="0"/>
            </a:p>
            <a:p>
              <a:r>
                <a:rPr lang="ko-KR" altLang="en-US" sz="1000" dirty="0"/>
                <a:t>총기 공격력 </a:t>
              </a:r>
              <a:r>
                <a:rPr lang="en-US" altLang="ko-KR" sz="1000" dirty="0"/>
                <a:t>+1</a:t>
              </a:r>
              <a:endParaRPr lang="ko-KR" alt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91AA73-DB2C-C76D-73A9-6FEB0240F88E}"/>
                </a:ext>
              </a:extLst>
            </p:cNvPr>
            <p:cNvSpPr txBox="1"/>
            <p:nvPr/>
          </p:nvSpPr>
          <p:spPr>
            <a:xfrm>
              <a:off x="8388907" y="2748382"/>
              <a:ext cx="1426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총기 공격력 </a:t>
              </a:r>
              <a:r>
                <a:rPr lang="en-US" altLang="ko-KR" sz="1200" dirty="0"/>
                <a:t>+41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2B0B35-CF6F-1127-2D0A-2D25ED6C1B55}"/>
                </a:ext>
              </a:extLst>
            </p:cNvPr>
            <p:cNvSpPr/>
            <p:nvPr/>
          </p:nvSpPr>
          <p:spPr>
            <a:xfrm>
              <a:off x="9556863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38D33C-6587-1841-12D5-E3F8DE665C53}"/>
                </a:ext>
              </a:extLst>
            </p:cNvPr>
            <p:cNvSpPr/>
            <p:nvPr/>
          </p:nvSpPr>
          <p:spPr>
            <a:xfrm>
              <a:off x="9056759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1F082A-601C-2FCC-C502-E93C75D0B090}"/>
                </a:ext>
              </a:extLst>
            </p:cNvPr>
            <p:cNvSpPr/>
            <p:nvPr/>
          </p:nvSpPr>
          <p:spPr>
            <a:xfrm>
              <a:off x="8551706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15BC0E-06A4-FBA2-6AF7-97BF28E36191}"/>
                </a:ext>
              </a:extLst>
            </p:cNvPr>
            <p:cNvSpPr/>
            <p:nvPr/>
          </p:nvSpPr>
          <p:spPr>
            <a:xfrm>
              <a:off x="8019028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191043-3D59-E36F-2026-30F44B5D9A57}"/>
              </a:ext>
            </a:extLst>
          </p:cNvPr>
          <p:cNvSpPr txBox="1"/>
          <p:nvPr/>
        </p:nvSpPr>
        <p:spPr>
          <a:xfrm>
            <a:off x="10268840" y="3571745"/>
            <a:ext cx="153356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총 </a:t>
            </a:r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r>
              <a:rPr lang="ko-KR" altLang="en-US" sz="1100" b="1" dirty="0">
                <a:solidFill>
                  <a:srgbClr val="FF0000"/>
                </a:solidFill>
              </a:rPr>
              <a:t>개 스킬 존재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개는 </a:t>
            </a:r>
            <a:r>
              <a:rPr lang="en-US" altLang="ko-KR" sz="1100" dirty="0"/>
              <a:t>1,2,3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개는 자동 사용 스킬</a:t>
            </a:r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개는 패시브 스킬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77F8-6E5E-953F-53C3-F822614A3B69}"/>
              </a:ext>
            </a:extLst>
          </p:cNvPr>
          <p:cNvSpPr txBox="1"/>
          <p:nvPr/>
        </p:nvSpPr>
        <p:spPr>
          <a:xfrm>
            <a:off x="6105841" y="27995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613B0-3830-4B62-2A2E-652A2616C0A6}"/>
              </a:ext>
            </a:extLst>
          </p:cNvPr>
          <p:cNvSpPr txBox="1"/>
          <p:nvPr/>
        </p:nvSpPr>
        <p:spPr>
          <a:xfrm>
            <a:off x="9302151" y="33103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9EEAD-12F0-9E19-02A3-521413BA7268}"/>
              </a:ext>
            </a:extLst>
          </p:cNvPr>
          <p:cNvSpPr txBox="1"/>
          <p:nvPr/>
        </p:nvSpPr>
        <p:spPr>
          <a:xfrm>
            <a:off x="95086" y="2418703"/>
            <a:ext cx="203132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총기 선택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숙련도 시스템은 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각 총기마다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다르게 적용하여 유저가 직접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빌드 짜는 재미를 느끼게 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E594-B86B-6D22-5DE1-DE8004C3B88B}"/>
              </a:ext>
            </a:extLst>
          </p:cNvPr>
          <p:cNvSpPr txBox="1"/>
          <p:nvPr/>
        </p:nvSpPr>
        <p:spPr>
          <a:xfrm>
            <a:off x="2311104" y="2290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F20D27-DEC6-C074-90B8-7975361B80D7}"/>
              </a:ext>
            </a:extLst>
          </p:cNvPr>
          <p:cNvSpPr txBox="1"/>
          <p:nvPr/>
        </p:nvSpPr>
        <p:spPr>
          <a:xfrm>
            <a:off x="5578331" y="6036723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스크롤바와 스킬 아이콘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스킬 획득 단계마다 스킬 아이콘을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표시하여 유저에게 성장 동기 부여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4. </a:t>
            </a:r>
            <a:r>
              <a:rPr lang="ko-KR" altLang="en-US" sz="3600" dirty="0"/>
              <a:t>총기 등급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6349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시스템 접근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24E8C2-1D71-1199-B298-86772955E838}"/>
              </a:ext>
            </a:extLst>
          </p:cNvPr>
          <p:cNvGrpSpPr/>
          <p:nvPr/>
        </p:nvGrpSpPr>
        <p:grpSpPr>
          <a:xfrm>
            <a:off x="1958985" y="1627937"/>
            <a:ext cx="8205147" cy="4623604"/>
            <a:chOff x="1812946" y="1424536"/>
            <a:chExt cx="8566108" cy="48270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8F346C-6514-E5B5-5BFC-3EAB0598033B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4AE0DAAE-79F2-455F-5D4C-200F693BDB9E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1F5EE680-8229-32F9-8568-7A84DD0B2710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E7675429-1938-3C6C-36A9-E4882B89F5AB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CF05F1C7-D10F-0F66-14BD-0C48D02199DF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F88C67B0-BE96-0652-E717-41E14EDD915E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58BDD0C-4DA9-CFD5-9A17-2D413ED35EC3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곱하기 기호 74">
                <a:extLst>
                  <a:ext uri="{FF2B5EF4-FFF2-40B4-BE49-F238E27FC236}">
                    <a16:creationId xmlns:a16="http://schemas.microsoft.com/office/drawing/2014/main" id="{2CBB6CED-8D44-8F9F-6A58-84018A335D5B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9D690-3A1E-82A2-326E-55CAFA996C9C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EA392A0-828C-A23A-CA75-2AFEC8012AF4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0" name="그림 69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6EF0ACF5-C08D-095F-B417-F6AFA1C6F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18912B01-9139-7069-7C6E-6FD434DCE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7671B53-9551-4F46-7128-77E9799483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5F28FEE-A6F4-D7D7-FFE5-732957358EC2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AF5470-2AF3-FF31-4C47-657E1553FBEF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700D4A-AFCB-EE0E-8FBC-BB683C70F745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EBCF2C-7B5A-884F-F3CA-238A9382F6EF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6C9A61-BB9F-8FEB-EE26-F8E95C4D9224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A3CC78-3260-0C50-3B81-74B5AE577CFE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B27B25-5DF9-42F6-D929-5C5C021661EF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14" name="그림 13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E4C7E83-BB36-6B56-4777-42B8EABC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5" name="그림 14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D5F6561B-8688-EE53-52E3-06DB7D7E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8C25172-2031-055C-3F33-B1D2E828F9D3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7599E41-229A-4768-874F-294CA7E690C7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688D01A-8EFB-BEE4-58C1-FC708A01813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60ED279-2F3C-AD75-3734-6BC13BC2F2C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99CA097-C989-B119-4F17-6008785DB01E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8CF3492-16B4-8DCB-393E-805CDE462E7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3E17C5-43C7-02A8-C11A-6CBAEC5771E2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4FB8227-8191-7886-77DC-1F73AAED8929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18B6DC4-EEA4-8FB4-8D53-B72CACFE6E41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F64637-5305-57BE-7AF0-8598C039EA5B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2C34146-63C2-91FC-E838-0099AF45F17B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D531B7F-CD6B-825E-2C7D-F714310EDF0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6594435-1CCD-5F7E-D2CB-486B9F720372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4943-888C-7A18-01E6-EFFFA16A0F4E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375374-65BD-FF97-ADB6-4AAAC702CFF5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31DC83-7EF6-8014-62F2-D7AF0ECB56BF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68A3E9-C011-38AB-339C-065D2494DB5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6370329-C277-9197-4832-CFC62DC4B76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F3F89D-F710-28DE-9603-BF74D1BD46B7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A0C9D72-6BB7-A53E-1428-2539771F96C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9CB8ED2-0B9B-F1F5-17E2-7D899752F10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2085-FEB7-4879-23AA-C847D7E3E04F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8C3257A-ED15-F61D-1ADD-B5BE2E535CD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6553389-9E99-6E70-8C12-4848EB99FA72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772635-5F2F-4F10-CD5B-C3B70D4AEE26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B3C6A2F-9345-FDC3-1627-E488D054058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480107-48D0-09D2-0F14-9566BEC10FCA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C277487-F07E-B40A-E2AB-2881975157ED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C2E662D-9AC4-02B9-2AF0-0441EDFF43B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3A76FB0-BF91-7CEF-8439-D9971215A6C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초월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210E38E-9128-8A99-0179-D8E8B9B0AF1C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527675-8C8B-DC46-26FC-0BA5C518C2D7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5D86D83-A769-F434-E896-30FDFF5FE35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20AE5CC-44E0-9692-82CF-DBAEF07C5304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65C11D-DEED-C9C0-8EEB-41D459227FE9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66E2D73-C178-8139-A1BD-0848AF9DC3BF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1419309-A8C8-64AD-7495-4D3674A9ED8C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3983A71-7B3B-757B-A46E-E40700E9BA37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7FA0789-381A-F719-02DD-CD2C8FF53E64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82AED8-C888-BC4E-0790-6F73AFF0F0A8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0E14D7-D040-2972-8ED3-F80F2E4EDDAD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563678-F618-2CC5-294F-77C7DE07537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3B0AFD-3378-DDED-45C5-EE22BF79E54B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4FAD2A-44F5-B79E-E27C-E758E76EFA6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0D64FC-FDD3-E153-1963-163A7B872232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BFF277-2839-DE55-C0F6-5D0B761E0ED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E9A2E-CA09-DAA6-E1EB-DB4A0E544542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F132DC-8A95-7E7D-4B33-3E4B5B01F631}"/>
                </a:ext>
              </a:extLst>
            </p:cNvPr>
            <p:cNvSpPr txBox="1"/>
            <p:nvPr/>
          </p:nvSpPr>
          <p:spPr>
            <a:xfrm>
              <a:off x="2449914" y="3804747"/>
              <a:ext cx="1059674" cy="417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267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147F24-F423-6027-89D8-7DBF51C5FBFD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692357-1EBE-C41A-4DB3-E1B59D17F92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DA8C103-8056-2DC9-9435-7A94EA34A168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7F6D21D-C748-1D1F-913E-8FC8649C67DC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B657796-A947-0304-C3A6-D0358064923E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AF7272-30AB-6B30-11BF-AAD93FB0F111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6395F10-A313-8CF5-93F7-73026A18376F}"/>
              </a:ext>
            </a:extLst>
          </p:cNvPr>
          <p:cNvSpPr txBox="1"/>
          <p:nvPr/>
        </p:nvSpPr>
        <p:spPr>
          <a:xfrm>
            <a:off x="9585745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3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총기 등급</a:t>
            </a:r>
          </a:p>
        </p:txBody>
      </p:sp>
      <p:graphicFrame>
        <p:nvGraphicFramePr>
          <p:cNvPr id="83" name="표 6">
            <a:extLst>
              <a:ext uri="{FF2B5EF4-FFF2-40B4-BE49-F238E27FC236}">
                <a16:creationId xmlns:a16="http://schemas.microsoft.com/office/drawing/2014/main" id="{BB3AE6E8-3406-2CC0-DC77-4016BB50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70060"/>
              </p:ext>
            </p:extLst>
          </p:nvPr>
        </p:nvGraphicFramePr>
        <p:xfrm>
          <a:off x="748434" y="4023241"/>
          <a:ext cx="10695131" cy="2273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217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1033441">
                  <a:extLst>
                    <a:ext uri="{9D8B030D-6E8A-4147-A177-3AD203B41FA5}">
                      <a16:colId xmlns:a16="http://schemas.microsoft.com/office/drawing/2014/main" val="8263595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3362455758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2245925597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4022030597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3149066764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1568216564"/>
                    </a:ext>
                  </a:extLst>
                </a:gridCol>
                <a:gridCol w="826043">
                  <a:extLst>
                    <a:ext uri="{9D8B030D-6E8A-4147-A177-3AD203B41FA5}">
                      <a16:colId xmlns:a16="http://schemas.microsoft.com/office/drawing/2014/main" val="87408735"/>
                    </a:ext>
                  </a:extLst>
                </a:gridCol>
              </a:tblGrid>
              <a:tr h="445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유니크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유니크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유니크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1866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562910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623326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61847"/>
                  </a:ext>
                </a:extLst>
              </a:tr>
            </a:tbl>
          </a:graphicData>
        </a:graphic>
      </p:graphicFrame>
      <p:sp>
        <p:nvSpPr>
          <p:cNvPr id="84" name="Google Shape;58;p5">
            <a:extLst>
              <a:ext uri="{FF2B5EF4-FFF2-40B4-BE49-F238E27FC236}">
                <a16:creationId xmlns:a16="http://schemas.microsoft.com/office/drawing/2014/main" id="{77F2A46B-1F3D-18E7-65B1-DFAEDBA1FB68}"/>
              </a:ext>
            </a:extLst>
          </p:cNvPr>
          <p:cNvSpPr txBox="1">
            <a:spLocks/>
          </p:cNvSpPr>
          <p:nvPr/>
        </p:nvSpPr>
        <p:spPr>
          <a:xfrm>
            <a:off x="838200" y="1080527"/>
            <a:ext cx="6534873" cy="263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등급을 세분화하여 성장 구간 세분화</a:t>
            </a:r>
            <a:r>
              <a:rPr lang="en-US" altLang="ko-KR" sz="1400" dirty="0"/>
              <a:t>, </a:t>
            </a:r>
            <a:r>
              <a:rPr lang="ko-KR" altLang="en-US" sz="1400" dirty="0"/>
              <a:t>수집하는 재미 유발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 총기는 상</a:t>
            </a:r>
            <a:r>
              <a:rPr lang="en-US" altLang="ko-KR" sz="1200" dirty="0"/>
              <a:t>, </a:t>
            </a:r>
            <a:r>
              <a:rPr lang="ko-KR" altLang="en-US" sz="1200" dirty="0"/>
              <a:t>중</a:t>
            </a:r>
            <a:r>
              <a:rPr lang="en-US" altLang="ko-KR" sz="1200" dirty="0"/>
              <a:t>, </a:t>
            </a:r>
            <a:r>
              <a:rPr lang="ko-KR" altLang="en-US" sz="1200" dirty="0"/>
              <a:t>하급으로 등급을 세분화한다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노말</a:t>
            </a:r>
            <a:r>
              <a:rPr lang="en-US" altLang="ko-KR" sz="1200" dirty="0"/>
              <a:t>~</a:t>
            </a:r>
            <a:r>
              <a:rPr lang="ko-KR" altLang="en-US" sz="1200" dirty="0"/>
              <a:t>전설</a:t>
            </a:r>
            <a:r>
              <a:rPr lang="en-US" altLang="ko-KR" sz="1200" dirty="0"/>
              <a:t>(</a:t>
            </a:r>
            <a:r>
              <a:rPr lang="ko-KR" altLang="en-US" sz="1200" dirty="0"/>
              <a:t>상급</a:t>
            </a:r>
            <a:r>
              <a:rPr lang="en-US" altLang="ko-KR" sz="1200" dirty="0"/>
              <a:t>)</a:t>
            </a:r>
            <a:r>
              <a:rPr lang="ko-KR" altLang="en-US" sz="1200" dirty="0"/>
              <a:t>까지 총기별로 </a:t>
            </a:r>
            <a:r>
              <a:rPr lang="ko-KR" altLang="en-US" sz="1200" b="1" dirty="0">
                <a:solidFill>
                  <a:srgbClr val="FF0000"/>
                </a:solidFill>
              </a:rPr>
              <a:t>각각 </a:t>
            </a:r>
            <a:r>
              <a:rPr lang="en-US" altLang="ko-KR" sz="1200" b="1" dirty="0">
                <a:solidFill>
                  <a:srgbClr val="FF0000"/>
                </a:solidFill>
              </a:rPr>
              <a:t>11</a:t>
            </a:r>
            <a:r>
              <a:rPr lang="ko-KR" altLang="en-US" sz="1200" b="1" dirty="0">
                <a:solidFill>
                  <a:srgbClr val="FF0000"/>
                </a:solidFill>
              </a:rPr>
              <a:t>개의 외형</a:t>
            </a:r>
            <a:r>
              <a:rPr lang="ko-KR" altLang="en-US" sz="1200" dirty="0"/>
              <a:t>이 필요하다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색깔이 바뀌는 경우 성장 체감이 크도록 설계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발사 속도와 총기 공격력이 큰 폭으로 상승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EX)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 &gt;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</a:t>
            </a:r>
            <a:r>
              <a:rPr lang="ko-KR" altLang="en-US" sz="1200" dirty="0"/>
              <a:t>로 넘어갔을 때 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BFA5FE-DE9E-C340-A3A4-499F0BD8FA82}"/>
              </a:ext>
            </a:extLst>
          </p:cNvPr>
          <p:cNvSpPr txBox="1"/>
          <p:nvPr/>
        </p:nvSpPr>
        <p:spPr>
          <a:xfrm>
            <a:off x="4141197" y="6349146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공격력 상승 수치는 플레이테스트 후 최종 결정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83FE35-DDD8-C6DB-4BE9-EED45086416B}"/>
              </a:ext>
            </a:extLst>
          </p:cNvPr>
          <p:cNvGrpSpPr/>
          <p:nvPr/>
        </p:nvGrpSpPr>
        <p:grpSpPr>
          <a:xfrm>
            <a:off x="7142892" y="1080527"/>
            <a:ext cx="4390444" cy="2498813"/>
            <a:chOff x="7020890" y="1080527"/>
            <a:chExt cx="4390444" cy="2498813"/>
          </a:xfrm>
        </p:grpSpPr>
        <p:pic>
          <p:nvPicPr>
            <p:cNvPr id="82" name="그림 81" descr="무기, 총기, 원거리 무기, 총신이(가) 표시된 사진&#10;&#10;자동 생성된 설명">
              <a:extLst>
                <a:ext uri="{FF2B5EF4-FFF2-40B4-BE49-F238E27FC236}">
                  <a16:creationId xmlns:a16="http://schemas.microsoft.com/office/drawing/2014/main" id="{96C60F3F-EFF4-3BE5-AE50-2F131E64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0890" y="1080527"/>
              <a:ext cx="3800475" cy="2498813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6FA61A-7148-000F-9C7D-0D7EB217FDC5}"/>
                </a:ext>
              </a:extLst>
            </p:cNvPr>
            <p:cNvSpPr txBox="1"/>
            <p:nvPr/>
          </p:nvSpPr>
          <p:spPr>
            <a:xfrm>
              <a:off x="10843550" y="2276088"/>
              <a:ext cx="567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+2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pPr algn="ctr"/>
              <a:r>
                <a:rPr lang="ko-KR" altLang="en-US" dirty="0"/>
                <a:t>외형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80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4-3. </a:t>
            </a:r>
            <a:r>
              <a:rPr lang="ko-KR" altLang="en-US" dirty="0"/>
              <a:t>총기 합성</a:t>
            </a:r>
          </a:p>
        </p:txBody>
      </p:sp>
      <p:sp>
        <p:nvSpPr>
          <p:cNvPr id="84" name="Google Shape;58;p5">
            <a:extLst>
              <a:ext uri="{FF2B5EF4-FFF2-40B4-BE49-F238E27FC236}">
                <a16:creationId xmlns:a16="http://schemas.microsoft.com/office/drawing/2014/main" id="{77F2A46B-1F3D-18E7-65B1-DFAEDBA1FB68}"/>
              </a:ext>
            </a:extLst>
          </p:cNvPr>
          <p:cNvSpPr txBox="1">
            <a:spLocks/>
          </p:cNvSpPr>
          <p:nvPr/>
        </p:nvSpPr>
        <p:spPr>
          <a:xfrm>
            <a:off x="838200" y="1080527"/>
            <a:ext cx="10515600" cy="263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상위 등급 확정 획득으로 성장 동기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같은 등급의  총기 </a:t>
            </a:r>
            <a:r>
              <a:rPr lang="en-US" altLang="ko-KR" sz="1200" dirty="0"/>
              <a:t>3</a:t>
            </a:r>
            <a:r>
              <a:rPr lang="ko-KR" altLang="en-US" sz="1200" dirty="0"/>
              <a:t>개를 합성하여 다음 등급의 총기를 획득할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아무리 운이 나쁜 유저라도 성장 체감을 느낄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전설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상급 등급 이하의 총기 자동으로 합성하는 기능 구현 가능</a:t>
            </a:r>
            <a:r>
              <a:rPr lang="en-US" altLang="ko-KR" sz="1200" dirty="0">
                <a:solidFill>
                  <a:srgbClr val="FF0000"/>
                </a:solidFill>
              </a:rPr>
              <a:t>? (</a:t>
            </a:r>
            <a:r>
              <a:rPr lang="ko-KR" altLang="en-US" sz="1200" dirty="0">
                <a:solidFill>
                  <a:srgbClr val="FF0000"/>
                </a:solidFill>
              </a:rPr>
              <a:t>일괄 합성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D99CC5-5CEB-D412-F78E-95E0BD0BA747}"/>
              </a:ext>
            </a:extLst>
          </p:cNvPr>
          <p:cNvGrpSpPr/>
          <p:nvPr/>
        </p:nvGrpSpPr>
        <p:grpSpPr>
          <a:xfrm>
            <a:off x="1140084" y="3510881"/>
            <a:ext cx="2981960" cy="1680336"/>
            <a:chOff x="1812946" y="1424536"/>
            <a:chExt cx="8566108" cy="48270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5DD6A7-F343-0915-8A20-59241E5474BB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EA101EA5-74AA-471C-B925-05426686D4D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9EE28E57-E8C8-7F47-1450-A361D4443146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1A99C404-6A44-F662-1DE9-83983CFECB88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B932D04D-56A8-09BF-5AB7-B275D568FFD5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8BA7232-034A-9B6E-66A0-2F644072878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7C8DA0D1-23C5-CD4F-7FA9-DCC5FCC7FDD9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곱하기 기호 68">
                <a:extLst>
                  <a:ext uri="{FF2B5EF4-FFF2-40B4-BE49-F238E27FC236}">
                    <a16:creationId xmlns:a16="http://schemas.microsoft.com/office/drawing/2014/main" id="{FEEEFF07-D8B7-D98E-DEAB-6B7B046951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65EFF2-40F1-0A22-B098-4FA4C308D61B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6EFD0C1-2746-38A4-A840-80C137F534E3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64" name="그림 6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69F1EE8-D28E-0D1B-A949-E822BDC98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58277458-5AAB-2EA6-DA17-3605E22B3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A1B4E95-C140-3919-88CD-42374B09DECE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354A32E-F048-CDDA-CBE8-8E8A5E4D3A7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F7045A-D992-7E93-6B98-3396375B991E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165B36-999B-87F0-B450-0040BA75780E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3146BF-23BA-0E5B-FC9A-9FAC70ADC70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8C3FA1-CBAD-3F30-C850-980A766B731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6F54C5-92CD-F717-0EAC-0871177D4E85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1FF3DA0A-6D20-4788-5CB3-A8475458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3" name="그림 1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AD45A65-0E04-C225-DD41-72E52D04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9D40C73-D2CA-BA7D-0F64-1A36B181D24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504948D-2700-9A06-700D-09D72992BCEC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3805441-D572-5236-E173-EE3CA7763EA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F9DA1E-21DE-F7FA-67D7-A70B41C8A2E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3999C56-B917-77A4-1D5C-7766A43DA9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DB4B1C7-73C3-AC78-D922-C006CAAD444F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13034B-483C-92B7-12F6-0467A0715BBF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1401A3B-FA91-9E85-0709-E7FDCC38ED05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DBBFAE3-21A5-CACE-EF69-D6FB6B6F04A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FC118C-84B8-78A3-715B-43DA085ACE63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35BF5AD-E247-F85F-29C3-5B598C1C5DC2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5ED00F5-C985-C674-4DEF-BB2A384B2911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AFDCA8-F5BB-730A-AA30-3E44A62742CE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F5691C3-5E7E-0D5F-78C3-9D2A7855FC9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391250B-52E6-1F5B-EF34-1E7666B8CD4E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51D00B-20F8-D25E-4A4D-8D3A32EC1C7F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731C4C0-B56E-CC65-F933-1E76B1F2A3F0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BAC5204-A376-DBF5-0D14-5E7E1317035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DA4300-3BFA-14A2-8617-ACD4C49FCF8B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D00871C-1308-A674-4EEB-2BA6C2C4CCFC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085EAD4-5531-F23A-29F4-D6373F6CD23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224B997-4A2E-4268-4660-1961E2A36F3A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0C85CD6-42DF-BC36-A815-AA2A2D39F3F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46BAD44-7718-0A10-E2EC-35D29BE824BD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5E380E1-45BB-0F8B-DD9F-5D6B3ACCA4A2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6233BA-3A81-E9E7-33DF-0D460272050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9DA7918-D819-817A-8903-B5DF1AB0EDA8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B879DC4-F393-CA67-8F83-685554C60F8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7191235-E16B-824C-33FC-70E797150C2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5B4F5F7-7815-1058-BC14-D8F2684D6D9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265335-11D5-A39C-37A7-9A740B7BDDB1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7DEE440-265D-5762-93B8-7AD680EF774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417790-596D-A851-E6A9-C4089B2D3428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210FFD4-F73C-8F6D-E12A-3A4A713C5331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D282-8229-3C22-42F9-51E0DD2D29FB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65BC0F-0CF1-A76C-8C4B-8279AE36C019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DE10AE-6030-3886-D72D-562975682FAD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E90230-2F97-0028-D7BF-A751E317F4E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18A1D4-7DC0-78F6-FCA0-62A1C9A24C2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AC5EA-6827-333F-1F0C-4715298F8EE3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7BBE1-B106-E4B5-1EFE-EF29BA34B19D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F51D8E-18AB-5312-3E79-5B920A524F40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A6637A-CC37-B1F8-901F-48A524EA5B38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2ECD7-EFB0-4B9F-CCA1-7B5BCF63582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0CEA56-CBB7-5383-7637-98E025370CFD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946D12-7425-F359-6212-118546F11C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E57271-5C10-F532-CD9C-D63F79F2CF4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E5B2279-8C5E-8BAD-086F-EF907EE1A00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5F208A9-5B10-A92C-371E-0588100D388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E2577F9-97E3-1654-E98F-E3D543871FD5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B03C291-A8D7-EA58-5911-1BC56757264A}"/>
              </a:ext>
            </a:extLst>
          </p:cNvPr>
          <p:cNvGrpSpPr/>
          <p:nvPr/>
        </p:nvGrpSpPr>
        <p:grpSpPr>
          <a:xfrm>
            <a:off x="4852209" y="2489711"/>
            <a:ext cx="6223292" cy="3506828"/>
            <a:chOff x="1812946" y="1424536"/>
            <a:chExt cx="8566108" cy="482700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90E0B89-702C-97A5-04FD-B93EF879E46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AB802793-5AC7-A8B9-181E-19DA6076986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60A2FAE-2190-25ED-672F-579429A6332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FE65D7F-F50F-CF01-3583-A4C94437E858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A792B11F-E5E4-767A-4170-78F49FEBD04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860A6975-6899-6002-392C-BB0F14A9A86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6003559D-5BA3-05DD-2CBA-972E34AFA0FA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0" name="곱하기 기호 149">
                <a:extLst>
                  <a:ext uri="{FF2B5EF4-FFF2-40B4-BE49-F238E27FC236}">
                    <a16:creationId xmlns:a16="http://schemas.microsoft.com/office/drawing/2014/main" id="{BB81D576-DFB4-5EDB-2880-3E84491D88D3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577E9B-4D26-4E8E-3E4F-D4A5A7E87AB6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E52F9AD-C796-9F63-2DE1-82D6B07D09EE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5" name="그림 144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0C57885C-282D-B40A-C068-0B6A2AABB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B2CD2519-FE33-4763-F26E-9C430E1A8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85BF168-BBC1-A3DC-1F7F-43E6CF5FF3D6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C9FEF3D-8CD6-0723-BDF3-E8FBFD0B7E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983B58-DEDC-3272-0166-B894F17EA240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ED056E-ABFF-4B5D-C15C-92E3DA0AC89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7C58B5-52B4-923C-C630-0A8E1D399B02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099301-B112-10FC-4204-9FE7457235D4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1BC267B-FA0D-0AEE-983A-A091D2F640C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791F24D-8663-548F-1DB0-A20DC814EDFD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1" name="그림 9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34FAE987-CD22-19BE-AC17-3D9292A5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92" name="그림 91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BCCF67A9-2F26-21F0-7644-D1A9AB02D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F3316C6-B703-7B51-D870-A1C4B5D37CB3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0E35FC8-2FED-5C44-C984-384E301D90E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AD612DA-F7AC-7E18-CBA9-664252269631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718F33F4-89BC-4B43-42F9-721AF4322F4A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FC0D4F97-9B5F-5DDB-4312-7B98399563F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908E549-C3C0-F875-1440-33C8BA725183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A35A6E3-4B80-3964-3731-5C93C3BF3C90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35C0A12-307F-D28A-6351-5FEF58581EE4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C86FB21-DC1A-FD56-22F5-B1782EB938E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B8E6A23-44FE-5AB1-8A4C-6A44073F9BA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D4D1849C-2531-E587-2CA7-DF6F21346BA7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70F6F08-491A-A643-E24C-446C03DDE1E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CFC3EF8-4F43-93FC-1968-A74B7923A32D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FF7CE29C-8787-8728-4F5A-AB917BD93DC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80D0704-3D11-4F79-1724-60E5FC455F8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9E8C525B-8014-C3A6-3637-FB38CD1DE1F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88E6004-CDCF-9D61-2F26-BAA37F3A20F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108D5D6-E591-AB4F-BE6D-1AE0E5071BF8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94085136-3103-E9AC-C4AB-B73BD3A07E80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9ED84D1-F203-4A04-ADDB-F8594FF693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6FFC62B-74D0-9986-E847-750A8631225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5009EF8-D3E5-0293-7013-52B99764E2B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A54AE17-9A0B-636C-63B1-5BD3CBD26AD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B8C0461-2FBE-AC8A-26CF-2BE0A253FE9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C85908A-2EF2-D0AC-465C-D4330203607E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DA3243A-7CF0-2FA0-2B5E-653CED83F8B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940B962-EB08-52F5-2370-306BEB28160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BF20B70-D5C9-E578-AC49-5C3490E8CE2F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D957E51A-7092-6C67-0D7E-E2C858E3459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584A03A-D496-98B6-EC24-4E6DDD55FDEA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0CDC1C9-8283-C1E6-36E9-AB07218C0B0A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916E14F7-A5CA-13B2-5692-5E6A3518710F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0C6A514-04EB-7810-9572-AADE8D026CB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DA9B1DB-2225-5134-1105-9783A43092C9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FAC073A-555D-4696-58E6-49B716752B1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965F6EF-0976-EC6D-A0E6-01342484B80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4F4DFC-E49B-964C-445E-674FCF72B0F8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E709AD-A315-62EE-9C8E-CE2CE45E2AD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6E70CC-0BC6-8169-E219-58EB1206B369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3979E7-854E-C9C4-63D9-C09109DCCD42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8BF314-D6BE-F3D9-9CC4-4732334BE255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C5FBE1-F319-C33A-1C76-35C41F8008B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D1FBAE-9984-434D-A827-BF168E80A6FE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0BB8B07-209A-1B39-43BA-06835C2EAE9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E0156A-6E04-402A-9A7D-1409338586DB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3658E15-1518-2F92-6C21-DD1CE2E7B61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898010D-0583-17B3-C3D8-DDC1BCF2C18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60315F-3BCF-2C73-1979-70E7E0AE672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611A88D-F88F-71D3-3096-14F7B272C8C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3FC8B0E-8B28-C0C1-490D-A9A633CEC30E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288F78A-790C-DAF1-9E0C-ECB776DF786E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9BF7A2B-85D9-92ED-EAC6-9B47DA78C2DD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EDC0B8D-BA00-1FA2-D444-08078176AFC8}"/>
              </a:ext>
            </a:extLst>
          </p:cNvPr>
          <p:cNvSpPr/>
          <p:nvPr/>
        </p:nvSpPr>
        <p:spPr>
          <a:xfrm>
            <a:off x="5749411" y="2972720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87EF3D5-4481-FB1B-DB05-BE9108DC6CC1}"/>
              </a:ext>
            </a:extLst>
          </p:cNvPr>
          <p:cNvCxnSpPr>
            <a:cxnSpLocks/>
            <a:stCxn id="60" idx="0"/>
            <a:endCxn id="154" idx="1"/>
          </p:cNvCxnSpPr>
          <p:nvPr/>
        </p:nvCxnSpPr>
        <p:spPr>
          <a:xfrm rot="16200000" flipH="1">
            <a:off x="4041362" y="3435390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C251332-A145-2345-A301-4136AE61C95B}"/>
              </a:ext>
            </a:extLst>
          </p:cNvPr>
          <p:cNvSpPr txBox="1"/>
          <p:nvPr/>
        </p:nvSpPr>
        <p:spPr>
          <a:xfrm>
            <a:off x="5892946" y="3119661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A37ABDE-94F1-91B7-6343-2103FD6985F6}"/>
              </a:ext>
            </a:extLst>
          </p:cNvPr>
          <p:cNvGrpSpPr/>
          <p:nvPr/>
        </p:nvGrpSpPr>
        <p:grpSpPr>
          <a:xfrm>
            <a:off x="6882987" y="3666713"/>
            <a:ext cx="2114361" cy="970614"/>
            <a:chOff x="6882987" y="3507480"/>
            <a:chExt cx="2114361" cy="970614"/>
          </a:xfrm>
        </p:grpSpPr>
        <p:sp>
          <p:nvSpPr>
            <p:cNvPr id="160" name="화살표: 오른쪽 159">
              <a:extLst>
                <a:ext uri="{FF2B5EF4-FFF2-40B4-BE49-F238E27FC236}">
                  <a16:creationId xmlns:a16="http://schemas.microsoft.com/office/drawing/2014/main" id="{4EC830BD-4AFB-E5F6-9524-CD2FA8F8596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93B186D-67FA-B2FE-852A-BF5477103BD0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DFD4802D-48C7-E003-242C-6FFB3C7628DE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B6E8A188-E9A4-9E1A-4A9A-7246C886FBC8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48B7F06A-4071-5B99-CB2C-7304E0780221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C06C94D-4F3B-95F3-5C19-06AAA3432674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96AF26E-49F9-FE1F-19B7-C9A5DE9936D2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6B6C24F-36E7-765C-E694-73E57914C82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EE5352A4-6CB2-BC18-F989-F30E0405FB71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B1D419AA-4598-517E-3544-09330C6EC3F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672B961-E13B-8567-A4AE-B2F82D3A3D63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7083864-2558-01A8-8075-19954BC1C431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2F670A-597A-1BBE-E3F4-CAE0B7FB88AC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00FFAFA-7C2C-7DFB-C8DF-1F1DE06EB421}"/>
              </a:ext>
            </a:extLst>
          </p:cNvPr>
          <p:cNvGrpSpPr/>
          <p:nvPr/>
        </p:nvGrpSpPr>
        <p:grpSpPr>
          <a:xfrm>
            <a:off x="7307182" y="4724884"/>
            <a:ext cx="1313346" cy="331074"/>
            <a:chOff x="7380070" y="4474707"/>
            <a:chExt cx="1313346" cy="331074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3B57000-CF24-76D1-22B1-11809BA8E4FE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A923248-02F8-B668-0208-E0C64C6F13EA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EC9D2BF-634B-1053-98B8-8B397A174F07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16CDDCF-FCCC-D4DD-90C0-EFF2B44F7B37}"/>
              </a:ext>
            </a:extLst>
          </p:cNvPr>
          <p:cNvSpPr/>
          <p:nvPr/>
        </p:nvSpPr>
        <p:spPr>
          <a:xfrm>
            <a:off x="8729552" y="4752771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13D4F-1CCC-5400-C13D-E9C2EE702AA1}"/>
              </a:ext>
            </a:extLst>
          </p:cNvPr>
          <p:cNvSpPr/>
          <p:nvPr/>
        </p:nvSpPr>
        <p:spPr>
          <a:xfrm>
            <a:off x="7593160" y="5319355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179" name="곱하기 기호 178">
            <a:extLst>
              <a:ext uri="{FF2B5EF4-FFF2-40B4-BE49-F238E27FC236}">
                <a16:creationId xmlns:a16="http://schemas.microsoft.com/office/drawing/2014/main" id="{735661AB-DA60-4647-BF0D-03DA9284D6F8}"/>
              </a:ext>
            </a:extLst>
          </p:cNvPr>
          <p:cNvSpPr/>
          <p:nvPr/>
        </p:nvSpPr>
        <p:spPr>
          <a:xfrm>
            <a:off x="9747483" y="3058021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2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4-4. </a:t>
            </a:r>
            <a:r>
              <a:rPr lang="ko-KR" altLang="en-US" dirty="0"/>
              <a:t>신화 등급 </a:t>
            </a:r>
            <a:r>
              <a:rPr lang="en-US" altLang="ko-KR" dirty="0"/>
              <a:t>(</a:t>
            </a:r>
            <a:r>
              <a:rPr lang="ko-KR" altLang="en-US" dirty="0"/>
              <a:t>초월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22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무한히 성장할 수 있는 구조 필요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운 좋게 뽑기로 </a:t>
            </a: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를 획득한다면 더 이상 즐길 콘텐츠가 없어짐</a:t>
            </a:r>
            <a:r>
              <a:rPr lang="en-US" altLang="ko-KR" sz="1200" dirty="0"/>
              <a:t>. (</a:t>
            </a:r>
            <a:r>
              <a:rPr lang="ko-KR" altLang="en-US" sz="1200" dirty="0"/>
              <a:t>상위 등급의 필요성</a:t>
            </a:r>
            <a:r>
              <a:rPr lang="en-US" altLang="ko-KR" sz="1200" dirty="0"/>
              <a:t>)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신화 등급 총기는 </a:t>
            </a: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 획득 시 자동으로 해금되며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총기의 외형을 가진다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를 </a:t>
            </a:r>
            <a:r>
              <a:rPr lang="en-US" altLang="ko-KR" sz="1200" dirty="0"/>
              <a:t>(3*(1+</a:t>
            </a:r>
            <a:r>
              <a:rPr lang="ko-KR" altLang="en-US" sz="1200" dirty="0"/>
              <a:t>현재 초월 단계</a:t>
            </a:r>
            <a:r>
              <a:rPr lang="en-US" altLang="ko-KR" sz="1200" dirty="0"/>
              <a:t>))</a:t>
            </a:r>
            <a:r>
              <a:rPr lang="ko-KR" altLang="en-US" sz="1200" dirty="0"/>
              <a:t>개 소모하여 확정으로 초월 단계를 </a:t>
            </a:r>
            <a:r>
              <a:rPr lang="en-US" altLang="ko-KR" sz="1200" dirty="0"/>
              <a:t>1 </a:t>
            </a:r>
            <a:r>
              <a:rPr lang="ko-KR" altLang="en-US" sz="1200" dirty="0"/>
              <a:t>상승시킬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5590751-6DC3-7C68-A437-5A8F64BDD186}"/>
              </a:ext>
            </a:extLst>
          </p:cNvPr>
          <p:cNvGrpSpPr/>
          <p:nvPr/>
        </p:nvGrpSpPr>
        <p:grpSpPr>
          <a:xfrm>
            <a:off x="1140084" y="3615439"/>
            <a:ext cx="2981960" cy="1680336"/>
            <a:chOff x="1812946" y="1424536"/>
            <a:chExt cx="8566108" cy="4827006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C07033A-41AE-4536-934D-268F087DF8E7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35973141-BF64-BF4E-2CC2-D26E2AC763D7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8E07B655-069A-4555-0462-A80032B851B8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047E2B3F-5D64-E470-4221-44F37FBBE84A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1C7F5904-6D98-0BA8-3E85-565C12A8514C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03C2BBFD-CE70-6A62-3EBF-A630172C26A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48BC149A-2544-B1ED-D513-887F03C01191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6" name="곱하기 기호 235">
                <a:extLst>
                  <a:ext uri="{FF2B5EF4-FFF2-40B4-BE49-F238E27FC236}">
                    <a16:creationId xmlns:a16="http://schemas.microsoft.com/office/drawing/2014/main" id="{5C638E3E-79A6-1390-FCE8-973E0A3FCD2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275E89-50FB-CED3-B37F-F6397E5EF90F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703C8F1-C20A-A2D5-BF36-0D3A5E9F9AD7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31" name="그림 230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0975671-A488-1A18-1961-5E7DB3B7D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7BE9F14C-B68B-A2A2-A9EC-5A614926F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9750A032-55A5-1102-FD13-B1E2484CB67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F88EAF67-3CB4-0E23-3BD0-A4B87BBD070D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FDEBDB0-985C-A2CD-274A-B29235112B29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6D3800C-16EF-9366-6D9D-AB724DD96B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F670188-B741-4A88-5F0A-45876A7163FA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5725C46-31A7-AC35-8058-98592C25393B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F59DB14-32C0-EEBA-1089-94A1F45D8B18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9" name="그림 17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4E7A9D3-4033-F610-190B-00BA0461F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80" name="그림 179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3F85C95F-94C1-8BAE-3BAA-5348AA06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661B5055-2F45-0A25-2AAB-42433568DD60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D18567DC-586F-ECDD-A3E2-059A9525E6BF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54383E21-EE6D-2A23-4D42-7EF1AE69853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4E355A5-C9D5-ED4F-3BD2-633D3300202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473EF2D9-C5EC-8E42-BAA5-87F48BA3570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BC9F5D9-3A01-595D-C77C-397669595BCB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47CF697-AE5C-2ECA-D5F3-C719D5893723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3637EE30-E331-C3B1-6525-57A86BD6D3B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6511AB92-A77C-0FB9-093B-EEA9F7C377A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33A23F7-D155-CE0B-6AE8-251B05A13B8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3EE714E3-CAA6-B227-A08B-497BC86AD3EC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7329DAB-1BBC-3EF2-17FB-979305F8345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44E3090B-D2D9-CEBC-4CB6-997F54381F97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507A333C-F9CA-1B11-E531-D5D8DCBBB135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A24998-AC4E-11D1-66C3-D7785E534D27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45B1A19E-8D0C-DFF6-F932-6060E96B5E2D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39EFA5F9-F03C-0A6A-6D2E-5F94D735FF8A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BDE9306-73CD-6B55-6344-4339CAD1816F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AFA2B84C-4B35-9EB5-5E3F-4A6732373702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A08454F8-907E-1218-3D49-5ABEE3F16B4E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F206B302-6284-1D72-362D-987CD811CE4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9458ACC-DA9D-23D3-6FEA-B7585953F920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4CDFAE23-311A-5FE4-1D54-80AB63CF6302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F0F4DAF-E2CF-4B09-9398-DF4C457FCD56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6A722CF-58B9-28A3-6621-4E2138355EDF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E91BC472-FECA-B355-131B-E1DC6F12D12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720307C-E6B4-46DC-2F17-E3A49B1520E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DF9827F-8BEB-1A46-7A03-E451ED616E9E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0FDD070-A998-3A01-5C57-A8AB3F4E293C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20ACABF-C3A3-9E29-D1CD-68C9E1EB697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83C713B-62B2-6D40-D3B3-FF8EEEFE675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DE4113E0-1D14-0773-808A-14751D2CB5FE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FCE7348-7CE1-6785-34FC-1309A0EE7E2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3A51672-771B-DAEB-1A30-B8D6222AB311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7D0F0E0-8825-B6C1-5792-A507DD1F2BF9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CDBF130D-B91E-3799-C16D-EDC853B3A019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72DA41D-2106-95FB-D3DB-CEE7B0ECEDC0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C66F371-FF44-E3A4-E1AF-3E934498EA5B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D032385-A165-C751-C801-3089CE0AF81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23D0693-514B-9F92-5165-11E0E0AA47A4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60215DF-A250-74E1-5367-03165DF77DA5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060E4E4-A4B3-4F64-7790-701CCF68B99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3ED46C9-81D7-1199-58E8-55D7B4CB5695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9939029-38C2-154C-3EAD-A667A3A2D44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93668DD-F574-560E-0BFC-01D9FEEA48EC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5ABC11B5-1A3D-953E-AC8E-00BC35D017BD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2497A19F-7D33-4114-8DC3-5940077189C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5B71ADA7-9488-555B-792A-F8679E22A5DA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BDEBD6B-D5E5-9F42-88B5-4DAB7AD92A0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EB782F3-7E72-4F8A-F781-B23C827BFAAC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6710BBB9-1042-3EE2-E65F-40F8E1E93A51}"/>
              </a:ext>
            </a:extLst>
          </p:cNvPr>
          <p:cNvGrpSpPr/>
          <p:nvPr/>
        </p:nvGrpSpPr>
        <p:grpSpPr>
          <a:xfrm>
            <a:off x="4852209" y="2594269"/>
            <a:ext cx="6223292" cy="3506828"/>
            <a:chOff x="1812946" y="1424536"/>
            <a:chExt cx="8566108" cy="4827006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4B4B6D34-B29C-9945-A922-AE74123BB304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BDD61014-32F4-A10F-75B4-EF7B4582C41B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3D219E41-631C-C63B-0E96-C0D4FB45E4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315" name="직사각형 314">
                    <a:extLst>
                      <a:ext uri="{FF2B5EF4-FFF2-40B4-BE49-F238E27FC236}">
                        <a16:creationId xmlns:a16="http://schemas.microsoft.com/office/drawing/2014/main" id="{E0919710-C847-D0BA-2B24-DB68EBAC4E3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07D478F6-B9AB-3F3B-414D-BD4D77B0BAF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1D9D7368-E333-2845-EBCB-9A81DAF4F85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D95D374B-75F0-8F0A-A525-D1CE2FB0FAAB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1" name="곱하기 기호 310">
                <a:extLst>
                  <a:ext uri="{FF2B5EF4-FFF2-40B4-BE49-F238E27FC236}">
                    <a16:creationId xmlns:a16="http://schemas.microsoft.com/office/drawing/2014/main" id="{1F47D82C-AD34-F5E1-052B-56EA271F0EF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8C91CA6-4223-0F51-A2D7-767254635001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3C282295-1FD4-962A-F623-B7C50268004D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06" name="그림 30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5AC89083-012C-AC0A-5F1E-38A391E33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14664768-D6DE-2098-27A8-FC85BBC75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1A426CA7-B39D-8EAB-5A97-A9B6B1E0B8B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A66FC43D-C8C2-DC46-9B47-FC42185A8282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10D664F-30FF-D372-08DB-AB831E3BDEFB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9D10730-8F9D-38B0-3CA4-A2D7ECF5F44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183239B-85A6-F86D-283F-3D37B153D94C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23568CBC-09D9-8A3B-0B72-61042C932D6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4802FF1-15E7-5C3C-1D94-99EF026D1F96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650F830-EE12-E5EC-FF2F-90F9FA308FAB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2" name="그림 25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0B27D65-764B-F34B-E2F6-7E45129B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253" name="그림 25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EBEB710D-2441-FE89-E195-3FE8F5B9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F0D7E4B0-BA3A-7EE1-6BF6-5F6A151C1EB8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2B60D5FA-1381-6567-90E2-928A398AE325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82141829-CA75-8912-0E35-C06F304F40F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F3E7F7CE-FFC2-CEB8-DDAF-52F5B6150F0E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21BF1128-D099-DC34-B7B7-9EA6C1916151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9F70C6E2-309D-2379-5BDA-14BC66E1FFCB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43BA3EB6-4540-99E9-F85C-B4ADB9EC8A68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135F831D-E8CB-5CAE-6A7C-E4AC095F0F7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05E4CFC0-4089-9B7F-D2B4-90518B4809F5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24058E1A-7978-DADF-9838-96001EDDFA22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16122FD-F280-00AC-18B4-687394317970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C838865F-F837-0A13-E450-F7EA16F8E42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1E8B9C13-FA6A-CB0A-CAC0-BAAE72D36A14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278C7E7D-26B2-6FA0-BC01-41B614E72F1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12EEC44A-1D9F-C608-5304-C2C1818397BD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91BAB253-3F8C-CD08-8DC2-AE53D0AD0379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7EC702FD-8D05-DD3B-96A1-B21E4450912B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4142874-31BF-988F-7992-4E26454A175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BBDAA261-F2B4-5B6A-15C7-8125DEC1CB0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CC5BAB48-8D2F-E3BE-8336-443ECE270B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4596DC04-07A4-FEA5-2B0C-DB6DFD06B35F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60747EF0-8083-B9EB-658C-D7EE2285C77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51798F69-DB5C-3EA9-DA4A-35F186D3DB7A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9FB665F0-C820-5C3C-1BDB-D9DD173226DD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B9E61EA1-3178-6CE1-1622-3EA8C84AACBE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0CCC5025-21B0-D43B-E73A-61ECC98916D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B94D38C4-D23A-12B9-E85E-ED7F57D3073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63ADEF1-EB02-DAA7-7CDF-9712B0EE16E8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86093CDD-4950-03C7-1D73-8E83CBEF6C04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9E796FD7-FFB3-4BC9-7CC3-BCB6F64E53E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BF86DF44-0BE9-AA84-CF7E-0B7F133C910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7DB9C724-D0A6-D18F-A2FB-E61EBDEBE9F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D279FA1B-C191-BBBE-78E1-B07C4A01FCA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744C3C49-A8C2-FE6D-F4D3-2A0CC2CCAF00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F2658D54-9283-1447-9B70-6B9CB4FF9629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DDAF85DA-C2CD-F78C-180C-5AFB2C9D0805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20E07DD-FA8A-6544-2086-0B40FC108BC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F3F992-14F6-183B-C407-14A83B6CBCB1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7951B0E-36E6-4662-132B-8E235719ED9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32593CF1-4360-4BA1-0E26-752205D3EA4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BC6ED9D-DDA0-2184-A12D-28920D0FD2B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14521E-3C26-4697-0294-D02347963FBF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C33B15B-4D24-AB31-A663-159FEB174EFA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1348052-3B11-A1A5-0C14-EDC9C326FB8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A784A2A-0A8D-303F-A23C-70B2368DAB9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749593E-5CD0-C826-4630-1A11F4B1F725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8C58A09-4D00-9BBA-8F07-6B2BEAB910A3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C809B86-9461-5367-7D33-57AB1BEEE33F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E6FF65AF-426A-D74B-E9FA-AC53631F05DA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AC69507A-8C00-718B-E832-56778ABF6B0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04F7F5D4-61F2-B326-30C9-DD5D7AB89EE1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E40C6464-E428-AFD6-3383-09F5D45B1541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47DC7D5D-F4F5-3C5A-8FD5-0A4388D75981}"/>
              </a:ext>
            </a:extLst>
          </p:cNvPr>
          <p:cNvSpPr/>
          <p:nvPr/>
        </p:nvSpPr>
        <p:spPr>
          <a:xfrm>
            <a:off x="5749411" y="307727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87E0D938-5BA2-2A8C-3261-9F73EBC7D2E6}"/>
              </a:ext>
            </a:extLst>
          </p:cNvPr>
          <p:cNvCxnSpPr>
            <a:cxnSpLocks/>
            <a:stCxn id="198" idx="3"/>
            <a:endCxn id="315" idx="1"/>
          </p:cNvCxnSpPr>
          <p:nvPr/>
        </p:nvCxnSpPr>
        <p:spPr>
          <a:xfrm flipV="1">
            <a:off x="3814155" y="435079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96E7BDB4-D384-9DB5-44B2-12E62D995822}"/>
              </a:ext>
            </a:extLst>
          </p:cNvPr>
          <p:cNvSpPr txBox="1"/>
          <p:nvPr/>
        </p:nvSpPr>
        <p:spPr>
          <a:xfrm>
            <a:off x="5892946" y="322421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58874C9-5DBD-257A-F7C2-E592CC157E03}"/>
              </a:ext>
            </a:extLst>
          </p:cNvPr>
          <p:cNvSpPr/>
          <p:nvPr/>
        </p:nvSpPr>
        <p:spPr>
          <a:xfrm>
            <a:off x="7548811" y="542391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321" name="곱하기 기호 320">
            <a:extLst>
              <a:ext uri="{FF2B5EF4-FFF2-40B4-BE49-F238E27FC236}">
                <a16:creationId xmlns:a16="http://schemas.microsoft.com/office/drawing/2014/main" id="{DCF1DD5C-D96F-FB00-AA6F-71B235EE7593}"/>
              </a:ext>
            </a:extLst>
          </p:cNvPr>
          <p:cNvSpPr/>
          <p:nvPr/>
        </p:nvSpPr>
        <p:spPr>
          <a:xfrm>
            <a:off x="9747483" y="316257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D2A89ABD-B13B-410C-530B-6843EEDCB2F3}"/>
              </a:ext>
            </a:extLst>
          </p:cNvPr>
          <p:cNvGrpSpPr/>
          <p:nvPr/>
        </p:nvGrpSpPr>
        <p:grpSpPr>
          <a:xfrm>
            <a:off x="8441197" y="3762392"/>
            <a:ext cx="550646" cy="679673"/>
            <a:chOff x="8441197" y="3183272"/>
            <a:chExt cx="550646" cy="679673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1B2579F3-C14D-049B-5E9C-51C2CC9FDF1C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94181C0-792F-E6F5-1ACA-8D00212150CA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7F47507-2505-1ED5-2A8E-D591FC9B858D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52E7ACD-298E-EE5D-0165-8900F96B1B9C}"/>
              </a:ext>
            </a:extLst>
          </p:cNvPr>
          <p:cNvGrpSpPr/>
          <p:nvPr/>
        </p:nvGrpSpPr>
        <p:grpSpPr>
          <a:xfrm>
            <a:off x="6865540" y="3762392"/>
            <a:ext cx="588856" cy="679673"/>
            <a:chOff x="8441197" y="3183272"/>
            <a:chExt cx="588856" cy="679673"/>
          </a:xfrm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0536028C-3688-B56E-9425-F68B75CE34B7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1465221C-CCD1-95BE-3862-38F5561A0D35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608E159-B2AC-33CB-42DA-2F3291EFC520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0" name="화살표: 오른쪽 329">
            <a:extLst>
              <a:ext uri="{FF2B5EF4-FFF2-40B4-BE49-F238E27FC236}">
                <a16:creationId xmlns:a16="http://schemas.microsoft.com/office/drawing/2014/main" id="{FB937A4E-4C7F-4BA6-05BF-EDB06BF9B67E}"/>
              </a:ext>
            </a:extLst>
          </p:cNvPr>
          <p:cNvSpPr/>
          <p:nvPr/>
        </p:nvSpPr>
        <p:spPr>
          <a:xfrm>
            <a:off x="7595400" y="396053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7653B3D0-3016-6FD6-D6D8-FCF2CAEBE2E1}"/>
              </a:ext>
            </a:extLst>
          </p:cNvPr>
          <p:cNvGrpSpPr/>
          <p:nvPr/>
        </p:nvGrpSpPr>
        <p:grpSpPr>
          <a:xfrm>
            <a:off x="7681452" y="4411358"/>
            <a:ext cx="561882" cy="492969"/>
            <a:chOff x="7420263" y="4169341"/>
            <a:chExt cx="561882" cy="492969"/>
          </a:xfrm>
        </p:grpSpPr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9B3CAE29-D326-86E8-D77B-5867549A58E9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8E1F68EA-0A0A-9C23-CEFC-77E5554C32C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1EB5B9D1-90BD-BE81-6D55-5ABB46135E11}"/>
              </a:ext>
            </a:extLst>
          </p:cNvPr>
          <p:cNvSpPr/>
          <p:nvPr/>
        </p:nvSpPr>
        <p:spPr>
          <a:xfrm>
            <a:off x="7506655" y="490834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568496"/>
            <a:ext cx="3417908" cy="4158511"/>
            <a:chOff x="1643427" y="1039424"/>
            <a:chExt cx="3417908" cy="415851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성장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총기 시스템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시스템 접근 조건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417908" cy="3041073"/>
              <a:chOff x="1643427" y="2096600"/>
              <a:chExt cx="3417908" cy="304107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캐릭터 성장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CFB04-8FBA-9673-95B6-2DD5183F7735}"/>
                  </a:ext>
                </a:extLst>
              </p:cNvPr>
              <p:cNvSpPr txBox="1"/>
              <p:nvPr/>
            </p:nvSpPr>
            <p:spPr>
              <a:xfrm>
                <a:off x="2914593" y="3780132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F71CE-5D32-E4E4-C402-835611F5ABB8}"/>
                  </a:ext>
                </a:extLst>
              </p:cNvPr>
              <p:cNvSpPr txBox="1"/>
              <p:nvPr/>
            </p:nvSpPr>
            <p:spPr>
              <a:xfrm>
                <a:off x="2914593" y="4891452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662011" cy="1870852"/>
              <a:chOff x="1673164" y="3222519"/>
              <a:chExt cx="2662011" cy="187085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성장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61232-99C9-380D-49EA-D7A902E4B814}"/>
                  </a:ext>
                </a:extLst>
              </p:cNvPr>
              <p:cNvSpPr txBox="1"/>
              <p:nvPr/>
            </p:nvSpPr>
            <p:spPr>
              <a:xfrm>
                <a:off x="1673164" y="432393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04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B1E3F4-D9F6-1AF2-2480-3EE89342E27A}"/>
                  </a:ext>
                </a:extLst>
              </p:cNvPr>
              <p:cNvSpPr txBox="1"/>
              <p:nvPr/>
            </p:nvSpPr>
            <p:spPr>
              <a:xfrm>
                <a:off x="2914593" y="452398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부착물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총기 부착물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 </a:t>
            </a:r>
            <a:r>
              <a:rPr lang="ko-KR" altLang="en-US" dirty="0"/>
              <a:t>총기 부착물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A231DC0F-720F-F738-AEAB-3E18001847C4}"/>
              </a:ext>
            </a:extLst>
          </p:cNvPr>
          <p:cNvSpPr txBox="1">
            <a:spLocks/>
          </p:cNvSpPr>
          <p:nvPr/>
        </p:nvSpPr>
        <p:spPr>
          <a:xfrm>
            <a:off x="838200" y="979853"/>
            <a:ext cx="10515599" cy="15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부착물 종류에 따라 평타 위주</a:t>
            </a:r>
            <a:r>
              <a:rPr lang="en-US" altLang="ko-KR" dirty="0"/>
              <a:t>, </a:t>
            </a:r>
            <a:r>
              <a:rPr lang="ko-KR" altLang="en-US" dirty="0"/>
              <a:t>스킬 위주로 나누어 다양한 플레이 스타일 유도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>
                <a:solidFill>
                  <a:schemeClr val="tx1"/>
                </a:solidFill>
              </a:rPr>
              <a:t>조준경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손잡이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부위에 부착물을 장착할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부착물은 총기와 달리 세부 등급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중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하급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존재하지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부착물의 외형은 종류별로 하나씩 총 </a:t>
            </a: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 필요하다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A6B71E-34E6-2939-3C32-058137C9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21" y="2939238"/>
            <a:ext cx="477314" cy="4616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B4F28B8-DFF6-72F2-149A-99871930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89" y="2939238"/>
            <a:ext cx="477314" cy="46166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3EED6E8-AF80-EF5F-AC00-F4B4218B0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657" y="2939238"/>
            <a:ext cx="477314" cy="46166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7B68FE0-241B-5C45-59A3-B978C5E25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025" y="2939237"/>
            <a:ext cx="477314" cy="46166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3B5EDE3-EDC9-0B41-4BB0-5915EF22C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553" y="2939236"/>
            <a:ext cx="477314" cy="46166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851B89E-85C0-8102-6FD1-C1CCAAF397C2}"/>
              </a:ext>
            </a:extLst>
          </p:cNvPr>
          <p:cNvSpPr txBox="1"/>
          <p:nvPr/>
        </p:nvSpPr>
        <p:spPr>
          <a:xfrm>
            <a:off x="7582796" y="303276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도트 사이트</a:t>
            </a:r>
            <a:r>
              <a:rPr lang="en-US" altLang="ko-KR" sz="1200" dirty="0"/>
              <a:t>:	</a:t>
            </a:r>
            <a:r>
              <a:rPr lang="ko-KR" altLang="en-US" sz="1200" dirty="0"/>
              <a:t>기본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C54E13-0806-685F-A97B-3D73FCF153CB}"/>
              </a:ext>
            </a:extLst>
          </p:cNvPr>
          <p:cNvSpPr txBox="1"/>
          <p:nvPr/>
        </p:nvSpPr>
        <p:spPr>
          <a:xfrm>
            <a:off x="7582796" y="3488800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배율 </a:t>
            </a:r>
            <a:r>
              <a:rPr lang="ko-KR" altLang="en-US" sz="1200" dirty="0" err="1"/>
              <a:t>조준경</a:t>
            </a:r>
            <a:r>
              <a:rPr lang="en-US" altLang="ko-KR" sz="1200" dirty="0"/>
              <a:t>:	</a:t>
            </a:r>
            <a:r>
              <a:rPr lang="ko-KR" altLang="en-US" sz="1200" dirty="0"/>
              <a:t>스킬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pic>
        <p:nvPicPr>
          <p:cNvPr id="78" name="그림 77" descr="망원경이(가) 표시된 사진&#10;&#10;자동 생성된 설명">
            <a:extLst>
              <a:ext uri="{FF2B5EF4-FFF2-40B4-BE49-F238E27FC236}">
                <a16:creationId xmlns:a16="http://schemas.microsoft.com/office/drawing/2014/main" id="{6EA8E9E6-417C-384F-C1E0-23A139399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6393" y="3504152"/>
            <a:ext cx="477315" cy="4545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D133F72-8518-1507-7A42-6AB00BF52833}"/>
              </a:ext>
            </a:extLst>
          </p:cNvPr>
          <p:cNvSpPr txBox="1"/>
          <p:nvPr/>
        </p:nvSpPr>
        <p:spPr>
          <a:xfrm>
            <a:off x="7582796" y="4212844"/>
            <a:ext cx="406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수직 손잡이</a:t>
            </a:r>
            <a:r>
              <a:rPr lang="en-US" altLang="ko-KR" sz="1200" dirty="0"/>
              <a:t>:	</a:t>
            </a:r>
            <a:r>
              <a:rPr lang="ko-KR" altLang="en-US" sz="1200" dirty="0"/>
              <a:t> 기본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0E49FE-642D-AB06-00EE-F877A8E77D66}"/>
              </a:ext>
            </a:extLst>
          </p:cNvPr>
          <p:cNvSpPr txBox="1"/>
          <p:nvPr/>
        </p:nvSpPr>
        <p:spPr>
          <a:xfrm>
            <a:off x="7582796" y="4592321"/>
            <a:ext cx="406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앵글 손잡이</a:t>
            </a:r>
            <a:r>
              <a:rPr lang="en-US" altLang="ko-KR" sz="1200" dirty="0"/>
              <a:t>:	</a:t>
            </a:r>
            <a:r>
              <a:rPr lang="ko-KR" altLang="en-US" sz="1200" dirty="0"/>
              <a:t> 스킬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C562A6-7457-C135-6052-4FED5878A000}"/>
              </a:ext>
            </a:extLst>
          </p:cNvPr>
          <p:cNvSpPr txBox="1"/>
          <p:nvPr/>
        </p:nvSpPr>
        <p:spPr>
          <a:xfrm>
            <a:off x="7582796" y="5277827"/>
            <a:ext cx="374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보정기</a:t>
            </a:r>
            <a:r>
              <a:rPr lang="en-US" altLang="ko-KR" sz="1200" dirty="0"/>
              <a:t>:	</a:t>
            </a:r>
            <a:r>
              <a:rPr lang="ko-KR" altLang="en-US" sz="1200" dirty="0"/>
              <a:t>치명타 확률 증가 </a:t>
            </a:r>
            <a:r>
              <a:rPr lang="en-US" altLang="ko-KR" sz="1200" dirty="0"/>
              <a:t>2 / 4 / 6 / 8 / 10% / …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C1407-F98F-F56B-C503-FAD423CBF1B0}"/>
              </a:ext>
            </a:extLst>
          </p:cNvPr>
          <p:cNvSpPr txBox="1"/>
          <p:nvPr/>
        </p:nvSpPr>
        <p:spPr>
          <a:xfrm>
            <a:off x="7582796" y="5677348"/>
            <a:ext cx="374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소염기</a:t>
            </a:r>
            <a:r>
              <a:rPr lang="en-US" altLang="ko-KR" sz="1200" dirty="0"/>
              <a:t>:	</a:t>
            </a:r>
            <a:r>
              <a:rPr lang="ko-KR" altLang="en-US" sz="1200" dirty="0"/>
              <a:t>치명타 피해 증가 </a:t>
            </a:r>
            <a:r>
              <a:rPr lang="en-US" altLang="ko-KR" sz="1200" dirty="0"/>
              <a:t>2 / 4 / 6 / 8 / 10% / …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5E51F-A0D8-855F-FB6C-977947ACA9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393" y="2939669"/>
            <a:ext cx="477315" cy="452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0C882D-66A6-4A98-BF2F-F91060C52A23}"/>
              </a:ext>
            </a:extLst>
          </p:cNvPr>
          <p:cNvSpPr txBox="1"/>
          <p:nvPr/>
        </p:nvSpPr>
        <p:spPr>
          <a:xfrm>
            <a:off x="7191430" y="3139667"/>
            <a:ext cx="37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+1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5" name="그림 14" descr="무기, 원거리 무기, 총기, 총신이(가) 표시된 사진&#10;&#10;자동 생성된 설명">
            <a:extLst>
              <a:ext uri="{FF2B5EF4-FFF2-40B4-BE49-F238E27FC236}">
                <a16:creationId xmlns:a16="http://schemas.microsoft.com/office/drawing/2014/main" id="{6AEFC9CD-4127-97D4-A89C-46CD3D086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275" y="4361759"/>
            <a:ext cx="2102720" cy="916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7D5C0E-8897-1A82-92D2-601CF5352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415" y="4150673"/>
            <a:ext cx="480602" cy="46666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4613B4-46CD-7E54-BCAA-4DAE3F395141}"/>
              </a:ext>
            </a:extLst>
          </p:cNvPr>
          <p:cNvSpPr/>
          <p:nvPr/>
        </p:nvSpPr>
        <p:spPr>
          <a:xfrm>
            <a:off x="2142184" y="4155816"/>
            <a:ext cx="480602" cy="47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AF6FB-E990-F180-24B5-B7A34458D6B9}"/>
              </a:ext>
            </a:extLst>
          </p:cNvPr>
          <p:cNvSpPr/>
          <p:nvPr/>
        </p:nvSpPr>
        <p:spPr>
          <a:xfrm>
            <a:off x="1309330" y="4155816"/>
            <a:ext cx="480602" cy="47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1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85040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42958" y="3804748"/>
              <a:ext cx="1073583" cy="423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267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</p:grpSp>
      <p:sp>
        <p:nvSpPr>
          <p:cNvPr id="45" name="Google Shape;58;p5">
            <a:extLst>
              <a:ext uri="{FF2B5EF4-FFF2-40B4-BE49-F238E27FC236}">
                <a16:creationId xmlns:a16="http://schemas.microsoft.com/office/drawing/2014/main" id="{8F716873-674D-B2C0-EF01-8592B64DCCA4}"/>
              </a:ext>
            </a:extLst>
          </p:cNvPr>
          <p:cNvSpPr txBox="1">
            <a:spLocks/>
          </p:cNvSpPr>
          <p:nvPr/>
        </p:nvSpPr>
        <p:spPr>
          <a:xfrm>
            <a:off x="838200" y="979853"/>
            <a:ext cx="10515599" cy="15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부착물 장착 순서는 </a:t>
            </a:r>
            <a:r>
              <a:rPr lang="en-US" altLang="ko-KR" dirty="0"/>
              <a:t>1) </a:t>
            </a:r>
            <a:r>
              <a:rPr lang="ko-KR" altLang="en-US" dirty="0"/>
              <a:t>총기 장착 </a:t>
            </a:r>
            <a:r>
              <a:rPr lang="en-US" altLang="ko-KR" dirty="0"/>
              <a:t>-&gt; 2) </a:t>
            </a:r>
            <a:r>
              <a:rPr lang="ko-KR" altLang="en-US" dirty="0"/>
              <a:t>부착물 장착</a:t>
            </a: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총기를 바꿀 시 장착 되어있던 부착물은 자동으로 해제된다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추후 총기 </a:t>
            </a:r>
            <a:r>
              <a:rPr lang="ko-KR" altLang="en-US" sz="3600" dirty="0" err="1"/>
              <a:t>프리셋</a:t>
            </a:r>
            <a:r>
              <a:rPr lang="ko-KR" altLang="en-US" sz="3600" dirty="0"/>
              <a:t> 기능 추가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34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성장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486ED6C1-A8FF-1895-DE6C-19B5E37B5811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5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성장 재화</a:t>
            </a:r>
            <a:endParaRPr lang="en-US" altLang="ko-KR" dirty="0"/>
          </a:p>
        </p:txBody>
      </p:sp>
      <p:pic>
        <p:nvPicPr>
          <p:cNvPr id="6" name="그림 5" descr="픽셀, 다채로움, 사각형, 상징이(가) 표시된 사진&#10;&#10;자동 생성된 설명">
            <a:extLst>
              <a:ext uri="{FF2B5EF4-FFF2-40B4-BE49-F238E27FC236}">
                <a16:creationId xmlns:a16="http://schemas.microsoft.com/office/drawing/2014/main" id="{19EDB24A-A80E-E0BE-758A-52C737EC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62" y="3257444"/>
            <a:ext cx="842204" cy="984731"/>
          </a:xfrm>
          <a:prstGeom prst="rect">
            <a:avLst/>
          </a:prstGeom>
        </p:spPr>
      </p:pic>
      <p:pic>
        <p:nvPicPr>
          <p:cNvPr id="8" name="그림 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5C1B8D9D-AED8-51B6-BDBB-CC99F2CB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22" y="4928670"/>
            <a:ext cx="1149684" cy="1084299"/>
          </a:xfrm>
          <a:prstGeom prst="rect">
            <a:avLst/>
          </a:prstGeom>
        </p:spPr>
      </p:pic>
      <p:pic>
        <p:nvPicPr>
          <p:cNvPr id="10" name="그림 9" descr="노랑, 그래픽, 원, 디자인이(가) 표시된 사진&#10;&#10;자동 생성된 설명">
            <a:extLst>
              <a:ext uri="{FF2B5EF4-FFF2-40B4-BE49-F238E27FC236}">
                <a16:creationId xmlns:a16="http://schemas.microsoft.com/office/drawing/2014/main" id="{5C0EB36D-98FD-1FBC-B7E8-30FF7432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11" y="1430147"/>
            <a:ext cx="1485706" cy="1439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C687A-CC7E-C389-4E23-BD0D7F360E42}"/>
              </a:ext>
            </a:extLst>
          </p:cNvPr>
          <p:cNvSpPr txBox="1"/>
          <p:nvPr/>
        </p:nvSpPr>
        <p:spPr>
          <a:xfrm>
            <a:off x="2868283" y="20189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D628E-C5A9-A88B-7393-9F427297A787}"/>
              </a:ext>
            </a:extLst>
          </p:cNvPr>
          <p:cNvSpPr txBox="1"/>
          <p:nvPr/>
        </p:nvSpPr>
        <p:spPr>
          <a:xfrm>
            <a:off x="2868283" y="35959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마력석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252F9-30E4-7F26-C833-0ED04876927C}"/>
              </a:ext>
            </a:extLst>
          </p:cNvPr>
          <p:cNvSpPr txBox="1"/>
          <p:nvPr/>
        </p:nvSpPr>
        <p:spPr>
          <a:xfrm>
            <a:off x="2868283" y="53169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936CC-247E-06BD-DCF5-3C166E80ECF3}"/>
              </a:ext>
            </a:extLst>
          </p:cNvPr>
          <p:cNvSpPr txBox="1"/>
          <p:nvPr/>
        </p:nvSpPr>
        <p:spPr>
          <a:xfrm>
            <a:off x="5020936" y="2076868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레벨과 능력치를 업그레이드할 수 있는 재화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7E19F-1542-B6DE-8962-DA6AC9C2B031}"/>
              </a:ext>
            </a:extLst>
          </p:cNvPr>
          <p:cNvSpPr txBox="1"/>
          <p:nvPr/>
        </p:nvSpPr>
        <p:spPr>
          <a:xfrm>
            <a:off x="5066421" y="3595921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총기 숙련도 단계를 업그레이드할 수 있는 재화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D045F-0D9B-59E3-3388-46222058BA83}"/>
              </a:ext>
            </a:extLst>
          </p:cNvPr>
          <p:cNvSpPr txBox="1"/>
          <p:nvPr/>
        </p:nvSpPr>
        <p:spPr>
          <a:xfrm>
            <a:off x="5105445" y="5209208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총기</a:t>
            </a:r>
            <a:r>
              <a:rPr lang="en-US" altLang="ko-KR" dirty="0"/>
              <a:t>, </a:t>
            </a:r>
            <a:r>
              <a:rPr lang="ko-KR" altLang="en-US" dirty="0"/>
              <a:t>부착물 뽑기를 진행할 수 있는 유료 재화</a:t>
            </a:r>
            <a:endParaRPr lang="en-US" altLang="ko-KR" dirty="0"/>
          </a:p>
          <a:p>
            <a:r>
              <a:rPr lang="ko-KR" altLang="en-US" dirty="0"/>
              <a:t>업적</a:t>
            </a:r>
            <a:r>
              <a:rPr lang="en-US" altLang="ko-KR" dirty="0"/>
              <a:t>, </a:t>
            </a:r>
            <a:r>
              <a:rPr lang="ko-KR" altLang="en-US" dirty="0"/>
              <a:t>접속 보상으로도 획득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시스템 접근 조건</a:t>
            </a:r>
          </a:p>
        </p:txBody>
      </p:sp>
      <p:pic>
        <p:nvPicPr>
          <p:cNvPr id="24" name="그림 23" descr="픽셀, 패턴이(가) 표시된 사진&#10;&#10;자동 생성된 설명">
            <a:extLst>
              <a:ext uri="{FF2B5EF4-FFF2-40B4-BE49-F238E27FC236}">
                <a16:creationId xmlns:a16="http://schemas.microsoft.com/office/drawing/2014/main" id="{A15369B4-4C6F-DAB4-EC56-55E2B02D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15" y="4357025"/>
            <a:ext cx="565177" cy="1102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FE96C-AEB8-11CC-F9F2-63C4DB04E8D9}"/>
              </a:ext>
            </a:extLst>
          </p:cNvPr>
          <p:cNvSpPr txBox="1"/>
          <p:nvPr/>
        </p:nvSpPr>
        <p:spPr>
          <a:xfrm>
            <a:off x="1083034" y="4538939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캐릭터 공격력</a:t>
            </a:r>
            <a:endParaRPr lang="en-US" altLang="ko-KR" sz="1200" dirty="0"/>
          </a:p>
          <a:p>
            <a:r>
              <a:rPr lang="ko-KR" altLang="en-US" sz="1200" dirty="0"/>
              <a:t>최대 </a:t>
            </a:r>
            <a:r>
              <a:rPr lang="en-US" altLang="ko-KR" sz="1200" dirty="0"/>
              <a:t>HP</a:t>
            </a:r>
          </a:p>
          <a:p>
            <a:r>
              <a:rPr lang="ko-KR" altLang="en-US" sz="1200" dirty="0"/>
              <a:t>이동속도</a:t>
            </a:r>
            <a:endParaRPr lang="en-US" altLang="ko-KR" sz="1200" dirty="0"/>
          </a:p>
        </p:txBody>
      </p:sp>
      <p:pic>
        <p:nvPicPr>
          <p:cNvPr id="26" name="그림 25" descr="텍스트, 스크린샷, 멀티미디어, 폰트이(가) 표시된 사진&#10;&#10;자동 생성된 설명">
            <a:extLst>
              <a:ext uri="{FF2B5EF4-FFF2-40B4-BE49-F238E27FC236}">
                <a16:creationId xmlns:a16="http://schemas.microsoft.com/office/drawing/2014/main" id="{7C41889C-543A-2218-AFF0-FA9EF84A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10" y="2391175"/>
            <a:ext cx="2325805" cy="15722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5A15DE-323A-840E-46D4-D856D7D0608B}"/>
              </a:ext>
            </a:extLst>
          </p:cNvPr>
          <p:cNvSpPr/>
          <p:nvPr/>
        </p:nvSpPr>
        <p:spPr>
          <a:xfrm>
            <a:off x="830775" y="1869348"/>
            <a:ext cx="2823701" cy="4152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D020D3-4FD6-E095-2921-CF7D031CE529}"/>
              </a:ext>
            </a:extLst>
          </p:cNvPr>
          <p:cNvSpPr txBox="1"/>
          <p:nvPr/>
        </p:nvSpPr>
        <p:spPr>
          <a:xfrm>
            <a:off x="1683908" y="134591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레벨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582C64-CA39-6E35-8F38-1F224393AC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00274" y="1278882"/>
            <a:ext cx="486582" cy="47129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2B8745-51DB-1FB2-361B-5CB015BB0C0D}"/>
              </a:ext>
            </a:extLst>
          </p:cNvPr>
          <p:cNvGrpSpPr/>
          <p:nvPr/>
        </p:nvGrpSpPr>
        <p:grpSpPr>
          <a:xfrm>
            <a:off x="4368351" y="1321382"/>
            <a:ext cx="3320566" cy="4700865"/>
            <a:chOff x="8033235" y="1321382"/>
            <a:chExt cx="3320566" cy="4700865"/>
          </a:xfrm>
        </p:grpSpPr>
        <p:pic>
          <p:nvPicPr>
            <p:cNvPr id="9" name="그림 8" descr="무기, 원거리 무기, 총기, 총신이(가) 표시된 사진&#10;&#10;자동 생성된 설명">
              <a:extLst>
                <a:ext uri="{FF2B5EF4-FFF2-40B4-BE49-F238E27FC236}">
                  <a16:creationId xmlns:a16="http://schemas.microsoft.com/office/drawing/2014/main" id="{1FDC0778-9C57-15CC-B7EB-C1FDACD17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3154" y="3738001"/>
              <a:ext cx="1442420" cy="6308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7BB07C6-3377-E73C-C6B3-CE3ED9DA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13154" y="4662099"/>
              <a:ext cx="1442420" cy="91701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562991-8D97-29FB-3B24-76683359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8251098" y="2883909"/>
              <a:ext cx="1442420" cy="54897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4DE20AF-8D48-8FB7-3E05-824788257B02}"/>
                </a:ext>
              </a:extLst>
            </p:cNvPr>
            <p:cNvSpPr/>
            <p:nvPr/>
          </p:nvSpPr>
          <p:spPr>
            <a:xfrm>
              <a:off x="8033235" y="1869348"/>
              <a:ext cx="3320566" cy="41528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25A948-37D8-B4DB-8E02-AEC3CB6D5F36}"/>
                </a:ext>
              </a:extLst>
            </p:cNvPr>
            <p:cNvSpPr txBox="1"/>
            <p:nvPr/>
          </p:nvSpPr>
          <p:spPr>
            <a:xfrm>
              <a:off x="8808422" y="1321382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총기 숙련도 레벨</a:t>
              </a:r>
            </a:p>
          </p:txBody>
        </p:sp>
        <p:pic>
          <p:nvPicPr>
            <p:cNvPr id="23" name="그림 2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6EBEDB9D-75CF-0102-2A09-572795322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96627" y="1350091"/>
              <a:ext cx="329778" cy="38558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10898F-57C4-668A-F0D1-7E78EEDFAD46}"/>
                </a:ext>
              </a:extLst>
            </p:cNvPr>
            <p:cNvSpPr txBox="1"/>
            <p:nvPr/>
          </p:nvSpPr>
          <p:spPr>
            <a:xfrm>
              <a:off x="9932126" y="3776430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총기 공격력</a:t>
              </a:r>
              <a:endParaRPr lang="en-US" altLang="ko-KR" sz="1200" dirty="0"/>
            </a:p>
            <a:p>
              <a:r>
                <a:rPr lang="ko-KR" altLang="en-US" sz="1200" dirty="0"/>
                <a:t>스킬 해금</a:t>
              </a:r>
              <a:endParaRPr lang="en-US" altLang="ko-KR" sz="1200" dirty="0"/>
            </a:p>
          </p:txBody>
        </p:sp>
      </p:grpSp>
      <p:pic>
        <p:nvPicPr>
          <p:cNvPr id="31" name="그림 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8742DFB1-CAD4-DE4B-CB8C-FE0E802FDC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1746" y="1320352"/>
            <a:ext cx="399182" cy="3764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835677-0B21-54AF-D6E5-85610528A9BA}"/>
              </a:ext>
            </a:extLst>
          </p:cNvPr>
          <p:cNvSpPr txBox="1"/>
          <p:nvPr/>
        </p:nvSpPr>
        <p:spPr>
          <a:xfrm>
            <a:off x="8829892" y="1345910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총기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부착물 뽑기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B3CC6-2B84-88D9-315A-9B65F99EE942}"/>
              </a:ext>
            </a:extLst>
          </p:cNvPr>
          <p:cNvSpPr/>
          <p:nvPr/>
        </p:nvSpPr>
        <p:spPr>
          <a:xfrm>
            <a:off x="8135725" y="1869348"/>
            <a:ext cx="3225500" cy="4152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78AA3C-A23F-CB3D-E3D4-00515246F3A6}"/>
              </a:ext>
            </a:extLst>
          </p:cNvPr>
          <p:cNvGrpSpPr/>
          <p:nvPr/>
        </p:nvGrpSpPr>
        <p:grpSpPr>
          <a:xfrm>
            <a:off x="8361223" y="2307942"/>
            <a:ext cx="2765788" cy="518714"/>
            <a:chOff x="8361223" y="2164454"/>
            <a:chExt cx="2765788" cy="5187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F284A1-08B1-B50A-0BA2-8E8A90F7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8596" y="2164456"/>
              <a:ext cx="536294" cy="51871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3FA861-A953-ECE4-5284-40E059F54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75969" y="2164456"/>
              <a:ext cx="536294" cy="5187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11BAE5-7FAB-C2C7-62CD-936258A6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33342" y="2164456"/>
              <a:ext cx="536294" cy="5187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D2FAC7-B292-CD5A-2F04-69E8EB66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90717" y="2164455"/>
              <a:ext cx="536294" cy="5187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514665-1885-8469-A783-090DBD26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61223" y="2164454"/>
              <a:ext cx="536294" cy="5187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E2D292-343F-0CA2-786A-ECBB8A22D7EB}"/>
              </a:ext>
            </a:extLst>
          </p:cNvPr>
          <p:cNvSpPr txBox="1"/>
          <p:nvPr/>
        </p:nvSpPr>
        <p:spPr>
          <a:xfrm>
            <a:off x="8191192" y="4994757"/>
            <a:ext cx="31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신화 등급부터는 합성</a:t>
            </a:r>
            <a:r>
              <a:rPr lang="en-US" altLang="ko-KR" sz="1200" dirty="0"/>
              <a:t>X </a:t>
            </a:r>
            <a:r>
              <a:rPr lang="ko-KR" altLang="en-US" sz="1200" dirty="0"/>
              <a:t>초월</a:t>
            </a:r>
            <a:r>
              <a:rPr lang="en-US" altLang="ko-KR" sz="1200" dirty="0"/>
              <a:t>O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전설 최고등급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en-US" altLang="ko-KR" sz="1200" dirty="0"/>
              <a:t>(3*(1+</a:t>
            </a:r>
            <a:r>
              <a:rPr lang="ko-KR" altLang="en-US" sz="1200" dirty="0"/>
              <a:t>현재 초월</a:t>
            </a:r>
            <a:r>
              <a:rPr lang="en-US" altLang="ko-KR" sz="1200" dirty="0"/>
              <a:t>)</a:t>
            </a:r>
            <a:r>
              <a:rPr lang="ko-KR" altLang="en-US" sz="1200" dirty="0"/>
              <a:t>개</a:t>
            </a:r>
            <a:r>
              <a:rPr lang="en-US" altLang="ko-KR" sz="1200" dirty="0"/>
              <a:t> </a:t>
            </a:r>
            <a:r>
              <a:rPr lang="ko-KR" altLang="en-US" sz="1200" dirty="0"/>
              <a:t>소모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8C9A5-1FB1-D7EB-45D3-B8858EA26519}"/>
              </a:ext>
            </a:extLst>
          </p:cNvPr>
          <p:cNvSpPr txBox="1"/>
          <p:nvPr/>
        </p:nvSpPr>
        <p:spPr>
          <a:xfrm>
            <a:off x="8361223" y="3053568"/>
            <a:ext cx="277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B9B9B9"/>
                </a:solidFill>
              </a:rPr>
              <a:t>노말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00FF48"/>
                </a:solidFill>
              </a:rPr>
              <a:t>레어</a:t>
            </a:r>
            <a:r>
              <a:rPr lang="en-US" altLang="ko-KR" sz="1200" b="1" dirty="0"/>
              <a:t> </a:t>
            </a:r>
            <a:r>
              <a:rPr lang="ko-KR" altLang="en-US" sz="1200" b="1" dirty="0" err="1">
                <a:solidFill>
                  <a:srgbClr val="9000FF"/>
                </a:solidFill>
              </a:rPr>
              <a:t>에픽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FB00"/>
                </a:solidFill>
              </a:rPr>
              <a:t>유니크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002A"/>
                </a:solidFill>
              </a:rPr>
              <a:t>전설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80C0"/>
                </a:solidFill>
              </a:rPr>
              <a:t>신화</a:t>
            </a:r>
            <a:endParaRPr lang="en-US" altLang="ko-KR" sz="1200" b="1" dirty="0">
              <a:solidFill>
                <a:srgbClr val="FF80C0"/>
              </a:solidFill>
            </a:endParaRPr>
          </a:p>
          <a:p>
            <a:r>
              <a:rPr lang="ko-KR" altLang="en-US" sz="1200" dirty="0"/>
              <a:t>뽑기로 획득 가능한 최고 등급은 전설</a:t>
            </a:r>
            <a:endParaRPr lang="en-US" altLang="ko-KR" sz="1200" dirty="0"/>
          </a:p>
          <a:p>
            <a:r>
              <a:rPr lang="ko-KR" altLang="en-US" sz="1200" dirty="0"/>
              <a:t>같은 등급 </a:t>
            </a:r>
            <a:r>
              <a:rPr lang="en-US" altLang="ko-KR" sz="1200" dirty="0"/>
              <a:t>3</a:t>
            </a:r>
            <a:r>
              <a:rPr lang="ko-KR" altLang="en-US" sz="1200" dirty="0"/>
              <a:t>개로 상위 등급 합성 가능</a:t>
            </a:r>
            <a:endParaRPr lang="en-US" altLang="ko-KR" sz="12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751F38-FAFC-4533-7DE7-20FD73F68D25}"/>
              </a:ext>
            </a:extLst>
          </p:cNvPr>
          <p:cNvGrpSpPr/>
          <p:nvPr/>
        </p:nvGrpSpPr>
        <p:grpSpPr>
          <a:xfrm>
            <a:off x="8524294" y="4096350"/>
            <a:ext cx="2599075" cy="1001383"/>
            <a:chOff x="8536651" y="3738001"/>
            <a:chExt cx="2599075" cy="100138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04BC671-9418-F138-AEA4-20B56C772BD9}"/>
                </a:ext>
              </a:extLst>
            </p:cNvPr>
            <p:cNvCxnSpPr>
              <a:cxnSpLocks/>
            </p:cNvCxnSpPr>
            <p:nvPr/>
          </p:nvCxnSpPr>
          <p:spPr>
            <a:xfrm>
              <a:off x="9177119" y="4422186"/>
              <a:ext cx="122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E20BC97-0C47-D533-E0A5-F4679CBA68AA}"/>
                </a:ext>
              </a:extLst>
            </p:cNvPr>
            <p:cNvGrpSpPr/>
            <p:nvPr/>
          </p:nvGrpSpPr>
          <p:grpSpPr>
            <a:xfrm>
              <a:off x="8536651" y="4182190"/>
              <a:ext cx="623741" cy="557194"/>
              <a:chOff x="10485225" y="4400204"/>
              <a:chExt cx="623741" cy="557194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331D192-E48B-9F59-5485-98789D0B7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85225" y="4400204"/>
                <a:ext cx="536293" cy="50806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A619DF-614B-4272-E4E9-D776896C1B3A}"/>
                  </a:ext>
                </a:extLst>
              </p:cNvPr>
              <p:cNvSpPr txBox="1"/>
              <p:nvPr/>
            </p:nvSpPr>
            <p:spPr>
              <a:xfrm>
                <a:off x="10690262" y="4618844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+1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AC5B0CD-7666-5ABB-6CCC-E8E963766F8C}"/>
                </a:ext>
              </a:extLst>
            </p:cNvPr>
            <p:cNvGrpSpPr/>
            <p:nvPr/>
          </p:nvGrpSpPr>
          <p:grpSpPr>
            <a:xfrm>
              <a:off x="10511985" y="4182190"/>
              <a:ext cx="623741" cy="557194"/>
              <a:chOff x="10485225" y="4400204"/>
              <a:chExt cx="623741" cy="557194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08903530-DB5D-19F6-1E4E-478BC9FE4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85225" y="4400204"/>
                <a:ext cx="536293" cy="508067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1922E9-D76D-9C45-07AD-2AEB0175C80F}"/>
                  </a:ext>
                </a:extLst>
              </p:cNvPr>
              <p:cNvSpPr txBox="1"/>
              <p:nvPr/>
            </p:nvSpPr>
            <p:spPr>
              <a:xfrm>
                <a:off x="10690262" y="4618844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+2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9AE6C08-3103-E450-B1E6-C3786563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79865" y="3738001"/>
              <a:ext cx="536294" cy="51871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84BD05-4CF9-C578-5814-A8449FDF30C1}"/>
                </a:ext>
              </a:extLst>
            </p:cNvPr>
            <p:cNvSpPr txBox="1"/>
            <p:nvPr/>
          </p:nvSpPr>
          <p:spPr>
            <a:xfrm>
              <a:off x="9847519" y="38578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캐릭터 성장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시스템 접근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F45AF3-D132-4899-9056-3C31F0092933}"/>
              </a:ext>
            </a:extLst>
          </p:cNvPr>
          <p:cNvSpPr txBox="1"/>
          <p:nvPr/>
        </p:nvSpPr>
        <p:spPr>
          <a:xfrm>
            <a:off x="5162089" y="1847968"/>
            <a:ext cx="186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능력치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61CBD4-F24F-6332-068B-07342093BD9F}"/>
              </a:ext>
            </a:extLst>
          </p:cNvPr>
          <p:cNvGrpSpPr/>
          <p:nvPr/>
        </p:nvGrpSpPr>
        <p:grpSpPr>
          <a:xfrm>
            <a:off x="712473" y="1741835"/>
            <a:ext cx="10767055" cy="3628332"/>
            <a:chOff x="838200" y="1715193"/>
            <a:chExt cx="10767055" cy="36283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4F12C4-16FF-730C-1025-E95D3D1CA43D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54" name="그림 53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67F625D3-8DD0-CDAA-1455-88881CA39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1105DC6-3384-B6F9-8A71-40D995B86A6B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59" name="그림 5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177785A3-8812-4A5B-FCA7-782B6F467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DF5284D-C486-0299-F662-F84B46A20682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A3D26FD1-84E3-F281-0A61-9F3E11DDC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EFED39B-AC14-A9D9-6EFD-8DFDEF8C9C7F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63" name="폭발: 8pt 62">
                  <a:extLst>
                    <a:ext uri="{FF2B5EF4-FFF2-40B4-BE49-F238E27FC236}">
                      <a16:creationId xmlns:a16="http://schemas.microsoft.com/office/drawing/2014/main" id="{3C6AF077-1A23-3ABF-D88A-E6E8AD1ECA2A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82A19FD-2867-520A-5AD0-780B6323FDBE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1EC300BF-B613-4A5E-0208-B5DE01A955E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D5AC19EC-DF15-8E82-33B9-ECAF0C09B54D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52B1C80-6FF0-F323-BE32-2313FF8583EE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7940A40-714F-1FAE-077C-A51E9814C2F0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FCBD998-8401-C1AB-9763-FB997376D880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B97EC49-60FF-E14C-078B-A345825F14A2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</p:grp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D0610FE5-480E-E1BD-8182-E80306DD5454}"/>
                </a:ext>
              </a:extLst>
            </p:cNvPr>
            <p:cNvCxnSpPr>
              <a:cxnSpLocks/>
              <a:stCxn id="66" idx="2"/>
              <a:endCxn id="53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FAC632-6051-71BE-6D2B-6EA477029E0A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8E24638-A0CF-3A4E-DC0B-D3F157BBF2FA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1645B153-A081-321B-BBB4-69B4407E70F7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C91251D0-90CF-960E-200B-3BDB8881709F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51" name="그림 50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3DB15B6A-B3A0-6BF3-B35C-9F7D730FB2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3" name="직사각형 52">
                      <a:extLst>
                        <a:ext uri="{FF2B5EF4-FFF2-40B4-BE49-F238E27FC236}">
                          <a16:creationId xmlns:a16="http://schemas.microsoft.com/office/drawing/2014/main" id="{50D4C3BD-36F1-08C0-A5A1-14B8080E7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0B0AC38E-57C0-C730-D35C-23CA2B27FF86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70EB5D9-9676-119D-471E-2947AA221340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422ACC6-6F9D-4C3D-0679-5995EE390BD5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C95209-C788-1291-836E-5C4E64F63F7E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35" name="곱하기 기호 34">
                <a:extLst>
                  <a:ext uri="{FF2B5EF4-FFF2-40B4-BE49-F238E27FC236}">
                    <a16:creationId xmlns:a16="http://schemas.microsoft.com/office/drawing/2014/main" id="{74765B59-EACF-211A-153E-34B8571A5392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0657FFB-2D0F-24EC-921D-A08F1F76B01E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00A253-5F63-C295-4B04-964E2ADA0741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2962DD7-6145-CEBE-59F2-5205335F8CDE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EE869C-62FB-1070-21F2-F392A8F367C1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레벨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공격력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FADCF-D417-F134-2AB4-83B5C1BCD1FC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+ 730</a:t>
                </a:r>
                <a:endParaRPr lang="ko-KR" altLang="en-US" sz="7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17B8F5-5C76-17EC-E6BA-D79840E1A72B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이동속도</a:t>
                </a:r>
                <a:endParaRPr lang="en-US" altLang="ko-KR" sz="900" dirty="0"/>
              </a:p>
              <a:p>
                <a:r>
                  <a:rPr lang="en-US" altLang="ko-KR" sz="700" dirty="0"/>
                  <a:t>Lv.15</a:t>
                </a:r>
              </a:p>
              <a:p>
                <a:r>
                  <a:rPr lang="ko-KR" altLang="en-US" sz="700" dirty="0"/>
                  <a:t>이동속도 </a:t>
                </a:r>
                <a:r>
                  <a:rPr lang="en-US" altLang="ko-KR" sz="700" dirty="0"/>
                  <a:t>15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캐릭터 레벨</a:t>
            </a:r>
          </a:p>
        </p:txBody>
      </p:sp>
      <p:graphicFrame>
        <p:nvGraphicFramePr>
          <p:cNvPr id="91" name="표 91">
            <a:extLst>
              <a:ext uri="{FF2B5EF4-FFF2-40B4-BE49-F238E27FC236}">
                <a16:creationId xmlns:a16="http://schemas.microsoft.com/office/drawing/2014/main" id="{7BB70BBE-8C62-7C3C-6E39-FE882C414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7868"/>
              </p:ext>
            </p:extLst>
          </p:nvPr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골드로 성장시킬 수 있는 요소 중 하나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레벨에 따라 공격력이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레벨 당 능력치 증가 폭은 밸런스기획 문서 참조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최대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graphicFrame>
        <p:nvGraphicFramePr>
          <p:cNvPr id="4" name="표 91">
            <a:extLst>
              <a:ext uri="{FF2B5EF4-FFF2-40B4-BE49-F238E27FC236}">
                <a16:creationId xmlns:a16="http://schemas.microsoft.com/office/drawing/2014/main" id="{7A78F9D3-CD30-F370-A7C1-592630071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82414"/>
              </p:ext>
            </p:extLst>
          </p:nvPr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PVP</a:t>
                      </a:r>
                      <a:r>
                        <a:rPr lang="ko-KR" altLang="en-US" dirty="0"/>
                        <a:t>가 따로 없으므로 방어력 개념 구현하지 않고</a:t>
                      </a:r>
                      <a:r>
                        <a:rPr lang="en-US" altLang="ko-KR" dirty="0"/>
                        <a:t>, HP</a:t>
                      </a:r>
                      <a:r>
                        <a:rPr lang="ko-KR" altLang="en-US" dirty="0"/>
                        <a:t>만 구현하였다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내 공격력에 맞는 적 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공격력에 맞는 내 체력을 고려하면 밸런스 설계 가능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업그레이드 당 능력치 증가 폭은 밸런스기획 문서 참조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0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1631</Words>
  <Application>Microsoft Office PowerPoint</Application>
  <PresentationFormat>와이드스크린</PresentationFormat>
  <Paragraphs>685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성장 시스템 기획</vt:lpstr>
      <vt:lpstr>목차</vt:lpstr>
      <vt:lpstr>1. 성장 시스템 개요</vt:lpstr>
      <vt:lpstr>1-1. 시스템 접근 조건</vt:lpstr>
      <vt:lpstr>1-1. 시스템 접근 조건</vt:lpstr>
      <vt:lpstr>2. 캐릭터 성장</vt:lpstr>
      <vt:lpstr>2-1. 시스템 접근 방법</vt:lpstr>
      <vt:lpstr>2-1. 캐릭터 레벨</vt:lpstr>
      <vt:lpstr>2-2. 최대 HP</vt:lpstr>
      <vt:lpstr>2-3. 이동속도</vt:lpstr>
      <vt:lpstr>3. 총기 숙련도 성장</vt:lpstr>
      <vt:lpstr>3-1. 총기 기본 스펙 - 공격력</vt:lpstr>
      <vt:lpstr>3-1. 총기 기본 스펙 – 공격 속도</vt:lpstr>
      <vt:lpstr>3-2. 총기 숙련도 시스템</vt:lpstr>
      <vt:lpstr>4. 총기 등급</vt:lpstr>
      <vt:lpstr>4-1. 시스템 접근 방법</vt:lpstr>
      <vt:lpstr>4-2. 총기 등급</vt:lpstr>
      <vt:lpstr>4-3. 총기 합성</vt:lpstr>
      <vt:lpstr>4-4. 신화 등급 (초월)</vt:lpstr>
      <vt:lpstr>5. 총기 부착물</vt:lpstr>
      <vt:lpstr>5-1. 총기 부착물</vt:lpstr>
      <vt:lpstr>5-2. 부착물 장착</vt:lpstr>
      <vt:lpstr>추후 총기 프리셋 기능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559</cp:revision>
  <dcterms:created xsi:type="dcterms:W3CDTF">2017-09-26T02:52:19Z</dcterms:created>
  <dcterms:modified xsi:type="dcterms:W3CDTF">2023-07-14T04:55:57Z</dcterms:modified>
</cp:coreProperties>
</file>