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jpg" ContentType="image/png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68" r:id="rId2"/>
    <p:sldId id="303" r:id="rId3"/>
    <p:sldId id="1481" r:id="rId4"/>
    <p:sldId id="1491" r:id="rId5"/>
    <p:sldId id="1487" r:id="rId6"/>
    <p:sldId id="1492" r:id="rId7"/>
    <p:sldId id="1489" r:id="rId8"/>
    <p:sldId id="149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400"/>
    <a:srgbClr val="FFFB00"/>
    <a:srgbClr val="9000FF"/>
    <a:srgbClr val="00FF48"/>
    <a:srgbClr val="B9B9B9"/>
    <a:srgbClr val="EC792B"/>
    <a:srgbClr val="FF0068"/>
    <a:srgbClr val="F000DF"/>
    <a:srgbClr val="FF3B3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890BA-FFDF-4387-8BBE-962FBFF20E17}" v="696" dt="2023-07-07T08:03:21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0" autoAdjust="0"/>
    <p:restoredTop sz="92621" autoAdjust="0"/>
  </p:normalViewPr>
  <p:slideViewPr>
    <p:cSldViewPr snapToGrid="0">
      <p:cViewPr>
        <p:scale>
          <a:sx n="50" d="100"/>
          <a:sy n="50" d="100"/>
        </p:scale>
        <p:origin x="2179" y="6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microsoft.com/office/2018/10/relationships/authors" Target="authors.xml"/><Relationship Id="rId1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038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43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5625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788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151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440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시나리오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altLang="en-US" dirty="0"/>
              <a:t>컨셉 설정 단계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3CB12-5D2B-A066-C670-C9FFB3B03005}"/>
              </a:ext>
            </a:extLst>
          </p:cNvPr>
          <p:cNvSpPr txBox="1"/>
          <p:nvPr/>
        </p:nvSpPr>
        <p:spPr>
          <a:xfrm>
            <a:off x="1537700" y="2736502"/>
            <a:ext cx="91165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  <a:ea typeface="+mn-ea"/>
              </a:rPr>
              <a:t>방치형 게임에서 중요한 것은 스토리가 아니라</a:t>
            </a:r>
            <a:endParaRPr lang="en-US" altLang="ko-KR" sz="2400" b="1" dirty="0">
              <a:latin typeface="+mn-ea"/>
              <a:ea typeface="+mn-ea"/>
            </a:endParaRPr>
          </a:p>
          <a:p>
            <a:pPr algn="ctr"/>
            <a:endParaRPr lang="en-US" altLang="ko-KR" sz="2400" b="1" dirty="0">
              <a:latin typeface="+mn-ea"/>
              <a:ea typeface="+mn-ea"/>
            </a:endParaRPr>
          </a:p>
          <a:p>
            <a:pPr algn="ctr"/>
            <a:r>
              <a:rPr lang="en-US" altLang="ko-KR" sz="3600" b="1" dirty="0">
                <a:latin typeface="+mn-ea"/>
                <a:ea typeface="+mn-ea"/>
              </a:rPr>
              <a:t>“</a:t>
            </a:r>
            <a:r>
              <a:rPr lang="ko-KR" altLang="en-US" sz="3600" b="1" dirty="0">
                <a:latin typeface="+mn-ea"/>
                <a:ea typeface="+mn-ea"/>
              </a:rPr>
              <a:t>어떤 배경에서 어떤 몬스터가 등장하는가</a:t>
            </a:r>
            <a:r>
              <a:rPr lang="en-US" altLang="ko-KR" sz="3600" b="1" dirty="0">
                <a:latin typeface="+mn-ea"/>
                <a:ea typeface="+mn-ea"/>
              </a:rPr>
              <a:t>”</a:t>
            </a:r>
            <a:endParaRPr lang="ko-KR" altLang="en-US" sz="3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 – </a:t>
            </a:r>
            <a:r>
              <a:rPr lang="ko-KR" altLang="en-US" dirty="0" err="1"/>
              <a:t>이세계</a:t>
            </a:r>
            <a:r>
              <a:rPr lang="en-US" altLang="ko-KR" dirty="0"/>
              <a:t>, </a:t>
            </a:r>
            <a:r>
              <a:rPr lang="ko-KR" altLang="en-US" dirty="0"/>
              <a:t>마왕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94" name="Google Shape;58;p5">
            <a:extLst>
              <a:ext uri="{FF2B5EF4-FFF2-40B4-BE49-F238E27FC236}">
                <a16:creationId xmlns:a16="http://schemas.microsoft.com/office/drawing/2014/main" id="{C3DC8C44-11D7-91CB-FD1B-BA5474AA7F2F}"/>
              </a:ext>
            </a:extLst>
          </p:cNvPr>
          <p:cNvSpPr txBox="1">
            <a:spLocks/>
          </p:cNvSpPr>
          <p:nvPr/>
        </p:nvSpPr>
        <p:spPr>
          <a:xfrm>
            <a:off x="838200" y="979854"/>
            <a:ext cx="10515599" cy="278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게임 이름</a:t>
            </a:r>
            <a:r>
              <a:rPr lang="en-US" altLang="ko-KR" dirty="0"/>
              <a:t>: </a:t>
            </a:r>
            <a:r>
              <a:rPr lang="ko-KR" altLang="en-US" b="0" dirty="0" err="1"/>
              <a:t>이세계</a:t>
            </a:r>
            <a:r>
              <a:rPr lang="ko-KR" altLang="en-US" b="0" dirty="0"/>
              <a:t> 특공대</a:t>
            </a:r>
            <a:endParaRPr lang="en-US" altLang="ko-KR" b="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b="0" dirty="0" err="1"/>
              <a:t>이세계</a:t>
            </a:r>
            <a:r>
              <a:rPr lang="ko-KR" altLang="en-US" b="0" dirty="0"/>
              <a:t> </a:t>
            </a:r>
            <a:r>
              <a:rPr lang="en-US" altLang="ko-KR" b="0" dirty="0"/>
              <a:t>(</a:t>
            </a:r>
            <a:r>
              <a:rPr lang="ko-KR" altLang="en-US" b="0" dirty="0"/>
              <a:t>중세 유럽풍</a:t>
            </a:r>
            <a:r>
              <a:rPr lang="en-US" altLang="ko-KR" b="0" dirty="0"/>
              <a:t>)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등장 몬스터</a:t>
            </a:r>
            <a:r>
              <a:rPr lang="en-US" altLang="ko-KR" dirty="0"/>
              <a:t>: </a:t>
            </a:r>
            <a:r>
              <a:rPr lang="ko-KR" altLang="en-US" b="0" dirty="0"/>
              <a:t>판타지풍 </a:t>
            </a:r>
            <a:r>
              <a:rPr lang="en-US" altLang="ko-KR" b="0" dirty="0"/>
              <a:t>(</a:t>
            </a:r>
            <a:r>
              <a:rPr lang="ko-KR" altLang="en-US" b="0" dirty="0"/>
              <a:t>오크</a:t>
            </a:r>
            <a:r>
              <a:rPr lang="en-US" altLang="ko-KR" b="0" dirty="0"/>
              <a:t>, </a:t>
            </a:r>
            <a:r>
              <a:rPr lang="ko-KR" altLang="en-US" b="0" dirty="0" err="1"/>
              <a:t>고블린</a:t>
            </a:r>
            <a:r>
              <a:rPr lang="en-US" altLang="ko-KR" b="0" dirty="0"/>
              <a:t>, </a:t>
            </a:r>
            <a:r>
              <a:rPr lang="ko-KR" altLang="en-US" b="0" dirty="0" err="1"/>
              <a:t>슬라임</a:t>
            </a:r>
            <a:r>
              <a:rPr lang="en-US" altLang="ko-KR" b="0" dirty="0"/>
              <a:t>,</a:t>
            </a:r>
            <a:r>
              <a:rPr lang="ko-KR" altLang="en-US" b="0" dirty="0"/>
              <a:t> 마수</a:t>
            </a:r>
            <a:r>
              <a:rPr lang="en-US" altLang="ko-KR" b="0" dirty="0"/>
              <a:t> </a:t>
            </a:r>
            <a:r>
              <a:rPr lang="ko-KR" altLang="en-US" b="0" dirty="0"/>
              <a:t>등</a:t>
            </a:r>
            <a:r>
              <a:rPr lang="en-US" altLang="ko-KR" b="0" dirty="0"/>
              <a:t>)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시놉시스</a:t>
            </a:r>
            <a:r>
              <a:rPr lang="en-US" altLang="ko-KR" dirty="0"/>
              <a:t>: </a:t>
            </a:r>
            <a:r>
              <a:rPr lang="ko-KR" altLang="en-US" b="0" dirty="0"/>
              <a:t>임무 중 동료를 대신해서 총을 맞아 죽어가던 주인공 앞에 신이 등장한다</a:t>
            </a:r>
            <a:r>
              <a:rPr lang="en-US" altLang="ko-KR" b="0" dirty="0"/>
              <a:t>.</a:t>
            </a:r>
            <a:r>
              <a:rPr lang="ko-KR" altLang="en-US" b="0" dirty="0"/>
              <a:t> 신으로부터 이세계의 마왕을 처치해주면 목숨을 살려주겠다는 약속을 받아낸 주인공은 마왕을 잡기 위한 여정을 떠난다</a:t>
            </a:r>
            <a:r>
              <a:rPr lang="en-US" altLang="ko-KR" b="0" dirty="0"/>
              <a:t>.</a:t>
            </a: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</p:txBody>
      </p:sp>
      <p:pic>
        <p:nvPicPr>
          <p:cNvPr id="5" name="그림 4" descr="텍스트, PC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834EE1D8-283E-85AE-D355-FF1E3246C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926" y="3429000"/>
            <a:ext cx="5712143" cy="2656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85132-2D5D-7102-FF8D-4873605E1558}"/>
              </a:ext>
            </a:extLst>
          </p:cNvPr>
          <p:cNvSpPr txBox="1"/>
          <p:nvPr/>
        </p:nvSpPr>
        <p:spPr>
          <a:xfrm>
            <a:off x="5146059" y="6185098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레퍼런스 이미지</a:t>
            </a:r>
          </a:p>
        </p:txBody>
      </p:sp>
    </p:spTree>
    <p:extLst>
      <p:ext uri="{BB962C8B-B14F-4D97-AF65-F5344CB8AC3E}">
        <p14:creationId xmlns:p14="http://schemas.microsoft.com/office/powerpoint/2010/main" val="32973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안 </a:t>
            </a:r>
            <a:r>
              <a:rPr lang="en-US" altLang="ko-KR" dirty="0"/>
              <a:t>- </a:t>
            </a:r>
            <a:r>
              <a:rPr lang="ko-KR" altLang="en-US" dirty="0"/>
              <a:t>장단점</a:t>
            </a:r>
          </a:p>
        </p:txBody>
      </p:sp>
      <p:sp>
        <p:nvSpPr>
          <p:cNvPr id="94" name="Google Shape;58;p5">
            <a:extLst>
              <a:ext uri="{FF2B5EF4-FFF2-40B4-BE49-F238E27FC236}">
                <a16:creationId xmlns:a16="http://schemas.microsoft.com/office/drawing/2014/main" id="{C3DC8C44-11D7-91CB-FD1B-BA5474AA7F2F}"/>
              </a:ext>
            </a:extLst>
          </p:cNvPr>
          <p:cNvSpPr txBox="1">
            <a:spLocks/>
          </p:cNvSpPr>
          <p:nvPr/>
        </p:nvSpPr>
        <p:spPr>
          <a:xfrm>
            <a:off x="838200" y="964614"/>
            <a:ext cx="10515599" cy="511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ko-KR" altLang="en-US" sz="2400" dirty="0"/>
              <a:t>장점</a:t>
            </a:r>
            <a:endParaRPr lang="en-US" altLang="ko-KR" sz="2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dirty="0"/>
              <a:t>1.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몬스터 레퍼런스 가장 많음</a:t>
            </a:r>
            <a:r>
              <a:rPr lang="en-US" altLang="ko-KR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ko-KR" altLang="en-US" sz="2400" dirty="0"/>
              <a:t>단점</a:t>
            </a:r>
            <a:endParaRPr lang="en-US" altLang="ko-KR" sz="2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dirty="0"/>
              <a:t>1. </a:t>
            </a:r>
            <a:r>
              <a:rPr lang="ko-KR" altLang="en-US" dirty="0"/>
              <a:t>이세계에서 총기를 사용한다는 것에 대한 당위성 필요</a:t>
            </a:r>
            <a:endParaRPr lang="en-US" altLang="ko-KR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원래 세계에서 용사님이 사용하던 무기와 유사한 무기를 제공해드립니다 등등</a:t>
            </a:r>
            <a:r>
              <a:rPr lang="en-US" altLang="ko-KR" sz="1600" dirty="0"/>
              <a:t>)</a:t>
            </a:r>
          </a:p>
          <a:p>
            <a:pPr marL="7620" indent="0">
              <a:spcBef>
                <a:spcPts val="0"/>
              </a:spcBef>
              <a:buSzPct val="100000"/>
              <a:buNone/>
            </a:pPr>
            <a:endParaRPr lang="en-US" altLang="ko-KR" dirty="0"/>
          </a:p>
          <a:p>
            <a:pPr marL="293370" indent="-285750">
              <a:spcBef>
                <a:spcPts val="0"/>
              </a:spcBef>
              <a:buSzPct val="100000"/>
            </a:pPr>
            <a:r>
              <a:rPr lang="en-US" altLang="ko-KR" sz="1600" dirty="0"/>
              <a:t>2. </a:t>
            </a:r>
            <a:r>
              <a:rPr lang="ko-KR" altLang="en-US" dirty="0"/>
              <a:t>스토리가 크게 중요하진 않지만</a:t>
            </a:r>
            <a:r>
              <a:rPr lang="en-US" altLang="ko-KR" dirty="0"/>
              <a:t>,</a:t>
            </a:r>
            <a:r>
              <a:rPr lang="ko-KR" altLang="en-US" dirty="0"/>
              <a:t> 너무 뻔한 스토리는 지루하게 느껴질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8238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 – </a:t>
            </a:r>
            <a:r>
              <a:rPr lang="ko-KR" altLang="en-US" dirty="0"/>
              <a:t>조선시대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94" name="Google Shape;58;p5">
            <a:extLst>
              <a:ext uri="{FF2B5EF4-FFF2-40B4-BE49-F238E27FC236}">
                <a16:creationId xmlns:a16="http://schemas.microsoft.com/office/drawing/2014/main" id="{C3DC8C44-11D7-91CB-FD1B-BA5474AA7F2F}"/>
              </a:ext>
            </a:extLst>
          </p:cNvPr>
          <p:cNvSpPr txBox="1">
            <a:spLocks/>
          </p:cNvSpPr>
          <p:nvPr/>
        </p:nvSpPr>
        <p:spPr>
          <a:xfrm>
            <a:off x="838200" y="979854"/>
            <a:ext cx="10515599" cy="471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 err="1"/>
              <a:t>게임명</a:t>
            </a:r>
            <a:r>
              <a:rPr lang="en-US" altLang="ko-KR" dirty="0"/>
              <a:t>: </a:t>
            </a:r>
            <a:r>
              <a:rPr lang="ko-KR" altLang="en-US" b="0" dirty="0"/>
              <a:t>호국 용사</a:t>
            </a:r>
            <a:endParaRPr lang="en-US" altLang="ko-KR" b="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b="0" dirty="0"/>
              <a:t>동양풍 </a:t>
            </a:r>
            <a:r>
              <a:rPr lang="en-US" altLang="ko-KR" b="0" dirty="0"/>
              <a:t>(</a:t>
            </a:r>
            <a:r>
              <a:rPr lang="ko-KR" altLang="en-US" b="0" dirty="0"/>
              <a:t>조선시대</a:t>
            </a:r>
            <a:r>
              <a:rPr lang="en-US" altLang="ko-KR" b="0" dirty="0"/>
              <a:t>, </a:t>
            </a:r>
            <a:r>
              <a:rPr lang="ko-KR" altLang="en-US" b="0" dirty="0"/>
              <a:t>요괴와 도깨비가 존재하는 세계관</a:t>
            </a:r>
            <a:r>
              <a:rPr lang="en-US" altLang="ko-KR" b="0" dirty="0"/>
              <a:t>)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등장 몬스터</a:t>
            </a:r>
            <a:r>
              <a:rPr lang="en-US" altLang="ko-KR" dirty="0"/>
              <a:t>: </a:t>
            </a:r>
            <a:r>
              <a:rPr lang="ko-KR" altLang="en-US" b="0" dirty="0"/>
              <a:t>도깨비</a:t>
            </a:r>
            <a:r>
              <a:rPr lang="en-US" altLang="ko-KR" b="0" dirty="0"/>
              <a:t>, </a:t>
            </a:r>
            <a:r>
              <a:rPr lang="ko-KR" altLang="en-US" b="0" dirty="0"/>
              <a:t>요괴</a:t>
            </a:r>
            <a:r>
              <a:rPr lang="en-US" altLang="ko-KR" b="0" dirty="0"/>
              <a:t>, </a:t>
            </a:r>
            <a:r>
              <a:rPr lang="ko-KR" altLang="en-US" b="0" dirty="0"/>
              <a:t>귀신 등 괴담이나 신화와 관련된 </a:t>
            </a:r>
            <a:r>
              <a:rPr lang="ko-KR" altLang="en-US" b="0" dirty="0" err="1"/>
              <a:t>괴물류</a:t>
            </a:r>
            <a:endParaRPr lang="en-US" altLang="ko-KR" b="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시놉시스</a:t>
            </a:r>
            <a:r>
              <a:rPr lang="en-US" altLang="ko-KR" dirty="0"/>
              <a:t>: </a:t>
            </a:r>
            <a:r>
              <a:rPr lang="ko-KR" altLang="en-US" b="0" dirty="0"/>
              <a:t>이야기는 </a:t>
            </a:r>
            <a:r>
              <a:rPr lang="en-US" altLang="ko-KR" b="0" dirty="0"/>
              <a:t>2050</a:t>
            </a:r>
            <a:r>
              <a:rPr lang="ko-KR" altLang="en-US" b="0" dirty="0"/>
              <a:t>년 서울에서 시작된다</a:t>
            </a:r>
            <a:r>
              <a:rPr lang="en-US" altLang="ko-KR" b="0" dirty="0"/>
              <a:t>. </a:t>
            </a:r>
            <a:r>
              <a:rPr lang="ko-KR" altLang="en-US" b="0" dirty="0"/>
              <a:t>예로부터 요괴들은 사람들을 현혹시키거나 </a:t>
            </a:r>
            <a:r>
              <a:rPr lang="ko-KR" altLang="en-US" b="0" dirty="0" err="1"/>
              <a:t>빙의하여</a:t>
            </a:r>
            <a:r>
              <a:rPr lang="ko-KR" altLang="en-US" b="0" dirty="0"/>
              <a:t> 큰 문제를 일으켜왔다</a:t>
            </a:r>
            <a:r>
              <a:rPr lang="en-US" altLang="ko-KR" b="0" dirty="0"/>
              <a:t>.</a:t>
            </a:r>
            <a:r>
              <a:rPr lang="ko-KR" altLang="en-US" b="0" dirty="0"/>
              <a:t> 이에 대한민국 요괴 전담 특수부대 </a:t>
            </a:r>
            <a:r>
              <a:rPr lang="en-US" altLang="ko-KR" b="0" dirty="0"/>
              <a:t>‘</a:t>
            </a:r>
            <a:r>
              <a:rPr lang="ko-KR" altLang="en-US" b="0" dirty="0"/>
              <a:t>호국</a:t>
            </a:r>
            <a:r>
              <a:rPr lang="en-US" altLang="ko-KR" b="0" dirty="0"/>
              <a:t>’</a:t>
            </a:r>
            <a:r>
              <a:rPr lang="ko-KR" altLang="en-US" b="0" dirty="0"/>
              <a:t>은 이 문제를 뿌리뽑기 위해 요괴가 생겨난 시대인 조선 시대로 </a:t>
            </a:r>
            <a:r>
              <a:rPr lang="en-US" altLang="ko-KR" b="0" dirty="0"/>
              <a:t>‘</a:t>
            </a:r>
            <a:r>
              <a:rPr lang="ko-KR" altLang="en-US" b="0" dirty="0"/>
              <a:t>호국</a:t>
            </a:r>
            <a:r>
              <a:rPr lang="en-US" altLang="ko-KR" b="0" dirty="0"/>
              <a:t>’</a:t>
            </a:r>
            <a:r>
              <a:rPr lang="ko-KR" altLang="en-US" b="0" dirty="0"/>
              <a:t>의 최정예 요원인 주인공을 파견한다</a:t>
            </a:r>
            <a:r>
              <a:rPr lang="en-US" altLang="ko-KR" b="0" dirty="0"/>
              <a:t>. </a:t>
            </a:r>
            <a:r>
              <a:rPr lang="ko-KR" altLang="en-US" b="0" dirty="0"/>
              <a:t>주인공은 요괴들의 왕을 처치하여 미래의 요괴 사태를 막아야 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4" name="그림 3" descr="말, 만화 영화, 애니메이션, 일러스트레이션이(가) 표시된 사진&#10;&#10;자동 생성된 설명">
            <a:extLst>
              <a:ext uri="{FF2B5EF4-FFF2-40B4-BE49-F238E27FC236}">
                <a16:creationId xmlns:a16="http://schemas.microsoft.com/office/drawing/2014/main" id="{536D8BE0-6129-486F-88AC-B6BCA948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4" y="3775710"/>
            <a:ext cx="680085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06D99-3745-D21C-57C6-E1A6F49220B4}"/>
              </a:ext>
            </a:extLst>
          </p:cNvPr>
          <p:cNvSpPr txBox="1"/>
          <p:nvPr/>
        </p:nvSpPr>
        <p:spPr>
          <a:xfrm>
            <a:off x="5146059" y="6338986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레퍼런스 이미지</a:t>
            </a:r>
          </a:p>
        </p:txBody>
      </p:sp>
    </p:spTree>
    <p:extLst>
      <p:ext uri="{BB962C8B-B14F-4D97-AF65-F5344CB8AC3E}">
        <p14:creationId xmlns:p14="http://schemas.microsoft.com/office/powerpoint/2010/main" val="90136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안 </a:t>
            </a:r>
            <a:r>
              <a:rPr lang="en-US" altLang="ko-KR" dirty="0"/>
              <a:t>- </a:t>
            </a:r>
            <a:r>
              <a:rPr lang="ko-KR" altLang="en-US" dirty="0"/>
              <a:t>장단점</a:t>
            </a:r>
          </a:p>
        </p:txBody>
      </p:sp>
      <p:sp>
        <p:nvSpPr>
          <p:cNvPr id="94" name="Google Shape;58;p5">
            <a:extLst>
              <a:ext uri="{FF2B5EF4-FFF2-40B4-BE49-F238E27FC236}">
                <a16:creationId xmlns:a16="http://schemas.microsoft.com/office/drawing/2014/main" id="{C3DC8C44-11D7-91CB-FD1B-BA5474AA7F2F}"/>
              </a:ext>
            </a:extLst>
          </p:cNvPr>
          <p:cNvSpPr txBox="1">
            <a:spLocks/>
          </p:cNvSpPr>
          <p:nvPr/>
        </p:nvSpPr>
        <p:spPr>
          <a:xfrm>
            <a:off x="838200" y="964614"/>
            <a:ext cx="10515599" cy="511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ko-KR" altLang="en-US" sz="2400" dirty="0"/>
              <a:t>장점</a:t>
            </a:r>
            <a:endParaRPr lang="en-US" altLang="ko-KR" sz="2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dirty="0"/>
              <a:t>1. </a:t>
            </a:r>
            <a:r>
              <a:rPr lang="ko-KR" altLang="en-US" dirty="0"/>
              <a:t>우리 게임만의 확실한 차별점을 가져갈 수 있음</a:t>
            </a: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  <a:p>
            <a:pPr marL="7620" indent="0">
              <a:spcBef>
                <a:spcPts val="0"/>
              </a:spcBef>
              <a:buSzPct val="100000"/>
              <a:buNone/>
            </a:pP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ko-KR" altLang="en-US" sz="2400" dirty="0"/>
              <a:t>단점</a:t>
            </a:r>
            <a:endParaRPr lang="en-US" altLang="ko-KR" sz="2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dirty="0"/>
              <a:t>1. </a:t>
            </a:r>
            <a:r>
              <a:rPr lang="ko-KR" altLang="en-US" dirty="0"/>
              <a:t>스토리텔링 방식이 </a:t>
            </a:r>
            <a:r>
              <a:rPr lang="ko-KR" altLang="en-US" dirty="0" err="1"/>
              <a:t>매우매우매우매우</a:t>
            </a:r>
            <a:r>
              <a:rPr lang="ko-KR" altLang="en-US" dirty="0"/>
              <a:t> 중요하나</a:t>
            </a:r>
            <a:r>
              <a:rPr lang="en-US" altLang="ko-KR" dirty="0"/>
              <a:t>, </a:t>
            </a:r>
            <a:r>
              <a:rPr lang="ko-KR" altLang="en-US" dirty="0"/>
              <a:t>방치형 게임에서 스토리 전달하는 것은 쉽지 않다</a:t>
            </a:r>
            <a:r>
              <a:rPr lang="en-US" altLang="ko-KR" dirty="0"/>
              <a:t>.</a:t>
            </a:r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dirty="0"/>
              <a:t>(</a:t>
            </a:r>
            <a:r>
              <a:rPr lang="ko-KR" altLang="en-US" dirty="0"/>
              <a:t>스토리 전달이 안되면 </a:t>
            </a:r>
            <a:r>
              <a:rPr lang="en-US" altLang="ko-KR" dirty="0"/>
              <a:t>‘</a:t>
            </a:r>
            <a:r>
              <a:rPr lang="ko-KR" altLang="en-US" dirty="0"/>
              <a:t>조선</a:t>
            </a:r>
            <a:r>
              <a:rPr lang="en-US" altLang="ko-KR" dirty="0"/>
              <a:t>’</a:t>
            </a:r>
            <a:r>
              <a:rPr lang="ko-KR" altLang="en-US" dirty="0"/>
              <a:t>이라는 구체적인 시대에 총기를 사용하는 것을 합리적으로 받아들이기 어려움</a:t>
            </a:r>
            <a:r>
              <a:rPr lang="en-US" altLang="ko-KR" dirty="0"/>
              <a:t>.)</a:t>
            </a:r>
          </a:p>
          <a:p>
            <a:pPr marL="7620" indent="0">
              <a:spcBef>
                <a:spcPts val="0"/>
              </a:spcBef>
              <a:buSzPct val="100000"/>
              <a:buNone/>
            </a:pPr>
            <a:endParaRPr lang="en-US" altLang="ko-KR" dirty="0"/>
          </a:p>
          <a:p>
            <a:pPr marL="293370" indent="-285750">
              <a:spcBef>
                <a:spcPts val="0"/>
              </a:spcBef>
              <a:buSzPct val="100000"/>
            </a:pPr>
            <a:r>
              <a:rPr lang="en-US" altLang="ko-KR" dirty="0"/>
              <a:t>2. </a:t>
            </a:r>
            <a:r>
              <a:rPr lang="ko-KR" altLang="en-US" dirty="0"/>
              <a:t>뭐하는 게임인지 한눈에 파악하기 어려울 수 있음</a:t>
            </a:r>
            <a:endParaRPr lang="en-US" altLang="ko-KR" dirty="0"/>
          </a:p>
          <a:p>
            <a:pPr marL="293370" indent="-285750">
              <a:spcBef>
                <a:spcPts val="0"/>
              </a:spcBef>
              <a:buSzPct val="100000"/>
            </a:pPr>
            <a:r>
              <a:rPr lang="en-US" altLang="ko-KR" dirty="0"/>
              <a:t>3. </a:t>
            </a:r>
            <a:r>
              <a:rPr lang="ko-KR" altLang="en-US" dirty="0"/>
              <a:t>총기 구현하는 것 관건 </a:t>
            </a:r>
            <a:r>
              <a:rPr lang="en-US" altLang="ko-KR" dirty="0"/>
              <a:t>(</a:t>
            </a:r>
            <a:r>
              <a:rPr lang="ko-KR" altLang="en-US" dirty="0" err="1"/>
              <a:t>대요괴</a:t>
            </a:r>
            <a:r>
              <a:rPr lang="ko-KR" altLang="en-US" dirty="0"/>
              <a:t> 총기라는 컨셉으로 새롭게 이미지 뽑아내야 할 수도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48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안 </a:t>
            </a:r>
            <a:r>
              <a:rPr lang="en-US" altLang="ko-KR" dirty="0"/>
              <a:t>- </a:t>
            </a:r>
            <a:r>
              <a:rPr lang="ko-KR" altLang="en-US" dirty="0"/>
              <a:t>우주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4" name="Google Shape;58;p5">
            <a:extLst>
              <a:ext uri="{FF2B5EF4-FFF2-40B4-BE49-F238E27FC236}">
                <a16:creationId xmlns:a16="http://schemas.microsoft.com/office/drawing/2014/main" id="{C3DC8C44-11D7-91CB-FD1B-BA5474AA7F2F}"/>
              </a:ext>
            </a:extLst>
          </p:cNvPr>
          <p:cNvSpPr txBox="1">
            <a:spLocks/>
          </p:cNvSpPr>
          <p:nvPr/>
        </p:nvSpPr>
        <p:spPr>
          <a:xfrm>
            <a:off x="838200" y="964614"/>
            <a:ext cx="10515599" cy="511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게임 이름</a:t>
            </a:r>
            <a:r>
              <a:rPr lang="en-US" altLang="ko-KR" dirty="0"/>
              <a:t>: </a:t>
            </a:r>
            <a:r>
              <a:rPr lang="ko-KR" altLang="en-US" b="0" dirty="0"/>
              <a:t>우주 특공대</a:t>
            </a:r>
            <a:endParaRPr lang="en-US" altLang="ko-KR" b="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b="0" dirty="0"/>
              <a:t>챕터마다 바뀜 </a:t>
            </a:r>
            <a:r>
              <a:rPr lang="en-US" altLang="ko-KR" b="0" dirty="0"/>
              <a:t>(</a:t>
            </a:r>
            <a:r>
              <a:rPr lang="ko-KR" altLang="en-US" b="0" dirty="0"/>
              <a:t>우주의 무한한 행성</a:t>
            </a:r>
            <a:r>
              <a:rPr lang="en-US" altLang="ko-KR" b="0" dirty="0"/>
              <a:t>, </a:t>
            </a:r>
            <a:r>
              <a:rPr lang="ko-KR" altLang="en-US" b="0" dirty="0"/>
              <a:t>은하</a:t>
            </a:r>
            <a:r>
              <a:rPr lang="en-US" altLang="ko-KR" b="0" dirty="0"/>
              <a:t>) ex) 1</a:t>
            </a:r>
            <a:r>
              <a:rPr lang="ko-KR" altLang="en-US" b="0" dirty="0"/>
              <a:t>챕터</a:t>
            </a:r>
            <a:r>
              <a:rPr lang="en-US" altLang="ko-KR" b="0" dirty="0"/>
              <a:t>: </a:t>
            </a:r>
            <a:r>
              <a:rPr lang="ko-KR" altLang="en-US" b="0" dirty="0"/>
              <a:t>화성 </a:t>
            </a:r>
            <a:r>
              <a:rPr lang="en-US" altLang="ko-KR" b="0" dirty="0"/>
              <a:t>/ 2</a:t>
            </a:r>
            <a:r>
              <a:rPr lang="ko-KR" altLang="en-US" b="0" dirty="0"/>
              <a:t>챕터</a:t>
            </a:r>
            <a:r>
              <a:rPr lang="en-US" altLang="ko-KR" b="0" dirty="0"/>
              <a:t>: </a:t>
            </a:r>
            <a:r>
              <a:rPr lang="ko-KR" altLang="en-US" b="0" dirty="0"/>
              <a:t>목성 </a:t>
            </a:r>
            <a:r>
              <a:rPr lang="en-US" altLang="ko-KR" b="0" dirty="0"/>
              <a:t>/ 3</a:t>
            </a:r>
            <a:r>
              <a:rPr lang="ko-KR" altLang="en-US" b="0" dirty="0"/>
              <a:t>챕터</a:t>
            </a:r>
            <a:r>
              <a:rPr lang="en-US" altLang="ko-KR" b="0" dirty="0"/>
              <a:t>: ~~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등장 몬스터</a:t>
            </a:r>
            <a:r>
              <a:rPr lang="en-US" altLang="ko-KR" dirty="0"/>
              <a:t>: </a:t>
            </a:r>
            <a:r>
              <a:rPr lang="ko-KR" altLang="en-US" b="0" dirty="0"/>
              <a:t>외계 생명체</a:t>
            </a:r>
            <a:endParaRPr lang="en-US" altLang="ko-KR" b="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시놉시스</a:t>
            </a:r>
            <a:r>
              <a:rPr lang="en-US" altLang="ko-KR" dirty="0"/>
              <a:t>: </a:t>
            </a:r>
            <a:r>
              <a:rPr lang="ko-KR" altLang="en-US" b="0" dirty="0"/>
              <a:t>먼 미래</a:t>
            </a:r>
            <a:r>
              <a:rPr lang="en-US" altLang="ko-KR" b="0" dirty="0"/>
              <a:t>, </a:t>
            </a:r>
            <a:r>
              <a:rPr lang="ko-KR" altLang="en-US" b="0" dirty="0"/>
              <a:t>핵전쟁으로 인해 토양이 황폐화되어 인간들은 더 이상 지구에선 살기 어려워진다</a:t>
            </a:r>
            <a:r>
              <a:rPr lang="en-US" altLang="ko-KR" b="0" dirty="0"/>
              <a:t>. </a:t>
            </a:r>
            <a:r>
              <a:rPr lang="ko-KR" altLang="en-US" b="0" dirty="0"/>
              <a:t>이에 세계정부는 지구 최고의 용사인 주인공을 우주로 파견하여 제 </a:t>
            </a:r>
            <a:r>
              <a:rPr lang="en-US" altLang="ko-KR" b="0" dirty="0"/>
              <a:t>2</a:t>
            </a:r>
            <a:r>
              <a:rPr lang="ko-KR" altLang="en-US" b="0" dirty="0"/>
              <a:t>의 지구를 찾고자 한다</a:t>
            </a:r>
            <a:r>
              <a:rPr lang="en-US" altLang="ko-KR" b="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endParaRPr lang="ko-KR" altLang="en-US" dirty="0"/>
          </a:p>
        </p:txBody>
      </p:sp>
      <p:pic>
        <p:nvPicPr>
          <p:cNvPr id="4" name="그림 3" descr="만화 영화, 스크린샷, 바이올렛색, 보라색이(가) 표시된 사진&#10;&#10;자동 생성된 설명">
            <a:extLst>
              <a:ext uri="{FF2B5EF4-FFF2-40B4-BE49-F238E27FC236}">
                <a16:creationId xmlns:a16="http://schemas.microsoft.com/office/drawing/2014/main" id="{AEADA01C-7361-AD71-B393-EAC7E3626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052" y="3429000"/>
            <a:ext cx="5700628" cy="2470272"/>
          </a:xfrm>
          <a:prstGeom prst="rect">
            <a:avLst/>
          </a:prstGeom>
        </p:spPr>
      </p:pic>
      <p:pic>
        <p:nvPicPr>
          <p:cNvPr id="6" name="그림 5" descr="예술이(가) 표시된 사진&#10;&#10;중간 신뢰도로 자동 생성된 설명">
            <a:extLst>
              <a:ext uri="{FF2B5EF4-FFF2-40B4-BE49-F238E27FC236}">
                <a16:creationId xmlns:a16="http://schemas.microsoft.com/office/drawing/2014/main" id="{F0769A6C-F16A-274E-DA2F-89D80CEFA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3429000"/>
            <a:ext cx="3200400" cy="2285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A65C06-8158-07D8-805B-611F6FE94DB4}"/>
              </a:ext>
            </a:extLst>
          </p:cNvPr>
          <p:cNvSpPr txBox="1"/>
          <p:nvPr/>
        </p:nvSpPr>
        <p:spPr>
          <a:xfrm>
            <a:off x="5146059" y="5980062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레퍼런스 이미지</a:t>
            </a:r>
          </a:p>
        </p:txBody>
      </p:sp>
    </p:spTree>
    <p:extLst>
      <p:ext uri="{BB962C8B-B14F-4D97-AF65-F5344CB8AC3E}">
        <p14:creationId xmlns:p14="http://schemas.microsoft.com/office/powerpoint/2010/main" val="3601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안 </a:t>
            </a:r>
            <a:r>
              <a:rPr lang="en-US" altLang="ko-KR" dirty="0"/>
              <a:t>- </a:t>
            </a:r>
            <a:r>
              <a:rPr lang="ko-KR" altLang="en-US" dirty="0"/>
              <a:t>장단점</a:t>
            </a:r>
          </a:p>
        </p:txBody>
      </p:sp>
      <p:sp>
        <p:nvSpPr>
          <p:cNvPr id="94" name="Google Shape;58;p5">
            <a:extLst>
              <a:ext uri="{FF2B5EF4-FFF2-40B4-BE49-F238E27FC236}">
                <a16:creationId xmlns:a16="http://schemas.microsoft.com/office/drawing/2014/main" id="{C3DC8C44-11D7-91CB-FD1B-BA5474AA7F2F}"/>
              </a:ext>
            </a:extLst>
          </p:cNvPr>
          <p:cNvSpPr txBox="1">
            <a:spLocks/>
          </p:cNvSpPr>
          <p:nvPr/>
        </p:nvSpPr>
        <p:spPr>
          <a:xfrm>
            <a:off x="838200" y="964614"/>
            <a:ext cx="10515599" cy="511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ko-KR" altLang="en-US" sz="2400" dirty="0"/>
              <a:t>장점</a:t>
            </a:r>
            <a:endParaRPr lang="en-US" altLang="ko-KR" sz="2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dirty="0"/>
              <a:t>1. </a:t>
            </a:r>
            <a:r>
              <a:rPr lang="ko-KR" altLang="en-US" dirty="0" err="1"/>
              <a:t>엔드리스한</a:t>
            </a:r>
            <a:r>
              <a:rPr lang="ko-KR" altLang="en-US" dirty="0"/>
              <a:t> 배경 </a:t>
            </a:r>
            <a:r>
              <a:rPr lang="en-US" altLang="ko-KR" dirty="0"/>
              <a:t>(</a:t>
            </a:r>
            <a:r>
              <a:rPr lang="ko-KR" altLang="en-US" dirty="0"/>
              <a:t>스테이지 추가가 자유로움</a:t>
            </a:r>
            <a:r>
              <a:rPr lang="en-US" altLang="ko-KR" dirty="0"/>
              <a:t>)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dirty="0"/>
              <a:t>2.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몬스터 레퍼런스 다수</a:t>
            </a: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ko-KR" altLang="en-US" sz="2400" dirty="0"/>
              <a:t>단점</a:t>
            </a:r>
            <a:endParaRPr lang="en-US" altLang="ko-KR" sz="2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dirty="0"/>
              <a:t>1. </a:t>
            </a:r>
            <a:r>
              <a:rPr lang="ko-KR" altLang="en-US" dirty="0"/>
              <a:t>총기 디자인을 새롭게 짜야 함</a:t>
            </a:r>
            <a:r>
              <a:rPr lang="en-US" altLang="ko-KR" dirty="0"/>
              <a:t>. (SF </a:t>
            </a:r>
            <a:r>
              <a:rPr lang="ko-KR" altLang="en-US" dirty="0"/>
              <a:t>컨셉</a:t>
            </a:r>
            <a:r>
              <a:rPr lang="en-US" altLang="ko-KR" dirty="0"/>
              <a:t>)</a:t>
            </a:r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어차피 라이선스 문제 때문에 실제 총기와 완전 똑같이 구현할 생각은 없었기에 괜찮지 않은가</a:t>
            </a:r>
            <a:r>
              <a:rPr lang="en-US" altLang="ko-KR" sz="1600" dirty="0"/>
              <a:t>?)</a:t>
            </a:r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dirty="0"/>
              <a:t>(</a:t>
            </a:r>
            <a:r>
              <a:rPr lang="ko-KR" altLang="en-US" dirty="0"/>
              <a:t>무한 총알</a:t>
            </a:r>
            <a:r>
              <a:rPr lang="en-US" altLang="ko-KR" dirty="0"/>
              <a:t>, </a:t>
            </a:r>
            <a:r>
              <a:rPr lang="ko-KR" altLang="en-US" dirty="0"/>
              <a:t>장전 없는 총기를 구현하려면 오히려 </a:t>
            </a:r>
            <a:r>
              <a:rPr lang="en-US" altLang="ko-KR" dirty="0"/>
              <a:t>SF </a:t>
            </a:r>
            <a:r>
              <a:rPr lang="ko-KR" altLang="en-US" dirty="0"/>
              <a:t>컨셉의 레이저총이 더 좋을 수도 있음</a:t>
            </a:r>
            <a:r>
              <a:rPr lang="en-US" altLang="ko-KR" dirty="0"/>
              <a:t>)</a:t>
            </a:r>
            <a:endParaRPr lang="en-US" altLang="ko-KR" sz="1600" dirty="0"/>
          </a:p>
        </p:txBody>
      </p:sp>
      <p:pic>
        <p:nvPicPr>
          <p:cNvPr id="5" name="그림 4" descr="텍스트, 스크린샷, 운영 체제, 로고이(가) 표시된 사진&#10;&#10;자동 생성된 설명">
            <a:extLst>
              <a:ext uri="{FF2B5EF4-FFF2-40B4-BE49-F238E27FC236}">
                <a16:creationId xmlns:a16="http://schemas.microsoft.com/office/drawing/2014/main" id="{1A90CE4B-4D9E-41DD-EA90-8AFEBBED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19" y="1087964"/>
            <a:ext cx="3916681" cy="2317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25E09D-7B9A-0A01-AF2D-29CAA48F09B7}"/>
              </a:ext>
            </a:extLst>
          </p:cNvPr>
          <p:cNvSpPr txBox="1"/>
          <p:nvPr/>
        </p:nvSpPr>
        <p:spPr>
          <a:xfrm>
            <a:off x="5684522" y="3529114"/>
            <a:ext cx="554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바운스볼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우주를 배경으로 하기 때문에 무한히 스테이지 추가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06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452</Words>
  <Application>Microsoft Office PowerPoint</Application>
  <PresentationFormat>와이드스크린</PresentationFormat>
  <Paragraphs>69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맑은 고딕</vt:lpstr>
      <vt:lpstr>Arial</vt:lpstr>
      <vt:lpstr>Office 테마</vt:lpstr>
      <vt:lpstr>시나리오 기획</vt:lpstr>
      <vt:lpstr>목표</vt:lpstr>
      <vt:lpstr>1안 – 이세계, 마왕  </vt:lpstr>
      <vt:lpstr>1안 - 장단점</vt:lpstr>
      <vt:lpstr>2안 – 조선시대  </vt:lpstr>
      <vt:lpstr>2안 - 장단점</vt:lpstr>
      <vt:lpstr>3안 - 우주 </vt:lpstr>
      <vt:lpstr>3안 - 장단점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621</cp:revision>
  <dcterms:created xsi:type="dcterms:W3CDTF">2017-09-26T02:52:19Z</dcterms:created>
  <dcterms:modified xsi:type="dcterms:W3CDTF">2023-07-07T08:03:44Z</dcterms:modified>
</cp:coreProperties>
</file>