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1513" r:id="rId3"/>
    <p:sldId id="147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767F-2A66-47C8-821B-FA4921A3E683}" v="32" dt="2023-07-10T02:27:30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437" autoAdjust="0"/>
  </p:normalViewPr>
  <p:slideViewPr>
    <p:cSldViewPr snapToGrid="0">
      <p:cViewPr varScale="1">
        <p:scale>
          <a:sx n="73" d="100"/>
          <a:sy n="73" d="100"/>
        </p:scale>
        <p:origin x="96" y="4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36" Type="http://schemas.microsoft.com/office/2018/10/relationships/authors" Target="authors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733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유저 플로우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2023.07.12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튜토리얼 </a:t>
            </a:r>
            <a:r>
              <a:rPr lang="en-US" altLang="ko-KR" dirty="0"/>
              <a:t>(</a:t>
            </a:r>
            <a:r>
              <a:rPr lang="ko-KR" altLang="en-US" dirty="0"/>
              <a:t>최초 실행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9" name="Google Shape;58;p5">
            <a:extLst>
              <a:ext uri="{FF2B5EF4-FFF2-40B4-BE49-F238E27FC236}">
                <a16:creationId xmlns:a16="http://schemas.microsoft.com/office/drawing/2014/main" id="{4FD5FA07-6531-6FC7-0697-82926094A8F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80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캐릭터는 기본적으로 </a:t>
            </a:r>
            <a:r>
              <a:rPr lang="en-US" altLang="ko-KR" sz="1400" dirty="0"/>
              <a:t>AR</a:t>
            </a:r>
            <a:r>
              <a:rPr lang="ko-KR" altLang="en-US" sz="1400" dirty="0"/>
              <a:t>을 장착한 채로 시작한다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1-1 </a:t>
            </a:r>
            <a:r>
              <a:rPr lang="ko-KR" altLang="en-US" sz="1400" dirty="0"/>
              <a:t>스테이지는 튜토리얼로</a:t>
            </a:r>
            <a:r>
              <a:rPr lang="en-US" altLang="ko-KR" sz="1400" dirty="0"/>
              <a:t>, </a:t>
            </a:r>
            <a:r>
              <a:rPr lang="ko-KR" altLang="en-US" sz="1400" dirty="0"/>
              <a:t>제한 시간 없이 </a:t>
            </a:r>
            <a:r>
              <a:rPr lang="en-US" altLang="ko-KR" sz="1400" dirty="0"/>
              <a:t>10</a:t>
            </a:r>
            <a:r>
              <a:rPr lang="ko-KR" altLang="en-US" sz="1400" dirty="0"/>
              <a:t>마리의 적을 처치하면 종료된다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933FF-A4C6-3249-4814-F9F1D709AB02}"/>
              </a:ext>
            </a:extLst>
          </p:cNvPr>
          <p:cNvSpPr txBox="1"/>
          <p:nvPr/>
        </p:nvSpPr>
        <p:spPr>
          <a:xfrm>
            <a:off x="996678" y="3425817"/>
            <a:ext cx="109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이동 튜토리얼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0F2C3F-5367-6A7F-78E2-DBC834C9B250}"/>
              </a:ext>
            </a:extLst>
          </p:cNvPr>
          <p:cNvSpPr txBox="1"/>
          <p:nvPr/>
        </p:nvSpPr>
        <p:spPr>
          <a:xfrm>
            <a:off x="3106583" y="3425816"/>
            <a:ext cx="1538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적 생성</a:t>
            </a:r>
            <a:r>
              <a:rPr lang="en-US" altLang="ko-KR" sz="900" dirty="0"/>
              <a:t>, </a:t>
            </a:r>
            <a:r>
              <a:rPr lang="ko-KR" altLang="en-US" sz="900" dirty="0"/>
              <a:t>플레이어 추격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03A200-1AE0-8DFA-B74E-E6819587BF75}"/>
              </a:ext>
            </a:extLst>
          </p:cNvPr>
          <p:cNvSpPr txBox="1"/>
          <p:nvPr/>
        </p:nvSpPr>
        <p:spPr>
          <a:xfrm>
            <a:off x="5441364" y="3425816"/>
            <a:ext cx="1309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이동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FBACAC-C9E4-F1A4-A7A9-070A9EDCDC8D}"/>
              </a:ext>
            </a:extLst>
          </p:cNvPr>
          <p:cNvSpPr txBox="1"/>
          <p:nvPr/>
        </p:nvSpPr>
        <p:spPr>
          <a:xfrm>
            <a:off x="7718389" y="3425816"/>
            <a:ext cx="1309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사격 튜토리얼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1D224E43-76E5-42B6-2AEB-D99D4B29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353799" y="2641272"/>
            <a:ext cx="84478" cy="215102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4809BBA-7CCF-3A12-CBB2-F121035D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8" y="4060338"/>
            <a:ext cx="2187897" cy="125454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E868C763-CDAA-CCDD-36CE-32A1C247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38465" y="4560538"/>
            <a:ext cx="99811" cy="25414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93A85C-45F5-0E59-E8B0-BBDCE58FEFBF}"/>
              </a:ext>
            </a:extLst>
          </p:cNvPr>
          <p:cNvSpPr/>
          <p:nvPr/>
        </p:nvSpPr>
        <p:spPr>
          <a:xfrm>
            <a:off x="505975" y="4060375"/>
            <a:ext cx="2151230" cy="125450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3769D7-772E-EFA4-BC81-79EC588115D0}"/>
              </a:ext>
            </a:extLst>
          </p:cNvPr>
          <p:cNvSpPr txBox="1"/>
          <p:nvPr/>
        </p:nvSpPr>
        <p:spPr>
          <a:xfrm>
            <a:off x="720194" y="4114471"/>
            <a:ext cx="168612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/>
              <a:t>우측 버튼을 눌러 스킬을 사용할 수 있습니다</a:t>
            </a:r>
            <a:r>
              <a:rPr lang="en-US" altLang="ko-KR" sz="600" b="1" dirty="0"/>
              <a:t>.</a:t>
            </a:r>
            <a:endParaRPr lang="ko-KR" altLang="en-US" sz="600" b="1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C2FD2141-18C7-97AE-7396-448D0406C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718" y="4069960"/>
            <a:ext cx="2187897" cy="123530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849654A-9092-A7FB-1C36-C7FDDA5B3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139" y="4075188"/>
            <a:ext cx="2187897" cy="1235301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4DEB47B5-1668-E2AF-803D-47B3DA95A7D3}"/>
              </a:ext>
            </a:extLst>
          </p:cNvPr>
          <p:cNvSpPr/>
          <p:nvPr/>
        </p:nvSpPr>
        <p:spPr>
          <a:xfrm>
            <a:off x="9660474" y="4063324"/>
            <a:ext cx="2151230" cy="125450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0B195F-56BD-FE4B-14D8-2A9FDE2860C4}"/>
              </a:ext>
            </a:extLst>
          </p:cNvPr>
          <p:cNvSpPr txBox="1"/>
          <p:nvPr/>
        </p:nvSpPr>
        <p:spPr>
          <a:xfrm>
            <a:off x="9856356" y="4104849"/>
            <a:ext cx="1686120" cy="16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/>
              <a:t>화면을 터치하여 적들을 날려버리세요</a:t>
            </a:r>
            <a:r>
              <a:rPr lang="en-US" altLang="ko-KR" sz="700" b="1" dirty="0"/>
              <a:t>!</a:t>
            </a:r>
            <a:endParaRPr lang="ko-KR" altLang="en-US" sz="700" b="1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1331B8B-FEDB-7D57-0581-E59C8AD94698}"/>
              </a:ext>
            </a:extLst>
          </p:cNvPr>
          <p:cNvCxnSpPr>
            <a:stCxn id="91" idx="3"/>
            <a:endCxn id="95" idx="1"/>
          </p:cNvCxnSpPr>
          <p:nvPr/>
        </p:nvCxnSpPr>
        <p:spPr>
          <a:xfrm>
            <a:off x="9508614" y="4687610"/>
            <a:ext cx="151861" cy="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1907DEBA-B9B5-559B-6229-11BB52AC2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10774996" y="4337009"/>
            <a:ext cx="508747" cy="576993"/>
          </a:xfrm>
          <a:prstGeom prst="rect">
            <a:avLst/>
          </a:prstGeom>
          <a:noFill/>
        </p:spPr>
      </p:pic>
      <p:pic>
        <p:nvPicPr>
          <p:cNvPr id="118" name="그림 117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976D0622-FBC3-176B-4D85-AB8834E81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2069213" y="4687271"/>
            <a:ext cx="508747" cy="576993"/>
          </a:xfrm>
          <a:prstGeom prst="rect">
            <a:avLst/>
          </a:prstGeom>
          <a:noFill/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3BEBCC2-F625-F60B-8FCC-B8E8DCD8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741" y="2133577"/>
            <a:ext cx="2145950" cy="123049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E1E57BFF-2CA1-F25F-BD76-408757D05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308" y="2133578"/>
            <a:ext cx="2145950" cy="123049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F403F0A-BBD6-B1BF-FA00-DD06E5BAE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6221" y="2137284"/>
            <a:ext cx="2145950" cy="122678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38C1CC4-744C-B372-23BA-60794AE398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0049" y="2133578"/>
            <a:ext cx="2145950" cy="123049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D0633C1-1A4D-CCB6-DE1B-9BB55583A5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3135" y="2137284"/>
            <a:ext cx="2145950" cy="122678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A17E7892-2225-0638-459F-DCAEC6EA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62" y="2374919"/>
            <a:ext cx="97897" cy="24927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EFE33C7-8154-68EA-09E9-EA671357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91143" y="2196499"/>
            <a:ext cx="97897" cy="24927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B688482-48BC-5B56-4F9E-09359DF0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54733" y="2499554"/>
            <a:ext cx="97897" cy="249271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485758-FC42-A1E4-7447-5EE2C27ED73C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>
            <a:off x="2615258" y="2748825"/>
            <a:ext cx="130964" cy="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DB8D745-E023-39F8-7108-9C6D65116851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4892171" y="2750677"/>
            <a:ext cx="1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F55FBA9-F4B9-FEBB-0332-7F18225360DB}"/>
              </a:ext>
            </a:extLst>
          </p:cNvPr>
          <p:cNvCxnSpPr>
            <a:stCxn id="69" idx="3"/>
            <a:endCxn id="66" idx="1"/>
          </p:cNvCxnSpPr>
          <p:nvPr/>
        </p:nvCxnSpPr>
        <p:spPr>
          <a:xfrm flipV="1">
            <a:off x="7169084" y="2748825"/>
            <a:ext cx="130964" cy="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>
            <a:extLst>
              <a:ext uri="{FF2B5EF4-FFF2-40B4-BE49-F238E27FC236}">
                <a16:creationId xmlns:a16="http://schemas.microsoft.com/office/drawing/2014/main" id="{CB7B6B50-DECD-941C-866A-12D5AE9F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63" y="2215445"/>
            <a:ext cx="97897" cy="249271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4A411ABB-A3E0-3419-EFCA-B5738B65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15976" y="2192412"/>
            <a:ext cx="97897" cy="249271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45FA0AC3-F648-0A9A-C581-0CE74CC0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48194" y="2499554"/>
            <a:ext cx="97897" cy="2492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62A086-E938-CE1D-C344-E8563DBBD5EE}"/>
              </a:ext>
            </a:extLst>
          </p:cNvPr>
          <p:cNvSpPr txBox="1"/>
          <p:nvPr/>
        </p:nvSpPr>
        <p:spPr>
          <a:xfrm>
            <a:off x="9995081" y="3425816"/>
            <a:ext cx="1309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사격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7CFF4-DDCF-BE00-8168-FFA9D3605EB0}"/>
              </a:ext>
            </a:extLst>
          </p:cNvPr>
          <p:cNvSpPr txBox="1"/>
          <p:nvPr/>
        </p:nvSpPr>
        <p:spPr>
          <a:xfrm>
            <a:off x="996678" y="5368979"/>
            <a:ext cx="109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스킬 튜토리얼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A213189-E7C7-AB8C-E2D5-022C7CBEE3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6220" y="4059722"/>
            <a:ext cx="2187897" cy="1250767"/>
          </a:xfrm>
          <a:prstGeom prst="rect">
            <a:avLst/>
          </a:prstGeom>
        </p:spPr>
      </p:pic>
      <p:sp>
        <p:nvSpPr>
          <p:cNvPr id="24" name="폭발: 8pt 23">
            <a:extLst>
              <a:ext uri="{FF2B5EF4-FFF2-40B4-BE49-F238E27FC236}">
                <a16:creationId xmlns:a16="http://schemas.microsoft.com/office/drawing/2014/main" id="{7F543D15-442A-505C-CDCE-7B56C7F14D48}"/>
              </a:ext>
            </a:extLst>
          </p:cNvPr>
          <p:cNvSpPr/>
          <p:nvPr/>
        </p:nvSpPr>
        <p:spPr>
          <a:xfrm>
            <a:off x="4063594" y="4233442"/>
            <a:ext cx="414344" cy="385556"/>
          </a:xfrm>
          <a:prstGeom prst="irregularSeal1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DFA9E65-A6BD-36E8-6B46-3319A136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21817" y="4187364"/>
            <a:ext cx="97897" cy="2492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D40785E-9224-9AC1-81AA-3197BA2F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224" y="4060338"/>
            <a:ext cx="2187897" cy="125454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F0114C8-D177-54F7-C59C-0296950B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97381" y="4560538"/>
            <a:ext cx="99811" cy="25414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D65394-B2E4-95E1-5302-52CAC6DA7059}"/>
              </a:ext>
            </a:extLst>
          </p:cNvPr>
          <p:cNvSpPr/>
          <p:nvPr/>
        </p:nvSpPr>
        <p:spPr>
          <a:xfrm>
            <a:off x="5064891" y="4060375"/>
            <a:ext cx="2151230" cy="125450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EE81-A3C0-F36C-5716-D97464797EAE}"/>
              </a:ext>
            </a:extLst>
          </p:cNvPr>
          <p:cNvSpPr txBox="1"/>
          <p:nvPr/>
        </p:nvSpPr>
        <p:spPr>
          <a:xfrm>
            <a:off x="5279110" y="4114471"/>
            <a:ext cx="168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각 무기별로 강력한 궁극기가 존재합니다</a:t>
            </a:r>
            <a:r>
              <a:rPr lang="en-US" altLang="ko-KR" sz="600" b="1" dirty="0"/>
              <a:t>. </a:t>
            </a:r>
            <a:r>
              <a:rPr lang="ko-KR" altLang="en-US" sz="600" b="1" dirty="0"/>
              <a:t>궁극기를 사용해보세요</a:t>
            </a:r>
          </a:p>
        </p:txBody>
      </p:sp>
      <p:pic>
        <p:nvPicPr>
          <p:cNvPr id="31" name="그림 30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31F390A3-2C72-AA1D-1D69-D522773ED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6906158" y="4687271"/>
            <a:ext cx="508747" cy="576993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498793-BFF0-5462-DFD3-334624E40D9D}"/>
              </a:ext>
            </a:extLst>
          </p:cNvPr>
          <p:cNvSpPr txBox="1"/>
          <p:nvPr/>
        </p:nvSpPr>
        <p:spPr>
          <a:xfrm>
            <a:off x="3294563" y="5368979"/>
            <a:ext cx="109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스킬 사용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BBCCC-8984-B95B-B38D-73B54024EDDB}"/>
              </a:ext>
            </a:extLst>
          </p:cNvPr>
          <p:cNvSpPr txBox="1"/>
          <p:nvPr/>
        </p:nvSpPr>
        <p:spPr>
          <a:xfrm>
            <a:off x="5594901" y="5368979"/>
            <a:ext cx="109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/>
              <a:t>궁극기</a:t>
            </a:r>
            <a:r>
              <a:rPr lang="ko-KR" altLang="en-US" sz="900" dirty="0"/>
              <a:t> 튜토리얼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99FEFF-5170-BD3A-E2D6-DE00BDE53E02}"/>
              </a:ext>
            </a:extLst>
          </p:cNvPr>
          <p:cNvSpPr txBox="1"/>
          <p:nvPr/>
        </p:nvSpPr>
        <p:spPr>
          <a:xfrm>
            <a:off x="7869061" y="5368979"/>
            <a:ext cx="109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3</a:t>
            </a:r>
            <a:r>
              <a:rPr lang="ko-KR" altLang="en-US" sz="900" dirty="0"/>
              <a:t> </a:t>
            </a:r>
            <a:r>
              <a:rPr lang="en-US" altLang="ko-KR" sz="900" dirty="0"/>
              <a:t>X 3 </a:t>
            </a:r>
            <a:r>
              <a:rPr lang="ko-KR" altLang="en-US" sz="900" dirty="0"/>
              <a:t>격자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29E9A4-0C8F-FEC7-3B52-3B112D4E8B69}"/>
              </a:ext>
            </a:extLst>
          </p:cNvPr>
          <p:cNvSpPr txBox="1"/>
          <p:nvPr/>
        </p:nvSpPr>
        <p:spPr>
          <a:xfrm>
            <a:off x="9909476" y="5368979"/>
            <a:ext cx="1644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화면 터치 </a:t>
            </a:r>
            <a:r>
              <a:rPr lang="ko-KR" altLang="en-US" sz="900"/>
              <a:t>조작 튜토리얼</a:t>
            </a:r>
            <a:endParaRPr lang="ko-KR" altLang="en-US" sz="9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AC6E7A-FD31-66C9-43B1-61EFAA0A9157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 flipV="1">
            <a:off x="9445999" y="2748824"/>
            <a:ext cx="130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12F147-B7B7-B560-0BF9-911AE2615868}"/>
              </a:ext>
            </a:extLst>
          </p:cNvPr>
          <p:cNvCxnSpPr>
            <a:stCxn id="67" idx="2"/>
            <a:endCxn id="79" idx="0"/>
          </p:cNvCxnSpPr>
          <p:nvPr/>
        </p:nvCxnSpPr>
        <p:spPr>
          <a:xfrm rot="5400000">
            <a:off x="5767501" y="-821841"/>
            <a:ext cx="696305" cy="9068126"/>
          </a:xfrm>
          <a:prstGeom prst="bentConnector3">
            <a:avLst>
              <a:gd name="adj1" fmla="val 6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E9D6CC-C50A-94E0-7588-69335B1EA1BB}"/>
              </a:ext>
            </a:extLst>
          </p:cNvPr>
          <p:cNvCxnSpPr>
            <a:stCxn id="79" idx="3"/>
            <a:endCxn id="23" idx="1"/>
          </p:cNvCxnSpPr>
          <p:nvPr/>
        </p:nvCxnSpPr>
        <p:spPr>
          <a:xfrm flipV="1">
            <a:off x="2657205" y="4685106"/>
            <a:ext cx="89015" cy="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3851843-91C8-5249-6798-D9E58517B809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4934117" y="4685106"/>
            <a:ext cx="94107" cy="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287FE79-DEBC-E907-7528-4B0DF90FD610}"/>
              </a:ext>
            </a:extLst>
          </p:cNvPr>
          <p:cNvCxnSpPr>
            <a:stCxn id="29" idx="3"/>
            <a:endCxn id="91" idx="1"/>
          </p:cNvCxnSpPr>
          <p:nvPr/>
        </p:nvCxnSpPr>
        <p:spPr>
          <a:xfrm flipV="1">
            <a:off x="7216121" y="4687611"/>
            <a:ext cx="104597" cy="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7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C0C6890-1582-EFD5-E626-028CF709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84" y="3153229"/>
            <a:ext cx="4923259" cy="2775880"/>
          </a:xfrm>
          <a:prstGeom prst="rect">
            <a:avLst/>
          </a:prstGeom>
        </p:spPr>
      </p:pic>
      <p:pic>
        <p:nvPicPr>
          <p:cNvPr id="55" name="그림 54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E340471B-2D67-C6E2-8801-64BC1D97B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700000">
            <a:off x="2205245" y="5271570"/>
            <a:ext cx="318945" cy="361730"/>
          </a:xfrm>
          <a:prstGeom prst="rect">
            <a:avLst/>
          </a:prstGeom>
          <a:noFill/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1501E26E-78DC-80D1-A146-7CE25F5BD908}"/>
              </a:ext>
            </a:extLst>
          </p:cNvPr>
          <p:cNvGrpSpPr/>
          <p:nvPr/>
        </p:nvGrpSpPr>
        <p:grpSpPr>
          <a:xfrm>
            <a:off x="969858" y="3189361"/>
            <a:ext cx="4923262" cy="2729590"/>
            <a:chOff x="12449629" y="4868410"/>
            <a:chExt cx="6326287" cy="350746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B7B7F7B-EB22-8828-C2FD-BA58DA02FADF}"/>
                </a:ext>
              </a:extLst>
            </p:cNvPr>
            <p:cNvGrpSpPr/>
            <p:nvPr/>
          </p:nvGrpSpPr>
          <p:grpSpPr>
            <a:xfrm>
              <a:off x="12449629" y="4868410"/>
              <a:ext cx="6326287" cy="3507465"/>
              <a:chOff x="243115" y="1878467"/>
              <a:chExt cx="6326287" cy="3507465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7C3903C-FE8C-D6DE-F835-D2330246F14F}"/>
                  </a:ext>
                </a:extLst>
              </p:cNvPr>
              <p:cNvGrpSpPr/>
              <p:nvPr/>
            </p:nvGrpSpPr>
            <p:grpSpPr>
              <a:xfrm>
                <a:off x="243115" y="1878467"/>
                <a:ext cx="6326287" cy="3507465"/>
                <a:chOff x="1457536" y="2701214"/>
                <a:chExt cx="3902903" cy="2195385"/>
              </a:xfrm>
            </p:grpSpPr>
            <p:pic>
              <p:nvPicPr>
                <p:cNvPr id="7" name="그림 6" descr="상자, 용기, 목재이(가) 표시된 사진&#10;&#10;자동 생성된 설명">
                  <a:extLst>
                    <a:ext uri="{FF2B5EF4-FFF2-40B4-BE49-F238E27FC236}">
                      <a16:creationId xmlns:a16="http://schemas.microsoft.com/office/drawing/2014/main" id="{A174DE3D-E204-C727-9421-94CFAC0D14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78223" y="3712525"/>
                  <a:ext cx="836474" cy="810537"/>
                </a:xfrm>
                <a:prstGeom prst="rect">
                  <a:avLst/>
                </a:prstGeom>
              </p:spPr>
            </p:pic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6098107-76EB-AD06-AD7C-D824F37CF000}"/>
                    </a:ext>
                  </a:extLst>
                </p:cNvPr>
                <p:cNvGrpSpPr/>
                <p:nvPr/>
              </p:nvGrpSpPr>
              <p:grpSpPr>
                <a:xfrm>
                  <a:off x="1457536" y="2701214"/>
                  <a:ext cx="3902903" cy="2195385"/>
                  <a:chOff x="1089236" y="2701214"/>
                  <a:chExt cx="3902903" cy="2195385"/>
                </a:xfrm>
              </p:grpSpPr>
              <p:pic>
                <p:nvPicPr>
                  <p:cNvPr id="11" name="그림 10" descr="픽셀, 패턴이(가) 표시된 사진&#10;&#10;자동 생성된 설명">
                    <a:extLst>
                      <a:ext uri="{FF2B5EF4-FFF2-40B4-BE49-F238E27FC236}">
                        <a16:creationId xmlns:a16="http://schemas.microsoft.com/office/drawing/2014/main" id="{5F8605A4-7CF0-D2FC-0399-6E270AFB3B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21939" y="3643570"/>
                    <a:ext cx="349561" cy="681890"/>
                  </a:xfrm>
                  <a:prstGeom prst="rect">
                    <a:avLst/>
                  </a:prstGeom>
                </p:spPr>
              </p:pic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FFC8B4F3-C72B-2BD2-7026-B9B59126678E}"/>
                      </a:ext>
                    </a:extLst>
                  </p:cNvPr>
                  <p:cNvSpPr/>
                  <p:nvPr/>
                </p:nvSpPr>
                <p:spPr>
                  <a:xfrm>
                    <a:off x="10892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0BF64D2A-CDA7-B57D-1F2B-40D716E05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flipH="1">
                    <a:off x="3607209" y="3444643"/>
                    <a:ext cx="349561" cy="903034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E51E3DD-B0D9-FE3F-F4FC-C11E287C5602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642" y="3027325"/>
                    <a:ext cx="636091" cy="1926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1-1 </a:t>
                    </a:r>
                    <a:r>
                      <a:rPr lang="ko-KR" altLang="en-US" dirty="0" err="1"/>
                      <a:t>소탕중</a:t>
                    </a:r>
                    <a:endParaRPr lang="en-US" altLang="ko-KR" dirty="0"/>
                  </a:p>
                </p:txBody>
              </p:sp>
              <p:sp>
                <p:nvSpPr>
                  <p:cNvPr id="15" name="폭발: 8pt 14">
                    <a:extLst>
                      <a:ext uri="{FF2B5EF4-FFF2-40B4-BE49-F238E27FC236}">
                        <a16:creationId xmlns:a16="http://schemas.microsoft.com/office/drawing/2014/main" id="{1F2437E3-87F5-E0AB-EFFC-84563E3A1A98}"/>
                      </a:ext>
                    </a:extLst>
                  </p:cNvPr>
                  <p:cNvSpPr/>
                  <p:nvPr/>
                </p:nvSpPr>
                <p:spPr>
                  <a:xfrm>
                    <a:off x="3759168" y="3774140"/>
                    <a:ext cx="358414" cy="358414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10F4D968-F795-DD5D-AD2E-B594EBE58B2C}"/>
                      </a:ext>
                    </a:extLst>
                  </p:cNvPr>
                  <p:cNvSpPr/>
                  <p:nvPr/>
                </p:nvSpPr>
                <p:spPr>
                  <a:xfrm>
                    <a:off x="4177982" y="4553340"/>
                    <a:ext cx="814157" cy="3432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포탈</a:t>
                    </a:r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20890C19-6668-74E4-BA66-8C60DFE830F4}"/>
                      </a:ext>
                    </a:extLst>
                  </p:cNvPr>
                  <p:cNvSpPr/>
                  <p:nvPr/>
                </p:nvSpPr>
                <p:spPr>
                  <a:xfrm>
                    <a:off x="2584041" y="4553340"/>
                    <a:ext cx="794112" cy="3432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숙련도</a:t>
                    </a:r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B4301DD5-67EF-559E-6479-88AED4017DB1}"/>
                      </a:ext>
                    </a:extLst>
                  </p:cNvPr>
                  <p:cNvSpPr/>
                  <p:nvPr/>
                </p:nvSpPr>
                <p:spPr>
                  <a:xfrm>
                    <a:off x="1811223" y="4553340"/>
                    <a:ext cx="767569" cy="3432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능력치</a:t>
                    </a:r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76721EBD-6F82-69CA-72B3-16D226847655}"/>
                      </a:ext>
                    </a:extLst>
                  </p:cNvPr>
                  <p:cNvSpPr/>
                  <p:nvPr/>
                </p:nvSpPr>
                <p:spPr>
                  <a:xfrm>
                    <a:off x="1089236" y="4553340"/>
                    <a:ext cx="721986" cy="3432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상점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6AB914C6-2042-C4CB-D3E6-DE7A1B50CA4E}"/>
                      </a:ext>
                    </a:extLst>
                  </p:cNvPr>
                  <p:cNvSpPr/>
                  <p:nvPr/>
                </p:nvSpPr>
                <p:spPr>
                  <a:xfrm>
                    <a:off x="3383402" y="4553340"/>
                    <a:ext cx="794112" cy="3432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장비</a:t>
                    </a:r>
                  </a:p>
                </p:txBody>
              </p:sp>
            </p:grp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81BDCBA-1555-A177-0ED8-6575CE93A5E9}"/>
                    </a:ext>
                  </a:extLst>
                </p:cNvPr>
                <p:cNvSpPr/>
                <p:nvPr/>
              </p:nvSpPr>
              <p:spPr>
                <a:xfrm>
                  <a:off x="3540124" y="2701214"/>
                  <a:ext cx="1404652" cy="2372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90FAED9-76C4-D1AD-E267-3BD52647A763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751198" cy="2372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레벨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닉네임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6213E58-0A97-5F63-8265-D13F7754F7CF}"/>
                  </a:ext>
                </a:extLst>
              </p:cNvPr>
              <p:cNvSpPr/>
              <p:nvPr/>
            </p:nvSpPr>
            <p:spPr>
              <a:xfrm>
                <a:off x="243115" y="2750908"/>
                <a:ext cx="1450480" cy="743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캐릭터 레벨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5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달성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835B53-B3CB-B33E-8D2A-476B33A3CE54}"/>
                </a:ext>
              </a:extLst>
            </p:cNvPr>
            <p:cNvSpPr/>
            <p:nvPr/>
          </p:nvSpPr>
          <p:spPr>
            <a:xfrm>
              <a:off x="12909052" y="6141854"/>
              <a:ext cx="883148" cy="219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0 / 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191CDEA-5CF8-9445-BB35-B1FC35F008E1}"/>
                </a:ext>
              </a:extLst>
            </p:cNvPr>
            <p:cNvGrpSpPr/>
            <p:nvPr/>
          </p:nvGrpSpPr>
          <p:grpSpPr>
            <a:xfrm>
              <a:off x="12499854" y="6123525"/>
              <a:ext cx="404140" cy="321656"/>
              <a:chOff x="10858320" y="5784822"/>
              <a:chExt cx="558990" cy="44490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8EE14D4-1E76-33A5-B4E8-2EB0BF2640A0}"/>
                  </a:ext>
                </a:extLst>
              </p:cNvPr>
              <p:cNvSpPr/>
              <p:nvPr/>
            </p:nvSpPr>
            <p:spPr>
              <a:xfrm>
                <a:off x="10960958" y="5784822"/>
                <a:ext cx="346394" cy="3463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7" name="그림 56" descr="픽셀, 스크린샷, 다채로움, 그래픽이(가) 표시된 사진&#10;&#10;자동 생성된 설명">
                <a:extLst>
                  <a:ext uri="{FF2B5EF4-FFF2-40B4-BE49-F238E27FC236}">
                    <a16:creationId xmlns:a16="http://schemas.microsoft.com/office/drawing/2014/main" id="{5EEF6058-25AE-78B0-36DE-C6F327B22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13063" y="5827742"/>
                <a:ext cx="242184" cy="22841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F35FBE6-CA29-C073-BA0A-3AEC13FC4A02}"/>
                  </a:ext>
                </a:extLst>
              </p:cNvPr>
              <p:cNvSpPr txBox="1"/>
              <p:nvPr/>
            </p:nvSpPr>
            <p:spPr>
              <a:xfrm>
                <a:off x="10858320" y="5901509"/>
                <a:ext cx="558990" cy="32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00" dirty="0"/>
                  <a:t>300</a:t>
                </a:r>
                <a:endParaRPr lang="ko-KR" altLang="en-US" sz="600" dirty="0"/>
              </a:p>
            </p:txBody>
          </p:sp>
        </p:grpSp>
      </p:grpSp>
      <p:pic>
        <p:nvPicPr>
          <p:cNvPr id="65" name="그림 64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A2C5F432-5FEC-7F09-11D2-36B041964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700000">
            <a:off x="10447546" y="3769278"/>
            <a:ext cx="318945" cy="361730"/>
          </a:xfrm>
          <a:prstGeom prst="rect">
            <a:avLst/>
          </a:prstGeom>
          <a:noFill/>
        </p:spPr>
      </p:pic>
      <p:sp>
        <p:nvSpPr>
          <p:cNvPr id="67" name="Google Shape;58;p5">
            <a:extLst>
              <a:ext uri="{FF2B5EF4-FFF2-40B4-BE49-F238E27FC236}">
                <a16:creationId xmlns:a16="http://schemas.microsoft.com/office/drawing/2014/main" id="{ABB1931A-CAD1-2732-3FE6-3EF0136BCF4B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31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이후로는 별다른 튜토리얼 없이 가이드 미션을 따라 진행된다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일부 가이드 미션은 아래와 같이 손가락 모양의 </a:t>
            </a:r>
            <a:r>
              <a:rPr lang="en-US" altLang="ko-KR" sz="1400" dirty="0"/>
              <a:t>UI</a:t>
            </a:r>
            <a:r>
              <a:rPr lang="ko-KR" altLang="en-US" sz="1400" dirty="0"/>
              <a:t>가 표시된다</a:t>
            </a:r>
            <a:r>
              <a:rPr lang="en-US" altLang="ko-KR" sz="1400" dirty="0"/>
              <a:t>.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가이드 미션의 내용과 보상은 별도의 문서 참조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128</Words>
  <Application>Microsoft Office PowerPoint</Application>
  <PresentationFormat>와이드스크린</PresentationFormat>
  <Paragraphs>35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Office 테마</vt:lpstr>
      <vt:lpstr>유저 플로우</vt:lpstr>
      <vt:lpstr>튜토리얼 (최초 실행 시)</vt:lpstr>
      <vt:lpstr>메인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782</cp:revision>
  <dcterms:created xsi:type="dcterms:W3CDTF">2017-09-26T02:52:19Z</dcterms:created>
  <dcterms:modified xsi:type="dcterms:W3CDTF">2023-07-13T01:49:13Z</dcterms:modified>
</cp:coreProperties>
</file>