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303" r:id="rId3"/>
    <p:sldId id="1472" r:id="rId4"/>
    <p:sldId id="1505" r:id="rId5"/>
    <p:sldId id="1474" r:id="rId6"/>
    <p:sldId id="1473" r:id="rId7"/>
    <p:sldId id="1478" r:id="rId8"/>
    <p:sldId id="1506" r:id="rId9"/>
    <p:sldId id="1508" r:id="rId10"/>
    <p:sldId id="1510" r:id="rId11"/>
    <p:sldId id="1509" r:id="rId12"/>
    <p:sldId id="151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814" autoAdjust="0"/>
  </p:normalViewPr>
  <p:slideViewPr>
    <p:cSldViewPr snapToGrid="0">
      <p:cViewPr>
        <p:scale>
          <a:sx n="50" d="100"/>
          <a:sy n="50" d="100"/>
        </p:scale>
        <p:origin x="3072" y="12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C65F767F-2A66-47C8-821B-FA4921A3E683}"/>
    <pc:docChg chg="undo custSel addSld delSld modSld">
      <pc:chgData name="조 준영" userId="ca2aeba951d90199" providerId="LiveId" clId="{C65F767F-2A66-47C8-821B-FA4921A3E683}" dt="2023-07-10T02:27:30.777" v="362"/>
      <pc:docMkLst>
        <pc:docMk/>
      </pc:docMkLst>
      <pc:sldChg chg="modSp mod">
        <pc:chgData name="조 준영" userId="ca2aeba951d90199" providerId="LiveId" clId="{C65F767F-2A66-47C8-821B-FA4921A3E683}" dt="2023-07-10T02:26:36.607" v="352" actId="20577"/>
        <pc:sldMkLst>
          <pc:docMk/>
          <pc:sldMk cId="2527432823" sldId="268"/>
        </pc:sldMkLst>
        <pc:spChg chg="mod">
          <ac:chgData name="조 준영" userId="ca2aeba951d90199" providerId="LiveId" clId="{C65F767F-2A66-47C8-821B-FA4921A3E683}" dt="2023-07-10T02:26:36.607" v="352" actId="20577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C65F767F-2A66-47C8-821B-FA4921A3E683}" dt="2023-07-10T02:11:33.411" v="29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1:57.696" v="264" actId="20577"/>
        <pc:sldMkLst>
          <pc:docMk/>
          <pc:sldMk cId="33027959" sldId="303"/>
        </pc:sldMkLst>
        <pc:spChg chg="mod">
          <ac:chgData name="조 준영" userId="ca2aeba951d90199" providerId="LiveId" clId="{C65F767F-2A66-47C8-821B-FA4921A3E683}" dt="2023-07-10T02:12:55.641" v="38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C65F767F-2A66-47C8-821B-FA4921A3E683}" dt="2023-07-10T02:12:59.974" v="46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C65F767F-2A66-47C8-821B-FA4921A3E683}" dt="2023-07-10T02:21:57.696" v="264" actId="20577"/>
          <ac:spMkLst>
            <pc:docMk/>
            <pc:sldMk cId="33027959" sldId="303"/>
            <ac:spMk id="42" creationId="{3536FFEB-A534-53B7-00F0-EFFA4FD3C873}"/>
          </ac:spMkLst>
        </pc:spChg>
        <pc:grpChg chg="mod">
          <ac:chgData name="조 준영" userId="ca2aeba951d90199" providerId="LiveId" clId="{C65F767F-2A66-47C8-821B-FA4921A3E683}" dt="2023-07-10T02:17:53.042" v="92" actId="1038"/>
          <ac:grpSpMkLst>
            <pc:docMk/>
            <pc:sldMk cId="33027959" sldId="303"/>
            <ac:grpSpMk id="3" creationId="{6D849767-B58F-5F0E-BE14-DA9C09C3DBF0}"/>
          </ac:grpSpMkLst>
        </pc:grpChg>
      </pc:sldChg>
      <pc:sldChg chg="modSp add mod">
        <pc:chgData name="조 준영" userId="ca2aeba951d90199" providerId="LiveId" clId="{C65F767F-2A66-47C8-821B-FA4921A3E683}" dt="2023-07-10T02:26:29.716" v="348"/>
        <pc:sldMkLst>
          <pc:docMk/>
          <pc:sldMk cId="397505880" sldId="1472"/>
        </pc:sldMkLst>
        <pc:spChg chg="mod">
          <ac:chgData name="조 준영" userId="ca2aeba951d90199" providerId="LiveId" clId="{C65F767F-2A66-47C8-821B-FA4921A3E683}" dt="2023-07-10T02:26:29.716" v="348"/>
          <ac:spMkLst>
            <pc:docMk/>
            <pc:sldMk cId="397505880" sldId="1472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6:22.301" v="339"/>
        <pc:sldMkLst>
          <pc:docMk/>
          <pc:sldMk cId="11664771" sldId="1473"/>
        </pc:sldMkLst>
        <pc:spChg chg="mod">
          <ac:chgData name="조 준영" userId="ca2aeba951d90199" providerId="LiveId" clId="{C65F767F-2A66-47C8-821B-FA4921A3E683}" dt="2023-07-10T02:26:22.301" v="339"/>
          <ac:spMkLst>
            <pc:docMk/>
            <pc:sldMk cId="11664771" sldId="1473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7:30.777" v="362"/>
        <pc:sldMkLst>
          <pc:docMk/>
          <pc:sldMk cId="3196183907" sldId="1474"/>
        </pc:sldMkLst>
        <pc:spChg chg="mod">
          <ac:chgData name="조 준영" userId="ca2aeba951d90199" providerId="LiveId" clId="{C65F767F-2A66-47C8-821B-FA4921A3E683}" dt="2023-07-10T02:27:30.777" v="362"/>
          <ac:spMkLst>
            <pc:docMk/>
            <pc:sldMk cId="3196183907" sldId="1474"/>
            <ac:spMk id="3" creationId="{9410A33C-F46D-E953-3CD1-2553BBD50664}"/>
          </ac:spMkLst>
        </pc:spChg>
      </pc:sldChg>
      <pc:sldChg chg="modSp add mod">
        <pc:chgData name="조 준영" userId="ca2aeba951d90199" providerId="LiveId" clId="{C65F767F-2A66-47C8-821B-FA4921A3E683}" dt="2023-07-10T02:24:21.046" v="300"/>
        <pc:sldMkLst>
          <pc:docMk/>
          <pc:sldMk cId="2236637374" sldId="1477"/>
        </pc:sldMkLst>
        <pc:spChg chg="mod">
          <ac:chgData name="조 준영" userId="ca2aeba951d90199" providerId="LiveId" clId="{C65F767F-2A66-47C8-821B-FA4921A3E683}" dt="2023-07-10T02:24:21.046" v="300"/>
          <ac:spMkLst>
            <pc:docMk/>
            <pc:sldMk cId="2236637374" sldId="1477"/>
            <ac:spMk id="21" creationId="{168B18CF-BC6C-E77B-D2DB-6E69D8021075}"/>
          </ac:spMkLst>
        </pc:spChg>
      </pc:sldChg>
      <pc:sldChg chg="del">
        <pc:chgData name="조 준영" userId="ca2aeba951d90199" providerId="LiveId" clId="{C65F767F-2A66-47C8-821B-FA4921A3E683}" dt="2023-07-10T02:22:12.256" v="265" actId="47"/>
        <pc:sldMkLst>
          <pc:docMk/>
          <pc:sldMk cId="3691826360" sldId="1480"/>
        </pc:sldMkLst>
      </pc:sldChg>
      <pc:sldChg chg="del">
        <pc:chgData name="조 준영" userId="ca2aeba951d90199" providerId="LiveId" clId="{C65F767F-2A66-47C8-821B-FA4921A3E683}" dt="2023-07-10T02:22:12.528" v="266" actId="47"/>
        <pc:sldMkLst>
          <pc:docMk/>
          <pc:sldMk cId="4091418275" sldId="1487"/>
        </pc:sldMkLst>
      </pc:sldChg>
      <pc:sldChg chg="del">
        <pc:chgData name="조 준영" userId="ca2aeba951d90199" providerId="LiveId" clId="{C65F767F-2A66-47C8-821B-FA4921A3E683}" dt="2023-07-10T02:22:12.762" v="267" actId="47"/>
        <pc:sldMkLst>
          <pc:docMk/>
          <pc:sldMk cId="384611057" sldId="1488"/>
        </pc:sldMkLst>
      </pc:sldChg>
      <pc:sldChg chg="del">
        <pc:chgData name="조 준영" userId="ca2aeba951d90199" providerId="LiveId" clId="{C65F767F-2A66-47C8-821B-FA4921A3E683}" dt="2023-07-10T02:22:13.051" v="268" actId="47"/>
        <pc:sldMkLst>
          <pc:docMk/>
          <pc:sldMk cId="1635201064" sldId="1489"/>
        </pc:sldMkLst>
      </pc:sldChg>
      <pc:sldChg chg="del">
        <pc:chgData name="조 준영" userId="ca2aeba951d90199" providerId="LiveId" clId="{C65F767F-2A66-47C8-821B-FA4921A3E683}" dt="2023-07-10T02:22:13.614" v="270" actId="47"/>
        <pc:sldMkLst>
          <pc:docMk/>
          <pc:sldMk cId="1067088900" sldId="1491"/>
        </pc:sldMkLst>
      </pc:sldChg>
      <pc:sldChg chg="del">
        <pc:chgData name="조 준영" userId="ca2aeba951d90199" providerId="LiveId" clId="{C65F767F-2A66-47C8-821B-FA4921A3E683}" dt="2023-07-10T02:22:13.386" v="269" actId="47"/>
        <pc:sldMkLst>
          <pc:docMk/>
          <pc:sldMk cId="2234506373" sldId="1492"/>
        </pc:sldMkLst>
      </pc:sldChg>
      <pc:sldChg chg="del">
        <pc:chgData name="조 준영" userId="ca2aeba951d90199" providerId="LiveId" clId="{C65F767F-2A66-47C8-821B-FA4921A3E683}" dt="2023-07-10T02:22:14.254" v="273" actId="47"/>
        <pc:sldMkLst>
          <pc:docMk/>
          <pc:sldMk cId="3508705555" sldId="1493"/>
        </pc:sldMkLst>
      </pc:sldChg>
      <pc:sldChg chg="del">
        <pc:chgData name="조 준영" userId="ca2aeba951d90199" providerId="LiveId" clId="{C65F767F-2A66-47C8-821B-FA4921A3E683}" dt="2023-07-10T02:22:14.707" v="274" actId="47"/>
        <pc:sldMkLst>
          <pc:docMk/>
          <pc:sldMk cId="260001081" sldId="1494"/>
        </pc:sldMkLst>
      </pc:sldChg>
      <pc:sldChg chg="del">
        <pc:chgData name="조 준영" userId="ca2aeba951d90199" providerId="LiveId" clId="{C65F767F-2A66-47C8-821B-FA4921A3E683}" dt="2023-07-10T02:22:14.888" v="275" actId="47"/>
        <pc:sldMkLst>
          <pc:docMk/>
          <pc:sldMk cId="3500475656" sldId="1495"/>
        </pc:sldMkLst>
      </pc:sldChg>
      <pc:sldChg chg="del">
        <pc:chgData name="조 준영" userId="ca2aeba951d90199" providerId="LiveId" clId="{C65F767F-2A66-47C8-821B-FA4921A3E683}" dt="2023-07-10T02:22:15.145" v="276" actId="47"/>
        <pc:sldMkLst>
          <pc:docMk/>
          <pc:sldMk cId="178136965" sldId="1496"/>
        </pc:sldMkLst>
      </pc:sldChg>
      <pc:sldChg chg="del">
        <pc:chgData name="조 준영" userId="ca2aeba951d90199" providerId="LiveId" clId="{C65F767F-2A66-47C8-821B-FA4921A3E683}" dt="2023-07-10T02:22:15.626" v="278" actId="47"/>
        <pc:sldMkLst>
          <pc:docMk/>
          <pc:sldMk cId="1170615704" sldId="1498"/>
        </pc:sldMkLst>
      </pc:sldChg>
      <pc:sldChg chg="del">
        <pc:chgData name="조 준영" userId="ca2aeba951d90199" providerId="LiveId" clId="{C65F767F-2A66-47C8-821B-FA4921A3E683}" dt="2023-07-10T02:22:16.077" v="280" actId="47"/>
        <pc:sldMkLst>
          <pc:docMk/>
          <pc:sldMk cId="3088722667" sldId="1499"/>
        </pc:sldMkLst>
      </pc:sldChg>
      <pc:sldChg chg="del">
        <pc:chgData name="조 준영" userId="ca2aeba951d90199" providerId="LiveId" clId="{C65F767F-2A66-47C8-821B-FA4921A3E683}" dt="2023-07-10T02:22:13.815" v="271" actId="47"/>
        <pc:sldMkLst>
          <pc:docMk/>
          <pc:sldMk cId="3675867179" sldId="1502"/>
        </pc:sldMkLst>
      </pc:sldChg>
      <pc:sldChg chg="del">
        <pc:chgData name="조 준영" userId="ca2aeba951d90199" providerId="LiveId" clId="{C65F767F-2A66-47C8-821B-FA4921A3E683}" dt="2023-07-10T02:22:14.030" v="272" actId="47"/>
        <pc:sldMkLst>
          <pc:docMk/>
          <pc:sldMk cId="1004002595" sldId="1503"/>
        </pc:sldMkLst>
      </pc:sldChg>
      <pc:sldChg chg="add del">
        <pc:chgData name="조 준영" userId="ca2aeba951d90199" providerId="LiveId" clId="{C65F767F-2A66-47C8-821B-FA4921A3E683}" dt="2023-07-10T02:26:52.702" v="353" actId="47"/>
        <pc:sldMkLst>
          <pc:docMk/>
          <pc:sldMk cId="723609359" sldId="1505"/>
        </pc:sldMkLst>
      </pc:sldChg>
      <pc:sldChg chg="del">
        <pc:chgData name="조 준영" userId="ca2aeba951d90199" providerId="LiveId" clId="{C65F767F-2A66-47C8-821B-FA4921A3E683}" dt="2023-07-10T02:22:15.338" v="277" actId="47"/>
        <pc:sldMkLst>
          <pc:docMk/>
          <pc:sldMk cId="993434238" sldId="1506"/>
        </pc:sldMkLst>
      </pc:sldChg>
      <pc:sldChg chg="del">
        <pc:chgData name="조 준영" userId="ca2aeba951d90199" providerId="LiveId" clId="{C65F767F-2A66-47C8-821B-FA4921A3E683}" dt="2023-07-10T02:22:15.857" v="279" actId="47"/>
        <pc:sldMkLst>
          <pc:docMk/>
          <pc:sldMk cId="363117817" sldId="1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155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2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48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소탕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2023.07.11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F79DEF7-B356-2DC7-509B-5363810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14312"/>
              </p:ext>
            </p:extLst>
          </p:nvPr>
        </p:nvGraphicFramePr>
        <p:xfrm>
          <a:off x="495238" y="1567350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1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AC25D8F-FE09-C322-D0ED-85BCB9F0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09310"/>
              </p:ext>
            </p:extLst>
          </p:nvPr>
        </p:nvGraphicFramePr>
        <p:xfrm>
          <a:off x="495238" y="3807291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2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소탕 시간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26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미접속</a:t>
            </a:r>
            <a:r>
              <a:rPr lang="ko-KR" altLang="en-US" sz="1400" dirty="0"/>
              <a:t> 상태에서 획득 가능한 보상은 최대 </a:t>
            </a:r>
            <a:r>
              <a:rPr lang="en-US" altLang="ko-KR" sz="1400" dirty="0"/>
              <a:t>6</a:t>
            </a:r>
            <a:r>
              <a:rPr lang="ko-KR" altLang="en-US" sz="1400" dirty="0"/>
              <a:t>시간치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접속 빈도가 낮은 플레이어들보다 빈도가 높은 플레이어들이 더 이득을 봐야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최대 소탕 시간은 </a:t>
            </a:r>
            <a:r>
              <a:rPr lang="en-US" altLang="ko-KR" sz="1200" dirty="0"/>
              <a:t>6</a:t>
            </a:r>
            <a:r>
              <a:rPr lang="ko-KR" altLang="en-US" sz="1200" dirty="0"/>
              <a:t>시간으로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그보다 </a:t>
            </a:r>
            <a:r>
              <a:rPr lang="ko-KR" altLang="en-US" sz="1200" dirty="0" err="1"/>
              <a:t>미접속</a:t>
            </a:r>
            <a:r>
              <a:rPr lang="ko-KR" altLang="en-US" sz="1200" dirty="0"/>
              <a:t> 시간이 길어져도 </a:t>
            </a:r>
            <a:r>
              <a:rPr lang="en-US" altLang="ko-KR" sz="1200" dirty="0"/>
              <a:t>6</a:t>
            </a:r>
            <a:r>
              <a:rPr lang="ko-KR" altLang="en-US" sz="1200" dirty="0"/>
              <a:t>시간치 보상밖에 받을 수 없다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시간에 따라 보물상자의 외형이 바뀐다</a:t>
            </a:r>
            <a:r>
              <a:rPr lang="en-US" altLang="ko-KR" sz="1400" dirty="0"/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6817B1F-688D-04EC-7FD0-A8B1C62B082A}"/>
              </a:ext>
            </a:extLst>
          </p:cNvPr>
          <p:cNvGrpSpPr/>
          <p:nvPr/>
        </p:nvGrpSpPr>
        <p:grpSpPr>
          <a:xfrm>
            <a:off x="761547" y="3487934"/>
            <a:ext cx="10668906" cy="2307380"/>
            <a:chOff x="761547" y="3487934"/>
            <a:chExt cx="10668906" cy="2307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00F0B2-016E-8E2D-2352-DAB2DA043B50}"/>
                </a:ext>
              </a:extLst>
            </p:cNvPr>
            <p:cNvGrpSpPr/>
            <p:nvPr/>
          </p:nvGrpSpPr>
          <p:grpSpPr>
            <a:xfrm>
              <a:off x="761547" y="3487934"/>
              <a:ext cx="3368037" cy="1867331"/>
              <a:chOff x="1457536" y="2701214"/>
              <a:chExt cx="3902903" cy="2195385"/>
            </a:xfrm>
          </p:grpSpPr>
          <p:pic>
            <p:nvPicPr>
              <p:cNvPr id="7" name="그림 6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DABE63C4-7356-2A32-CDB4-309839A27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A8EB82E-A985-8D73-76D5-47C7E3CFA70F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1" name="그림 10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8B89881B-6A8F-26E0-7472-644979D4B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D9AC75-A2B2-BAD1-3178-98CA22FAFC80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8562A75-DDB7-14B4-BA6D-CC45C51D0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AE684A-2378-79CD-92C9-A30380B33960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15" name="폭발: 8pt 14">
                  <a:extLst>
                    <a:ext uri="{FF2B5EF4-FFF2-40B4-BE49-F238E27FC236}">
                      <a16:creationId xmlns:a16="http://schemas.microsoft.com/office/drawing/2014/main" id="{56E6B6E4-1E9A-B9F9-2185-F21C3BCEDF44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8B01499-2AF8-AF07-2CF5-FF00938D982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2C163BE-7BE9-F718-C77B-3D09A9201A2D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601FE80-6B1B-9C12-8BA5-823CCDA3DC05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00940CE7-193F-3A1E-929C-5FCB1E365A07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DFF39AC-B5FD-396B-58C2-4F2404C26321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AA6CDF-C1E1-3692-575E-E3516D375A35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EE309B-E2B0-67D6-39AC-DA0D94C071AE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1A5010-A6F6-AA3F-9710-035864E88E29}"/>
                </a:ext>
              </a:extLst>
            </p:cNvPr>
            <p:cNvGrpSpPr/>
            <p:nvPr/>
          </p:nvGrpSpPr>
          <p:grpSpPr>
            <a:xfrm>
              <a:off x="8062416" y="3487934"/>
              <a:ext cx="3368037" cy="1867331"/>
              <a:chOff x="1457536" y="2701214"/>
              <a:chExt cx="3902903" cy="2195385"/>
            </a:xfrm>
          </p:grpSpPr>
          <p:pic>
            <p:nvPicPr>
              <p:cNvPr id="22" name="그림 2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FFE1478F-682B-4EED-25E2-4DD8A3482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5F39B2E-27EA-A435-10AE-5513D8F3B37C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6" name="그림 2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ECF512D-29E0-C4E1-A71E-09C15D7BF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D07FA24-6C35-52BB-CBD3-CE753C24A8E8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B7122F62-A0DB-1440-6E69-863CF30A2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B5987D-7EFA-0353-FC0F-77EEDCFACAF2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30" name="폭발: 8pt 29">
                  <a:extLst>
                    <a:ext uri="{FF2B5EF4-FFF2-40B4-BE49-F238E27FC236}">
                      <a16:creationId xmlns:a16="http://schemas.microsoft.com/office/drawing/2014/main" id="{956B784F-F1F4-40FB-C06E-C957CB5361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271F48-3840-722C-A289-CBBC2C4C9F3E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DCEEBF8-932A-9258-2906-7C58B2BC95F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D221957-671B-3A27-402A-A79002E7711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0C8C89D-9FEC-AFBB-BD9E-3CEE01B4978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176764-401D-3DB1-7112-5553C5642E89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AD1E3C-7532-2C6E-2C52-EA6ACB74675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267083-BFE3-0733-5E9F-34933C3632B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F93B7-C677-CE55-6907-C6AEB2B75943}"/>
                </a:ext>
              </a:extLst>
            </p:cNvPr>
            <p:cNvSpPr txBox="1"/>
            <p:nvPr/>
          </p:nvSpPr>
          <p:spPr>
            <a:xfrm>
              <a:off x="1487218" y="5549093"/>
              <a:ext cx="1882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~2</a:t>
              </a:r>
              <a:r>
                <a:rPr lang="ko-KR" altLang="en-US" sz="1000" dirty="0"/>
                <a:t>시간 소탕 시 보물상자 외형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63BE13-4263-A1AC-DC51-D09182CC13ED}"/>
                </a:ext>
              </a:extLst>
            </p:cNvPr>
            <p:cNvSpPr txBox="1"/>
            <p:nvPr/>
          </p:nvSpPr>
          <p:spPr>
            <a:xfrm>
              <a:off x="8758235" y="5549093"/>
              <a:ext cx="1917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4~ </a:t>
              </a:r>
              <a:r>
                <a:rPr lang="ko-KR" altLang="en-US" sz="1000" dirty="0"/>
                <a:t>시간 소탕 시 보물상자 외형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FAE56F6-55F8-E54D-5344-A5B059C0C3F6}"/>
                </a:ext>
              </a:extLst>
            </p:cNvPr>
            <p:cNvGrpSpPr/>
            <p:nvPr/>
          </p:nvGrpSpPr>
          <p:grpSpPr>
            <a:xfrm>
              <a:off x="4390764" y="3487934"/>
              <a:ext cx="3368037" cy="1867331"/>
              <a:chOff x="1457536" y="2701214"/>
              <a:chExt cx="3902903" cy="2195385"/>
            </a:xfrm>
          </p:grpSpPr>
          <p:pic>
            <p:nvPicPr>
              <p:cNvPr id="55" name="그림 5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1D4C82B-BF25-1563-C8F1-C0372F465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5724107-B490-EA38-C9B8-B4291AC453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59" name="그림 5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3D5B7ED2-FF7F-301C-AD0F-78B0DD98A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DA485B5-9E72-7624-C5DA-2413E1ECE507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397D1EAD-3FA4-03EF-6258-92518570C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EDB581-740C-5767-322B-C67B53D197C7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63" name="폭발: 8pt 62">
                  <a:extLst>
                    <a:ext uri="{FF2B5EF4-FFF2-40B4-BE49-F238E27FC236}">
                      <a16:creationId xmlns:a16="http://schemas.microsoft.com/office/drawing/2014/main" id="{245900B1-0F89-AE57-07CC-6786A23BB65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449B922-9626-9424-F680-9CCB652E658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4DFD046-53BC-9B57-4C0A-C579060BF31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4ACBE1F-4457-0146-8B10-E571F9D63AC4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F2E81DA-011A-CC32-5E1F-78390BCCE612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76C31EE-BAA1-ED53-AC9A-2D26AEBCEA4F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2E815AA-5FF0-8473-05DB-F47A48DDB52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D622FE-CCC7-0154-171D-47BCF5303557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E91C4E-77B2-9485-BE57-2AC1D1B4CBE0}"/>
                </a:ext>
              </a:extLst>
            </p:cNvPr>
            <p:cNvSpPr txBox="1"/>
            <p:nvPr/>
          </p:nvSpPr>
          <p:spPr>
            <a:xfrm>
              <a:off x="4966643" y="5549093"/>
              <a:ext cx="1952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2~4</a:t>
              </a:r>
              <a:r>
                <a:rPr lang="ko-KR" altLang="en-US" sz="1000" dirty="0"/>
                <a:t>시간 소탕 시 보물상자 외형</a:t>
              </a:r>
            </a:p>
          </p:txBody>
        </p:sp>
        <p:pic>
          <p:nvPicPr>
            <p:cNvPr id="70" name="그림 6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32A27E7-66A4-7715-E126-CB5D0384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7652" y="4737347"/>
              <a:ext cx="361484" cy="300198"/>
            </a:xfrm>
            <a:prstGeom prst="rect">
              <a:avLst/>
            </a:prstGeom>
          </p:spPr>
        </p:pic>
        <p:pic>
          <p:nvPicPr>
            <p:cNvPr id="71" name="그림 7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F357215-B25B-A4F1-AF60-9DCBBF19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8093" y="4737347"/>
              <a:ext cx="361484" cy="300198"/>
            </a:xfrm>
            <a:prstGeom prst="rect">
              <a:avLst/>
            </a:prstGeom>
          </p:spPr>
        </p:pic>
        <p:pic>
          <p:nvPicPr>
            <p:cNvPr id="72" name="그림 7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746B37A9-A272-C9F9-4C33-C4B37947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97" y="4737347"/>
              <a:ext cx="361484" cy="300198"/>
            </a:xfrm>
            <a:prstGeom prst="rect">
              <a:avLst/>
            </a:prstGeom>
          </p:spPr>
        </p:pic>
        <p:pic>
          <p:nvPicPr>
            <p:cNvPr id="73" name="그림 7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D74B62A-F876-8C38-67EC-09B1C13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3746" y="4705391"/>
              <a:ext cx="361484" cy="300198"/>
            </a:xfrm>
            <a:prstGeom prst="rect">
              <a:avLst/>
            </a:prstGeom>
          </p:spPr>
        </p:pic>
        <p:pic>
          <p:nvPicPr>
            <p:cNvPr id="74" name="그림 7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66D24F24-7005-5561-B66C-2CE1AD77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0643" y="4811401"/>
              <a:ext cx="361484" cy="300198"/>
            </a:xfrm>
            <a:prstGeom prst="rect">
              <a:avLst/>
            </a:prstGeom>
          </p:spPr>
        </p:pic>
        <p:pic>
          <p:nvPicPr>
            <p:cNvPr id="75" name="그림 74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AC4A0A63-4211-910C-81F5-8E5F0DCB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6228911" y="4739057"/>
              <a:ext cx="177966" cy="208084"/>
            </a:xfrm>
            <a:prstGeom prst="rect">
              <a:avLst/>
            </a:prstGeom>
          </p:spPr>
        </p:pic>
        <p:pic>
          <p:nvPicPr>
            <p:cNvPr id="76" name="그림 75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85B2EB02-1F84-CEB9-548D-2EBA623E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39924">
              <a:off x="5696126" y="4707358"/>
              <a:ext cx="177966" cy="208084"/>
            </a:xfrm>
            <a:prstGeom prst="rect">
              <a:avLst/>
            </a:prstGeom>
          </p:spPr>
        </p:pic>
        <p:pic>
          <p:nvPicPr>
            <p:cNvPr id="77" name="그림 7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EDAE28B-301C-4E43-0FB8-CDF77C47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4950" y="4811401"/>
              <a:ext cx="361484" cy="300198"/>
            </a:xfrm>
            <a:prstGeom prst="rect">
              <a:avLst/>
            </a:prstGeom>
          </p:spPr>
        </p:pic>
        <p:pic>
          <p:nvPicPr>
            <p:cNvPr id="78" name="그림 7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FDFF20-3713-64E3-EF82-F21579C7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21" y="4811401"/>
              <a:ext cx="361484" cy="300198"/>
            </a:xfrm>
            <a:prstGeom prst="rect">
              <a:avLst/>
            </a:prstGeom>
          </p:spPr>
        </p:pic>
        <p:pic>
          <p:nvPicPr>
            <p:cNvPr id="79" name="그림 7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A4379A9D-97F9-F026-2F82-EC2F0FA0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0505" y="4745648"/>
              <a:ext cx="361484" cy="300198"/>
            </a:xfrm>
            <a:prstGeom prst="rect">
              <a:avLst/>
            </a:prstGeom>
          </p:spPr>
        </p:pic>
        <p:pic>
          <p:nvPicPr>
            <p:cNvPr id="80" name="그림 7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F01B66-7C69-1F84-37B9-621A6A52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745648"/>
              <a:ext cx="361484" cy="300198"/>
            </a:xfrm>
            <a:prstGeom prst="rect">
              <a:avLst/>
            </a:prstGeom>
          </p:spPr>
        </p:pic>
        <p:pic>
          <p:nvPicPr>
            <p:cNvPr id="81" name="그림 8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86CF0B-3155-47D7-A196-E2B8488E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666187"/>
              <a:ext cx="361484" cy="300198"/>
            </a:xfrm>
            <a:prstGeom prst="rect">
              <a:avLst/>
            </a:prstGeom>
          </p:spPr>
        </p:pic>
        <p:pic>
          <p:nvPicPr>
            <p:cNvPr id="82" name="그림 8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D4AC459-DE72-C88E-BB29-26FCA4A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886" y="4666187"/>
              <a:ext cx="361484" cy="300198"/>
            </a:xfrm>
            <a:prstGeom prst="rect">
              <a:avLst/>
            </a:prstGeom>
          </p:spPr>
        </p:pic>
        <p:pic>
          <p:nvPicPr>
            <p:cNvPr id="83" name="그림 8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7714DBD-5446-3F71-7072-3C2E45C6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2875" y="4808786"/>
              <a:ext cx="361484" cy="300198"/>
            </a:xfrm>
            <a:prstGeom prst="rect">
              <a:avLst/>
            </a:prstGeom>
          </p:spPr>
        </p:pic>
        <p:pic>
          <p:nvPicPr>
            <p:cNvPr id="84" name="그림 8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F5FC86F6-FBBA-288A-ACA2-DA4E3F95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0476" y="4788020"/>
              <a:ext cx="361484" cy="300198"/>
            </a:xfrm>
            <a:prstGeom prst="rect">
              <a:avLst/>
            </a:prstGeom>
          </p:spPr>
        </p:pic>
        <p:pic>
          <p:nvPicPr>
            <p:cNvPr id="85" name="그림 84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BF7DECBC-167F-4595-30FB-B167935C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4474" y="4788020"/>
              <a:ext cx="361484" cy="300198"/>
            </a:xfrm>
            <a:prstGeom prst="rect">
              <a:avLst/>
            </a:prstGeom>
          </p:spPr>
        </p:pic>
        <p:pic>
          <p:nvPicPr>
            <p:cNvPr id="87" name="그림 8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36CA4FA-85FC-0A19-CB6B-E87D43AC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2075" y="4713966"/>
              <a:ext cx="361484" cy="300198"/>
            </a:xfrm>
            <a:prstGeom prst="rect">
              <a:avLst/>
            </a:prstGeom>
          </p:spPr>
        </p:pic>
        <p:pic>
          <p:nvPicPr>
            <p:cNvPr id="88" name="그림 8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43590131-EE14-6533-2648-D05C304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214" y="4810394"/>
              <a:ext cx="361484" cy="300198"/>
            </a:xfrm>
            <a:prstGeom prst="rect">
              <a:avLst/>
            </a:prstGeom>
          </p:spPr>
        </p:pic>
        <p:pic>
          <p:nvPicPr>
            <p:cNvPr id="90" name="그림 89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51FAC5C9-2E55-8E71-14E0-B9110689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9323579" y="4739057"/>
              <a:ext cx="177966" cy="208084"/>
            </a:xfrm>
            <a:prstGeom prst="rect">
              <a:avLst/>
            </a:prstGeom>
          </p:spPr>
        </p:pic>
        <p:pic>
          <p:nvPicPr>
            <p:cNvPr id="91" name="그림 90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7765A506-A3CC-7074-4664-AEC49591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04445">
              <a:off x="9889975" y="4753345"/>
              <a:ext cx="177966" cy="208084"/>
            </a:xfrm>
            <a:prstGeom prst="rect">
              <a:avLst/>
            </a:prstGeom>
          </p:spPr>
        </p:pic>
        <p:pic>
          <p:nvPicPr>
            <p:cNvPr id="93" name="그림 9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1CB6A30A-C9DC-C702-08AD-0644D6AD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609815">
              <a:off x="9619628" y="4839239"/>
              <a:ext cx="177966" cy="208084"/>
            </a:xfrm>
            <a:prstGeom prst="rect">
              <a:avLst/>
            </a:prstGeom>
          </p:spPr>
        </p:pic>
        <p:pic>
          <p:nvPicPr>
            <p:cNvPr id="86" name="그림 85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5550A43A-8E42-B9A8-4118-D47186A6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3293" y="4713966"/>
              <a:ext cx="361484" cy="300198"/>
            </a:xfrm>
            <a:prstGeom prst="rect">
              <a:avLst/>
            </a:prstGeom>
          </p:spPr>
        </p:pic>
        <p:pic>
          <p:nvPicPr>
            <p:cNvPr id="92" name="그림 91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2A01EACD-8357-CC57-1AC7-8FD3E2AA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23474">
              <a:off x="9400120" y="4744767"/>
              <a:ext cx="177966" cy="208084"/>
            </a:xfrm>
            <a:prstGeom prst="rect">
              <a:avLst/>
            </a:prstGeom>
          </p:spPr>
        </p:pic>
        <p:pic>
          <p:nvPicPr>
            <p:cNvPr id="89" name="그림 8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3BFA36D-6AA4-A43C-4BCB-4CAA4B6B4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062" y="4802894"/>
              <a:ext cx="361484" cy="300198"/>
            </a:xfrm>
            <a:prstGeom prst="rect">
              <a:avLst/>
            </a:prstGeom>
          </p:spPr>
        </p:pic>
        <p:pic>
          <p:nvPicPr>
            <p:cNvPr id="94" name="그림 9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ECF9DA-ACD7-A57E-910D-78D73C8D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6758" y="4802894"/>
              <a:ext cx="361484" cy="300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52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895602" cy="3004317"/>
            <a:chOff x="1643427" y="1039424"/>
            <a:chExt cx="3895602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조건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시스템 구조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895602" cy="769441"/>
              <a:chOff x="1643427" y="2096600"/>
              <a:chExt cx="389560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624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소탕 진행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획득 재화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최대 소탕 시간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소탕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소탕 시스템 개요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시스템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시스템은 성장을 목표로 제시하고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접속하지 않아도 재화를 수급할 수 있도록 보상을 지급하는 방치 시스템의 일종이다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시스템 접근 방법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[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] -&gt; [X-Y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소탕중</a:t>
            </a:r>
            <a:r>
              <a:rPr lang="en-US" altLang="ko-KR" sz="1200" dirty="0"/>
              <a:t>] -&gt; [</a:t>
            </a:r>
            <a:r>
              <a:rPr lang="ko-KR" altLang="en-US" sz="1200" dirty="0"/>
              <a:t>소탕 스테이지 선택</a:t>
            </a:r>
            <a:r>
              <a:rPr lang="en-US" altLang="ko-KR" sz="1200" dirty="0"/>
              <a:t>]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스테이지는 </a:t>
            </a:r>
            <a:r>
              <a:rPr lang="en-US" altLang="ko-KR" sz="1200" dirty="0"/>
              <a:t>‘</a:t>
            </a:r>
            <a:r>
              <a:rPr lang="ko-KR" altLang="en-US" sz="1200" b="1" dirty="0">
                <a:solidFill>
                  <a:srgbClr val="FF0000"/>
                </a:solidFill>
              </a:rPr>
              <a:t>내가 접근 가능한 가장 높은 일반 스테이지</a:t>
            </a:r>
            <a:r>
              <a:rPr lang="en-US" altLang="ko-KR" sz="1200" dirty="0"/>
              <a:t>‘</a:t>
            </a:r>
            <a:r>
              <a:rPr lang="ko-KR" altLang="en-US" sz="1200" dirty="0"/>
              <a:t>까지 중 하나를 선택할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250" name="그림 249">
            <a:extLst>
              <a:ext uri="{FF2B5EF4-FFF2-40B4-BE49-F238E27FC236}">
                <a16:creationId xmlns:a16="http://schemas.microsoft.com/office/drawing/2014/main" id="{7E07EDF7-2DEA-47FD-19F3-483F8C8C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80" y="3774068"/>
            <a:ext cx="5701352" cy="2320001"/>
          </a:xfrm>
          <a:prstGeom prst="rect">
            <a:avLst/>
          </a:prstGeom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5655D5EA-4DF3-5AAD-87B9-10EC0AAE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72" y="3920256"/>
            <a:ext cx="3471920" cy="2173813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7806CA72-088A-7BFA-C95B-678B484D19D6}"/>
              </a:ext>
            </a:extLst>
          </p:cNvPr>
          <p:cNvSpPr txBox="1"/>
          <p:nvPr/>
        </p:nvSpPr>
        <p:spPr>
          <a:xfrm>
            <a:off x="1105426" y="404562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9DAA65-5DBB-1B79-C9EB-6C64FBE25305}"/>
              </a:ext>
            </a:extLst>
          </p:cNvPr>
          <p:cNvSpPr txBox="1"/>
          <p:nvPr/>
        </p:nvSpPr>
        <p:spPr>
          <a:xfrm>
            <a:off x="1867426" y="424567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0E5E0D5-B77F-F844-5D8F-89B16F0C7C96}"/>
              </a:ext>
            </a:extLst>
          </p:cNvPr>
          <p:cNvSpPr txBox="1"/>
          <p:nvPr/>
        </p:nvSpPr>
        <p:spPr>
          <a:xfrm>
            <a:off x="5654853" y="37779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스테이지는 내가 접근 가능한 가장 높은 일반 스테이지까지 선택 가능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각 챕터의 </a:t>
            </a:r>
            <a:r>
              <a:rPr lang="en-US" altLang="ko-KR" sz="1200" dirty="0"/>
              <a:t>5</a:t>
            </a:r>
            <a:r>
              <a:rPr lang="ko-KR" altLang="en-US" sz="1200" dirty="0"/>
              <a:t>스테이지는 보스 스테이지로</a:t>
            </a:r>
            <a:r>
              <a:rPr lang="en-US" altLang="ko-KR" sz="1200" dirty="0"/>
              <a:t>, </a:t>
            </a:r>
            <a:r>
              <a:rPr lang="ko-KR" altLang="en-US" sz="1200" dirty="0"/>
              <a:t>이에 해당하는 소탕 스테이지는 존재하지 않는다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따라서 만약 내가 클리어한 가장 높은 스테이지가 </a:t>
            </a:r>
            <a:r>
              <a:rPr lang="en-US" altLang="ko-KR" sz="1200" dirty="0"/>
              <a:t>5</a:t>
            </a:r>
            <a:r>
              <a:rPr lang="ko-KR" altLang="en-US" sz="1200" dirty="0"/>
              <a:t>챕터의 보스 스테이지인 </a:t>
            </a:r>
            <a:r>
              <a:rPr lang="en-US" altLang="ko-KR" sz="1200" dirty="0"/>
              <a:t>5-5</a:t>
            </a:r>
            <a:r>
              <a:rPr lang="ko-KR" altLang="en-US" sz="1200" dirty="0"/>
              <a:t>라면 소탕은 </a:t>
            </a:r>
            <a:r>
              <a:rPr lang="en-US" altLang="ko-KR" sz="1200" dirty="0"/>
              <a:t>5-4</a:t>
            </a:r>
            <a:r>
              <a:rPr lang="ko-KR" altLang="en-US" sz="1200" dirty="0"/>
              <a:t>까지 접근 가능하다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 스테이지에서의 전투는 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스테이지의 전투와 다른 데미지 공식 사용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70C0"/>
                </a:solidFill>
              </a:rPr>
              <a:t>7/11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컨트롤에 의존하여 스테이지를 클리어한 후 소탕을 시도하면 소탕 스테이지의 몬스터에게 역으로 죽을 수 있도록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오로지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공격력의 영향만 받도록 하여 잉여 능력치가 될 수도 있는 체력을 찍을 이유를 만든다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몬스터와 플레이어가 </a:t>
            </a:r>
            <a:r>
              <a:rPr lang="en-US" altLang="ko-KR" sz="1200" dirty="0"/>
              <a:t>1:1</a:t>
            </a:r>
            <a:r>
              <a:rPr lang="ko-KR" altLang="en-US" sz="1200" dirty="0"/>
              <a:t>로 어느 한</a:t>
            </a:r>
            <a:r>
              <a:rPr lang="en-US" altLang="ko-KR" sz="1200" dirty="0"/>
              <a:t> </a:t>
            </a:r>
            <a:r>
              <a:rPr lang="ko-KR" altLang="en-US" sz="1200" dirty="0"/>
              <a:t>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패배한다면 </a:t>
            </a:r>
            <a:r>
              <a:rPr lang="en-US" altLang="ko-KR" sz="1200" dirty="0"/>
              <a:t>(</a:t>
            </a:r>
            <a:r>
              <a:rPr lang="ko-KR" altLang="en-US" sz="1200" dirty="0"/>
              <a:t>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) </a:t>
            </a:r>
            <a:r>
              <a:rPr lang="ko-KR" altLang="en-US" sz="1200" dirty="0"/>
              <a:t>이전 스테이지에서 다시 소탕을 시도한다</a:t>
            </a:r>
            <a:r>
              <a:rPr lang="en-US" altLang="ko-KR" sz="1200" dirty="0"/>
              <a:t>. (5-1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4-4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승리한다면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모두 회복되고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소탕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410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스테이지와 다른 데미지 계산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다른 능력치는 모두 배제하고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공격력과 공격 속도만으로 데미지를 측정한다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몬스터와 </a:t>
            </a:r>
            <a:r>
              <a:rPr lang="en-US" altLang="ko-KR" sz="1400" dirty="0"/>
              <a:t>1:1 </a:t>
            </a:r>
            <a:r>
              <a:rPr lang="ko-KR" altLang="en-US" sz="1400" dirty="0"/>
              <a:t>대결 진행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어느 한 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공격력과 공격 속도에 비례한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 소탕에 실패한 것으로 간주하고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이전 소탕 스테이지로 이동한다</a:t>
            </a:r>
            <a:r>
              <a:rPr lang="en-US" altLang="ko-KR" sz="1200" dirty="0"/>
              <a:t>.</a:t>
            </a:r>
            <a:endParaRPr lang="en-US" altLang="ko-KR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몬스터의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그에 해당하는 재화를 획득하고</a:t>
            </a:r>
            <a:r>
              <a:rPr lang="en-US" altLang="ko-KR" sz="1200" dirty="0"/>
              <a:t>, HP</a:t>
            </a:r>
            <a:r>
              <a:rPr lang="ko-KR" altLang="en-US" sz="1200" dirty="0"/>
              <a:t>를 모두 회복한 채 다시 </a:t>
            </a:r>
            <a:r>
              <a:rPr lang="en-US" altLang="ko-KR" sz="1200" dirty="0"/>
              <a:t>1:1 </a:t>
            </a:r>
            <a:r>
              <a:rPr lang="ko-KR" altLang="en-US" sz="1200" dirty="0"/>
              <a:t>대결을 진행한다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소탕은 메인 화면</a:t>
            </a:r>
            <a:r>
              <a:rPr lang="en-US" altLang="ko-KR" sz="1400" dirty="0"/>
              <a:t>(</a:t>
            </a:r>
            <a:r>
              <a:rPr lang="ko-KR" altLang="en-US" sz="1400" dirty="0"/>
              <a:t>로비</a:t>
            </a:r>
            <a:r>
              <a:rPr lang="en-US" altLang="ko-KR" sz="1400" dirty="0"/>
              <a:t>)</a:t>
            </a:r>
            <a:r>
              <a:rPr lang="ko-KR" altLang="en-US" sz="1400" dirty="0"/>
              <a:t>에서 진행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메인 화면 위에 </a:t>
            </a:r>
            <a:r>
              <a:rPr lang="en-US" altLang="ko-KR" sz="1200" dirty="0"/>
              <a:t>UI</a:t>
            </a:r>
            <a:r>
              <a:rPr lang="ko-KR" altLang="en-US" sz="1200" dirty="0"/>
              <a:t>를 계속 쌓는 방식으로 구현하여 접속 중에도 방치 재화를 쌓을 수 있도록 한다</a:t>
            </a:r>
            <a:r>
              <a:rPr lang="en-US" altLang="ko-KR" sz="12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616FFBAD-D059-687A-0E5E-839A1BE0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28" y="2975769"/>
            <a:ext cx="2769163" cy="1543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8BB868-BAC2-1285-E2AC-16C9185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0" y="2972877"/>
            <a:ext cx="2769163" cy="15412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FB38BD4-A8D2-1FE3-19A1-0D73C2EE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456" y="2971094"/>
            <a:ext cx="2769164" cy="154304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40C1502-58FA-B42E-25DE-1D2F83E8E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984" y="2971094"/>
            <a:ext cx="2769164" cy="15430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E4B6427-6A38-86A8-7137-79D4B5BC277D}"/>
              </a:ext>
            </a:extLst>
          </p:cNvPr>
          <p:cNvSpPr txBox="1"/>
          <p:nvPr/>
        </p:nvSpPr>
        <p:spPr>
          <a:xfrm>
            <a:off x="824674" y="4660166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처치</a:t>
            </a:r>
            <a:r>
              <a:rPr lang="en-US" altLang="ko-KR" sz="1000" dirty="0"/>
              <a:t>, </a:t>
            </a:r>
            <a:r>
              <a:rPr lang="ko-KR" altLang="en-US" sz="1000" dirty="0"/>
              <a:t>죽는 애니메이션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22770F-133D-71D0-605A-D8100DBE3BE8}"/>
              </a:ext>
            </a:extLst>
          </p:cNvPr>
          <p:cNvSpPr txBox="1"/>
          <p:nvPr/>
        </p:nvSpPr>
        <p:spPr>
          <a:xfrm>
            <a:off x="3952829" y="4660166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재화 드랍 애니메이션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9055CB-F1E4-D5E9-602B-AD58666FE957}"/>
              </a:ext>
            </a:extLst>
          </p:cNvPr>
          <p:cNvSpPr txBox="1"/>
          <p:nvPr/>
        </p:nvSpPr>
        <p:spPr>
          <a:xfrm>
            <a:off x="6687447" y="4660166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HP</a:t>
            </a:r>
            <a:r>
              <a:rPr lang="ko-KR" altLang="en-US" sz="1000" dirty="0"/>
              <a:t> </a:t>
            </a:r>
            <a:r>
              <a:rPr lang="en-US" altLang="ko-KR" sz="1000" dirty="0"/>
              <a:t>100%</a:t>
            </a:r>
            <a:r>
              <a:rPr lang="ko-KR" altLang="en-US" sz="1000" dirty="0"/>
              <a:t>로 다시 전투 진행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57D3F1-4386-15BA-27E4-931765811C93}"/>
              </a:ext>
            </a:extLst>
          </p:cNvPr>
          <p:cNvSpPr txBox="1"/>
          <p:nvPr/>
        </p:nvSpPr>
        <p:spPr>
          <a:xfrm>
            <a:off x="9073985" y="4660166"/>
            <a:ext cx="276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재화가 보물상자 안으로 들어가는 애니메이션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05609C-F96F-E530-2024-65E3B02EEFAE}"/>
              </a:ext>
            </a:extLst>
          </p:cNvPr>
          <p:cNvCxnSpPr>
            <a:stCxn id="38" idx="3"/>
            <a:endCxn id="59" idx="1"/>
          </p:cNvCxnSpPr>
          <p:nvPr/>
        </p:nvCxnSpPr>
        <p:spPr>
          <a:xfrm>
            <a:off x="3141563" y="3743510"/>
            <a:ext cx="13136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EFBF61-FB85-28E5-C108-ABBFF1B6FF02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6042091" y="3742619"/>
            <a:ext cx="131365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C4A487-EFB4-C62E-BA81-86F9DF3FDE5B}"/>
              </a:ext>
            </a:extLst>
          </p:cNvPr>
          <p:cNvCxnSpPr>
            <a:stCxn id="58" idx="3"/>
            <a:endCxn id="90" idx="1"/>
          </p:cNvCxnSpPr>
          <p:nvPr/>
        </p:nvCxnSpPr>
        <p:spPr>
          <a:xfrm>
            <a:off x="8942620" y="3742619"/>
            <a:ext cx="1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2235F9D-2618-6FEA-1E64-196FF9A9CABF}"/>
              </a:ext>
            </a:extLst>
          </p:cNvPr>
          <p:cNvCxnSpPr>
            <a:stCxn id="90" idx="0"/>
            <a:endCxn id="38" idx="0"/>
          </p:cNvCxnSpPr>
          <p:nvPr/>
        </p:nvCxnSpPr>
        <p:spPr>
          <a:xfrm rot="16200000" flipH="1" flipV="1">
            <a:off x="6106882" y="-1378807"/>
            <a:ext cx="1783" cy="8701584"/>
          </a:xfrm>
          <a:prstGeom prst="bentConnector3">
            <a:avLst>
              <a:gd name="adj1" fmla="val -32586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가능한 재화는 골드와 </a:t>
            </a:r>
            <a:r>
              <a:rPr lang="ko-KR" altLang="en-US" sz="1400" dirty="0" err="1"/>
              <a:t>마력석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추후 무기 드랍도 고려 가능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</a:t>
            </a:r>
            <a:r>
              <a:rPr lang="ko-KR" altLang="en-US" sz="1400" dirty="0" err="1"/>
              <a:t>재화량은</a:t>
            </a:r>
            <a:r>
              <a:rPr lang="ko-KR" altLang="en-US" sz="1400" dirty="0"/>
              <a:t> 공격력</a:t>
            </a:r>
            <a:r>
              <a:rPr lang="en-US" altLang="ko-KR" sz="1400" dirty="0"/>
              <a:t>, </a:t>
            </a:r>
            <a:r>
              <a:rPr lang="ko-KR" altLang="en-US" sz="1400" dirty="0"/>
              <a:t>공격 속도에 비례한다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나는 스테이지에선 </a:t>
            </a:r>
            <a:r>
              <a:rPr lang="en-US" altLang="ko-KR" sz="1200" dirty="0"/>
              <a:t>SG</a:t>
            </a:r>
            <a:r>
              <a:rPr lang="ko-KR" altLang="en-US" sz="1200" dirty="0"/>
              <a:t>이 가장 효율이 좋지만</a:t>
            </a:r>
            <a:r>
              <a:rPr lang="en-US" altLang="ko-KR" sz="1200" dirty="0"/>
              <a:t>, 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나지 않는 스테이지에선 </a:t>
            </a:r>
            <a:r>
              <a:rPr lang="en-US" altLang="ko-KR" sz="1200" dirty="0"/>
              <a:t>AR</a:t>
            </a:r>
            <a:r>
              <a:rPr lang="ko-KR" altLang="en-US" sz="1200" dirty="0"/>
              <a:t>의 효율이 더 좋다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위의 두 내용을 조합하면 플레이어들의 성장 빌드에 다양한 선택지 제공 가능할 것으로 예상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안나더라도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ko-KR" altLang="en-US" sz="1200" dirty="0"/>
              <a:t>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가능하지만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레어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무엇이 더 필요한 </a:t>
            </a:r>
            <a:r>
              <a:rPr lang="ko-KR" altLang="en-US" sz="1200" dirty="0" err="1"/>
              <a:t>상황이냐에</a:t>
            </a:r>
            <a:r>
              <a:rPr lang="ko-KR" altLang="en-US" sz="1200" dirty="0"/>
              <a:t> 따라 </a:t>
            </a:r>
            <a:r>
              <a:rPr lang="en-US" altLang="ko-KR" sz="1200" dirty="0"/>
              <a:t>SG</a:t>
            </a:r>
            <a:r>
              <a:rPr lang="ko-KR" altLang="en-US" sz="1200" dirty="0"/>
              <a:t>보다 </a:t>
            </a:r>
            <a:r>
              <a:rPr lang="en-US" altLang="ko-KR" sz="1200" dirty="0"/>
              <a:t>AR</a:t>
            </a:r>
            <a:r>
              <a:rPr lang="ko-KR" altLang="en-US" sz="1200" dirty="0"/>
              <a:t>이 더 좋을 수도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4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746</Words>
  <Application>Microsoft Office PowerPoint</Application>
  <PresentationFormat>와이드스크린</PresentationFormat>
  <Paragraphs>207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소탕 시스템 기획</vt:lpstr>
      <vt:lpstr>목차</vt:lpstr>
      <vt:lpstr>1. 소탕 시스템 개요</vt:lpstr>
      <vt:lpstr>1-1. 소탕 시스템 개요</vt:lpstr>
      <vt:lpstr>1-2. 시스템 접근 조건</vt:lpstr>
      <vt:lpstr>2. 소탕 시스템 상세</vt:lpstr>
      <vt:lpstr>2-1. 소탕 진행 방식</vt:lpstr>
      <vt:lpstr>2-1. 소탕 진행 방식</vt:lpstr>
      <vt:lpstr>2-2. 획득 재화</vt:lpstr>
      <vt:lpstr>2-2. 획득 재화</vt:lpstr>
      <vt:lpstr>2-3. 최대 소탕 시간</vt:lpstr>
      <vt:lpstr>3.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714</cp:revision>
  <dcterms:created xsi:type="dcterms:W3CDTF">2017-09-26T02:52:19Z</dcterms:created>
  <dcterms:modified xsi:type="dcterms:W3CDTF">2023-07-11T12:51:14Z</dcterms:modified>
</cp:coreProperties>
</file>