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68" r:id="rId2"/>
    <p:sldId id="303" r:id="rId3"/>
    <p:sldId id="1472" r:id="rId4"/>
    <p:sldId id="1505" r:id="rId5"/>
    <p:sldId id="1474" r:id="rId6"/>
    <p:sldId id="1473" r:id="rId7"/>
    <p:sldId id="1478" r:id="rId8"/>
    <p:sldId id="1506" r:id="rId9"/>
    <p:sldId id="1508" r:id="rId10"/>
    <p:sldId id="1510" r:id="rId11"/>
    <p:sldId id="1509" r:id="rId12"/>
    <p:sldId id="1511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iiSHJ3XJ4MW2M590OQDNRXdaDwBQ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46E69D0-3D4B-0C0A-C464-E44CB181AADE}" name="조 준영" initials="조준" userId="S::wa299@ajou.ac.kr::8a4e2b9a-5657-4689-862d-34e9597795c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48"/>
    <a:srgbClr val="FFFFFF"/>
    <a:srgbClr val="F000DF"/>
    <a:srgbClr val="FF002A"/>
    <a:srgbClr val="FFFB00"/>
    <a:srgbClr val="9000FF"/>
    <a:srgbClr val="FF0068"/>
    <a:srgbClr val="FF3B3B"/>
    <a:srgbClr val="A8A400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5F767F-2A66-47C8-821B-FA4921A3E683}" v="32" dt="2023-07-10T02:27:30.7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2814" autoAdjust="0"/>
  </p:normalViewPr>
  <p:slideViewPr>
    <p:cSldViewPr snapToGrid="0">
      <p:cViewPr varScale="1">
        <p:scale>
          <a:sx n="73" d="100"/>
          <a:sy n="73" d="100"/>
        </p:scale>
        <p:origin x="96" y="4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56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300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viewProps" Target="viewProps.xml"/><Relationship Id="rId37" Type="http://schemas.microsoft.com/office/2018/10/relationships/authors" Target="authors.xml"/><Relationship Id="rId5" Type="http://schemas.openxmlformats.org/officeDocument/2006/relationships/slide" Target="slides/slide4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30" Type="http://customschemas.google.com/relationships/presentationmetadata" Target="metadata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조 준영" userId="ca2aeba951d90199" providerId="LiveId" clId="{C65F767F-2A66-47C8-821B-FA4921A3E683}"/>
    <pc:docChg chg="undo custSel addSld delSld modSld">
      <pc:chgData name="조 준영" userId="ca2aeba951d90199" providerId="LiveId" clId="{C65F767F-2A66-47C8-821B-FA4921A3E683}" dt="2023-07-10T02:27:30.777" v="362"/>
      <pc:docMkLst>
        <pc:docMk/>
      </pc:docMkLst>
      <pc:sldChg chg="modSp mod">
        <pc:chgData name="조 준영" userId="ca2aeba951d90199" providerId="LiveId" clId="{C65F767F-2A66-47C8-821B-FA4921A3E683}" dt="2023-07-10T02:26:36.607" v="352" actId="20577"/>
        <pc:sldMkLst>
          <pc:docMk/>
          <pc:sldMk cId="2527432823" sldId="268"/>
        </pc:sldMkLst>
        <pc:spChg chg="mod">
          <ac:chgData name="조 준영" userId="ca2aeba951d90199" providerId="LiveId" clId="{C65F767F-2A66-47C8-821B-FA4921A3E683}" dt="2023-07-10T02:26:36.607" v="352" actId="20577"/>
          <ac:spMkLst>
            <pc:docMk/>
            <pc:sldMk cId="2527432823" sldId="268"/>
            <ac:spMk id="38" creationId="{00000000-0000-0000-0000-000000000000}"/>
          </ac:spMkLst>
        </pc:spChg>
        <pc:spChg chg="mod">
          <ac:chgData name="조 준영" userId="ca2aeba951d90199" providerId="LiveId" clId="{C65F767F-2A66-47C8-821B-FA4921A3E683}" dt="2023-07-10T02:11:33.411" v="29" actId="20577"/>
          <ac:spMkLst>
            <pc:docMk/>
            <pc:sldMk cId="2527432823" sldId="268"/>
            <ac:spMk id="39" creationId="{00000000-0000-0000-0000-000000000000}"/>
          </ac:spMkLst>
        </pc:spChg>
      </pc:sldChg>
      <pc:sldChg chg="modSp add mod">
        <pc:chgData name="조 준영" userId="ca2aeba951d90199" providerId="LiveId" clId="{C65F767F-2A66-47C8-821B-FA4921A3E683}" dt="2023-07-10T02:21:57.696" v="264" actId="20577"/>
        <pc:sldMkLst>
          <pc:docMk/>
          <pc:sldMk cId="33027959" sldId="303"/>
        </pc:sldMkLst>
        <pc:spChg chg="mod">
          <ac:chgData name="조 준영" userId="ca2aeba951d90199" providerId="LiveId" clId="{C65F767F-2A66-47C8-821B-FA4921A3E683}" dt="2023-07-10T02:12:55.641" v="38"/>
          <ac:spMkLst>
            <pc:docMk/>
            <pc:sldMk cId="33027959" sldId="303"/>
            <ac:spMk id="18" creationId="{C1BFE11A-6559-B9B0-F1D2-7923BD44C3F5}"/>
          </ac:spMkLst>
        </pc:spChg>
        <pc:spChg chg="mod">
          <ac:chgData name="조 준영" userId="ca2aeba951d90199" providerId="LiveId" clId="{C65F767F-2A66-47C8-821B-FA4921A3E683}" dt="2023-07-10T02:12:59.974" v="46"/>
          <ac:spMkLst>
            <pc:docMk/>
            <pc:sldMk cId="33027959" sldId="303"/>
            <ac:spMk id="41" creationId="{5FA3F72F-BC30-1449-5228-B2AE7B54BCD1}"/>
          </ac:spMkLst>
        </pc:spChg>
        <pc:spChg chg="mod">
          <ac:chgData name="조 준영" userId="ca2aeba951d90199" providerId="LiveId" clId="{C65F767F-2A66-47C8-821B-FA4921A3E683}" dt="2023-07-10T02:21:57.696" v="264" actId="20577"/>
          <ac:spMkLst>
            <pc:docMk/>
            <pc:sldMk cId="33027959" sldId="303"/>
            <ac:spMk id="42" creationId="{3536FFEB-A534-53B7-00F0-EFFA4FD3C873}"/>
          </ac:spMkLst>
        </pc:spChg>
        <pc:grpChg chg="mod">
          <ac:chgData name="조 준영" userId="ca2aeba951d90199" providerId="LiveId" clId="{C65F767F-2A66-47C8-821B-FA4921A3E683}" dt="2023-07-10T02:17:53.042" v="92" actId="1038"/>
          <ac:grpSpMkLst>
            <pc:docMk/>
            <pc:sldMk cId="33027959" sldId="303"/>
            <ac:grpSpMk id="3" creationId="{6D849767-B58F-5F0E-BE14-DA9C09C3DBF0}"/>
          </ac:grpSpMkLst>
        </pc:grpChg>
      </pc:sldChg>
      <pc:sldChg chg="modSp add mod">
        <pc:chgData name="조 준영" userId="ca2aeba951d90199" providerId="LiveId" clId="{C65F767F-2A66-47C8-821B-FA4921A3E683}" dt="2023-07-10T02:26:29.716" v="348"/>
        <pc:sldMkLst>
          <pc:docMk/>
          <pc:sldMk cId="397505880" sldId="1472"/>
        </pc:sldMkLst>
        <pc:spChg chg="mod">
          <ac:chgData name="조 준영" userId="ca2aeba951d90199" providerId="LiveId" clId="{C65F767F-2A66-47C8-821B-FA4921A3E683}" dt="2023-07-10T02:26:29.716" v="348"/>
          <ac:spMkLst>
            <pc:docMk/>
            <pc:sldMk cId="397505880" sldId="1472"/>
            <ac:spMk id="38" creationId="{00000000-0000-0000-0000-000000000000}"/>
          </ac:spMkLst>
        </pc:spChg>
      </pc:sldChg>
      <pc:sldChg chg="modSp add mod">
        <pc:chgData name="조 준영" userId="ca2aeba951d90199" providerId="LiveId" clId="{C65F767F-2A66-47C8-821B-FA4921A3E683}" dt="2023-07-10T02:26:22.301" v="339"/>
        <pc:sldMkLst>
          <pc:docMk/>
          <pc:sldMk cId="11664771" sldId="1473"/>
        </pc:sldMkLst>
        <pc:spChg chg="mod">
          <ac:chgData name="조 준영" userId="ca2aeba951d90199" providerId="LiveId" clId="{C65F767F-2A66-47C8-821B-FA4921A3E683}" dt="2023-07-10T02:26:22.301" v="339"/>
          <ac:spMkLst>
            <pc:docMk/>
            <pc:sldMk cId="11664771" sldId="1473"/>
            <ac:spMk id="38" creationId="{00000000-0000-0000-0000-000000000000}"/>
          </ac:spMkLst>
        </pc:spChg>
      </pc:sldChg>
      <pc:sldChg chg="modSp add mod">
        <pc:chgData name="조 준영" userId="ca2aeba951d90199" providerId="LiveId" clId="{C65F767F-2A66-47C8-821B-FA4921A3E683}" dt="2023-07-10T02:27:30.777" v="362"/>
        <pc:sldMkLst>
          <pc:docMk/>
          <pc:sldMk cId="3196183907" sldId="1474"/>
        </pc:sldMkLst>
        <pc:spChg chg="mod">
          <ac:chgData name="조 준영" userId="ca2aeba951d90199" providerId="LiveId" clId="{C65F767F-2A66-47C8-821B-FA4921A3E683}" dt="2023-07-10T02:27:30.777" v="362"/>
          <ac:spMkLst>
            <pc:docMk/>
            <pc:sldMk cId="3196183907" sldId="1474"/>
            <ac:spMk id="3" creationId="{9410A33C-F46D-E953-3CD1-2553BBD50664}"/>
          </ac:spMkLst>
        </pc:spChg>
      </pc:sldChg>
      <pc:sldChg chg="modSp add mod">
        <pc:chgData name="조 준영" userId="ca2aeba951d90199" providerId="LiveId" clId="{C65F767F-2A66-47C8-821B-FA4921A3E683}" dt="2023-07-10T02:24:21.046" v="300"/>
        <pc:sldMkLst>
          <pc:docMk/>
          <pc:sldMk cId="2236637374" sldId="1477"/>
        </pc:sldMkLst>
        <pc:spChg chg="mod">
          <ac:chgData name="조 준영" userId="ca2aeba951d90199" providerId="LiveId" clId="{C65F767F-2A66-47C8-821B-FA4921A3E683}" dt="2023-07-10T02:24:21.046" v="300"/>
          <ac:spMkLst>
            <pc:docMk/>
            <pc:sldMk cId="2236637374" sldId="1477"/>
            <ac:spMk id="21" creationId="{168B18CF-BC6C-E77B-D2DB-6E69D8021075}"/>
          </ac:spMkLst>
        </pc:spChg>
      </pc:sldChg>
      <pc:sldChg chg="del">
        <pc:chgData name="조 준영" userId="ca2aeba951d90199" providerId="LiveId" clId="{C65F767F-2A66-47C8-821B-FA4921A3E683}" dt="2023-07-10T02:22:12.256" v="265" actId="47"/>
        <pc:sldMkLst>
          <pc:docMk/>
          <pc:sldMk cId="3691826360" sldId="1480"/>
        </pc:sldMkLst>
      </pc:sldChg>
      <pc:sldChg chg="del">
        <pc:chgData name="조 준영" userId="ca2aeba951d90199" providerId="LiveId" clId="{C65F767F-2A66-47C8-821B-FA4921A3E683}" dt="2023-07-10T02:22:12.528" v="266" actId="47"/>
        <pc:sldMkLst>
          <pc:docMk/>
          <pc:sldMk cId="4091418275" sldId="1487"/>
        </pc:sldMkLst>
      </pc:sldChg>
      <pc:sldChg chg="del">
        <pc:chgData name="조 준영" userId="ca2aeba951d90199" providerId="LiveId" clId="{C65F767F-2A66-47C8-821B-FA4921A3E683}" dt="2023-07-10T02:22:12.762" v="267" actId="47"/>
        <pc:sldMkLst>
          <pc:docMk/>
          <pc:sldMk cId="384611057" sldId="1488"/>
        </pc:sldMkLst>
      </pc:sldChg>
      <pc:sldChg chg="del">
        <pc:chgData name="조 준영" userId="ca2aeba951d90199" providerId="LiveId" clId="{C65F767F-2A66-47C8-821B-FA4921A3E683}" dt="2023-07-10T02:22:13.051" v="268" actId="47"/>
        <pc:sldMkLst>
          <pc:docMk/>
          <pc:sldMk cId="1635201064" sldId="1489"/>
        </pc:sldMkLst>
      </pc:sldChg>
      <pc:sldChg chg="del">
        <pc:chgData name="조 준영" userId="ca2aeba951d90199" providerId="LiveId" clId="{C65F767F-2A66-47C8-821B-FA4921A3E683}" dt="2023-07-10T02:22:13.614" v="270" actId="47"/>
        <pc:sldMkLst>
          <pc:docMk/>
          <pc:sldMk cId="1067088900" sldId="1491"/>
        </pc:sldMkLst>
      </pc:sldChg>
      <pc:sldChg chg="del">
        <pc:chgData name="조 준영" userId="ca2aeba951d90199" providerId="LiveId" clId="{C65F767F-2A66-47C8-821B-FA4921A3E683}" dt="2023-07-10T02:22:13.386" v="269" actId="47"/>
        <pc:sldMkLst>
          <pc:docMk/>
          <pc:sldMk cId="2234506373" sldId="1492"/>
        </pc:sldMkLst>
      </pc:sldChg>
      <pc:sldChg chg="del">
        <pc:chgData name="조 준영" userId="ca2aeba951d90199" providerId="LiveId" clId="{C65F767F-2A66-47C8-821B-FA4921A3E683}" dt="2023-07-10T02:22:14.254" v="273" actId="47"/>
        <pc:sldMkLst>
          <pc:docMk/>
          <pc:sldMk cId="3508705555" sldId="1493"/>
        </pc:sldMkLst>
      </pc:sldChg>
      <pc:sldChg chg="del">
        <pc:chgData name="조 준영" userId="ca2aeba951d90199" providerId="LiveId" clId="{C65F767F-2A66-47C8-821B-FA4921A3E683}" dt="2023-07-10T02:22:14.707" v="274" actId="47"/>
        <pc:sldMkLst>
          <pc:docMk/>
          <pc:sldMk cId="260001081" sldId="1494"/>
        </pc:sldMkLst>
      </pc:sldChg>
      <pc:sldChg chg="del">
        <pc:chgData name="조 준영" userId="ca2aeba951d90199" providerId="LiveId" clId="{C65F767F-2A66-47C8-821B-FA4921A3E683}" dt="2023-07-10T02:22:14.888" v="275" actId="47"/>
        <pc:sldMkLst>
          <pc:docMk/>
          <pc:sldMk cId="3500475656" sldId="1495"/>
        </pc:sldMkLst>
      </pc:sldChg>
      <pc:sldChg chg="del">
        <pc:chgData name="조 준영" userId="ca2aeba951d90199" providerId="LiveId" clId="{C65F767F-2A66-47C8-821B-FA4921A3E683}" dt="2023-07-10T02:22:15.145" v="276" actId="47"/>
        <pc:sldMkLst>
          <pc:docMk/>
          <pc:sldMk cId="178136965" sldId="1496"/>
        </pc:sldMkLst>
      </pc:sldChg>
      <pc:sldChg chg="del">
        <pc:chgData name="조 준영" userId="ca2aeba951d90199" providerId="LiveId" clId="{C65F767F-2A66-47C8-821B-FA4921A3E683}" dt="2023-07-10T02:22:15.626" v="278" actId="47"/>
        <pc:sldMkLst>
          <pc:docMk/>
          <pc:sldMk cId="1170615704" sldId="1498"/>
        </pc:sldMkLst>
      </pc:sldChg>
      <pc:sldChg chg="del">
        <pc:chgData name="조 준영" userId="ca2aeba951d90199" providerId="LiveId" clId="{C65F767F-2A66-47C8-821B-FA4921A3E683}" dt="2023-07-10T02:22:16.077" v="280" actId="47"/>
        <pc:sldMkLst>
          <pc:docMk/>
          <pc:sldMk cId="3088722667" sldId="1499"/>
        </pc:sldMkLst>
      </pc:sldChg>
      <pc:sldChg chg="del">
        <pc:chgData name="조 준영" userId="ca2aeba951d90199" providerId="LiveId" clId="{C65F767F-2A66-47C8-821B-FA4921A3E683}" dt="2023-07-10T02:22:13.815" v="271" actId="47"/>
        <pc:sldMkLst>
          <pc:docMk/>
          <pc:sldMk cId="3675867179" sldId="1502"/>
        </pc:sldMkLst>
      </pc:sldChg>
      <pc:sldChg chg="del">
        <pc:chgData name="조 준영" userId="ca2aeba951d90199" providerId="LiveId" clId="{C65F767F-2A66-47C8-821B-FA4921A3E683}" dt="2023-07-10T02:22:14.030" v="272" actId="47"/>
        <pc:sldMkLst>
          <pc:docMk/>
          <pc:sldMk cId="1004002595" sldId="1503"/>
        </pc:sldMkLst>
      </pc:sldChg>
      <pc:sldChg chg="add del">
        <pc:chgData name="조 준영" userId="ca2aeba951d90199" providerId="LiveId" clId="{C65F767F-2A66-47C8-821B-FA4921A3E683}" dt="2023-07-10T02:26:52.702" v="353" actId="47"/>
        <pc:sldMkLst>
          <pc:docMk/>
          <pc:sldMk cId="723609359" sldId="1505"/>
        </pc:sldMkLst>
      </pc:sldChg>
      <pc:sldChg chg="del">
        <pc:chgData name="조 준영" userId="ca2aeba951d90199" providerId="LiveId" clId="{C65F767F-2A66-47C8-821B-FA4921A3E683}" dt="2023-07-10T02:22:15.338" v="277" actId="47"/>
        <pc:sldMkLst>
          <pc:docMk/>
          <pc:sldMk cId="993434238" sldId="1506"/>
        </pc:sldMkLst>
      </pc:sldChg>
      <pc:sldChg chg="del">
        <pc:chgData name="조 준영" userId="ca2aeba951d90199" providerId="LiveId" clId="{C65F767F-2A66-47C8-821B-FA4921A3E683}" dt="2023-07-10T02:22:15.857" v="279" actId="47"/>
        <pc:sldMkLst>
          <pc:docMk/>
          <pc:sldMk cId="363117817" sldId="150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41276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11556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43182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1358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69834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535223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42258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61504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13502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814203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44807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>
  <p:cSld name="3_사용자 지정 레이아웃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0"/>
          <p:cNvSpPr/>
          <p:nvPr/>
        </p:nvSpPr>
        <p:spPr>
          <a:xfrm>
            <a:off x="119336" y="132273"/>
            <a:ext cx="11953328" cy="6624738"/>
          </a:xfrm>
          <a:prstGeom prst="rect">
            <a:avLst/>
          </a:prstGeom>
          <a:noFill/>
          <a:ln w="381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5;p60"/>
          <p:cNvSpPr txBox="1">
            <a:spLocks noGrp="1"/>
          </p:cNvSpPr>
          <p:nvPr>
            <p:ph type="subTitle" idx="1"/>
          </p:nvPr>
        </p:nvSpPr>
        <p:spPr>
          <a:xfrm>
            <a:off x="1524000" y="2420888"/>
            <a:ext cx="9144000" cy="61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60"/>
          <p:cNvSpPr txBox="1">
            <a:spLocks noGrp="1"/>
          </p:cNvSpPr>
          <p:nvPr>
            <p:ph type="ctrTitle"/>
          </p:nvPr>
        </p:nvSpPr>
        <p:spPr>
          <a:xfrm>
            <a:off x="1524000" y="134076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0"/>
          <p:cNvSpPr txBox="1">
            <a:spLocks noGrp="1"/>
          </p:cNvSpPr>
          <p:nvPr>
            <p:ph type="body" idx="2"/>
          </p:nvPr>
        </p:nvSpPr>
        <p:spPr>
          <a:xfrm>
            <a:off x="1524000" y="3861048"/>
            <a:ext cx="9080122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/>
            </a:lvl1pPr>
            <a:lvl2pPr marL="914400" lvl="1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47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 cap="small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1"/>
          <p:cNvSpPr txBox="1">
            <a:spLocks noGrp="1"/>
          </p:cNvSpPr>
          <p:nvPr>
            <p:ph type="body" idx="1"/>
          </p:nvPr>
        </p:nvSpPr>
        <p:spPr>
          <a:xfrm>
            <a:off x="838200" y="968012"/>
            <a:ext cx="10515600" cy="5197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b="1"/>
            </a:lvl1pPr>
            <a:lvl2pPr marL="914400" lvl="1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84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4pPr>
            <a:lvl5pPr marL="2286000" lvl="4" indent="-2984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61"/>
          <p:cNvSpPr/>
          <p:nvPr/>
        </p:nvSpPr>
        <p:spPr>
          <a:xfrm>
            <a:off x="623392" y="365125"/>
            <a:ext cx="128337" cy="471587"/>
          </a:xfrm>
          <a:prstGeom prst="rect">
            <a:avLst/>
          </a:prstGeom>
          <a:solidFill>
            <a:srgbClr val="4B3C8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>
  <p:cSld name="2_사용자 지정 레이아웃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2"/>
          <p:cNvSpPr/>
          <p:nvPr/>
        </p:nvSpPr>
        <p:spPr>
          <a:xfrm>
            <a:off x="119336" y="132273"/>
            <a:ext cx="11953328" cy="6624738"/>
          </a:xfrm>
          <a:prstGeom prst="rect">
            <a:avLst/>
          </a:prstGeom>
          <a:noFill/>
          <a:ln w="381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5;p62"/>
          <p:cNvSpPr txBox="1">
            <a:spLocks noGrp="1"/>
          </p:cNvSpPr>
          <p:nvPr>
            <p:ph type="body" idx="1"/>
          </p:nvPr>
        </p:nvSpPr>
        <p:spPr>
          <a:xfrm>
            <a:off x="1524000" y="3861048"/>
            <a:ext cx="9080122" cy="2448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/>
            </a:lvl1pPr>
            <a:lvl2pPr marL="914400" lvl="1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62"/>
          <p:cNvSpPr txBox="1">
            <a:spLocks noGrp="1"/>
          </p:cNvSpPr>
          <p:nvPr>
            <p:ph type="subTitle" idx="2"/>
          </p:nvPr>
        </p:nvSpPr>
        <p:spPr>
          <a:xfrm>
            <a:off x="1524000" y="2420888"/>
            <a:ext cx="9144000" cy="61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7" name="Google Shape;27;p62"/>
          <p:cNvSpPr txBox="1">
            <a:spLocks noGrp="1"/>
          </p:cNvSpPr>
          <p:nvPr>
            <p:ph type="ctrTitle"/>
          </p:nvPr>
        </p:nvSpPr>
        <p:spPr>
          <a:xfrm>
            <a:off x="1524000" y="134076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및 내용">
  <p:cSld name="1_제목 및 내용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3"/>
          <p:cNvSpPr/>
          <p:nvPr/>
        </p:nvSpPr>
        <p:spPr>
          <a:xfrm>
            <a:off x="625152" y="365125"/>
            <a:ext cx="128337" cy="471587"/>
          </a:xfrm>
          <a:prstGeom prst="rect">
            <a:avLst/>
          </a:prstGeom>
          <a:solidFill>
            <a:srgbClr val="EE2D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47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 cap="small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3"/>
          <p:cNvSpPr txBox="1">
            <a:spLocks noGrp="1"/>
          </p:cNvSpPr>
          <p:nvPr>
            <p:ph type="body" idx="1"/>
          </p:nvPr>
        </p:nvSpPr>
        <p:spPr>
          <a:xfrm>
            <a:off x="838200" y="968011"/>
            <a:ext cx="10515600" cy="519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b="1"/>
            </a:lvl1pPr>
            <a:lvl2pPr marL="914400" lvl="1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84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4pPr>
            <a:lvl5pPr marL="2286000" lvl="4" indent="-2984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47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9"/>
          <p:cNvSpPr txBox="1">
            <a:spLocks noGrp="1"/>
          </p:cNvSpPr>
          <p:nvPr>
            <p:ph type="body" idx="1"/>
          </p:nvPr>
        </p:nvSpPr>
        <p:spPr>
          <a:xfrm>
            <a:off x="838200" y="969069"/>
            <a:ext cx="10515600" cy="526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59"/>
          <p:cNvSpPr txBox="1"/>
          <p:nvPr/>
        </p:nvSpPr>
        <p:spPr>
          <a:xfrm>
            <a:off x="11353800" y="6492875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>
            <a:spLocks noGrp="1"/>
          </p:cNvSpPr>
          <p:nvPr>
            <p:ph type="ctrTitle"/>
          </p:nvPr>
        </p:nvSpPr>
        <p:spPr>
          <a:xfrm>
            <a:off x="1524000" y="2420888"/>
            <a:ext cx="9144000" cy="77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ko-KR" altLang="en-US" sz="3600" dirty="0"/>
              <a:t>소탕 시스템 기획</a:t>
            </a:r>
            <a:endParaRPr sz="3600" dirty="0"/>
          </a:p>
        </p:txBody>
      </p:sp>
      <p:sp>
        <p:nvSpPr>
          <p:cNvPr id="39" name="Google Shape;39;p1"/>
          <p:cNvSpPr txBox="1">
            <a:spLocks noGrp="1"/>
          </p:cNvSpPr>
          <p:nvPr>
            <p:ph type="body" idx="2"/>
          </p:nvPr>
        </p:nvSpPr>
        <p:spPr>
          <a:xfrm>
            <a:off x="1555939" y="4013448"/>
            <a:ext cx="9080122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2023.07.11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432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2-2. </a:t>
            </a:r>
            <a:r>
              <a:rPr lang="ko-KR" altLang="en-US" dirty="0"/>
              <a:t>획득 재화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6F79DEF7-B356-2DC7-509B-5363810E47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514312"/>
              </p:ext>
            </p:extLst>
          </p:nvPr>
        </p:nvGraphicFramePr>
        <p:xfrm>
          <a:off x="495238" y="1567350"/>
          <a:ext cx="1120152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4361">
                  <a:extLst>
                    <a:ext uri="{9D8B030D-6E8A-4147-A177-3AD203B41FA5}">
                      <a16:colId xmlns:a16="http://schemas.microsoft.com/office/drawing/2014/main" val="3278806615"/>
                    </a:ext>
                  </a:extLst>
                </a:gridCol>
                <a:gridCol w="464457">
                  <a:extLst>
                    <a:ext uri="{9D8B030D-6E8A-4147-A177-3AD203B41FA5}">
                      <a16:colId xmlns:a16="http://schemas.microsoft.com/office/drawing/2014/main" val="398399140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1278134390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40717878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1021668403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4028063726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837754176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2339322482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2653500809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4207959924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2914503104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2205305637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2880479586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2596435566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1404737855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2010607997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1084825983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35707181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SG 1</a:t>
                      </a:r>
                      <a:r>
                        <a:rPr lang="ko-KR" altLang="en-US" dirty="0"/>
                        <a:t>킬 사냥터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초탄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7.5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102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1.5</a:t>
                      </a:r>
                      <a:r>
                        <a:rPr lang="ko-KR" altLang="en-US" dirty="0"/>
                        <a:t>초에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발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742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</a:t>
                      </a:r>
                      <a:r>
                        <a:rPr lang="ko-KR" altLang="en-US" dirty="0"/>
                        <a:t>초에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614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1.5</a:t>
                      </a:r>
                      <a:r>
                        <a:rPr lang="ko-KR" altLang="en-US" dirty="0"/>
                        <a:t>초에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87993"/>
                  </a:ext>
                </a:extLst>
              </a:tr>
            </a:tbl>
          </a:graphicData>
        </a:graphic>
      </p:graphicFrame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BAC25D8F-FE09-C322-D0ED-85BCB9F01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209310"/>
              </p:ext>
            </p:extLst>
          </p:nvPr>
        </p:nvGraphicFramePr>
        <p:xfrm>
          <a:off x="495238" y="3807291"/>
          <a:ext cx="1120152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4361">
                  <a:extLst>
                    <a:ext uri="{9D8B030D-6E8A-4147-A177-3AD203B41FA5}">
                      <a16:colId xmlns:a16="http://schemas.microsoft.com/office/drawing/2014/main" val="3278806615"/>
                    </a:ext>
                  </a:extLst>
                </a:gridCol>
                <a:gridCol w="464457">
                  <a:extLst>
                    <a:ext uri="{9D8B030D-6E8A-4147-A177-3AD203B41FA5}">
                      <a16:colId xmlns:a16="http://schemas.microsoft.com/office/drawing/2014/main" val="398399140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1278134390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40717878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1021668403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4028063726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837754176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2339322482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2653500809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4207959924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2914503104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2205305637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2880479586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2596435566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1404737855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2010607997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1084825983"/>
                    </a:ext>
                  </a:extLst>
                </a:gridCol>
                <a:gridCol w="583294">
                  <a:extLst>
                    <a:ext uri="{9D8B030D-6E8A-4147-A177-3AD203B41FA5}">
                      <a16:colId xmlns:a16="http://schemas.microsoft.com/office/drawing/2014/main" val="35707181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SG 2</a:t>
                      </a:r>
                      <a:r>
                        <a:rPr lang="ko-KR" altLang="en-US" dirty="0"/>
                        <a:t>킬 사냥터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초탄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7.5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102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1.5</a:t>
                      </a:r>
                      <a:r>
                        <a:rPr lang="ko-KR" altLang="en-US" dirty="0"/>
                        <a:t>초에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발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742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</a:t>
                      </a:r>
                      <a:r>
                        <a:rPr lang="ko-KR" altLang="en-US" dirty="0"/>
                        <a:t>초에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614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1.5</a:t>
                      </a:r>
                      <a:r>
                        <a:rPr lang="ko-KR" altLang="en-US" dirty="0"/>
                        <a:t>초에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87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8556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2-3. </a:t>
            </a:r>
            <a:r>
              <a:rPr lang="ko-KR" altLang="en-US" dirty="0"/>
              <a:t>최대 소탕 시간</a:t>
            </a:r>
          </a:p>
        </p:txBody>
      </p:sp>
      <p:sp>
        <p:nvSpPr>
          <p:cNvPr id="3" name="Google Shape;58;p5">
            <a:extLst>
              <a:ext uri="{FF2B5EF4-FFF2-40B4-BE49-F238E27FC236}">
                <a16:creationId xmlns:a16="http://schemas.microsoft.com/office/drawing/2014/main" id="{9410A33C-F46D-E953-3CD1-2553BBD50664}"/>
              </a:ext>
            </a:extLst>
          </p:cNvPr>
          <p:cNvSpPr txBox="1">
            <a:spLocks/>
          </p:cNvSpPr>
          <p:nvPr/>
        </p:nvSpPr>
        <p:spPr>
          <a:xfrm>
            <a:off x="838200" y="1078606"/>
            <a:ext cx="10515599" cy="2269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 err="1"/>
              <a:t>미접속</a:t>
            </a:r>
            <a:r>
              <a:rPr lang="ko-KR" altLang="en-US" sz="1400" dirty="0"/>
              <a:t> 상태에서 획득 가능한 보상은 최대 </a:t>
            </a:r>
            <a:r>
              <a:rPr lang="en-US" altLang="ko-KR" sz="1400" dirty="0"/>
              <a:t>6</a:t>
            </a:r>
            <a:r>
              <a:rPr lang="ko-KR" altLang="en-US" sz="1400" dirty="0"/>
              <a:t>시간치</a:t>
            </a:r>
            <a:endParaRPr lang="en-US" altLang="ko-KR" sz="1400" dirty="0"/>
          </a:p>
          <a:p>
            <a:pPr marL="685800" lvl="1" indent="-220980">
              <a:spcBef>
                <a:spcPts val="0"/>
              </a:spcBef>
              <a:buSzPct val="100000"/>
            </a:pPr>
            <a:r>
              <a:rPr lang="ko-KR" altLang="en-US" sz="1200" dirty="0"/>
              <a:t>접속 빈도가 낮은 플레이어들보다 빈도가 높은 플레이어들이 더 이득을 봐야 한다</a:t>
            </a:r>
            <a:r>
              <a:rPr lang="en-US" altLang="ko-KR" sz="1200" dirty="0"/>
              <a:t>.</a:t>
            </a:r>
          </a:p>
          <a:p>
            <a:pPr marL="685800" lvl="1" indent="-220980">
              <a:spcBef>
                <a:spcPts val="0"/>
              </a:spcBef>
              <a:buSzPct val="100000"/>
            </a:pPr>
            <a:r>
              <a:rPr lang="ko-KR" altLang="en-US" sz="1200" dirty="0"/>
              <a:t>최대 소탕 시간은 </a:t>
            </a:r>
            <a:r>
              <a:rPr lang="en-US" altLang="ko-KR" sz="1200" dirty="0"/>
              <a:t>6</a:t>
            </a:r>
            <a:r>
              <a:rPr lang="ko-KR" altLang="en-US" sz="1200" dirty="0"/>
              <a:t>시간으로</a:t>
            </a:r>
            <a:r>
              <a:rPr lang="en-US" altLang="ko-KR" sz="1200" dirty="0"/>
              <a:t>, </a:t>
            </a:r>
            <a:r>
              <a:rPr lang="ko-KR" altLang="en-US" sz="1200" dirty="0"/>
              <a:t>그보다 </a:t>
            </a:r>
            <a:r>
              <a:rPr lang="ko-KR" altLang="en-US" sz="1200" dirty="0" err="1"/>
              <a:t>미접속</a:t>
            </a:r>
            <a:r>
              <a:rPr lang="ko-KR" altLang="en-US" sz="1200" dirty="0"/>
              <a:t> 시간이 길어져도 </a:t>
            </a:r>
            <a:r>
              <a:rPr lang="en-US" altLang="ko-KR" sz="1200" dirty="0"/>
              <a:t>6</a:t>
            </a:r>
            <a:r>
              <a:rPr lang="ko-KR" altLang="en-US" sz="1200" dirty="0"/>
              <a:t>시간치 보상밖에 받을 수 없다</a:t>
            </a:r>
            <a:r>
              <a:rPr lang="en-US" altLang="ko-KR" sz="1200" dirty="0"/>
              <a:t>.</a:t>
            </a:r>
          </a:p>
          <a:p>
            <a:pPr marL="685800" lvl="1" indent="-220980">
              <a:spcBef>
                <a:spcPts val="0"/>
              </a:spcBef>
              <a:buSzPct val="100000"/>
            </a:pPr>
            <a:endParaRPr lang="en-US" altLang="ko-KR" sz="1200" dirty="0"/>
          </a:p>
          <a:p>
            <a:pPr marL="464820" lvl="1" indent="0">
              <a:spcBef>
                <a:spcPts val="0"/>
              </a:spcBef>
              <a:buSzPct val="100000"/>
              <a:buNone/>
            </a:pPr>
            <a:endParaRPr lang="en-US" altLang="ko-KR" sz="1200" dirty="0"/>
          </a:p>
          <a:p>
            <a:pPr marL="685800" lvl="1" indent="-220980">
              <a:spcBef>
                <a:spcPts val="0"/>
              </a:spcBef>
              <a:buSzPct val="100000"/>
            </a:pPr>
            <a:endParaRPr lang="en-US" altLang="ko-KR" sz="1200" dirty="0"/>
          </a:p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소탕 시간에 따라 보물상자의 외형이 바뀐다</a:t>
            </a:r>
            <a:r>
              <a:rPr lang="en-US" altLang="ko-KR" sz="1400" dirty="0"/>
              <a:t>.</a:t>
            </a:r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46817B1F-688D-04EC-7FD0-A8B1C62B082A}"/>
              </a:ext>
            </a:extLst>
          </p:cNvPr>
          <p:cNvGrpSpPr/>
          <p:nvPr/>
        </p:nvGrpSpPr>
        <p:grpSpPr>
          <a:xfrm>
            <a:off x="761547" y="3487934"/>
            <a:ext cx="10668906" cy="2307380"/>
            <a:chOff x="761547" y="3487934"/>
            <a:chExt cx="10668906" cy="230738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4200F0B2-016E-8E2D-2352-DAB2DA043B50}"/>
                </a:ext>
              </a:extLst>
            </p:cNvPr>
            <p:cNvGrpSpPr/>
            <p:nvPr/>
          </p:nvGrpSpPr>
          <p:grpSpPr>
            <a:xfrm>
              <a:off x="761547" y="3487934"/>
              <a:ext cx="3368037" cy="1867331"/>
              <a:chOff x="1457536" y="2701214"/>
              <a:chExt cx="3902903" cy="2195385"/>
            </a:xfrm>
          </p:grpSpPr>
          <p:pic>
            <p:nvPicPr>
              <p:cNvPr id="7" name="그림 6" descr="상자, 용기, 목재이(가) 표시된 사진&#10;&#10;자동 생성된 설명">
                <a:extLst>
                  <a:ext uri="{FF2B5EF4-FFF2-40B4-BE49-F238E27FC236}">
                    <a16:creationId xmlns:a16="http://schemas.microsoft.com/office/drawing/2014/main" id="{DABE63C4-7356-2A32-CDB4-309839A277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78223" y="3712525"/>
                <a:ext cx="836474" cy="810537"/>
              </a:xfrm>
              <a:prstGeom prst="rect">
                <a:avLst/>
              </a:prstGeom>
            </p:spPr>
          </p:pic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FA8EB82E-A985-8D73-76D5-47C7E3CFA70F}"/>
                  </a:ext>
                </a:extLst>
              </p:cNvPr>
              <p:cNvGrpSpPr/>
              <p:nvPr/>
            </p:nvGrpSpPr>
            <p:grpSpPr>
              <a:xfrm>
                <a:off x="1457536" y="2701214"/>
                <a:ext cx="3902903" cy="2195385"/>
                <a:chOff x="1089236" y="2701214"/>
                <a:chExt cx="3902903" cy="2195385"/>
              </a:xfrm>
            </p:grpSpPr>
            <p:pic>
              <p:nvPicPr>
                <p:cNvPr id="11" name="그림 10" descr="픽셀, 패턴이(가) 표시된 사진&#10;&#10;자동 생성된 설명">
                  <a:extLst>
                    <a:ext uri="{FF2B5EF4-FFF2-40B4-BE49-F238E27FC236}">
                      <a16:creationId xmlns:a16="http://schemas.microsoft.com/office/drawing/2014/main" id="{8B89881B-6A8F-26E0-7472-644979D4B8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121939" y="3643570"/>
                  <a:ext cx="349561" cy="681890"/>
                </a:xfrm>
                <a:prstGeom prst="rect">
                  <a:avLst/>
                </a:prstGeom>
              </p:spPr>
            </p:pic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40D9AC75-A2B2-BAD1-3178-98CA22FAFC80}"/>
                    </a:ext>
                  </a:extLst>
                </p:cNvPr>
                <p:cNvSpPr/>
                <p:nvPr/>
              </p:nvSpPr>
              <p:spPr>
                <a:xfrm>
                  <a:off x="1089237" y="2701214"/>
                  <a:ext cx="3902901" cy="219538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13" name="그림 12">
                  <a:extLst>
                    <a:ext uri="{FF2B5EF4-FFF2-40B4-BE49-F238E27FC236}">
                      <a16:creationId xmlns:a16="http://schemas.microsoft.com/office/drawing/2014/main" id="{68562A75-DDB7-14B4-BA6D-CC45C51D0C9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flipH="1">
                  <a:off x="3607209" y="3444643"/>
                  <a:ext cx="349561" cy="903034"/>
                </a:xfrm>
                <a:prstGeom prst="rect">
                  <a:avLst/>
                </a:prstGeom>
              </p:spPr>
            </p:pic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1AE684A-2378-79CD-92C9-A30380B33960}"/>
                    </a:ext>
                  </a:extLst>
                </p:cNvPr>
                <p:cNvSpPr txBox="1"/>
                <p:nvPr/>
              </p:nvSpPr>
              <p:spPr>
                <a:xfrm>
                  <a:off x="2443292" y="3027325"/>
                  <a:ext cx="1194790" cy="3618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3-2 </a:t>
                  </a:r>
                  <a:r>
                    <a:rPr lang="ko-KR" altLang="en-US" dirty="0" err="1"/>
                    <a:t>소탕중</a:t>
                  </a:r>
                  <a:endParaRPr lang="en-US" altLang="ko-KR" dirty="0"/>
                </a:p>
              </p:txBody>
            </p:sp>
            <p:sp>
              <p:nvSpPr>
                <p:cNvPr id="15" name="폭발: 8pt 14">
                  <a:extLst>
                    <a:ext uri="{FF2B5EF4-FFF2-40B4-BE49-F238E27FC236}">
                      <a16:creationId xmlns:a16="http://schemas.microsoft.com/office/drawing/2014/main" id="{56E6B6E4-1E9A-B9F9-2185-F21C3BCEDF44}"/>
                    </a:ext>
                  </a:extLst>
                </p:cNvPr>
                <p:cNvSpPr/>
                <p:nvPr/>
              </p:nvSpPr>
              <p:spPr>
                <a:xfrm>
                  <a:off x="3759168" y="3774140"/>
                  <a:ext cx="358414" cy="358414"/>
                </a:xfrm>
                <a:prstGeom prst="irregularSeal1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58B01499-2AF8-AF07-2CF5-FF00938D9824}"/>
                    </a:ext>
                  </a:extLst>
                </p:cNvPr>
                <p:cNvSpPr/>
                <p:nvPr/>
              </p:nvSpPr>
              <p:spPr>
                <a:xfrm>
                  <a:off x="4177982" y="4553340"/>
                  <a:ext cx="814157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포탈</a:t>
                  </a:r>
                </a:p>
              </p:txBody>
            </p:sp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02C163BE-7BE9-F718-C77B-3D09A9201A2D}"/>
                    </a:ext>
                  </a:extLst>
                </p:cNvPr>
                <p:cNvSpPr/>
                <p:nvPr/>
              </p:nvSpPr>
              <p:spPr>
                <a:xfrm>
                  <a:off x="2584041" y="4553340"/>
                  <a:ext cx="794112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숙련도</a:t>
                  </a:r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C601FE80-6B1B-9C12-8BA5-823CCDA3DC05}"/>
                    </a:ext>
                  </a:extLst>
                </p:cNvPr>
                <p:cNvSpPr/>
                <p:nvPr/>
              </p:nvSpPr>
              <p:spPr>
                <a:xfrm>
                  <a:off x="1811223" y="4553340"/>
                  <a:ext cx="767569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능력치</a:t>
                  </a:r>
                </a:p>
              </p:txBody>
            </p:sp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00940CE7-193F-3A1E-929C-5FCB1E365A07}"/>
                    </a:ext>
                  </a:extLst>
                </p:cNvPr>
                <p:cNvSpPr/>
                <p:nvPr/>
              </p:nvSpPr>
              <p:spPr>
                <a:xfrm>
                  <a:off x="1089236" y="4553340"/>
                  <a:ext cx="721986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상점</a:t>
                  </a:r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2DFF39AC-B5FD-396B-58C2-4F2404C26321}"/>
                    </a:ext>
                  </a:extLst>
                </p:cNvPr>
                <p:cNvSpPr/>
                <p:nvPr/>
              </p:nvSpPr>
              <p:spPr>
                <a:xfrm>
                  <a:off x="3383402" y="4553340"/>
                  <a:ext cx="794112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장비</a:t>
                  </a:r>
                </a:p>
              </p:txBody>
            </p:sp>
          </p:grp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DAA6CDF-C1E1-3692-575E-E3516D375A35}"/>
                  </a:ext>
                </a:extLst>
              </p:cNvPr>
              <p:cNvSpPr/>
              <p:nvPr/>
            </p:nvSpPr>
            <p:spPr>
              <a:xfrm>
                <a:off x="3540124" y="2701214"/>
                <a:ext cx="1404652" cy="2372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재화</a:t>
                </a: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FBEE309B-E2B0-67D6-39AC-DA0D94C071AE}"/>
                  </a:ext>
                </a:extLst>
              </p:cNvPr>
              <p:cNvSpPr/>
              <p:nvPr/>
            </p:nvSpPr>
            <p:spPr>
              <a:xfrm>
                <a:off x="1457537" y="2701214"/>
                <a:ext cx="751198" cy="2372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레벨</a:t>
                </a: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241A5010-A6F6-AA3F-9710-035864E88E29}"/>
                </a:ext>
              </a:extLst>
            </p:cNvPr>
            <p:cNvGrpSpPr/>
            <p:nvPr/>
          </p:nvGrpSpPr>
          <p:grpSpPr>
            <a:xfrm>
              <a:off x="8062416" y="3487934"/>
              <a:ext cx="3368037" cy="1867331"/>
              <a:chOff x="1457536" y="2701214"/>
              <a:chExt cx="3902903" cy="2195385"/>
            </a:xfrm>
          </p:grpSpPr>
          <p:pic>
            <p:nvPicPr>
              <p:cNvPr id="22" name="그림 21" descr="상자, 용기, 목재이(가) 표시된 사진&#10;&#10;자동 생성된 설명">
                <a:extLst>
                  <a:ext uri="{FF2B5EF4-FFF2-40B4-BE49-F238E27FC236}">
                    <a16:creationId xmlns:a16="http://schemas.microsoft.com/office/drawing/2014/main" id="{FFE1478F-682B-4EED-25E2-4DD8A3482C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78223" y="3712525"/>
                <a:ext cx="836474" cy="810537"/>
              </a:xfrm>
              <a:prstGeom prst="rect">
                <a:avLst/>
              </a:prstGeom>
            </p:spPr>
          </p:pic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15F39B2E-27EA-A435-10AE-5513D8F3B37C}"/>
                  </a:ext>
                </a:extLst>
              </p:cNvPr>
              <p:cNvGrpSpPr/>
              <p:nvPr/>
            </p:nvGrpSpPr>
            <p:grpSpPr>
              <a:xfrm>
                <a:off x="1457536" y="2701214"/>
                <a:ext cx="3902903" cy="2195385"/>
                <a:chOff x="1089236" y="2701214"/>
                <a:chExt cx="3902903" cy="2195385"/>
              </a:xfrm>
            </p:grpSpPr>
            <p:pic>
              <p:nvPicPr>
                <p:cNvPr id="26" name="그림 25" descr="픽셀, 패턴이(가) 표시된 사진&#10;&#10;자동 생성된 설명">
                  <a:extLst>
                    <a:ext uri="{FF2B5EF4-FFF2-40B4-BE49-F238E27FC236}">
                      <a16:creationId xmlns:a16="http://schemas.microsoft.com/office/drawing/2014/main" id="{FECF512D-29E0-C4E1-A71E-09C15D7BF2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121939" y="3643570"/>
                  <a:ext cx="349561" cy="681890"/>
                </a:xfrm>
                <a:prstGeom prst="rect">
                  <a:avLst/>
                </a:prstGeom>
              </p:spPr>
            </p:pic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9D07FA24-6C35-52BB-CBD3-CE753C24A8E8}"/>
                    </a:ext>
                  </a:extLst>
                </p:cNvPr>
                <p:cNvSpPr/>
                <p:nvPr/>
              </p:nvSpPr>
              <p:spPr>
                <a:xfrm>
                  <a:off x="1089237" y="2701214"/>
                  <a:ext cx="3902901" cy="219538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28" name="그림 27">
                  <a:extLst>
                    <a:ext uri="{FF2B5EF4-FFF2-40B4-BE49-F238E27FC236}">
                      <a16:creationId xmlns:a16="http://schemas.microsoft.com/office/drawing/2014/main" id="{B7122F62-A0DB-1440-6E69-863CF30A28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flipH="1">
                  <a:off x="3607209" y="3444643"/>
                  <a:ext cx="349561" cy="903034"/>
                </a:xfrm>
                <a:prstGeom prst="rect">
                  <a:avLst/>
                </a:prstGeom>
              </p:spPr>
            </p:pic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0EB5987D-7EFA-0353-FC0F-77EEDCFACAF2}"/>
                    </a:ext>
                  </a:extLst>
                </p:cNvPr>
                <p:cNvSpPr txBox="1"/>
                <p:nvPr/>
              </p:nvSpPr>
              <p:spPr>
                <a:xfrm>
                  <a:off x="2443292" y="3027325"/>
                  <a:ext cx="1194790" cy="3618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3-2 </a:t>
                  </a:r>
                  <a:r>
                    <a:rPr lang="ko-KR" altLang="en-US" dirty="0" err="1"/>
                    <a:t>소탕중</a:t>
                  </a:r>
                  <a:endParaRPr lang="en-US" altLang="ko-KR" dirty="0"/>
                </a:p>
              </p:txBody>
            </p:sp>
            <p:sp>
              <p:nvSpPr>
                <p:cNvPr id="30" name="폭발: 8pt 29">
                  <a:extLst>
                    <a:ext uri="{FF2B5EF4-FFF2-40B4-BE49-F238E27FC236}">
                      <a16:creationId xmlns:a16="http://schemas.microsoft.com/office/drawing/2014/main" id="{956B784F-F1F4-40FB-C06E-C957CB5361D1}"/>
                    </a:ext>
                  </a:extLst>
                </p:cNvPr>
                <p:cNvSpPr/>
                <p:nvPr/>
              </p:nvSpPr>
              <p:spPr>
                <a:xfrm>
                  <a:off x="3759168" y="3774140"/>
                  <a:ext cx="358414" cy="358414"/>
                </a:xfrm>
                <a:prstGeom prst="irregularSeal1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A6271F48-3840-722C-A289-CBBC2C4C9F3E}"/>
                    </a:ext>
                  </a:extLst>
                </p:cNvPr>
                <p:cNvSpPr/>
                <p:nvPr/>
              </p:nvSpPr>
              <p:spPr>
                <a:xfrm>
                  <a:off x="4177982" y="4553340"/>
                  <a:ext cx="814157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포탈</a:t>
                  </a: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8DCEEBF8-932A-9258-2906-7C58B2BC95F7}"/>
                    </a:ext>
                  </a:extLst>
                </p:cNvPr>
                <p:cNvSpPr/>
                <p:nvPr/>
              </p:nvSpPr>
              <p:spPr>
                <a:xfrm>
                  <a:off x="2584041" y="4553340"/>
                  <a:ext cx="794112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숙련도</a:t>
                  </a: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CD221957-671B-3A27-402A-A79002E77111}"/>
                    </a:ext>
                  </a:extLst>
                </p:cNvPr>
                <p:cNvSpPr/>
                <p:nvPr/>
              </p:nvSpPr>
              <p:spPr>
                <a:xfrm>
                  <a:off x="1811223" y="4553340"/>
                  <a:ext cx="767569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능력치</a:t>
                  </a: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70C8C89D-9FEC-AFBB-BD9E-3CEE01B49783}"/>
                    </a:ext>
                  </a:extLst>
                </p:cNvPr>
                <p:cNvSpPr/>
                <p:nvPr/>
              </p:nvSpPr>
              <p:spPr>
                <a:xfrm>
                  <a:off x="1089236" y="4553340"/>
                  <a:ext cx="721986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상점</a:t>
                  </a: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80176764-401D-3DB1-7112-5553C5642E89}"/>
                    </a:ext>
                  </a:extLst>
                </p:cNvPr>
                <p:cNvSpPr/>
                <p:nvPr/>
              </p:nvSpPr>
              <p:spPr>
                <a:xfrm>
                  <a:off x="3383402" y="4553340"/>
                  <a:ext cx="794112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장비</a:t>
                  </a:r>
                </a:p>
              </p:txBody>
            </p:sp>
          </p:grp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1FAD1E3C-7532-2C6E-2C52-EA6ACB746752}"/>
                  </a:ext>
                </a:extLst>
              </p:cNvPr>
              <p:cNvSpPr/>
              <p:nvPr/>
            </p:nvSpPr>
            <p:spPr>
              <a:xfrm>
                <a:off x="3540124" y="2701214"/>
                <a:ext cx="1404652" cy="2372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재화</a:t>
                </a: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BD267083-BFE3-0733-5E9F-34933C3632BB}"/>
                  </a:ext>
                </a:extLst>
              </p:cNvPr>
              <p:cNvSpPr/>
              <p:nvPr/>
            </p:nvSpPr>
            <p:spPr>
              <a:xfrm>
                <a:off x="1457537" y="2701214"/>
                <a:ext cx="751198" cy="2372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레벨</a:t>
                </a: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7BF93B7-C677-CE55-6907-C6AEB2B75943}"/>
                </a:ext>
              </a:extLst>
            </p:cNvPr>
            <p:cNvSpPr txBox="1"/>
            <p:nvPr/>
          </p:nvSpPr>
          <p:spPr>
            <a:xfrm>
              <a:off x="1487218" y="5549093"/>
              <a:ext cx="188224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~2</a:t>
              </a:r>
              <a:r>
                <a:rPr lang="ko-KR" altLang="en-US" sz="1000" dirty="0"/>
                <a:t>시간 소탕 시 보물상자 외형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763BE13-4263-A1AC-DC51-D09182CC13ED}"/>
                </a:ext>
              </a:extLst>
            </p:cNvPr>
            <p:cNvSpPr txBox="1"/>
            <p:nvPr/>
          </p:nvSpPr>
          <p:spPr>
            <a:xfrm>
              <a:off x="8758235" y="5549093"/>
              <a:ext cx="19175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4~ </a:t>
              </a:r>
              <a:r>
                <a:rPr lang="ko-KR" altLang="en-US" sz="1000" dirty="0"/>
                <a:t>시간 소탕 시 보물상자 외형</a:t>
              </a:r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0FAE56F6-55F8-E54D-5344-A5B059C0C3F6}"/>
                </a:ext>
              </a:extLst>
            </p:cNvPr>
            <p:cNvGrpSpPr/>
            <p:nvPr/>
          </p:nvGrpSpPr>
          <p:grpSpPr>
            <a:xfrm>
              <a:off x="4390764" y="3487934"/>
              <a:ext cx="3368037" cy="1867331"/>
              <a:chOff x="1457536" y="2701214"/>
              <a:chExt cx="3902903" cy="2195385"/>
            </a:xfrm>
          </p:grpSpPr>
          <p:pic>
            <p:nvPicPr>
              <p:cNvPr id="55" name="그림 54" descr="상자, 용기, 목재이(가) 표시된 사진&#10;&#10;자동 생성된 설명">
                <a:extLst>
                  <a:ext uri="{FF2B5EF4-FFF2-40B4-BE49-F238E27FC236}">
                    <a16:creationId xmlns:a16="http://schemas.microsoft.com/office/drawing/2014/main" id="{51D4C82B-BF25-1563-C8F1-C0372F4653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78223" y="3712525"/>
                <a:ext cx="836474" cy="810537"/>
              </a:xfrm>
              <a:prstGeom prst="rect">
                <a:avLst/>
              </a:prstGeom>
            </p:spPr>
          </p:pic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35724107-B490-EA38-C9B8-B4291AC45383}"/>
                  </a:ext>
                </a:extLst>
              </p:cNvPr>
              <p:cNvGrpSpPr/>
              <p:nvPr/>
            </p:nvGrpSpPr>
            <p:grpSpPr>
              <a:xfrm>
                <a:off x="1457536" y="2701214"/>
                <a:ext cx="3902903" cy="2195385"/>
                <a:chOff x="1089236" y="2701214"/>
                <a:chExt cx="3902903" cy="2195385"/>
              </a:xfrm>
            </p:grpSpPr>
            <p:pic>
              <p:nvPicPr>
                <p:cNvPr id="59" name="그림 58" descr="픽셀, 패턴이(가) 표시된 사진&#10;&#10;자동 생성된 설명">
                  <a:extLst>
                    <a:ext uri="{FF2B5EF4-FFF2-40B4-BE49-F238E27FC236}">
                      <a16:creationId xmlns:a16="http://schemas.microsoft.com/office/drawing/2014/main" id="{3D5B7ED2-FF7F-301C-AD0F-78B0DD98AE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121939" y="3643570"/>
                  <a:ext cx="349561" cy="681890"/>
                </a:xfrm>
                <a:prstGeom prst="rect">
                  <a:avLst/>
                </a:prstGeom>
              </p:spPr>
            </p:pic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BDA485B5-9E72-7624-C5DA-2413E1ECE507}"/>
                    </a:ext>
                  </a:extLst>
                </p:cNvPr>
                <p:cNvSpPr/>
                <p:nvPr/>
              </p:nvSpPr>
              <p:spPr>
                <a:xfrm>
                  <a:off x="1089237" y="2701214"/>
                  <a:ext cx="3902901" cy="219538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61" name="그림 60">
                  <a:extLst>
                    <a:ext uri="{FF2B5EF4-FFF2-40B4-BE49-F238E27FC236}">
                      <a16:creationId xmlns:a16="http://schemas.microsoft.com/office/drawing/2014/main" id="{397D1EAD-3FA4-03EF-6258-92518570CC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flipH="1">
                  <a:off x="3607209" y="3444643"/>
                  <a:ext cx="349561" cy="903034"/>
                </a:xfrm>
                <a:prstGeom prst="rect">
                  <a:avLst/>
                </a:prstGeom>
              </p:spPr>
            </p:pic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69EDB581-740C-5767-322B-C67B53D197C7}"/>
                    </a:ext>
                  </a:extLst>
                </p:cNvPr>
                <p:cNvSpPr txBox="1"/>
                <p:nvPr/>
              </p:nvSpPr>
              <p:spPr>
                <a:xfrm>
                  <a:off x="2443292" y="3027325"/>
                  <a:ext cx="1194790" cy="3618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3-2 </a:t>
                  </a:r>
                  <a:r>
                    <a:rPr lang="ko-KR" altLang="en-US" dirty="0" err="1"/>
                    <a:t>소탕중</a:t>
                  </a:r>
                  <a:endParaRPr lang="en-US" altLang="ko-KR" dirty="0"/>
                </a:p>
              </p:txBody>
            </p:sp>
            <p:sp>
              <p:nvSpPr>
                <p:cNvPr id="63" name="폭발: 8pt 62">
                  <a:extLst>
                    <a:ext uri="{FF2B5EF4-FFF2-40B4-BE49-F238E27FC236}">
                      <a16:creationId xmlns:a16="http://schemas.microsoft.com/office/drawing/2014/main" id="{245900B1-0F89-AE57-07CC-6786A23BB652}"/>
                    </a:ext>
                  </a:extLst>
                </p:cNvPr>
                <p:cNvSpPr/>
                <p:nvPr/>
              </p:nvSpPr>
              <p:spPr>
                <a:xfrm>
                  <a:off x="3759168" y="3774140"/>
                  <a:ext cx="358414" cy="358414"/>
                </a:xfrm>
                <a:prstGeom prst="irregularSeal1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F449B922-9626-9424-F680-9CCB652E6587}"/>
                    </a:ext>
                  </a:extLst>
                </p:cNvPr>
                <p:cNvSpPr/>
                <p:nvPr/>
              </p:nvSpPr>
              <p:spPr>
                <a:xfrm>
                  <a:off x="4177982" y="4553340"/>
                  <a:ext cx="814157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포탈</a:t>
                  </a:r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24DFD046-53BC-9B57-4C0A-C579060BF312}"/>
                    </a:ext>
                  </a:extLst>
                </p:cNvPr>
                <p:cNvSpPr/>
                <p:nvPr/>
              </p:nvSpPr>
              <p:spPr>
                <a:xfrm>
                  <a:off x="2584041" y="4553340"/>
                  <a:ext cx="794112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숙련도</a:t>
                  </a:r>
                </a:p>
              </p:txBody>
            </p:sp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74ACBE1F-4457-0146-8B10-E571F9D63AC4}"/>
                    </a:ext>
                  </a:extLst>
                </p:cNvPr>
                <p:cNvSpPr/>
                <p:nvPr/>
              </p:nvSpPr>
              <p:spPr>
                <a:xfrm>
                  <a:off x="1811223" y="4553340"/>
                  <a:ext cx="767569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능력치</a:t>
                  </a:r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1F2E81DA-011A-CC32-5E1F-78390BCCE612}"/>
                    </a:ext>
                  </a:extLst>
                </p:cNvPr>
                <p:cNvSpPr/>
                <p:nvPr/>
              </p:nvSpPr>
              <p:spPr>
                <a:xfrm>
                  <a:off x="1089236" y="4553340"/>
                  <a:ext cx="721986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상점</a:t>
                  </a:r>
                </a:p>
              </p:txBody>
            </p: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376C31EE-BAA1-ED53-AC9A-2D26AEBCEA4F}"/>
                    </a:ext>
                  </a:extLst>
                </p:cNvPr>
                <p:cNvSpPr/>
                <p:nvPr/>
              </p:nvSpPr>
              <p:spPr>
                <a:xfrm>
                  <a:off x="3383402" y="4553340"/>
                  <a:ext cx="794112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장비</a:t>
                  </a:r>
                </a:p>
              </p:txBody>
            </p:sp>
          </p:grp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B2E815AA-5FF0-8473-05DB-F47A48DDB521}"/>
                  </a:ext>
                </a:extLst>
              </p:cNvPr>
              <p:cNvSpPr/>
              <p:nvPr/>
            </p:nvSpPr>
            <p:spPr>
              <a:xfrm>
                <a:off x="3540124" y="2701214"/>
                <a:ext cx="1404652" cy="2372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재화</a:t>
                </a: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2ED622FE-CCC7-0154-171D-47BCF5303557}"/>
                  </a:ext>
                </a:extLst>
              </p:cNvPr>
              <p:cNvSpPr/>
              <p:nvPr/>
            </p:nvSpPr>
            <p:spPr>
              <a:xfrm>
                <a:off x="1457537" y="2701214"/>
                <a:ext cx="751198" cy="2372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레벨</a:t>
                </a: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AE91C4E-77B2-9485-BE57-2AC1D1B4CBE0}"/>
                </a:ext>
              </a:extLst>
            </p:cNvPr>
            <p:cNvSpPr txBox="1"/>
            <p:nvPr/>
          </p:nvSpPr>
          <p:spPr>
            <a:xfrm>
              <a:off x="4966643" y="5549093"/>
              <a:ext cx="19527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2~4</a:t>
              </a:r>
              <a:r>
                <a:rPr lang="ko-KR" altLang="en-US" sz="1000" dirty="0"/>
                <a:t>시간 소탕 시 보물상자 외형</a:t>
              </a:r>
            </a:p>
          </p:txBody>
        </p:sp>
        <p:pic>
          <p:nvPicPr>
            <p:cNvPr id="70" name="그림 69" descr="노랑, 그래픽, 원, 디자인이(가) 표시된 사진&#10;&#10;자동 생성된 설명">
              <a:extLst>
                <a:ext uri="{FF2B5EF4-FFF2-40B4-BE49-F238E27FC236}">
                  <a16:creationId xmlns:a16="http://schemas.microsoft.com/office/drawing/2014/main" id="{C32A27E7-66A4-7715-E126-CB5D0384C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97652" y="4737347"/>
              <a:ext cx="361484" cy="300198"/>
            </a:xfrm>
            <a:prstGeom prst="rect">
              <a:avLst/>
            </a:prstGeom>
          </p:spPr>
        </p:pic>
        <p:pic>
          <p:nvPicPr>
            <p:cNvPr id="71" name="그림 70" descr="노랑, 그래픽, 원, 디자인이(가) 표시된 사진&#10;&#10;자동 생성된 설명">
              <a:extLst>
                <a:ext uri="{FF2B5EF4-FFF2-40B4-BE49-F238E27FC236}">
                  <a16:creationId xmlns:a16="http://schemas.microsoft.com/office/drawing/2014/main" id="{8F357215-B25B-A4F1-AF60-9DCBBF192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68093" y="4737347"/>
              <a:ext cx="361484" cy="300198"/>
            </a:xfrm>
            <a:prstGeom prst="rect">
              <a:avLst/>
            </a:prstGeom>
          </p:spPr>
        </p:pic>
        <p:pic>
          <p:nvPicPr>
            <p:cNvPr id="72" name="그림 71" descr="노랑, 그래픽, 원, 디자인이(가) 표시된 사진&#10;&#10;자동 생성된 설명">
              <a:extLst>
                <a:ext uri="{FF2B5EF4-FFF2-40B4-BE49-F238E27FC236}">
                  <a16:creationId xmlns:a16="http://schemas.microsoft.com/office/drawing/2014/main" id="{746B37A9-A272-C9F9-4C33-C4B379477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32097" y="4737347"/>
              <a:ext cx="361484" cy="300198"/>
            </a:xfrm>
            <a:prstGeom prst="rect">
              <a:avLst/>
            </a:prstGeom>
          </p:spPr>
        </p:pic>
        <p:pic>
          <p:nvPicPr>
            <p:cNvPr id="73" name="그림 72" descr="노랑, 그래픽, 원, 디자인이(가) 표시된 사진&#10;&#10;자동 생성된 설명">
              <a:extLst>
                <a:ext uri="{FF2B5EF4-FFF2-40B4-BE49-F238E27FC236}">
                  <a16:creationId xmlns:a16="http://schemas.microsoft.com/office/drawing/2014/main" id="{1D74B62A-F876-8C38-67EC-09B1C133CC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93746" y="4705391"/>
              <a:ext cx="361484" cy="300198"/>
            </a:xfrm>
            <a:prstGeom prst="rect">
              <a:avLst/>
            </a:prstGeom>
          </p:spPr>
        </p:pic>
        <p:pic>
          <p:nvPicPr>
            <p:cNvPr id="74" name="그림 73" descr="노랑, 그래픽, 원, 디자인이(가) 표시된 사진&#10;&#10;자동 생성된 설명">
              <a:extLst>
                <a:ext uri="{FF2B5EF4-FFF2-40B4-BE49-F238E27FC236}">
                  <a16:creationId xmlns:a16="http://schemas.microsoft.com/office/drawing/2014/main" id="{66D24F24-7005-5561-B66C-2CE1AD775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00643" y="4811401"/>
              <a:ext cx="361484" cy="300198"/>
            </a:xfrm>
            <a:prstGeom prst="rect">
              <a:avLst/>
            </a:prstGeom>
          </p:spPr>
        </p:pic>
        <p:pic>
          <p:nvPicPr>
            <p:cNvPr id="75" name="그림 74" descr="픽셀, 다채로움, 사각형, 상징이(가) 표시된 사진&#10;&#10;자동 생성된 설명">
              <a:extLst>
                <a:ext uri="{FF2B5EF4-FFF2-40B4-BE49-F238E27FC236}">
                  <a16:creationId xmlns:a16="http://schemas.microsoft.com/office/drawing/2014/main" id="{AC4A0A63-4211-910C-81F5-8E5F0DCB2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2098114">
              <a:off x="6228911" y="4739057"/>
              <a:ext cx="177966" cy="208084"/>
            </a:xfrm>
            <a:prstGeom prst="rect">
              <a:avLst/>
            </a:prstGeom>
          </p:spPr>
        </p:pic>
        <p:pic>
          <p:nvPicPr>
            <p:cNvPr id="76" name="그림 75" descr="픽셀, 다채로움, 사각형, 상징이(가) 표시된 사진&#10;&#10;자동 생성된 설명">
              <a:extLst>
                <a:ext uri="{FF2B5EF4-FFF2-40B4-BE49-F238E27FC236}">
                  <a16:creationId xmlns:a16="http://schemas.microsoft.com/office/drawing/2014/main" id="{85B2EB02-1F84-CEB9-548D-2EBA623E2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8939924">
              <a:off x="5696126" y="4707358"/>
              <a:ext cx="177966" cy="208084"/>
            </a:xfrm>
            <a:prstGeom prst="rect">
              <a:avLst/>
            </a:prstGeom>
          </p:spPr>
        </p:pic>
        <p:pic>
          <p:nvPicPr>
            <p:cNvPr id="77" name="그림 76" descr="노랑, 그래픽, 원, 디자인이(가) 표시된 사진&#10;&#10;자동 생성된 설명">
              <a:extLst>
                <a:ext uri="{FF2B5EF4-FFF2-40B4-BE49-F238E27FC236}">
                  <a16:creationId xmlns:a16="http://schemas.microsoft.com/office/drawing/2014/main" id="{2EDAE28B-301C-4E43-0FB8-CDF77C474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384950" y="4811401"/>
              <a:ext cx="361484" cy="300198"/>
            </a:xfrm>
            <a:prstGeom prst="rect">
              <a:avLst/>
            </a:prstGeom>
          </p:spPr>
        </p:pic>
        <p:pic>
          <p:nvPicPr>
            <p:cNvPr id="78" name="그림 77" descr="노랑, 그래픽, 원, 디자인이(가) 표시된 사진&#10;&#10;자동 생성된 설명">
              <a:extLst>
                <a:ext uri="{FF2B5EF4-FFF2-40B4-BE49-F238E27FC236}">
                  <a16:creationId xmlns:a16="http://schemas.microsoft.com/office/drawing/2014/main" id="{80FDFF20-3713-64E3-EF82-F21579C791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75721" y="4811401"/>
              <a:ext cx="361484" cy="300198"/>
            </a:xfrm>
            <a:prstGeom prst="rect">
              <a:avLst/>
            </a:prstGeom>
          </p:spPr>
        </p:pic>
        <p:pic>
          <p:nvPicPr>
            <p:cNvPr id="79" name="그림 78" descr="노랑, 그래픽, 원, 디자인이(가) 표시된 사진&#10;&#10;자동 생성된 설명">
              <a:extLst>
                <a:ext uri="{FF2B5EF4-FFF2-40B4-BE49-F238E27FC236}">
                  <a16:creationId xmlns:a16="http://schemas.microsoft.com/office/drawing/2014/main" id="{A4379A9D-97F9-F026-2F82-EC2F0FA005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340505" y="4745648"/>
              <a:ext cx="361484" cy="300198"/>
            </a:xfrm>
            <a:prstGeom prst="rect">
              <a:avLst/>
            </a:prstGeom>
          </p:spPr>
        </p:pic>
        <p:pic>
          <p:nvPicPr>
            <p:cNvPr id="80" name="그림 79" descr="노랑, 그래픽, 원, 디자인이(가) 표시된 사진&#10;&#10;자동 생성된 설명">
              <a:extLst>
                <a:ext uri="{FF2B5EF4-FFF2-40B4-BE49-F238E27FC236}">
                  <a16:creationId xmlns:a16="http://schemas.microsoft.com/office/drawing/2014/main" id="{E9F01B66-7C69-1F84-37B9-621A6A523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76862" y="4745648"/>
              <a:ext cx="361484" cy="300198"/>
            </a:xfrm>
            <a:prstGeom prst="rect">
              <a:avLst/>
            </a:prstGeom>
          </p:spPr>
        </p:pic>
        <p:pic>
          <p:nvPicPr>
            <p:cNvPr id="81" name="그림 80" descr="노랑, 그래픽, 원, 디자인이(가) 표시된 사진&#10;&#10;자동 생성된 설명">
              <a:extLst>
                <a:ext uri="{FF2B5EF4-FFF2-40B4-BE49-F238E27FC236}">
                  <a16:creationId xmlns:a16="http://schemas.microsoft.com/office/drawing/2014/main" id="{8086CF0B-3155-47D7-A196-E2B8488E2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76862" y="4666187"/>
              <a:ext cx="361484" cy="300198"/>
            </a:xfrm>
            <a:prstGeom prst="rect">
              <a:avLst/>
            </a:prstGeom>
          </p:spPr>
        </p:pic>
        <p:pic>
          <p:nvPicPr>
            <p:cNvPr id="82" name="그림 81" descr="노랑, 그래픽, 원, 디자인이(가) 표시된 사진&#10;&#10;자동 생성된 설명">
              <a:extLst>
                <a:ext uri="{FF2B5EF4-FFF2-40B4-BE49-F238E27FC236}">
                  <a16:creationId xmlns:a16="http://schemas.microsoft.com/office/drawing/2014/main" id="{CD4AC459-DE72-C88E-BB29-26FCA4ACA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91886" y="4666187"/>
              <a:ext cx="361484" cy="300198"/>
            </a:xfrm>
            <a:prstGeom prst="rect">
              <a:avLst/>
            </a:prstGeom>
          </p:spPr>
        </p:pic>
        <p:pic>
          <p:nvPicPr>
            <p:cNvPr id="83" name="그림 82" descr="노랑, 그래픽, 원, 디자인이(가) 표시된 사진&#10;&#10;자동 생성된 설명">
              <a:extLst>
                <a:ext uri="{FF2B5EF4-FFF2-40B4-BE49-F238E27FC236}">
                  <a16:creationId xmlns:a16="http://schemas.microsoft.com/office/drawing/2014/main" id="{C7714DBD-5446-3F71-7072-3C2E45C6E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82875" y="4808786"/>
              <a:ext cx="361484" cy="300198"/>
            </a:xfrm>
            <a:prstGeom prst="rect">
              <a:avLst/>
            </a:prstGeom>
          </p:spPr>
        </p:pic>
        <p:pic>
          <p:nvPicPr>
            <p:cNvPr id="84" name="그림 83" descr="노랑, 그래픽, 원, 디자인이(가) 표시된 사진&#10;&#10;자동 생성된 설명">
              <a:extLst>
                <a:ext uri="{FF2B5EF4-FFF2-40B4-BE49-F238E27FC236}">
                  <a16:creationId xmlns:a16="http://schemas.microsoft.com/office/drawing/2014/main" id="{F5FC86F6-FBBA-288A-ACA2-DA4E3F955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630476" y="4788020"/>
              <a:ext cx="361484" cy="300198"/>
            </a:xfrm>
            <a:prstGeom prst="rect">
              <a:avLst/>
            </a:prstGeom>
          </p:spPr>
        </p:pic>
        <p:pic>
          <p:nvPicPr>
            <p:cNvPr id="85" name="그림 84" descr="노랑, 그래픽, 원, 디자인이(가) 표시된 사진&#10;&#10;자동 생성된 설명">
              <a:extLst>
                <a:ext uri="{FF2B5EF4-FFF2-40B4-BE49-F238E27FC236}">
                  <a16:creationId xmlns:a16="http://schemas.microsoft.com/office/drawing/2014/main" id="{BF7DECBC-167F-4595-30FB-B167935C9A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764474" y="4788020"/>
              <a:ext cx="361484" cy="300198"/>
            </a:xfrm>
            <a:prstGeom prst="rect">
              <a:avLst/>
            </a:prstGeom>
          </p:spPr>
        </p:pic>
        <p:pic>
          <p:nvPicPr>
            <p:cNvPr id="87" name="그림 86" descr="노랑, 그래픽, 원, 디자인이(가) 표시된 사진&#10;&#10;자동 생성된 설명">
              <a:extLst>
                <a:ext uri="{FF2B5EF4-FFF2-40B4-BE49-F238E27FC236}">
                  <a16:creationId xmlns:a16="http://schemas.microsoft.com/office/drawing/2014/main" id="{236CA4FA-85FC-0A19-CB6B-E87D43AC470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912075" y="4713966"/>
              <a:ext cx="361484" cy="300198"/>
            </a:xfrm>
            <a:prstGeom prst="rect">
              <a:avLst/>
            </a:prstGeom>
          </p:spPr>
        </p:pic>
        <p:pic>
          <p:nvPicPr>
            <p:cNvPr id="88" name="그림 87" descr="노랑, 그래픽, 원, 디자인이(가) 표시된 사진&#10;&#10;자동 생성된 설명">
              <a:extLst>
                <a:ext uri="{FF2B5EF4-FFF2-40B4-BE49-F238E27FC236}">
                  <a16:creationId xmlns:a16="http://schemas.microsoft.com/office/drawing/2014/main" id="{43590131-EE14-6533-2648-D05C304F5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868214" y="4810394"/>
              <a:ext cx="361484" cy="300198"/>
            </a:xfrm>
            <a:prstGeom prst="rect">
              <a:avLst/>
            </a:prstGeom>
          </p:spPr>
        </p:pic>
        <p:pic>
          <p:nvPicPr>
            <p:cNvPr id="90" name="그림 89" descr="픽셀, 다채로움, 사각형, 상징이(가) 표시된 사진&#10;&#10;자동 생성된 설명">
              <a:extLst>
                <a:ext uri="{FF2B5EF4-FFF2-40B4-BE49-F238E27FC236}">
                  <a16:creationId xmlns:a16="http://schemas.microsoft.com/office/drawing/2014/main" id="{51FAC5C9-2E55-8E71-14E0-B91106897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2098114">
              <a:off x="9323579" y="4739057"/>
              <a:ext cx="177966" cy="208084"/>
            </a:xfrm>
            <a:prstGeom prst="rect">
              <a:avLst/>
            </a:prstGeom>
          </p:spPr>
        </p:pic>
        <p:pic>
          <p:nvPicPr>
            <p:cNvPr id="91" name="그림 90" descr="픽셀, 다채로움, 사각형, 상징이(가) 표시된 사진&#10;&#10;자동 생성된 설명">
              <a:extLst>
                <a:ext uri="{FF2B5EF4-FFF2-40B4-BE49-F238E27FC236}">
                  <a16:creationId xmlns:a16="http://schemas.microsoft.com/office/drawing/2014/main" id="{7765A506-A3CC-7074-4664-AEC49591E1C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9304445">
              <a:off x="9889975" y="4753345"/>
              <a:ext cx="177966" cy="208084"/>
            </a:xfrm>
            <a:prstGeom prst="rect">
              <a:avLst/>
            </a:prstGeom>
          </p:spPr>
        </p:pic>
        <p:pic>
          <p:nvPicPr>
            <p:cNvPr id="93" name="그림 92" descr="픽셀, 다채로움, 사각형, 상징이(가) 표시된 사진&#10;&#10;자동 생성된 설명">
              <a:extLst>
                <a:ext uri="{FF2B5EF4-FFF2-40B4-BE49-F238E27FC236}">
                  <a16:creationId xmlns:a16="http://schemas.microsoft.com/office/drawing/2014/main" id="{1CB6A30A-C9DC-C702-08AD-0644D6ADE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9609815">
              <a:off x="9619628" y="4839239"/>
              <a:ext cx="177966" cy="208084"/>
            </a:xfrm>
            <a:prstGeom prst="rect">
              <a:avLst/>
            </a:prstGeom>
          </p:spPr>
        </p:pic>
        <p:pic>
          <p:nvPicPr>
            <p:cNvPr id="86" name="그림 85" descr="노랑, 그래픽, 원, 디자인이(가) 표시된 사진&#10;&#10;자동 생성된 설명">
              <a:extLst>
                <a:ext uri="{FF2B5EF4-FFF2-40B4-BE49-F238E27FC236}">
                  <a16:creationId xmlns:a16="http://schemas.microsoft.com/office/drawing/2014/main" id="{5550A43A-8E42-B9A8-4118-D47186A694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713293" y="4713966"/>
              <a:ext cx="361484" cy="300198"/>
            </a:xfrm>
            <a:prstGeom prst="rect">
              <a:avLst/>
            </a:prstGeom>
          </p:spPr>
        </p:pic>
        <p:pic>
          <p:nvPicPr>
            <p:cNvPr id="92" name="그림 91" descr="픽셀, 다채로움, 사각형, 상징이(가) 표시된 사진&#10;&#10;자동 생성된 설명">
              <a:extLst>
                <a:ext uri="{FF2B5EF4-FFF2-40B4-BE49-F238E27FC236}">
                  <a16:creationId xmlns:a16="http://schemas.microsoft.com/office/drawing/2014/main" id="{2A01EACD-8357-CC57-1AC7-8FD3E2AA853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323474">
              <a:off x="9400120" y="4744767"/>
              <a:ext cx="177966" cy="208084"/>
            </a:xfrm>
            <a:prstGeom prst="rect">
              <a:avLst/>
            </a:prstGeom>
          </p:spPr>
        </p:pic>
        <p:pic>
          <p:nvPicPr>
            <p:cNvPr id="89" name="그림 88" descr="노랑, 그래픽, 원, 디자인이(가) 표시된 사진&#10;&#10;자동 생성된 설명">
              <a:extLst>
                <a:ext uri="{FF2B5EF4-FFF2-40B4-BE49-F238E27FC236}">
                  <a16:creationId xmlns:a16="http://schemas.microsoft.com/office/drawing/2014/main" id="{83BFA36D-6AA4-A43C-4BCB-4CAA4B6B48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601062" y="4802894"/>
              <a:ext cx="361484" cy="300198"/>
            </a:xfrm>
            <a:prstGeom prst="rect">
              <a:avLst/>
            </a:prstGeom>
          </p:spPr>
        </p:pic>
        <p:pic>
          <p:nvPicPr>
            <p:cNvPr id="94" name="그림 93" descr="노랑, 그래픽, 원, 디자인이(가) 표시된 사진&#10;&#10;자동 생성된 설명">
              <a:extLst>
                <a:ext uri="{FF2B5EF4-FFF2-40B4-BE49-F238E27FC236}">
                  <a16:creationId xmlns:a16="http://schemas.microsoft.com/office/drawing/2014/main" id="{E9ECF9DA-ACD7-A57E-910D-78D73C8DE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96758" y="4802894"/>
              <a:ext cx="361484" cy="3001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5525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>
            <a:spLocks noGrp="1"/>
          </p:cNvSpPr>
          <p:nvPr>
            <p:ph type="ctrTitle"/>
          </p:nvPr>
        </p:nvSpPr>
        <p:spPr>
          <a:xfrm>
            <a:off x="1524000" y="3039244"/>
            <a:ext cx="9144000" cy="77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en-US" altLang="ko-KR" sz="3600" dirty="0"/>
              <a:t>3. </a:t>
            </a:r>
            <a:r>
              <a:rPr lang="ko-KR" altLang="en-US" sz="3600" dirty="0"/>
              <a:t>변경사항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890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D849767-B58F-5F0E-BE14-DA9C09C3DBF0}"/>
              </a:ext>
            </a:extLst>
          </p:cNvPr>
          <p:cNvGrpSpPr/>
          <p:nvPr/>
        </p:nvGrpSpPr>
        <p:grpSpPr>
          <a:xfrm>
            <a:off x="1643427" y="1926842"/>
            <a:ext cx="3895602" cy="3004317"/>
            <a:chOff x="1643427" y="1039424"/>
            <a:chExt cx="3895602" cy="3004317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78A9FA6E-78DD-679B-DBD5-A091925898F6}"/>
                </a:ext>
              </a:extLst>
            </p:cNvPr>
            <p:cNvGrpSpPr/>
            <p:nvPr/>
          </p:nvGrpSpPr>
          <p:grpSpPr>
            <a:xfrm>
              <a:off x="1643427" y="1039424"/>
              <a:ext cx="3235165" cy="769441"/>
              <a:chOff x="1643427" y="986374"/>
              <a:chExt cx="3235165" cy="769441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53CB12-5D2B-A066-C670-C9FFB3B03005}"/>
                  </a:ext>
                </a:extLst>
              </p:cNvPr>
              <p:cNvSpPr txBox="1"/>
              <p:nvPr/>
            </p:nvSpPr>
            <p:spPr>
              <a:xfrm>
                <a:off x="1643427" y="986374"/>
                <a:ext cx="83869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dirty="0">
                    <a:latin typeface="+mn-ea"/>
                    <a:ea typeface="+mn-ea"/>
                  </a:rPr>
                  <a:t>01</a:t>
                </a:r>
                <a:endParaRPr lang="ko-KR" altLang="en-US" sz="4400" b="1" dirty="0">
                  <a:latin typeface="+mn-ea"/>
                  <a:ea typeface="+mn-ea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1BFE11A-6559-B9B0-F1D2-7923BD44C3F5}"/>
                  </a:ext>
                </a:extLst>
              </p:cNvPr>
              <p:cNvSpPr txBox="1"/>
              <p:nvPr/>
            </p:nvSpPr>
            <p:spPr>
              <a:xfrm>
                <a:off x="2914593" y="1138059"/>
                <a:ext cx="19639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800" b="1" dirty="0">
                    <a:latin typeface="+mn-ea"/>
                    <a:ea typeface="+mn-ea"/>
                  </a:rPr>
                  <a:t>소탕 시스템 개요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FFC2653-1500-1CDE-C753-787D23506AE3}"/>
                  </a:ext>
                </a:extLst>
              </p:cNvPr>
              <p:cNvSpPr txBox="1"/>
              <p:nvPr/>
            </p:nvSpPr>
            <p:spPr>
              <a:xfrm>
                <a:off x="2914593" y="1509594"/>
                <a:ext cx="193514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시스템 접근 조건</a:t>
                </a:r>
                <a:r>
                  <a:rPr lang="en-US" altLang="ko-KR" sz="1000" dirty="0"/>
                  <a:t> / </a:t>
                </a:r>
                <a:r>
                  <a:rPr lang="ko-KR" altLang="en-US" sz="1000" dirty="0"/>
                  <a:t>시스템 구조</a:t>
                </a: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5D1C6A2A-5881-9C59-07FF-E7DB915666AD}"/>
                </a:ext>
              </a:extLst>
            </p:cNvPr>
            <p:cNvGrpSpPr/>
            <p:nvPr/>
          </p:nvGrpSpPr>
          <p:grpSpPr>
            <a:xfrm>
              <a:off x="1643427" y="2156862"/>
              <a:ext cx="3895602" cy="769441"/>
              <a:chOff x="1643427" y="2096600"/>
              <a:chExt cx="3895602" cy="769441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668B8AE-0833-6F85-F348-BE96166E0281}"/>
                  </a:ext>
                </a:extLst>
              </p:cNvPr>
              <p:cNvSpPr txBox="1"/>
              <p:nvPr/>
            </p:nvSpPr>
            <p:spPr>
              <a:xfrm>
                <a:off x="1643427" y="2096600"/>
                <a:ext cx="83869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dirty="0">
                    <a:latin typeface="+mn-ea"/>
                    <a:ea typeface="+mn-ea"/>
                  </a:rPr>
                  <a:t>02</a:t>
                </a:r>
                <a:endParaRPr lang="ko-KR" altLang="en-US" sz="4400" b="1" dirty="0">
                  <a:latin typeface="+mn-ea"/>
                  <a:ea typeface="+mn-ea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FA3F72F-BC30-1449-5228-B2AE7B54BCD1}"/>
                  </a:ext>
                </a:extLst>
              </p:cNvPr>
              <p:cNvSpPr txBox="1"/>
              <p:nvPr/>
            </p:nvSpPr>
            <p:spPr>
              <a:xfrm>
                <a:off x="2914593" y="2243118"/>
                <a:ext cx="19639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800" b="1" dirty="0">
                    <a:latin typeface="+mn-ea"/>
                    <a:ea typeface="+mn-ea"/>
                  </a:rPr>
                  <a:t>소탕 시스템 상세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536FFEB-A534-53B7-00F0-EFFA4FD3C873}"/>
                  </a:ext>
                </a:extLst>
              </p:cNvPr>
              <p:cNvSpPr txBox="1"/>
              <p:nvPr/>
            </p:nvSpPr>
            <p:spPr>
              <a:xfrm>
                <a:off x="2914593" y="2614653"/>
                <a:ext cx="262443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소탕 진행 방식 </a:t>
                </a:r>
                <a:r>
                  <a:rPr lang="en-US" altLang="ko-KR" sz="1000" dirty="0"/>
                  <a:t>/ </a:t>
                </a:r>
                <a:r>
                  <a:rPr lang="ko-KR" altLang="en-US" sz="1000" dirty="0"/>
                  <a:t>획득 재화 </a:t>
                </a:r>
                <a:r>
                  <a:rPr lang="en-US" altLang="ko-KR" sz="1000" dirty="0"/>
                  <a:t>/ </a:t>
                </a:r>
                <a:r>
                  <a:rPr lang="ko-KR" altLang="en-US" sz="1000" dirty="0"/>
                  <a:t>최대 소탕 시간</a:t>
                </a: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F2075A1B-A342-71A7-34DC-7D9D871BBCA1}"/>
                </a:ext>
              </a:extLst>
            </p:cNvPr>
            <p:cNvGrpSpPr/>
            <p:nvPr/>
          </p:nvGrpSpPr>
          <p:grpSpPr>
            <a:xfrm>
              <a:off x="1673164" y="3274300"/>
              <a:ext cx="2349425" cy="769441"/>
              <a:chOff x="1673164" y="3222519"/>
              <a:chExt cx="2349425" cy="769441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BA44AE8-ED44-545E-562F-FF04F59785DC}"/>
                  </a:ext>
                </a:extLst>
              </p:cNvPr>
              <p:cNvSpPr txBox="1"/>
              <p:nvPr/>
            </p:nvSpPr>
            <p:spPr>
              <a:xfrm>
                <a:off x="1673164" y="3222519"/>
                <a:ext cx="83869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dirty="0">
                    <a:latin typeface="+mn-ea"/>
                    <a:ea typeface="+mn-ea"/>
                  </a:rPr>
                  <a:t>03</a:t>
                </a:r>
                <a:endParaRPr lang="ko-KR" altLang="en-US" sz="4400" b="1" dirty="0">
                  <a:latin typeface="+mn-ea"/>
                  <a:ea typeface="+mn-ea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9560D91-0B3C-A4A0-DDD0-7FEDE821840D}"/>
                  </a:ext>
                </a:extLst>
              </p:cNvPr>
              <p:cNvSpPr txBox="1"/>
              <p:nvPr/>
            </p:nvSpPr>
            <p:spPr>
              <a:xfrm>
                <a:off x="2914593" y="3422573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800" b="1" dirty="0">
                    <a:latin typeface="+mn-ea"/>
                    <a:ea typeface="+mn-ea"/>
                  </a:rPr>
                  <a:t>변경사항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27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>
            <a:spLocks noGrp="1"/>
          </p:cNvSpPr>
          <p:nvPr>
            <p:ph type="ctrTitle"/>
          </p:nvPr>
        </p:nvSpPr>
        <p:spPr>
          <a:xfrm>
            <a:off x="1524000" y="3039244"/>
            <a:ext cx="9144000" cy="77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en-US" altLang="ko-KR" sz="3600" dirty="0"/>
              <a:t>1. </a:t>
            </a:r>
            <a:r>
              <a:rPr lang="ko-KR" altLang="en-US" sz="3600" dirty="0"/>
              <a:t>소탕 시스템 개요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397505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1-1. </a:t>
            </a:r>
            <a:r>
              <a:rPr lang="ko-KR" altLang="en-US" dirty="0"/>
              <a:t>소탕 시스템 개요</a:t>
            </a:r>
          </a:p>
        </p:txBody>
      </p:sp>
      <p:sp>
        <p:nvSpPr>
          <p:cNvPr id="3" name="Google Shape;58;p5">
            <a:extLst>
              <a:ext uri="{FF2B5EF4-FFF2-40B4-BE49-F238E27FC236}">
                <a16:creationId xmlns:a16="http://schemas.microsoft.com/office/drawing/2014/main" id="{9410A33C-F46D-E953-3CD1-2553BBD50664}"/>
              </a:ext>
            </a:extLst>
          </p:cNvPr>
          <p:cNvSpPr txBox="1">
            <a:spLocks/>
          </p:cNvSpPr>
          <p:nvPr/>
        </p:nvSpPr>
        <p:spPr>
          <a:xfrm>
            <a:off x="838200" y="1078607"/>
            <a:ext cx="10515599" cy="2350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시스템 정의</a:t>
            </a:r>
            <a:endParaRPr lang="en-US" altLang="ko-KR" sz="4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소탕 시스템은 성장을 목표로 제시하고</a:t>
            </a:r>
            <a:r>
              <a:rPr lang="en-US" altLang="ko-KR" sz="1200" dirty="0"/>
              <a:t>,</a:t>
            </a:r>
            <a:r>
              <a:rPr lang="ko-KR" altLang="en-US" sz="1200" dirty="0"/>
              <a:t> 접속하지 않아도 재화를 수급할 수 있도록 보상을 지급하는 방치 시스템의 일종이다</a:t>
            </a:r>
            <a:r>
              <a:rPr lang="en-US" altLang="ko-KR" sz="1200" dirty="0"/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endParaRPr lang="en-US" altLang="ko-KR" sz="1200" dirty="0"/>
          </a:p>
          <a:p>
            <a:pPr marL="285750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400" dirty="0"/>
              <a:t>시스템 접근 방법</a:t>
            </a:r>
            <a:endParaRPr lang="en-US" altLang="ko-KR" sz="14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en-US" altLang="ko-KR" sz="1200" dirty="0"/>
              <a:t>[</a:t>
            </a:r>
            <a:r>
              <a:rPr lang="ko-KR" altLang="en-US" sz="1200" dirty="0"/>
              <a:t>메인 화면</a:t>
            </a:r>
            <a:r>
              <a:rPr lang="en-US" altLang="ko-KR" sz="1200" dirty="0"/>
              <a:t>] -&gt; [X-Y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소탕중</a:t>
            </a:r>
            <a:r>
              <a:rPr lang="en-US" altLang="ko-KR" sz="1200" dirty="0"/>
              <a:t>] -&gt; [</a:t>
            </a:r>
            <a:r>
              <a:rPr lang="ko-KR" altLang="en-US" sz="1200" dirty="0"/>
              <a:t>소탕 스테이지 선택</a:t>
            </a:r>
            <a:r>
              <a:rPr lang="en-US" altLang="ko-KR" sz="1200" dirty="0"/>
              <a:t>]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소탕 스테이지는 </a:t>
            </a:r>
            <a:r>
              <a:rPr lang="en-US" altLang="ko-KR" sz="1200" dirty="0"/>
              <a:t>‘</a:t>
            </a:r>
            <a:r>
              <a:rPr lang="ko-KR" altLang="en-US" sz="1200" b="1" dirty="0">
                <a:solidFill>
                  <a:srgbClr val="FF0000"/>
                </a:solidFill>
              </a:rPr>
              <a:t>내가 접근 가능한 가장 높은 일반 스테이지</a:t>
            </a:r>
            <a:r>
              <a:rPr lang="en-US" altLang="ko-KR" sz="1200" dirty="0"/>
              <a:t>‘</a:t>
            </a:r>
            <a:r>
              <a:rPr lang="ko-KR" altLang="en-US" sz="1200" dirty="0"/>
              <a:t>까지 중 하나를 선택할 수 있다</a:t>
            </a:r>
            <a:r>
              <a:rPr lang="en-US" altLang="ko-KR" sz="1200" dirty="0"/>
              <a:t>.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7806CA72-088A-7BFA-C95B-678B484D19D6}"/>
              </a:ext>
            </a:extLst>
          </p:cNvPr>
          <p:cNvSpPr txBox="1"/>
          <p:nvPr/>
        </p:nvSpPr>
        <p:spPr>
          <a:xfrm>
            <a:off x="1074049" y="367089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779DAA65-5DBB-1B79-C9EB-6C64FBE25305}"/>
              </a:ext>
            </a:extLst>
          </p:cNvPr>
          <p:cNvSpPr txBox="1"/>
          <p:nvPr/>
        </p:nvSpPr>
        <p:spPr>
          <a:xfrm>
            <a:off x="1867426" y="404897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274" name="그림 273">
            <a:extLst>
              <a:ext uri="{FF2B5EF4-FFF2-40B4-BE49-F238E27FC236}">
                <a16:creationId xmlns:a16="http://schemas.microsoft.com/office/drawing/2014/main" id="{A5EF5A24-53F9-2EF9-4A0D-1DB7DC11E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426" y="3670895"/>
            <a:ext cx="5701352" cy="1911790"/>
          </a:xfrm>
          <a:prstGeom prst="rect">
            <a:avLst/>
          </a:prstGeom>
        </p:spPr>
      </p:pic>
      <p:sp>
        <p:nvSpPr>
          <p:cNvPr id="254" name="TextBox 253">
            <a:extLst>
              <a:ext uri="{FF2B5EF4-FFF2-40B4-BE49-F238E27FC236}">
                <a16:creationId xmlns:a16="http://schemas.microsoft.com/office/drawing/2014/main" id="{90E5E0D5-B77F-F844-5D8F-89B16F0C7C96}"/>
              </a:ext>
            </a:extLst>
          </p:cNvPr>
          <p:cNvSpPr txBox="1"/>
          <p:nvPr/>
        </p:nvSpPr>
        <p:spPr>
          <a:xfrm>
            <a:off x="6181956" y="4226680"/>
            <a:ext cx="441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275" name="그림 274">
            <a:extLst>
              <a:ext uri="{FF2B5EF4-FFF2-40B4-BE49-F238E27FC236}">
                <a16:creationId xmlns:a16="http://schemas.microsoft.com/office/drawing/2014/main" id="{FA2383AE-BF1B-B9F8-5064-EACF74FE47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0009" y="3670895"/>
            <a:ext cx="3442583" cy="1911790"/>
          </a:xfrm>
          <a:prstGeom prst="rect">
            <a:avLst/>
          </a:prstGeom>
        </p:spPr>
      </p:pic>
      <p:sp>
        <p:nvSpPr>
          <p:cNvPr id="276" name="TextBox 275">
            <a:extLst>
              <a:ext uri="{FF2B5EF4-FFF2-40B4-BE49-F238E27FC236}">
                <a16:creationId xmlns:a16="http://schemas.microsoft.com/office/drawing/2014/main" id="{B7D84E7E-C8B7-9FE5-B444-5BDFE826A1CC}"/>
              </a:ext>
            </a:extLst>
          </p:cNvPr>
          <p:cNvSpPr txBox="1"/>
          <p:nvPr/>
        </p:nvSpPr>
        <p:spPr>
          <a:xfrm>
            <a:off x="8162925" y="5656282"/>
            <a:ext cx="2214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접근 불가능한 스테이지는 비활성화</a:t>
            </a:r>
          </a:p>
        </p:txBody>
      </p:sp>
    </p:spTree>
    <p:extLst>
      <p:ext uri="{BB962C8B-B14F-4D97-AF65-F5344CB8AC3E}">
        <p14:creationId xmlns:p14="http://schemas.microsoft.com/office/powerpoint/2010/main" val="3273636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1-2. </a:t>
            </a:r>
            <a:r>
              <a:rPr lang="ko-KR" altLang="en-US" dirty="0"/>
              <a:t>시스템 접근 조건</a:t>
            </a:r>
          </a:p>
        </p:txBody>
      </p:sp>
      <p:sp>
        <p:nvSpPr>
          <p:cNvPr id="3" name="Google Shape;58;p5">
            <a:extLst>
              <a:ext uri="{FF2B5EF4-FFF2-40B4-BE49-F238E27FC236}">
                <a16:creationId xmlns:a16="http://schemas.microsoft.com/office/drawing/2014/main" id="{9410A33C-F46D-E953-3CD1-2553BBD50664}"/>
              </a:ext>
            </a:extLst>
          </p:cNvPr>
          <p:cNvSpPr txBox="1">
            <a:spLocks/>
          </p:cNvSpPr>
          <p:nvPr/>
        </p:nvSpPr>
        <p:spPr>
          <a:xfrm>
            <a:off x="838200" y="1078607"/>
            <a:ext cx="10515599" cy="53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소탕 스테이지는 내가 접근 가능한 가장 높은 일반 스테이지까지 선택 가능</a:t>
            </a:r>
            <a:endParaRPr lang="en-US" altLang="ko-KR" sz="1400" dirty="0"/>
          </a:p>
          <a:p>
            <a:pPr marL="685800" lvl="1" indent="-220980">
              <a:spcBef>
                <a:spcPts val="0"/>
              </a:spcBef>
              <a:buSzPct val="100000"/>
            </a:pPr>
            <a:r>
              <a:rPr lang="ko-KR" altLang="en-US" sz="1200" dirty="0"/>
              <a:t>각 챕터의 </a:t>
            </a:r>
            <a:r>
              <a:rPr lang="en-US" altLang="ko-KR" sz="1200" dirty="0"/>
              <a:t>5</a:t>
            </a:r>
            <a:r>
              <a:rPr lang="ko-KR" altLang="en-US" sz="1200" dirty="0"/>
              <a:t>스테이지는 보스 스테이지로</a:t>
            </a:r>
            <a:r>
              <a:rPr lang="en-US" altLang="ko-KR" sz="1200" dirty="0"/>
              <a:t>, </a:t>
            </a:r>
            <a:r>
              <a:rPr lang="ko-KR" altLang="en-US" sz="1200" dirty="0"/>
              <a:t>이에 해당하는 소탕 스테이지는 존재하지 않는다</a:t>
            </a:r>
            <a:r>
              <a:rPr lang="en-US" altLang="ko-KR" sz="1200" dirty="0"/>
              <a:t>.</a:t>
            </a:r>
          </a:p>
          <a:p>
            <a:pPr marL="685800" lvl="1" indent="-220980">
              <a:spcBef>
                <a:spcPts val="0"/>
              </a:spcBef>
              <a:buSzPct val="100000"/>
            </a:pPr>
            <a:r>
              <a:rPr lang="ko-KR" altLang="en-US" sz="1200" dirty="0"/>
              <a:t>따라서 만약 내가 클리어한 가장 높은 스테이지가 </a:t>
            </a:r>
            <a:r>
              <a:rPr lang="en-US" altLang="ko-KR" sz="1200" dirty="0"/>
              <a:t>5</a:t>
            </a:r>
            <a:r>
              <a:rPr lang="ko-KR" altLang="en-US" sz="1200" dirty="0"/>
              <a:t>챕터의 보스 스테이지인 </a:t>
            </a:r>
            <a:r>
              <a:rPr lang="en-US" altLang="ko-KR" sz="1200" dirty="0"/>
              <a:t>5-5</a:t>
            </a:r>
            <a:r>
              <a:rPr lang="ko-KR" altLang="en-US" sz="1200" dirty="0"/>
              <a:t>라면 소탕은 </a:t>
            </a:r>
            <a:r>
              <a:rPr lang="en-US" altLang="ko-KR" sz="1200" dirty="0"/>
              <a:t>5-4</a:t>
            </a:r>
            <a:r>
              <a:rPr lang="ko-KR" altLang="en-US" sz="1200" dirty="0"/>
              <a:t>까지 접근 가능하다</a:t>
            </a:r>
            <a:r>
              <a:rPr lang="en-US" altLang="ko-KR" sz="1200" dirty="0"/>
              <a:t>.</a:t>
            </a:r>
          </a:p>
          <a:p>
            <a:pPr marL="463868" lvl="1" indent="0">
              <a:lnSpc>
                <a:spcPct val="100000"/>
              </a:lnSpc>
              <a:spcBef>
                <a:spcPts val="700"/>
              </a:spcBef>
              <a:buSzPct val="140000"/>
              <a:buNone/>
            </a:pPr>
            <a:endParaRPr lang="en-US" altLang="ko-KR" sz="1200" dirty="0"/>
          </a:p>
          <a:p>
            <a:pPr marL="285750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400" dirty="0"/>
              <a:t>소탕 스테이지에서의 전투는 일반</a:t>
            </a:r>
            <a:r>
              <a:rPr lang="en-US" altLang="ko-KR" sz="1400" dirty="0"/>
              <a:t>, </a:t>
            </a:r>
            <a:r>
              <a:rPr lang="ko-KR" altLang="en-US" sz="1400" dirty="0"/>
              <a:t>보스 스테이지의 전투와 다른 데미지 공식 사용 </a:t>
            </a:r>
            <a:r>
              <a:rPr lang="en-US" altLang="ko-KR" sz="1400" dirty="0"/>
              <a:t>(</a:t>
            </a:r>
            <a:r>
              <a:rPr lang="en-US" altLang="ko-KR" sz="1400" dirty="0">
                <a:solidFill>
                  <a:srgbClr val="0070C0"/>
                </a:solidFill>
              </a:rPr>
              <a:t>7/11 </a:t>
            </a:r>
            <a:r>
              <a:rPr lang="ko-KR" altLang="en-US" sz="1400" dirty="0">
                <a:solidFill>
                  <a:srgbClr val="0070C0"/>
                </a:solidFill>
              </a:rPr>
              <a:t>회의 내용</a:t>
            </a:r>
            <a:r>
              <a:rPr lang="en-US" altLang="ko-KR" sz="1400" dirty="0"/>
              <a:t>)</a:t>
            </a:r>
            <a:endParaRPr lang="en-US" altLang="ko-KR" sz="12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컨트롤에 의존하여 스테이지를 클리어한 후 소탕을 시도하면 소탕 스테이지의 몬스터에게 역으로 죽을 수 있도록 설계한다</a:t>
            </a:r>
            <a:r>
              <a:rPr lang="en-US" altLang="ko-KR" sz="1200" dirty="0"/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오로지 체력</a:t>
            </a:r>
            <a:r>
              <a:rPr lang="en-US" altLang="ko-KR" sz="1200" dirty="0"/>
              <a:t>, </a:t>
            </a:r>
            <a:r>
              <a:rPr lang="ko-KR" altLang="en-US" sz="1200" dirty="0"/>
              <a:t>공격속도</a:t>
            </a:r>
            <a:r>
              <a:rPr lang="en-US" altLang="ko-KR" sz="1200" dirty="0"/>
              <a:t>, </a:t>
            </a:r>
            <a:r>
              <a:rPr lang="ko-KR" altLang="en-US" sz="1200" dirty="0"/>
              <a:t>공격력의 영향만 받도록 하여 잉여 능력치가 될 수도 있는 체력을 찍을 이유를 만든다</a:t>
            </a:r>
            <a:r>
              <a:rPr lang="en-US" altLang="ko-KR" sz="1200" dirty="0"/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몬스터와 플레이어가 </a:t>
            </a:r>
            <a:r>
              <a:rPr lang="en-US" altLang="ko-KR" sz="1200" dirty="0"/>
              <a:t>1:1</a:t>
            </a:r>
            <a:r>
              <a:rPr lang="ko-KR" altLang="en-US" sz="1200" dirty="0"/>
              <a:t>로 어느 한</a:t>
            </a:r>
            <a:r>
              <a:rPr lang="en-US" altLang="ko-KR" sz="1200" dirty="0"/>
              <a:t> </a:t>
            </a:r>
            <a:r>
              <a:rPr lang="ko-KR" altLang="en-US" sz="1200" dirty="0"/>
              <a:t>쪽의 </a:t>
            </a:r>
            <a:r>
              <a:rPr lang="en-US" altLang="ko-KR" sz="1200" dirty="0"/>
              <a:t>HP</a:t>
            </a:r>
            <a:r>
              <a:rPr lang="ko-KR" altLang="en-US" sz="1200" dirty="0"/>
              <a:t>가 </a:t>
            </a:r>
            <a:r>
              <a:rPr lang="en-US" altLang="ko-KR" sz="1200" dirty="0"/>
              <a:t>0</a:t>
            </a:r>
            <a:r>
              <a:rPr lang="ko-KR" altLang="en-US" sz="1200" dirty="0"/>
              <a:t>이 될 때까지 공격을 주고받는다</a:t>
            </a:r>
            <a:r>
              <a:rPr lang="en-US" altLang="ko-KR" sz="1200" dirty="0"/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만약 </a:t>
            </a:r>
            <a:r>
              <a:rPr lang="en-US" altLang="ko-KR" sz="1200" dirty="0"/>
              <a:t>1:1</a:t>
            </a:r>
            <a:r>
              <a:rPr lang="ko-KR" altLang="en-US" sz="1200" dirty="0"/>
              <a:t>에서 패배한다면 </a:t>
            </a:r>
            <a:r>
              <a:rPr lang="en-US" altLang="ko-KR" sz="1200" dirty="0"/>
              <a:t>(</a:t>
            </a:r>
            <a:r>
              <a:rPr lang="ko-KR" altLang="en-US" sz="1200" dirty="0"/>
              <a:t>플레이어의 </a:t>
            </a:r>
            <a:r>
              <a:rPr lang="en-US" altLang="ko-KR" sz="1200" dirty="0"/>
              <a:t>HP</a:t>
            </a:r>
            <a:r>
              <a:rPr lang="ko-KR" altLang="en-US" sz="1200" dirty="0"/>
              <a:t>가 </a:t>
            </a:r>
            <a:r>
              <a:rPr lang="en-US" altLang="ko-KR" sz="1200" dirty="0"/>
              <a:t>0</a:t>
            </a:r>
            <a:r>
              <a:rPr lang="ko-KR" altLang="en-US" sz="1200" dirty="0"/>
              <a:t>이 된다면</a:t>
            </a:r>
            <a:r>
              <a:rPr lang="en-US" altLang="ko-KR" sz="1200" dirty="0"/>
              <a:t>) </a:t>
            </a:r>
            <a:r>
              <a:rPr lang="ko-KR" altLang="en-US" sz="1200" dirty="0"/>
              <a:t>이전 스테이지에서 다시 소탕을 시도한다</a:t>
            </a:r>
            <a:r>
              <a:rPr lang="en-US" altLang="ko-KR" sz="1200" dirty="0"/>
              <a:t>. (5-1 </a:t>
            </a:r>
            <a:r>
              <a:rPr lang="ko-KR" altLang="en-US" sz="1200" dirty="0"/>
              <a:t>실패 시 </a:t>
            </a:r>
            <a:r>
              <a:rPr lang="en-US" altLang="ko-KR" sz="1200" dirty="0"/>
              <a:t>4-4</a:t>
            </a:r>
            <a:r>
              <a:rPr lang="ko-KR" altLang="en-US" sz="1200" dirty="0"/>
              <a:t>로 이동</a:t>
            </a:r>
            <a:r>
              <a:rPr lang="en-US" altLang="ko-KR" sz="1200" dirty="0"/>
              <a:t>)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만약 </a:t>
            </a:r>
            <a:r>
              <a:rPr lang="en-US" altLang="ko-KR" sz="1200" dirty="0"/>
              <a:t>1:1</a:t>
            </a:r>
            <a:r>
              <a:rPr lang="ko-KR" altLang="en-US" sz="1200" dirty="0"/>
              <a:t>에서 승리한다면 플레이어의 </a:t>
            </a:r>
            <a:r>
              <a:rPr lang="en-US" altLang="ko-KR" sz="1200" dirty="0"/>
              <a:t>HP</a:t>
            </a:r>
            <a:r>
              <a:rPr lang="ko-KR" altLang="en-US" sz="1200" dirty="0"/>
              <a:t>가 모두 회복되고</a:t>
            </a:r>
            <a:r>
              <a:rPr lang="en-US" altLang="ko-KR" sz="1200" dirty="0"/>
              <a:t>, </a:t>
            </a:r>
            <a:r>
              <a:rPr lang="ko-KR" altLang="en-US" sz="1200" dirty="0"/>
              <a:t>이를 반복한다</a:t>
            </a:r>
            <a:r>
              <a:rPr lang="en-US" altLang="ko-KR" sz="1200" dirty="0"/>
              <a:t>.</a:t>
            </a:r>
          </a:p>
          <a:p>
            <a:pPr marL="463868" lvl="1" indent="0">
              <a:lnSpc>
                <a:spcPct val="100000"/>
              </a:lnSpc>
              <a:spcBef>
                <a:spcPts val="700"/>
              </a:spcBef>
              <a:buSzPct val="140000"/>
              <a:buNone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196183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>
            <a:spLocks noGrp="1"/>
          </p:cNvSpPr>
          <p:nvPr>
            <p:ph type="ctrTitle"/>
          </p:nvPr>
        </p:nvSpPr>
        <p:spPr>
          <a:xfrm>
            <a:off x="1524000" y="3039244"/>
            <a:ext cx="9144000" cy="77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en-US" altLang="ko-KR" sz="3600" dirty="0"/>
              <a:t>2. </a:t>
            </a:r>
            <a:r>
              <a:rPr lang="ko-KR" altLang="en-US" sz="3600" dirty="0"/>
              <a:t>소탕 시스템 상세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1664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2-1. </a:t>
            </a:r>
            <a:r>
              <a:rPr lang="ko-KR" altLang="en-US" dirty="0"/>
              <a:t>소탕 진행 방식</a:t>
            </a:r>
          </a:p>
        </p:txBody>
      </p:sp>
      <p:sp>
        <p:nvSpPr>
          <p:cNvPr id="3" name="Google Shape;58;p5">
            <a:extLst>
              <a:ext uri="{FF2B5EF4-FFF2-40B4-BE49-F238E27FC236}">
                <a16:creationId xmlns:a16="http://schemas.microsoft.com/office/drawing/2014/main" id="{9410A33C-F46D-E953-3CD1-2553BBD50664}"/>
              </a:ext>
            </a:extLst>
          </p:cNvPr>
          <p:cNvSpPr txBox="1">
            <a:spLocks/>
          </p:cNvSpPr>
          <p:nvPr/>
        </p:nvSpPr>
        <p:spPr>
          <a:xfrm>
            <a:off x="838200" y="1078606"/>
            <a:ext cx="10515599" cy="4102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일반</a:t>
            </a:r>
            <a:r>
              <a:rPr lang="en-US" altLang="ko-KR" sz="1400" dirty="0"/>
              <a:t>, </a:t>
            </a:r>
            <a:r>
              <a:rPr lang="ko-KR" altLang="en-US" sz="1400" dirty="0"/>
              <a:t>보스 스테이지와 다른 데미지 계산</a:t>
            </a:r>
            <a:endParaRPr lang="en-US" altLang="ko-KR" sz="1400" dirty="0"/>
          </a:p>
          <a:p>
            <a:pPr marL="685800" lvl="1" indent="-220980">
              <a:spcBef>
                <a:spcPts val="0"/>
              </a:spcBef>
              <a:buSzPct val="100000"/>
            </a:pPr>
            <a:r>
              <a:rPr lang="ko-KR" altLang="en-US" sz="1200" dirty="0"/>
              <a:t>다른 능력치는 모두 배제하고</a:t>
            </a:r>
            <a:r>
              <a:rPr lang="en-US" altLang="ko-KR" sz="1200" dirty="0"/>
              <a:t>, </a:t>
            </a:r>
            <a:r>
              <a:rPr lang="ko-KR" altLang="en-US" sz="1200" dirty="0"/>
              <a:t>공격력과 공격 속도만으로 데미지를 측정한다</a:t>
            </a:r>
            <a:r>
              <a:rPr lang="en-US" altLang="ko-KR" sz="1200" dirty="0"/>
              <a:t>.</a:t>
            </a:r>
          </a:p>
          <a:p>
            <a:pPr marL="685800" lvl="1" indent="-220980">
              <a:spcBef>
                <a:spcPts val="0"/>
              </a:spcBef>
              <a:buSzPct val="100000"/>
            </a:pPr>
            <a:endParaRPr lang="en-US" altLang="ko-KR" sz="1200" dirty="0"/>
          </a:p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몬스터와 </a:t>
            </a:r>
            <a:r>
              <a:rPr lang="en-US" altLang="ko-KR" sz="1400" dirty="0"/>
              <a:t>1:1 </a:t>
            </a:r>
            <a:r>
              <a:rPr lang="ko-KR" altLang="en-US" sz="1400" dirty="0"/>
              <a:t>대결 진행</a:t>
            </a:r>
            <a:endParaRPr lang="en-US" altLang="ko-KR" sz="4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어느 한 쪽의 </a:t>
            </a:r>
            <a:r>
              <a:rPr lang="en-US" altLang="ko-KR" sz="1200" dirty="0"/>
              <a:t>HP</a:t>
            </a:r>
            <a:r>
              <a:rPr lang="ko-KR" altLang="en-US" sz="1200" dirty="0"/>
              <a:t>가 </a:t>
            </a:r>
            <a:r>
              <a:rPr lang="en-US" altLang="ko-KR" sz="1200" dirty="0"/>
              <a:t>0</a:t>
            </a:r>
            <a:r>
              <a:rPr lang="ko-KR" altLang="en-US" sz="1200" dirty="0"/>
              <a:t>이 될 때까지 공격력과 공격 속도에 비례한 공격을 주고받는다</a:t>
            </a:r>
            <a:r>
              <a:rPr lang="en-US" altLang="ko-KR" sz="1200" dirty="0"/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만약 플레이어의 </a:t>
            </a:r>
            <a:r>
              <a:rPr lang="en-US" altLang="ko-KR" sz="1200" dirty="0"/>
              <a:t>HP</a:t>
            </a:r>
            <a:r>
              <a:rPr lang="ko-KR" altLang="en-US" sz="1200" dirty="0"/>
              <a:t>가 먼저 </a:t>
            </a:r>
            <a:r>
              <a:rPr lang="en-US" altLang="ko-KR" sz="1200" dirty="0"/>
              <a:t>0</a:t>
            </a:r>
            <a:r>
              <a:rPr lang="ko-KR" altLang="en-US" sz="1200" dirty="0"/>
              <a:t>이 된다면 소탕에 실패한 것으로 간주하고</a:t>
            </a:r>
            <a:r>
              <a:rPr lang="en-US" altLang="ko-KR" sz="1200" dirty="0"/>
              <a:t>, </a:t>
            </a:r>
            <a:r>
              <a:rPr lang="ko-KR" altLang="en-US" sz="1200" dirty="0"/>
              <a:t>이전 소탕 스테이지로 이동한다</a:t>
            </a:r>
            <a:r>
              <a:rPr lang="en-US" altLang="ko-KR" sz="1200" dirty="0"/>
              <a:t>.</a:t>
            </a:r>
            <a:endParaRPr lang="en-US" altLang="ko-KR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만약 몬스터의 </a:t>
            </a:r>
            <a:r>
              <a:rPr lang="en-US" altLang="ko-KR" sz="1200" dirty="0"/>
              <a:t>HP</a:t>
            </a:r>
            <a:r>
              <a:rPr lang="ko-KR" altLang="en-US" sz="1200" dirty="0"/>
              <a:t>가 먼저 </a:t>
            </a:r>
            <a:r>
              <a:rPr lang="en-US" altLang="ko-KR" sz="1200" dirty="0"/>
              <a:t>0</a:t>
            </a:r>
            <a:r>
              <a:rPr lang="ko-KR" altLang="en-US" sz="1200" dirty="0"/>
              <a:t>이 된다면</a:t>
            </a:r>
            <a:r>
              <a:rPr lang="en-US" altLang="ko-KR" sz="1200" dirty="0"/>
              <a:t> </a:t>
            </a:r>
            <a:r>
              <a:rPr lang="ko-KR" altLang="en-US" sz="1200" dirty="0"/>
              <a:t>그에 해당하는 재화를 획득하고</a:t>
            </a:r>
            <a:r>
              <a:rPr lang="en-US" altLang="ko-KR" sz="1200" dirty="0"/>
              <a:t>, HP</a:t>
            </a:r>
            <a:r>
              <a:rPr lang="ko-KR" altLang="en-US" sz="1200" dirty="0"/>
              <a:t>를 모두 회복한 채 다시 </a:t>
            </a:r>
            <a:r>
              <a:rPr lang="en-US" altLang="ko-KR" sz="1200" dirty="0"/>
              <a:t>1:1 </a:t>
            </a:r>
            <a:r>
              <a:rPr lang="ko-KR" altLang="en-US" sz="1200" dirty="0"/>
              <a:t>대결을 진행한다</a:t>
            </a:r>
            <a:r>
              <a:rPr lang="en-US" altLang="ko-KR" sz="1200" dirty="0"/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endParaRPr lang="en-US" altLang="ko-KR" sz="12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endParaRPr lang="en-US" altLang="ko-KR" sz="1200" dirty="0"/>
          </a:p>
          <a:p>
            <a:pPr marL="285750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400" dirty="0"/>
              <a:t>소탕은 메인 화면</a:t>
            </a:r>
            <a:r>
              <a:rPr lang="en-US" altLang="ko-KR" sz="1400" dirty="0"/>
              <a:t>(</a:t>
            </a:r>
            <a:r>
              <a:rPr lang="ko-KR" altLang="en-US" sz="1400" dirty="0"/>
              <a:t>로비</a:t>
            </a:r>
            <a:r>
              <a:rPr lang="en-US" altLang="ko-KR" sz="1400" dirty="0"/>
              <a:t>)</a:t>
            </a:r>
            <a:r>
              <a:rPr lang="ko-KR" altLang="en-US" sz="1400" dirty="0"/>
              <a:t>에서 진행</a:t>
            </a:r>
            <a:endParaRPr lang="en-US" altLang="ko-KR" sz="14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메인 화면 위에 </a:t>
            </a:r>
            <a:r>
              <a:rPr lang="en-US" altLang="ko-KR" sz="1200" dirty="0"/>
              <a:t>UI</a:t>
            </a:r>
            <a:r>
              <a:rPr lang="ko-KR" altLang="en-US" sz="1200" dirty="0"/>
              <a:t>를 계속 쌓는 방식으로 구현하여 접속 중에도 방치 재화를 쌓을 수 있도록 한다</a:t>
            </a:r>
            <a:r>
              <a:rPr lang="en-US" altLang="ko-KR" sz="1200" dirty="0"/>
              <a:t>.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441337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그림 58">
            <a:extLst>
              <a:ext uri="{FF2B5EF4-FFF2-40B4-BE49-F238E27FC236}">
                <a16:creationId xmlns:a16="http://schemas.microsoft.com/office/drawing/2014/main" id="{616FFBAD-D059-687A-0E5E-839A1BE04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928" y="2975769"/>
            <a:ext cx="2769163" cy="154304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2-1. </a:t>
            </a:r>
            <a:r>
              <a:rPr lang="ko-KR" altLang="en-US" dirty="0"/>
              <a:t>소탕 진행 방식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DC8BB868-BAC2-1285-E2AC-16C918552C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400" y="2972877"/>
            <a:ext cx="2769163" cy="1541266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CFB38BD4-A8D2-1FE3-19A1-0D73C2EE2C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3456" y="2971094"/>
            <a:ext cx="2769164" cy="1543049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440C1502-58FA-B42E-25DE-1D2F83E8EB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3984" y="2971094"/>
            <a:ext cx="2769164" cy="1543049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CE4B6427-6A38-86A8-7137-79D4B5BC277D}"/>
              </a:ext>
            </a:extLst>
          </p:cNvPr>
          <p:cNvSpPr txBox="1"/>
          <p:nvPr/>
        </p:nvSpPr>
        <p:spPr>
          <a:xfrm>
            <a:off x="824674" y="4660166"/>
            <a:ext cx="18646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몬스터 처치</a:t>
            </a:r>
            <a:r>
              <a:rPr lang="en-US" altLang="ko-KR" sz="1000" dirty="0"/>
              <a:t>, </a:t>
            </a:r>
            <a:r>
              <a:rPr lang="ko-KR" altLang="en-US" sz="1000" dirty="0"/>
              <a:t>죽는 애니메이션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722770F-133D-71D0-605A-D8100DBE3BE8}"/>
              </a:ext>
            </a:extLst>
          </p:cNvPr>
          <p:cNvSpPr txBox="1"/>
          <p:nvPr/>
        </p:nvSpPr>
        <p:spPr>
          <a:xfrm>
            <a:off x="3952829" y="4660166"/>
            <a:ext cx="14093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재화 드랍 애니메이션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09055CB-F1E4-D5E9-602B-AD58666FE957}"/>
              </a:ext>
            </a:extLst>
          </p:cNvPr>
          <p:cNvSpPr txBox="1"/>
          <p:nvPr/>
        </p:nvSpPr>
        <p:spPr>
          <a:xfrm>
            <a:off x="6687447" y="4660166"/>
            <a:ext cx="1726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HP</a:t>
            </a:r>
            <a:r>
              <a:rPr lang="ko-KR" altLang="en-US" sz="1000" dirty="0"/>
              <a:t> </a:t>
            </a:r>
            <a:r>
              <a:rPr lang="en-US" altLang="ko-KR" sz="1000" dirty="0"/>
              <a:t>100%</a:t>
            </a:r>
            <a:r>
              <a:rPr lang="ko-KR" altLang="en-US" sz="1000" dirty="0"/>
              <a:t>로 다시 전투 진행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757D3F1-4386-15BA-27E4-931765811C93}"/>
              </a:ext>
            </a:extLst>
          </p:cNvPr>
          <p:cNvSpPr txBox="1"/>
          <p:nvPr/>
        </p:nvSpPr>
        <p:spPr>
          <a:xfrm>
            <a:off x="9073985" y="4660166"/>
            <a:ext cx="27691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재화가 보물상자 안으로 들어가는 애니메이션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3B05609C-F96F-E530-2024-65E3B02EEFAE}"/>
              </a:ext>
            </a:extLst>
          </p:cNvPr>
          <p:cNvCxnSpPr>
            <a:stCxn id="38" idx="3"/>
            <a:endCxn id="59" idx="1"/>
          </p:cNvCxnSpPr>
          <p:nvPr/>
        </p:nvCxnSpPr>
        <p:spPr>
          <a:xfrm>
            <a:off x="3141563" y="3743510"/>
            <a:ext cx="131365" cy="3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39EFBF61-FB85-28E5-C108-ABBFF1B6FF02}"/>
              </a:ext>
            </a:extLst>
          </p:cNvPr>
          <p:cNvCxnSpPr>
            <a:stCxn id="59" idx="3"/>
            <a:endCxn id="58" idx="1"/>
          </p:cNvCxnSpPr>
          <p:nvPr/>
        </p:nvCxnSpPr>
        <p:spPr>
          <a:xfrm flipV="1">
            <a:off x="6042091" y="3742619"/>
            <a:ext cx="131365" cy="4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7BC4A487-EFB4-C62E-BA81-86F9DF3FDE5B}"/>
              </a:ext>
            </a:extLst>
          </p:cNvPr>
          <p:cNvCxnSpPr>
            <a:stCxn id="58" idx="3"/>
            <a:endCxn id="90" idx="1"/>
          </p:cNvCxnSpPr>
          <p:nvPr/>
        </p:nvCxnSpPr>
        <p:spPr>
          <a:xfrm>
            <a:off x="8942620" y="3742619"/>
            <a:ext cx="1313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22235F9D-2618-6FEA-1E64-196FF9A9CABF}"/>
              </a:ext>
            </a:extLst>
          </p:cNvPr>
          <p:cNvCxnSpPr>
            <a:stCxn id="90" idx="0"/>
            <a:endCxn id="38" idx="0"/>
          </p:cNvCxnSpPr>
          <p:nvPr/>
        </p:nvCxnSpPr>
        <p:spPr>
          <a:xfrm rot="16200000" flipH="1" flipV="1">
            <a:off x="6106882" y="-1378807"/>
            <a:ext cx="1783" cy="8701584"/>
          </a:xfrm>
          <a:prstGeom prst="bentConnector3">
            <a:avLst>
              <a:gd name="adj1" fmla="val -3258693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202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2-2. </a:t>
            </a:r>
            <a:r>
              <a:rPr lang="ko-KR" altLang="en-US" dirty="0"/>
              <a:t>획득 재화</a:t>
            </a:r>
          </a:p>
        </p:txBody>
      </p:sp>
      <p:sp>
        <p:nvSpPr>
          <p:cNvPr id="3" name="Google Shape;58;p5">
            <a:extLst>
              <a:ext uri="{FF2B5EF4-FFF2-40B4-BE49-F238E27FC236}">
                <a16:creationId xmlns:a16="http://schemas.microsoft.com/office/drawing/2014/main" id="{9410A33C-F46D-E953-3CD1-2553BBD50664}"/>
              </a:ext>
            </a:extLst>
          </p:cNvPr>
          <p:cNvSpPr txBox="1">
            <a:spLocks/>
          </p:cNvSpPr>
          <p:nvPr/>
        </p:nvSpPr>
        <p:spPr>
          <a:xfrm>
            <a:off x="838200" y="1078605"/>
            <a:ext cx="10515599" cy="3036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획득 가능한 재화는 골드와 </a:t>
            </a:r>
            <a:r>
              <a:rPr lang="ko-KR" altLang="en-US" sz="1400" dirty="0" err="1"/>
              <a:t>마력석</a:t>
            </a:r>
            <a:endParaRPr lang="en-US" altLang="ko-KR" sz="1200" dirty="0"/>
          </a:p>
          <a:p>
            <a:pPr marL="685800" lvl="1" indent="-220980">
              <a:spcBef>
                <a:spcPts val="0"/>
              </a:spcBef>
              <a:buSzPct val="100000"/>
            </a:pPr>
            <a:r>
              <a:rPr lang="ko-KR" altLang="en-US" sz="1200" dirty="0"/>
              <a:t>추후 무기 드랍도 고려 가능</a:t>
            </a:r>
            <a:endParaRPr lang="en-US" altLang="ko-KR" sz="1200" dirty="0"/>
          </a:p>
          <a:p>
            <a:pPr marL="685800" lvl="1" indent="-220980">
              <a:spcBef>
                <a:spcPts val="0"/>
              </a:spcBef>
              <a:buSzPct val="100000"/>
            </a:pPr>
            <a:endParaRPr lang="en-US" altLang="ko-KR" sz="1200" dirty="0"/>
          </a:p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획득 </a:t>
            </a:r>
            <a:r>
              <a:rPr lang="ko-KR" altLang="en-US" sz="1400" dirty="0" err="1"/>
              <a:t>재화량은</a:t>
            </a:r>
            <a:r>
              <a:rPr lang="ko-KR" altLang="en-US" sz="1400" dirty="0"/>
              <a:t> 공격력</a:t>
            </a:r>
            <a:r>
              <a:rPr lang="en-US" altLang="ko-KR" sz="1400" dirty="0"/>
              <a:t>, </a:t>
            </a:r>
            <a:r>
              <a:rPr lang="ko-KR" altLang="en-US" sz="1400" dirty="0"/>
              <a:t>공격 속도에 비례한다</a:t>
            </a:r>
            <a:r>
              <a:rPr lang="en-US" altLang="ko-KR" sz="1400" dirty="0"/>
              <a:t>.</a:t>
            </a:r>
            <a:endParaRPr lang="en-US" altLang="ko-KR" sz="12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en-US" altLang="ko-KR" sz="1200" dirty="0"/>
              <a:t>SG</a:t>
            </a:r>
            <a:r>
              <a:rPr lang="ko-KR" altLang="en-US" sz="1200" dirty="0"/>
              <a:t>로 </a:t>
            </a:r>
            <a:r>
              <a:rPr lang="ko-KR" altLang="en-US" sz="1200" dirty="0" err="1"/>
              <a:t>원킬이</a:t>
            </a:r>
            <a:r>
              <a:rPr lang="ko-KR" altLang="en-US" sz="1200" dirty="0"/>
              <a:t> 나는 스테이지에선 </a:t>
            </a:r>
            <a:r>
              <a:rPr lang="en-US" altLang="ko-KR" sz="1200" dirty="0"/>
              <a:t>SG</a:t>
            </a:r>
            <a:r>
              <a:rPr lang="ko-KR" altLang="en-US" sz="1200" dirty="0"/>
              <a:t>이 가장 효율이 좋지만</a:t>
            </a:r>
            <a:r>
              <a:rPr lang="en-US" altLang="ko-KR" sz="1200" dirty="0"/>
              <a:t>, SG</a:t>
            </a:r>
            <a:r>
              <a:rPr lang="ko-KR" altLang="en-US" sz="1200" dirty="0"/>
              <a:t>로 </a:t>
            </a:r>
            <a:r>
              <a:rPr lang="ko-KR" altLang="en-US" sz="1200" dirty="0" err="1"/>
              <a:t>원킬이</a:t>
            </a:r>
            <a:r>
              <a:rPr lang="ko-KR" altLang="en-US" sz="1200" dirty="0"/>
              <a:t> 나지 않는 스테이지에선 </a:t>
            </a:r>
            <a:r>
              <a:rPr lang="en-US" altLang="ko-KR" sz="1200" dirty="0"/>
              <a:t>AR</a:t>
            </a:r>
            <a:r>
              <a:rPr lang="ko-KR" altLang="en-US" sz="1200" dirty="0"/>
              <a:t>의 효율이 더 좋다</a:t>
            </a:r>
            <a:r>
              <a:rPr lang="en-US" altLang="ko-KR" sz="1200" dirty="0"/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endParaRPr lang="en-US" altLang="ko-KR" sz="1200" dirty="0"/>
          </a:p>
          <a:p>
            <a:pPr marL="285750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400" dirty="0"/>
              <a:t>위의 두 내용을 조합하면 플레이어들의 성장 빌드에 다양한 선택지 제공 가능할 것으로 예상</a:t>
            </a:r>
            <a:endParaRPr lang="en-US" altLang="ko-KR" sz="14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en-US" altLang="ko-KR" sz="1200" dirty="0"/>
              <a:t>SG</a:t>
            </a:r>
            <a:r>
              <a:rPr lang="ko-KR" altLang="en-US" sz="1200" dirty="0"/>
              <a:t>로 </a:t>
            </a:r>
            <a:r>
              <a:rPr lang="ko-KR" altLang="en-US" sz="1200" dirty="0" err="1"/>
              <a:t>원킬이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안나더라도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에픽</a:t>
            </a:r>
            <a:r>
              <a:rPr lang="ko-KR" altLang="en-US" sz="1200" dirty="0"/>
              <a:t> 등급 무기를 </a:t>
            </a:r>
            <a:r>
              <a:rPr lang="ko-KR" altLang="en-US" sz="1200" dirty="0" err="1"/>
              <a:t>드랍하는</a:t>
            </a:r>
            <a:r>
              <a:rPr lang="ko-KR" altLang="en-US" sz="1200" dirty="0"/>
              <a:t> 곳</a:t>
            </a:r>
            <a:endParaRPr lang="en-US" altLang="ko-KR" sz="12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en-US" altLang="ko-KR" sz="1200" dirty="0"/>
              <a:t>SG</a:t>
            </a:r>
            <a:r>
              <a:rPr lang="ko-KR" altLang="en-US" sz="1200" dirty="0"/>
              <a:t>로 </a:t>
            </a:r>
            <a:r>
              <a:rPr lang="ko-KR" altLang="en-US" sz="1200" dirty="0" err="1"/>
              <a:t>원킬이</a:t>
            </a:r>
            <a:r>
              <a:rPr lang="ko-KR" altLang="en-US" sz="1200" dirty="0"/>
              <a:t> 가능하지만</a:t>
            </a:r>
            <a:r>
              <a:rPr lang="en-US" altLang="ko-KR" sz="1200" dirty="0"/>
              <a:t>, </a:t>
            </a:r>
            <a:r>
              <a:rPr lang="ko-KR" altLang="en-US" sz="1200" dirty="0"/>
              <a:t>레어 등급 무기를 </a:t>
            </a:r>
            <a:r>
              <a:rPr lang="ko-KR" altLang="en-US" sz="1200" dirty="0" err="1"/>
              <a:t>드랍하는</a:t>
            </a:r>
            <a:r>
              <a:rPr lang="ko-KR" altLang="en-US" sz="1200" dirty="0"/>
              <a:t> 곳</a:t>
            </a:r>
            <a:endParaRPr lang="en-US" altLang="ko-KR" sz="12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무엇이 더 필요한 </a:t>
            </a:r>
            <a:r>
              <a:rPr lang="ko-KR" altLang="en-US" sz="1200" dirty="0" err="1"/>
              <a:t>상황이냐에</a:t>
            </a:r>
            <a:r>
              <a:rPr lang="ko-KR" altLang="en-US" sz="1200" dirty="0"/>
              <a:t> 따라 </a:t>
            </a:r>
            <a:r>
              <a:rPr lang="en-US" altLang="ko-KR" sz="1200" dirty="0"/>
              <a:t>SG</a:t>
            </a:r>
            <a:r>
              <a:rPr lang="ko-KR" altLang="en-US" sz="1200" dirty="0"/>
              <a:t>보다 </a:t>
            </a:r>
            <a:r>
              <a:rPr lang="en-US" altLang="ko-KR" sz="1200" dirty="0"/>
              <a:t>AR</a:t>
            </a:r>
            <a:r>
              <a:rPr lang="ko-KR" altLang="en-US" sz="1200" dirty="0"/>
              <a:t>이 더 좋을 수도 있음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9244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5655</TotalTime>
  <Words>750</Words>
  <Application>Microsoft Office PowerPoint</Application>
  <PresentationFormat>와이드스크린</PresentationFormat>
  <Paragraphs>208</Paragraphs>
  <Slides>12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맑은 고딕</vt:lpstr>
      <vt:lpstr>Arial</vt:lpstr>
      <vt:lpstr>Office 테마</vt:lpstr>
      <vt:lpstr>소탕 시스템 기획</vt:lpstr>
      <vt:lpstr>목차</vt:lpstr>
      <vt:lpstr>1. 소탕 시스템 개요</vt:lpstr>
      <vt:lpstr>1-1. 소탕 시스템 개요</vt:lpstr>
      <vt:lpstr>1-2. 시스템 접근 조건</vt:lpstr>
      <vt:lpstr>2. 소탕 시스템 상세</vt:lpstr>
      <vt:lpstr>2-1. 소탕 진행 방식</vt:lpstr>
      <vt:lpstr>2-1. 소탕 진행 방식</vt:lpstr>
      <vt:lpstr>2-2. 획득 재화</vt:lpstr>
      <vt:lpstr>2-2. 획득 재화</vt:lpstr>
      <vt:lpstr>2-3. 최대 소탕 시간</vt:lpstr>
      <vt:lpstr>3. 변경사항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잠입 Action 게임 제안</dc:title>
  <dc:creator>Administrator</dc:creator>
  <cp:lastModifiedBy>조 준영</cp:lastModifiedBy>
  <cp:revision>717</cp:revision>
  <dcterms:created xsi:type="dcterms:W3CDTF">2017-09-26T02:52:19Z</dcterms:created>
  <dcterms:modified xsi:type="dcterms:W3CDTF">2023-07-14T05:00:07Z</dcterms:modified>
</cp:coreProperties>
</file>