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76" r:id="rId13"/>
    <p:sldId id="263" r:id="rId14"/>
    <p:sldId id="262" r:id="rId15"/>
    <p:sldId id="261" r:id="rId16"/>
    <p:sldId id="260" r:id="rId17"/>
    <p:sldId id="259" r:id="rId18"/>
    <p:sldId id="274" r:id="rId19"/>
    <p:sldId id="273" r:id="rId20"/>
    <p:sldId id="272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6A418-9255-4372-8AC1-06A0A64C7F3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0FF3B-DEBE-402A-B548-18A1A31E36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83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0FF3B-DEBE-402A-B548-18A1A31E369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2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48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57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1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7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28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3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79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6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44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8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450" y="1864911"/>
            <a:ext cx="10524781" cy="2387600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/>
              <a:t>Презентация к защите производственной практики</a:t>
            </a:r>
            <a:br>
              <a:rPr lang="ru-RU" sz="5400" dirty="0" smtClean="0"/>
            </a:br>
            <a:r>
              <a:rPr lang="ru-RU" sz="5400" dirty="0" smtClean="0"/>
              <a:t>«Формирование договора для водоснабжения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2468" y="4483865"/>
            <a:ext cx="9144000" cy="1401896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/>
              <a:t>Разработал</a:t>
            </a:r>
          </a:p>
          <a:p>
            <a:pPr algn="r"/>
            <a:r>
              <a:rPr lang="ru-RU" sz="1800" dirty="0" smtClean="0"/>
              <a:t>Студент группы 1282</a:t>
            </a:r>
          </a:p>
          <a:p>
            <a:pPr algn="r"/>
            <a:r>
              <a:rPr lang="ru-RU" sz="1800" dirty="0" smtClean="0"/>
              <a:t>Языков О.Д</a:t>
            </a:r>
            <a:r>
              <a:rPr lang="ru-RU" dirty="0" smtClean="0"/>
              <a:t>.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1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потоков данных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187" y="1690688"/>
            <a:ext cx="9612313" cy="47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потоков данных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875" y="1499870"/>
            <a:ext cx="9572625" cy="47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C:\Users\User\Desktop\Ласт\Диаграмма классов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2" y="1690688"/>
            <a:ext cx="8624888" cy="4777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759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363662"/>
            <a:ext cx="10261600" cy="5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7362" y="1331277"/>
            <a:ext cx="11158538" cy="52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28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71" y="969484"/>
            <a:ext cx="8443018" cy="57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49129" y="2131456"/>
            <a:ext cx="9493742" cy="30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данных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351" y="1485241"/>
            <a:ext cx="8899403" cy="45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 данных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59695" y="1578218"/>
            <a:ext cx="8611943" cy="40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14950" y="1259498"/>
            <a:ext cx="2828950" cy="54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141" y="100362"/>
            <a:ext cx="10515600" cy="47950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141" y="579864"/>
            <a:ext cx="10515600" cy="6099716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Введение</a:t>
            </a:r>
          </a:p>
          <a:p>
            <a:r>
              <a:rPr lang="ru-RU" sz="1400" dirty="0" smtClean="0"/>
              <a:t>ОБОСНОВАНИЕ СУБД И ЯЗЫКА ЗАПРОСОВ </a:t>
            </a:r>
          </a:p>
          <a:p>
            <a:r>
              <a:rPr lang="ru-RU" sz="1400" dirty="0" smtClean="0"/>
              <a:t>ОБОСНОВАНИЕ СРЕДЫ И ЯЗЫКА ПРОГРАММИРОВАНИЯ</a:t>
            </a:r>
          </a:p>
          <a:p>
            <a:r>
              <a:rPr lang="ru-RU" sz="1400" dirty="0" smtClean="0"/>
              <a:t>Описание входной информации</a:t>
            </a:r>
          </a:p>
          <a:p>
            <a:r>
              <a:rPr lang="ru-RU" sz="1400" dirty="0" smtClean="0"/>
              <a:t>Описание выходной информации</a:t>
            </a:r>
          </a:p>
          <a:p>
            <a:r>
              <a:rPr lang="ru-RU" sz="1400" dirty="0" smtClean="0"/>
              <a:t>Описание бизнес-процессов</a:t>
            </a:r>
          </a:p>
          <a:p>
            <a:r>
              <a:rPr lang="ru-RU" sz="1400" dirty="0" smtClean="0"/>
              <a:t>Описание бизнес-процессов</a:t>
            </a:r>
          </a:p>
          <a:p>
            <a:r>
              <a:rPr lang="ru-RU" sz="1400" dirty="0" smtClean="0"/>
              <a:t>Описание потоков данных</a:t>
            </a:r>
          </a:p>
          <a:p>
            <a:r>
              <a:rPr lang="ru-RU" sz="1400" dirty="0" smtClean="0"/>
              <a:t>Описание потоков данных</a:t>
            </a:r>
          </a:p>
          <a:p>
            <a:r>
              <a:rPr lang="ru-RU" sz="1400" dirty="0" smtClean="0"/>
              <a:t>Диаграмма классов</a:t>
            </a:r>
          </a:p>
          <a:p>
            <a:r>
              <a:rPr lang="ru-RU" sz="1400" dirty="0" smtClean="0"/>
              <a:t>Диаграмма вариантов использования</a:t>
            </a:r>
          </a:p>
          <a:p>
            <a:r>
              <a:rPr lang="ru-RU" sz="1400" dirty="0" smtClean="0"/>
              <a:t>Диаграмма последовательности</a:t>
            </a:r>
          </a:p>
          <a:p>
            <a:r>
              <a:rPr lang="ru-RU" sz="1400" dirty="0" smtClean="0"/>
              <a:t>Диаграмма деятельности</a:t>
            </a:r>
          </a:p>
          <a:p>
            <a:r>
              <a:rPr lang="ru-RU" sz="1400" dirty="0" smtClean="0"/>
              <a:t>Диаграмма развертывания</a:t>
            </a:r>
          </a:p>
          <a:p>
            <a:r>
              <a:rPr lang="ru-RU" sz="1400" dirty="0" smtClean="0"/>
              <a:t>Логическая модель данных</a:t>
            </a:r>
          </a:p>
          <a:p>
            <a:r>
              <a:rPr lang="ru-RU" sz="1400" dirty="0" smtClean="0"/>
              <a:t>Физическая модель данных</a:t>
            </a:r>
          </a:p>
          <a:p>
            <a:r>
              <a:rPr lang="ru-RU" sz="1400" dirty="0" smtClean="0"/>
              <a:t>Входные данные</a:t>
            </a:r>
          </a:p>
          <a:p>
            <a:r>
              <a:rPr lang="ru-RU" sz="1400" dirty="0" smtClean="0"/>
              <a:t>Выходные данные</a:t>
            </a:r>
          </a:p>
          <a:p>
            <a:r>
              <a:rPr lang="ru-RU" sz="1400" dirty="0" smtClean="0"/>
              <a:t>Тесты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09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Выходные данные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r="5272"/>
          <a:stretch/>
        </p:blipFill>
        <p:spPr bwMode="auto">
          <a:xfrm>
            <a:off x="1521777" y="1690688"/>
            <a:ext cx="3067807" cy="4657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2"/>
          <a:srcRect r="5272"/>
          <a:stretch/>
        </p:blipFill>
        <p:spPr bwMode="auto">
          <a:xfrm>
            <a:off x="6597869" y="1690688"/>
            <a:ext cx="3135216" cy="4657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84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79557" y="1595437"/>
            <a:ext cx="3756343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839" y="1538868"/>
            <a:ext cx="11452302" cy="496229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последнее время, сотрудники для оформления договоров учета сделок формируют их вручную, то есть пишут руками. Но я предлагаю свою программу «Учет сделок», которая сможет автоматизировать данный процесс, повысив эффективность работы предприятия.</a:t>
            </a:r>
          </a:p>
          <a:p>
            <a:r>
              <a:rPr lang="ru-RU" dirty="0"/>
              <a:t>Для поиска и оформления контрактов необходима информационная система. От заказчика поступают запросы на работу, на которые проектировщик составляет схемы и чертежи, а директор участвует в подписании контракта. При обращении к работнику его стандартные данные (фамилия, имя, отчество, должность, зарплата, логин и пароль) также фиксируются в базе данных. По каждому факту удовлетворения интересов обеих сторон составляется документ. В документе указываются цена, сотрудник, заказчик, объект, срок действия контракта.</a:t>
            </a:r>
          </a:p>
          <a:p>
            <a:r>
              <a:rPr lang="ru-RU" dirty="0"/>
              <a:t>Для эффективности работы программы по учету сделок необходимо ведение баз данных, содержащих полную информацию об оборудовании, заказчиках и объектах.</a:t>
            </a:r>
          </a:p>
          <a:p>
            <a:r>
              <a:rPr lang="ru-RU" dirty="0"/>
              <a:t>Программа «Учет сделок» является глобальным или абстрактным представлением хранилища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9890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СУБД И ЯЗЫКА ЗАПРОСОВ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качестве системы управления базами данных была выбрана СУБД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2019.</a:t>
            </a:r>
          </a:p>
          <a:p>
            <a:r>
              <a:rPr lang="ru-RU" dirty="0"/>
              <a:t>Решение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2019 представляет собой высокопроизводительную платформу обработки и анализа данных для бизнеса любого размера, которая отвечает всем современным требованиям по работе с данными любых типов и поддержке удобной и быстрой разработки приложений. </a:t>
            </a:r>
            <a:endParaRPr lang="ru-RU" dirty="0" smtClean="0"/>
          </a:p>
          <a:p>
            <a:r>
              <a:rPr lang="ru-RU" dirty="0" smtClean="0"/>
              <a:t>Язык </a:t>
            </a:r>
            <a:r>
              <a:rPr lang="ru-RU" dirty="0" err="1"/>
              <a:t>Transact</a:t>
            </a:r>
            <a:r>
              <a:rPr lang="ru-RU" dirty="0"/>
              <a:t>-SQL является ключом к использованию SQL </a:t>
            </a:r>
            <a:r>
              <a:rPr lang="ru-RU" dirty="0" err="1"/>
              <a:t>Server</a:t>
            </a:r>
            <a:r>
              <a:rPr lang="ru-RU" dirty="0"/>
              <a:t>. Все приложения, взаимодействующие с экземпляром SQL </a:t>
            </a:r>
            <a:r>
              <a:rPr lang="ru-RU" dirty="0" err="1"/>
              <a:t>Server</a:t>
            </a:r>
            <a:r>
              <a:rPr lang="ru-RU" dirty="0"/>
              <a:t>, независимо от их пользовательского интерфейса отправляют серверу инструкции </a:t>
            </a:r>
            <a:r>
              <a:rPr lang="ru-RU" dirty="0" err="1"/>
              <a:t>Transact</a:t>
            </a:r>
            <a:r>
              <a:rPr lang="ru-RU" dirty="0"/>
              <a:t>-SQL.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2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СРЕДЫ И ЯЗЫКА ПРОГРАММИРОВАНИЯ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59025"/>
            <a:ext cx="10515600" cy="4351338"/>
          </a:xfrm>
        </p:spPr>
        <p:txBody>
          <a:bodyPr/>
          <a:lstStyle/>
          <a:p>
            <a:r>
              <a:rPr lang="ru-RU" dirty="0"/>
              <a:t>В качестве средства разработки клиентской части ПО автоматизации работы </a:t>
            </a:r>
            <a:r>
              <a:rPr lang="ru-RU" dirty="0" smtClean="0"/>
              <a:t>учета нормативно-справочной информации по изделиям </a:t>
            </a:r>
            <a:r>
              <a:rPr lang="ru-RU" dirty="0"/>
              <a:t>для предприятия использовалась среда программирования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2019.</a:t>
            </a:r>
          </a:p>
        </p:txBody>
      </p:sp>
    </p:spTree>
    <p:extLst>
      <p:ext uri="{BB962C8B-B14F-4D97-AF65-F5344CB8AC3E}">
        <p14:creationId xmlns:p14="http://schemas.microsoft.com/office/powerpoint/2010/main" val="38548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входной информации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5320"/>
            <a:ext cx="11108073" cy="25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выходной информации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32" y="2417672"/>
            <a:ext cx="9832995" cy="217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бизнес-процессов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7912" y="1415732"/>
            <a:ext cx="9678988" cy="48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бизнес-процессов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499870"/>
            <a:ext cx="10515600" cy="47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373</Words>
  <Application>Microsoft Office PowerPoint</Application>
  <PresentationFormat>Широкоэкранный</PresentationFormat>
  <Paragraphs>52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к защите производственной практики «Формирование договора для водоснабжения</vt:lpstr>
      <vt:lpstr>Содержание</vt:lpstr>
      <vt:lpstr>Введение</vt:lpstr>
      <vt:lpstr>ОБОСНОВАНИЕ СУБД И ЯЗЫКА ЗАПРОСОВ </vt:lpstr>
      <vt:lpstr>ОБОСНОВАНИЕ СРЕДЫ И ЯЗЫКА ПРОГРАММИРОВАНИЯ</vt:lpstr>
      <vt:lpstr>Описание входной информации</vt:lpstr>
      <vt:lpstr>Описание выходной информации</vt:lpstr>
      <vt:lpstr>Описание бизнес-процессов</vt:lpstr>
      <vt:lpstr>Описание бизнес-процессов</vt:lpstr>
      <vt:lpstr>Описание потоков данных</vt:lpstr>
      <vt:lpstr>Описание потоков данных</vt:lpstr>
      <vt:lpstr>Диаграмма классов</vt:lpstr>
      <vt:lpstr>Диаграмма вариантов использования</vt:lpstr>
      <vt:lpstr>Диаграмма последовательности</vt:lpstr>
      <vt:lpstr>Диаграмма деятельности</vt:lpstr>
      <vt:lpstr>Диаграмма развертывания</vt:lpstr>
      <vt:lpstr>Логическая модель данных</vt:lpstr>
      <vt:lpstr>Физическая модель данных</vt:lpstr>
      <vt:lpstr>Входные данные</vt:lpstr>
      <vt:lpstr>Выходные данные</vt:lpstr>
      <vt:lpstr>Тесты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защите производственной практике</dc:title>
  <dc:creator>Учетная запись Майкрософт</dc:creator>
  <cp:lastModifiedBy>Пользователь</cp:lastModifiedBy>
  <cp:revision>23</cp:revision>
  <dcterms:created xsi:type="dcterms:W3CDTF">2022-04-14T15:21:44Z</dcterms:created>
  <dcterms:modified xsi:type="dcterms:W3CDTF">2022-04-14T17:43:05Z</dcterms:modified>
</cp:coreProperties>
</file>