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0" r:id="rId4"/>
  </p:sldMasterIdLst>
  <p:notesMasterIdLst>
    <p:notesMasterId r:id="rId25"/>
  </p:notesMasterIdLst>
  <p:handoutMasterIdLst>
    <p:handoutMasterId r:id="rId26"/>
  </p:handoutMasterIdLst>
  <p:sldIdLst>
    <p:sldId id="256" r:id="rId5"/>
    <p:sldId id="285" r:id="rId6"/>
    <p:sldId id="280" r:id="rId7"/>
    <p:sldId id="282" r:id="rId8"/>
    <p:sldId id="291" r:id="rId9"/>
    <p:sldId id="284" r:id="rId10"/>
    <p:sldId id="289" r:id="rId11"/>
    <p:sldId id="283" r:id="rId12"/>
    <p:sldId id="286" r:id="rId13"/>
    <p:sldId id="259" r:id="rId14"/>
    <p:sldId id="292" r:id="rId15"/>
    <p:sldId id="293" r:id="rId16"/>
    <p:sldId id="294" r:id="rId17"/>
    <p:sldId id="276" r:id="rId18"/>
    <p:sldId id="295" r:id="rId19"/>
    <p:sldId id="288" r:id="rId20"/>
    <p:sldId id="296" r:id="rId21"/>
    <p:sldId id="266" r:id="rId22"/>
    <p:sldId id="270"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8" userDrawn="1">
          <p15:clr>
            <a:srgbClr val="A4A3A4"/>
          </p15:clr>
        </p15:guide>
        <p15:guide id="2" pos="7080" userDrawn="1">
          <p15:clr>
            <a:srgbClr val="A4A3A4"/>
          </p15:clr>
        </p15:guide>
        <p15:guide id="3" pos="511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D0C7"/>
    <a:srgbClr val="FEEFE7"/>
    <a:srgbClr val="FF5B22"/>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11" autoAdjust="0"/>
    <p:restoredTop sz="94422" autoAdjust="0"/>
  </p:normalViewPr>
  <p:slideViewPr>
    <p:cSldViewPr snapToGrid="0">
      <p:cViewPr varScale="1">
        <p:scale>
          <a:sx n="121" d="100"/>
          <a:sy n="121" d="100"/>
        </p:scale>
        <p:origin x="664" y="168"/>
      </p:cViewPr>
      <p:guideLst>
        <p:guide orient="horz" pos="1848"/>
        <p:guide pos="7080"/>
        <p:guide pos="5112"/>
      </p:guideLst>
    </p:cSldViewPr>
  </p:slideViewPr>
  <p:outlineViewPr>
    <p:cViewPr>
      <p:scale>
        <a:sx n="33" d="100"/>
        <a:sy n="33" d="100"/>
      </p:scale>
      <p:origin x="0" y="-4819"/>
    </p:cViewPr>
  </p:outlineViewPr>
  <p:notesTextViewPr>
    <p:cViewPr>
      <p:scale>
        <a:sx n="1" d="1"/>
        <a:sy n="1" d="1"/>
      </p:scale>
      <p:origin x="0" y="0"/>
    </p:cViewPr>
  </p:notesTextViewPr>
  <p:sorterViewPr>
    <p:cViewPr>
      <p:scale>
        <a:sx n="90" d="100"/>
        <a:sy n="90" d="100"/>
      </p:scale>
      <p:origin x="0" y="0"/>
    </p:cViewPr>
  </p:sorterViewPr>
  <p:notesViewPr>
    <p:cSldViewPr snapToGrid="0">
      <p:cViewPr varScale="1">
        <p:scale>
          <a:sx n="65" d="100"/>
          <a:sy n="65" d="100"/>
        </p:scale>
        <p:origin x="845"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04873E-34D9-4011-B823-45C4AD2A9FC6}" type="doc">
      <dgm:prSet loTypeId="urn:microsoft.com/office/officeart/2017/3/layout/HorizontalPathTimeline" loCatId="other" qsTypeId="urn:microsoft.com/office/officeart/2005/8/quickstyle/simple1" qsCatId="simple" csTypeId="urn:microsoft.com/office/officeart/2005/8/colors/accent5_2" csCatId="accent5" phldr="1"/>
      <dgm:spPr/>
      <dgm:t>
        <a:bodyPr/>
        <a:lstStyle/>
        <a:p>
          <a:endParaRPr lang="en-US"/>
        </a:p>
      </dgm:t>
    </dgm:pt>
    <dgm:pt modelId="{D0C06EB0-D7EF-45E3-95AD-C3986984C27E}">
      <dgm:prSet phldrT="[Text]" phldr="0"/>
      <dgm:spPr/>
      <dgm:t>
        <a:bodyPr/>
        <a:lstStyle/>
        <a:p>
          <a:pPr>
            <a:defRPr b="1"/>
          </a:pPr>
          <a:r>
            <a:rPr lang="en-US" dirty="0"/>
            <a:t>Step 1</a:t>
          </a:r>
        </a:p>
      </dgm:t>
    </dgm:pt>
    <dgm:pt modelId="{0BB155BD-DA20-44C2-8CB4-CB3D3770A527}" type="parTrans" cxnId="{97993EA3-CE7B-4009-B7CE-BFB111FBE521}">
      <dgm:prSet/>
      <dgm:spPr/>
      <dgm:t>
        <a:bodyPr/>
        <a:lstStyle/>
        <a:p>
          <a:endParaRPr lang="en-US"/>
        </a:p>
      </dgm:t>
    </dgm:pt>
    <dgm:pt modelId="{6F918279-79F1-4A08-BB84-2DE055676D74}" type="sibTrans" cxnId="{97993EA3-CE7B-4009-B7CE-BFB111FBE521}">
      <dgm:prSet/>
      <dgm:spPr/>
      <dgm:t>
        <a:bodyPr/>
        <a:lstStyle/>
        <a:p>
          <a:endParaRPr lang="en-US"/>
        </a:p>
      </dgm:t>
    </dgm:pt>
    <dgm:pt modelId="{4E599684-CBE7-4BF6-B041-7B59A5AE3CF2}">
      <dgm:prSet phldrT="[Text]" custT="1"/>
      <dgm:spPr/>
      <dgm:t>
        <a:bodyPr/>
        <a:lstStyle/>
        <a:p>
          <a:r>
            <a:rPr lang="en-US" sz="1500" b="0" i="0" u="none" dirty="0"/>
            <a:t>Driver inputs a destination on the Toronto Parking APP. The APP shows parking spaces and time availability. </a:t>
          </a:r>
          <a:endParaRPr lang="en-US" sz="1500" dirty="0"/>
        </a:p>
      </dgm:t>
    </dgm:pt>
    <dgm:pt modelId="{A8AAC60B-A805-4BF6-9EA5-E87AC2902868}" type="parTrans" cxnId="{841D665D-B707-471F-BD09-964D3951145A}">
      <dgm:prSet/>
      <dgm:spPr/>
      <dgm:t>
        <a:bodyPr/>
        <a:lstStyle/>
        <a:p>
          <a:endParaRPr lang="en-US"/>
        </a:p>
      </dgm:t>
    </dgm:pt>
    <dgm:pt modelId="{BF909935-A6E2-4FB3-A57D-3F1AE3109B2D}" type="sibTrans" cxnId="{841D665D-B707-471F-BD09-964D3951145A}">
      <dgm:prSet/>
      <dgm:spPr/>
      <dgm:t>
        <a:bodyPr/>
        <a:lstStyle/>
        <a:p>
          <a:endParaRPr lang="en-US"/>
        </a:p>
      </dgm:t>
    </dgm:pt>
    <dgm:pt modelId="{4B3BEF5E-080D-4FEE-B522-70B46FFD0660}">
      <dgm:prSet phldrT="[Text]" phldr="0"/>
      <dgm:spPr/>
      <dgm:t>
        <a:bodyPr/>
        <a:lstStyle/>
        <a:p>
          <a:pPr>
            <a:defRPr b="1"/>
          </a:pPr>
          <a:r>
            <a:rPr lang="en-US" dirty="0"/>
            <a:t>Step 2</a:t>
          </a:r>
        </a:p>
      </dgm:t>
    </dgm:pt>
    <dgm:pt modelId="{06017295-6984-41E0-8693-8EB293EF8566}" type="parTrans" cxnId="{9A613993-1976-4C90-B719-959774EC46C8}">
      <dgm:prSet/>
      <dgm:spPr/>
      <dgm:t>
        <a:bodyPr/>
        <a:lstStyle/>
        <a:p>
          <a:endParaRPr lang="en-US"/>
        </a:p>
      </dgm:t>
    </dgm:pt>
    <dgm:pt modelId="{39F905D4-BCDD-42A3-91CF-0746D3124C5E}" type="sibTrans" cxnId="{9A613993-1976-4C90-B719-959774EC46C8}">
      <dgm:prSet/>
      <dgm:spPr/>
      <dgm:t>
        <a:bodyPr/>
        <a:lstStyle/>
        <a:p>
          <a:endParaRPr lang="en-US"/>
        </a:p>
      </dgm:t>
    </dgm:pt>
    <dgm:pt modelId="{DB8AF9DD-B1C3-4C20-BD21-C6C7FF671A92}">
      <dgm:prSet phldrT="[Text]" custT="1"/>
      <dgm:spPr/>
      <dgm:t>
        <a:bodyPr/>
        <a:lstStyle/>
        <a:p>
          <a:r>
            <a:rPr lang="en-US" sz="1500" b="0" i="0" u="none" dirty="0"/>
            <a:t>The driver gets to the location, pays through the smart meter for the expected parking time. The data gets stored in the system.</a:t>
          </a:r>
          <a:endParaRPr lang="en-US" sz="1500" dirty="0"/>
        </a:p>
      </dgm:t>
    </dgm:pt>
    <dgm:pt modelId="{DF70DEA5-E7DD-4AA9-B1CC-992432C16744}" type="parTrans" cxnId="{D6373D48-D8B0-4539-A4A4-81DB907C07C1}">
      <dgm:prSet/>
      <dgm:spPr/>
      <dgm:t>
        <a:bodyPr/>
        <a:lstStyle/>
        <a:p>
          <a:endParaRPr lang="en-US"/>
        </a:p>
      </dgm:t>
    </dgm:pt>
    <dgm:pt modelId="{428A9B80-64FA-44ED-87FF-F7A0D539842F}" type="sibTrans" cxnId="{D6373D48-D8B0-4539-A4A4-81DB907C07C1}">
      <dgm:prSet/>
      <dgm:spPr/>
      <dgm:t>
        <a:bodyPr/>
        <a:lstStyle/>
        <a:p>
          <a:endParaRPr lang="en-US"/>
        </a:p>
      </dgm:t>
    </dgm:pt>
    <dgm:pt modelId="{406B4493-A90D-40A8-B02D-BA06CB04BF3C}">
      <dgm:prSet phldrT="[Text]" phldr="0"/>
      <dgm:spPr/>
      <dgm:t>
        <a:bodyPr/>
        <a:lstStyle/>
        <a:p>
          <a:pPr>
            <a:defRPr b="1"/>
          </a:pPr>
          <a:r>
            <a:rPr lang="en-US" dirty="0"/>
            <a:t>Step 3</a:t>
          </a:r>
        </a:p>
      </dgm:t>
    </dgm:pt>
    <dgm:pt modelId="{2E2A0F75-F224-4A80-ACB5-1C4956E37E23}" type="parTrans" cxnId="{F712E336-0730-4454-AAED-A8EC704ECFC8}">
      <dgm:prSet/>
      <dgm:spPr/>
      <dgm:t>
        <a:bodyPr/>
        <a:lstStyle/>
        <a:p>
          <a:endParaRPr lang="en-US"/>
        </a:p>
      </dgm:t>
    </dgm:pt>
    <dgm:pt modelId="{B6B5896F-38E7-450F-A826-9964A8F0DE0E}" type="sibTrans" cxnId="{F712E336-0730-4454-AAED-A8EC704ECFC8}">
      <dgm:prSet/>
      <dgm:spPr/>
      <dgm:t>
        <a:bodyPr/>
        <a:lstStyle/>
        <a:p>
          <a:endParaRPr lang="en-US"/>
        </a:p>
      </dgm:t>
    </dgm:pt>
    <dgm:pt modelId="{20D34FCC-0F35-496C-B2E7-3FBCA3E29C37}">
      <dgm:prSet phldrT="[Text]" custT="1"/>
      <dgm:spPr/>
      <dgm:t>
        <a:bodyPr/>
        <a:lstStyle/>
        <a:p>
          <a:r>
            <a:rPr lang="en-US" sz="1500" b="0" i="0" u="none" dirty="0"/>
            <a:t>The driver enjoys his time in downtown Toronto with his family. </a:t>
          </a:r>
          <a:endParaRPr lang="en-US" sz="1500" dirty="0"/>
        </a:p>
      </dgm:t>
    </dgm:pt>
    <dgm:pt modelId="{CE74B72C-B89D-46FE-831F-2D7619996546}" type="parTrans" cxnId="{8F51CEF3-D7F7-4496-8E39-A74D3407581F}">
      <dgm:prSet/>
      <dgm:spPr/>
      <dgm:t>
        <a:bodyPr/>
        <a:lstStyle/>
        <a:p>
          <a:endParaRPr lang="en-US"/>
        </a:p>
      </dgm:t>
    </dgm:pt>
    <dgm:pt modelId="{927D4900-D936-4E0F-AEA8-71096C4E0FED}" type="sibTrans" cxnId="{8F51CEF3-D7F7-4496-8E39-A74D3407581F}">
      <dgm:prSet/>
      <dgm:spPr/>
      <dgm:t>
        <a:bodyPr/>
        <a:lstStyle/>
        <a:p>
          <a:endParaRPr lang="en-US"/>
        </a:p>
      </dgm:t>
    </dgm:pt>
    <dgm:pt modelId="{71A30621-5A5F-43B0-84EC-C33507890165}">
      <dgm:prSet phldrT="[Text]" phldr="0"/>
      <dgm:spPr/>
      <dgm:t>
        <a:bodyPr/>
        <a:lstStyle/>
        <a:p>
          <a:pPr>
            <a:defRPr b="1"/>
          </a:pPr>
          <a:r>
            <a:rPr lang="en-US" dirty="0"/>
            <a:t>Step 4</a:t>
          </a:r>
        </a:p>
      </dgm:t>
    </dgm:pt>
    <dgm:pt modelId="{F93F53F9-4EA9-4B69-AEBB-EC08A304AE3E}" type="parTrans" cxnId="{1802D984-EB76-4C48-AC3B-94BA8DFE0C3F}">
      <dgm:prSet/>
      <dgm:spPr/>
      <dgm:t>
        <a:bodyPr/>
        <a:lstStyle/>
        <a:p>
          <a:endParaRPr lang="en-US"/>
        </a:p>
      </dgm:t>
    </dgm:pt>
    <dgm:pt modelId="{BC9647A5-897E-4509-8E60-0A1FA7E561EE}" type="sibTrans" cxnId="{1802D984-EB76-4C48-AC3B-94BA8DFE0C3F}">
      <dgm:prSet/>
      <dgm:spPr/>
      <dgm:t>
        <a:bodyPr/>
        <a:lstStyle/>
        <a:p>
          <a:endParaRPr lang="en-US"/>
        </a:p>
      </dgm:t>
    </dgm:pt>
    <dgm:pt modelId="{09823A41-36EE-4ED8-8E4C-1FC3E9B9DA38}">
      <dgm:prSet phldrT="[Text]" phldr="0" custT="1"/>
      <dgm:spPr/>
      <dgm:t>
        <a:bodyPr/>
        <a:lstStyle/>
        <a:p>
          <a:r>
            <a:rPr lang="en-US" sz="1500" b="0" i="0" u="none" dirty="0"/>
            <a:t>30 minutes before time, the APP sends a push notification reminder. If they wish to extend the time, they can pay on their phone directly without being fined.</a:t>
          </a:r>
          <a:endParaRPr lang="en-US" sz="1500" dirty="0"/>
        </a:p>
      </dgm:t>
    </dgm:pt>
    <dgm:pt modelId="{F244D039-067D-4FE3-9A79-1977435DEDCA}" type="parTrans" cxnId="{4123380D-BF06-47D5-BB37-27F94B9CD2B5}">
      <dgm:prSet/>
      <dgm:spPr/>
      <dgm:t>
        <a:bodyPr/>
        <a:lstStyle/>
        <a:p>
          <a:endParaRPr lang="en-US"/>
        </a:p>
      </dgm:t>
    </dgm:pt>
    <dgm:pt modelId="{8919468E-A735-45AD-9C8C-4DD1ED80DA14}" type="sibTrans" cxnId="{4123380D-BF06-47D5-BB37-27F94B9CD2B5}">
      <dgm:prSet/>
      <dgm:spPr/>
      <dgm:t>
        <a:bodyPr/>
        <a:lstStyle/>
        <a:p>
          <a:endParaRPr lang="en-US"/>
        </a:p>
      </dgm:t>
    </dgm:pt>
    <dgm:pt modelId="{4971AC50-A88E-4E33-87F8-FCEAC805564B}">
      <dgm:prSet phldrT="[Text]" phldr="0"/>
      <dgm:spPr/>
      <dgm:t>
        <a:bodyPr/>
        <a:lstStyle/>
        <a:p>
          <a:pPr>
            <a:defRPr b="1"/>
          </a:pPr>
          <a:r>
            <a:rPr lang="en-US" dirty="0"/>
            <a:t>Step 5</a:t>
          </a:r>
        </a:p>
      </dgm:t>
    </dgm:pt>
    <dgm:pt modelId="{C9196550-5E95-4357-8451-1D9A3E9B9887}" type="parTrans" cxnId="{D3F6A62A-6459-4BFC-82C1-B194A64DAEF0}">
      <dgm:prSet/>
      <dgm:spPr/>
      <dgm:t>
        <a:bodyPr/>
        <a:lstStyle/>
        <a:p>
          <a:endParaRPr lang="en-US"/>
        </a:p>
      </dgm:t>
    </dgm:pt>
    <dgm:pt modelId="{5851B56B-AA5B-4350-B325-A26109F66599}" type="sibTrans" cxnId="{D3F6A62A-6459-4BFC-82C1-B194A64DAEF0}">
      <dgm:prSet/>
      <dgm:spPr/>
      <dgm:t>
        <a:bodyPr/>
        <a:lstStyle/>
        <a:p>
          <a:endParaRPr lang="en-US"/>
        </a:p>
      </dgm:t>
    </dgm:pt>
    <dgm:pt modelId="{B70A8EE9-B04A-475F-A55E-C7EC9716492A}">
      <dgm:prSet custT="1"/>
      <dgm:spPr/>
      <dgm:t>
        <a:bodyPr/>
        <a:lstStyle/>
        <a:p>
          <a:r>
            <a:rPr lang="en-US" sz="1500" b="0" i="0" u="none" dirty="0"/>
            <a:t>The driver gets back to the parking area and drives his vehicle home.</a:t>
          </a:r>
          <a:endParaRPr lang="en-US" sz="1500" dirty="0"/>
        </a:p>
      </dgm:t>
    </dgm:pt>
    <dgm:pt modelId="{827B8979-53B0-4D04-AFD4-E95ECE158F29}" type="parTrans" cxnId="{974143E5-F97B-46EC-BF8B-1BE68E1266DC}">
      <dgm:prSet/>
      <dgm:spPr/>
      <dgm:t>
        <a:bodyPr/>
        <a:lstStyle/>
        <a:p>
          <a:endParaRPr lang="en-US"/>
        </a:p>
      </dgm:t>
    </dgm:pt>
    <dgm:pt modelId="{EF80220B-B1BA-4812-A85D-99163E525C87}" type="sibTrans" cxnId="{974143E5-F97B-46EC-BF8B-1BE68E1266DC}">
      <dgm:prSet/>
      <dgm:spPr/>
      <dgm:t>
        <a:bodyPr/>
        <a:lstStyle/>
        <a:p>
          <a:endParaRPr lang="en-US"/>
        </a:p>
      </dgm:t>
    </dgm:pt>
    <dgm:pt modelId="{932CA750-36C5-4FBB-923A-29DF7B5A91E5}" type="pres">
      <dgm:prSet presAssocID="{E604873E-34D9-4011-B823-45C4AD2A9FC6}" presName="root" presStyleCnt="0">
        <dgm:presLayoutVars>
          <dgm:chMax/>
          <dgm:chPref/>
          <dgm:animLvl val="lvl"/>
        </dgm:presLayoutVars>
      </dgm:prSet>
      <dgm:spPr/>
    </dgm:pt>
    <dgm:pt modelId="{C5D1BC48-B762-488E-BF7E-9CDA82DFACEE}" type="pres">
      <dgm:prSet presAssocID="{E604873E-34D9-4011-B823-45C4AD2A9FC6}" presName="divider" presStyleLbl="node1" presStyleIdx="0" presStyleCnt="1"/>
      <dgm:spPr>
        <a:solidFill>
          <a:schemeClr val="accent1"/>
        </a:solidFill>
      </dgm:spPr>
    </dgm:pt>
    <dgm:pt modelId="{03618986-EF2F-440D-8403-283058C2987B}" type="pres">
      <dgm:prSet presAssocID="{E604873E-34D9-4011-B823-45C4AD2A9FC6}" presName="nodes" presStyleCnt="0">
        <dgm:presLayoutVars>
          <dgm:chMax/>
          <dgm:chPref/>
          <dgm:animLvl val="lvl"/>
        </dgm:presLayoutVars>
      </dgm:prSet>
      <dgm:spPr/>
    </dgm:pt>
    <dgm:pt modelId="{3B7C76B3-9A15-41E9-ABC3-698AB66EEDEB}" type="pres">
      <dgm:prSet presAssocID="{D0C06EB0-D7EF-45E3-95AD-C3986984C27E}" presName="composite" presStyleCnt="0"/>
      <dgm:spPr/>
    </dgm:pt>
    <dgm:pt modelId="{0A2DB98E-12CB-44AC-A271-FA81A963AC9D}" type="pres">
      <dgm:prSet presAssocID="{D0C06EB0-D7EF-45E3-95AD-C3986984C27E}" presName="L1TextContainer" presStyleLbl="revTx" presStyleIdx="0" presStyleCnt="5">
        <dgm:presLayoutVars>
          <dgm:chMax val="1"/>
          <dgm:chPref val="1"/>
          <dgm:bulletEnabled val="1"/>
        </dgm:presLayoutVars>
      </dgm:prSet>
      <dgm:spPr/>
    </dgm:pt>
    <dgm:pt modelId="{27709FD2-3216-4BCF-9F74-FD4CEFA3A9ED}" type="pres">
      <dgm:prSet presAssocID="{D0C06EB0-D7EF-45E3-95AD-C3986984C27E}" presName="L2TextContainerWrapper" presStyleCnt="0">
        <dgm:presLayoutVars>
          <dgm:chMax val="0"/>
          <dgm:chPref val="0"/>
          <dgm:bulletEnabled val="1"/>
        </dgm:presLayoutVars>
      </dgm:prSet>
      <dgm:spPr/>
    </dgm:pt>
    <dgm:pt modelId="{CD7A980D-5441-4C5A-B155-C2A021C3D0DD}" type="pres">
      <dgm:prSet presAssocID="{D0C06EB0-D7EF-45E3-95AD-C3986984C27E}" presName="L2TextContainer" presStyleLbl="bgAccFollowNode1" presStyleIdx="0" presStyleCnt="5"/>
      <dgm:spPr/>
    </dgm:pt>
    <dgm:pt modelId="{EC43CE52-5C8B-407E-A382-D1268E523743}" type="pres">
      <dgm:prSet presAssocID="{D0C06EB0-D7EF-45E3-95AD-C3986984C27E}" presName="FlexibleEmptyPlaceHolder" presStyleCnt="0"/>
      <dgm:spPr/>
    </dgm:pt>
    <dgm:pt modelId="{87C15291-AEBC-4F1E-BB11-F23971968E4A}" type="pres">
      <dgm:prSet presAssocID="{D0C06EB0-D7EF-45E3-95AD-C3986984C27E}" presName="ConnectLine" presStyleLbl="alignNode1" presStyleIdx="0" presStyleCnt="5"/>
      <dgm:spPr>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gm:spPr>
    </dgm:pt>
    <dgm:pt modelId="{4E6C086A-07A1-49AA-A5A9-2A0B949C7E99}" type="pres">
      <dgm:prSet presAssocID="{D0C06EB0-D7EF-45E3-95AD-C3986984C27E}" presName="ConnectorPoint" presStyleLbl="fgAcc1" presStyleIdx="0" presStyleCnt="5"/>
      <dgm:spPr>
        <a:solidFill>
          <a:schemeClr val="lt1">
            <a:alpha val="90000"/>
            <a:hueOff val="0"/>
            <a:satOff val="0"/>
            <a:lumOff val="0"/>
            <a:alphaOff val="0"/>
          </a:schemeClr>
        </a:solidFill>
        <a:ln w="12700" cap="flat" cmpd="sng" algn="ctr">
          <a:noFill/>
          <a:prstDash val="solid"/>
          <a:miter lim="800000"/>
        </a:ln>
        <a:effectLst/>
      </dgm:spPr>
    </dgm:pt>
    <dgm:pt modelId="{CCF0635D-7E1B-4FF0-B23E-6E3FFAF0187C}" type="pres">
      <dgm:prSet presAssocID="{D0C06EB0-D7EF-45E3-95AD-C3986984C27E}" presName="EmptyPlaceHolder" presStyleCnt="0"/>
      <dgm:spPr/>
    </dgm:pt>
    <dgm:pt modelId="{53BBE295-ADA1-45B2-9B2A-E4439C63A887}" type="pres">
      <dgm:prSet presAssocID="{6F918279-79F1-4A08-BB84-2DE055676D74}" presName="spaceBetweenRectangles" presStyleCnt="0"/>
      <dgm:spPr/>
    </dgm:pt>
    <dgm:pt modelId="{E3013DA7-D413-41BE-9E81-B2A45F6CDF77}" type="pres">
      <dgm:prSet presAssocID="{4B3BEF5E-080D-4FEE-B522-70B46FFD0660}" presName="composite" presStyleCnt="0"/>
      <dgm:spPr/>
    </dgm:pt>
    <dgm:pt modelId="{E7F88204-0CA2-4C46-B02A-29D432AB1EB7}" type="pres">
      <dgm:prSet presAssocID="{4B3BEF5E-080D-4FEE-B522-70B46FFD0660}" presName="L1TextContainer" presStyleLbl="revTx" presStyleIdx="1" presStyleCnt="5">
        <dgm:presLayoutVars>
          <dgm:chMax val="1"/>
          <dgm:chPref val="1"/>
          <dgm:bulletEnabled val="1"/>
        </dgm:presLayoutVars>
      </dgm:prSet>
      <dgm:spPr/>
    </dgm:pt>
    <dgm:pt modelId="{8CAAB770-0AB9-4D31-A1B1-5A675C95D664}" type="pres">
      <dgm:prSet presAssocID="{4B3BEF5E-080D-4FEE-B522-70B46FFD0660}" presName="L2TextContainerWrapper" presStyleCnt="0">
        <dgm:presLayoutVars>
          <dgm:chMax val="0"/>
          <dgm:chPref val="0"/>
          <dgm:bulletEnabled val="1"/>
        </dgm:presLayoutVars>
      </dgm:prSet>
      <dgm:spPr/>
    </dgm:pt>
    <dgm:pt modelId="{51FEFD34-D680-431C-AC44-012B4D99C277}" type="pres">
      <dgm:prSet presAssocID="{4B3BEF5E-080D-4FEE-B522-70B46FFD0660}" presName="L2TextContainer" presStyleLbl="bgAccFollowNode1" presStyleIdx="1" presStyleCnt="5"/>
      <dgm:spPr/>
    </dgm:pt>
    <dgm:pt modelId="{3AB85E24-E56F-4866-BA4C-2F61045077CD}" type="pres">
      <dgm:prSet presAssocID="{4B3BEF5E-080D-4FEE-B522-70B46FFD0660}" presName="FlexibleEmptyPlaceHolder" presStyleCnt="0"/>
      <dgm:spPr/>
    </dgm:pt>
    <dgm:pt modelId="{CF581527-BD03-46E2-B01B-848601BE686D}" type="pres">
      <dgm:prSet presAssocID="{4B3BEF5E-080D-4FEE-B522-70B46FFD0660}" presName="ConnectLine" presStyleLbl="alignNode1" presStyleIdx="1" presStyleCnt="5"/>
      <dgm:spPr>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gm:spPr>
    </dgm:pt>
    <dgm:pt modelId="{87CBBACC-C115-48BD-9563-4AD8F5A27234}" type="pres">
      <dgm:prSet presAssocID="{4B3BEF5E-080D-4FEE-B522-70B46FFD0660}" presName="ConnectorPoint" presStyleLbl="fgAcc1" presStyleIdx="1" presStyleCnt="5"/>
      <dgm:spPr>
        <a:solidFill>
          <a:schemeClr val="lt1">
            <a:alpha val="90000"/>
            <a:hueOff val="0"/>
            <a:satOff val="0"/>
            <a:lumOff val="0"/>
            <a:alphaOff val="0"/>
          </a:schemeClr>
        </a:solidFill>
        <a:ln w="12700" cap="flat" cmpd="sng" algn="ctr">
          <a:noFill/>
          <a:prstDash val="solid"/>
          <a:miter lim="800000"/>
        </a:ln>
        <a:effectLst/>
      </dgm:spPr>
    </dgm:pt>
    <dgm:pt modelId="{D151CB89-C46B-4A54-8445-270B818297F5}" type="pres">
      <dgm:prSet presAssocID="{4B3BEF5E-080D-4FEE-B522-70B46FFD0660}" presName="EmptyPlaceHolder" presStyleCnt="0"/>
      <dgm:spPr/>
    </dgm:pt>
    <dgm:pt modelId="{14644381-51A3-47DC-BD53-718253873CE3}" type="pres">
      <dgm:prSet presAssocID="{39F905D4-BCDD-42A3-91CF-0746D3124C5E}" presName="spaceBetweenRectangles" presStyleCnt="0"/>
      <dgm:spPr/>
    </dgm:pt>
    <dgm:pt modelId="{A19490FE-2862-4FAC-9536-B0E8D029F478}" type="pres">
      <dgm:prSet presAssocID="{406B4493-A90D-40A8-B02D-BA06CB04BF3C}" presName="composite" presStyleCnt="0"/>
      <dgm:spPr/>
    </dgm:pt>
    <dgm:pt modelId="{503E2E0C-528D-4B96-B61D-1C3F44FFC164}" type="pres">
      <dgm:prSet presAssocID="{406B4493-A90D-40A8-B02D-BA06CB04BF3C}" presName="L1TextContainer" presStyleLbl="revTx" presStyleIdx="2" presStyleCnt="5">
        <dgm:presLayoutVars>
          <dgm:chMax val="1"/>
          <dgm:chPref val="1"/>
          <dgm:bulletEnabled val="1"/>
        </dgm:presLayoutVars>
      </dgm:prSet>
      <dgm:spPr/>
    </dgm:pt>
    <dgm:pt modelId="{DC1D6388-D73A-489E-9F74-BB24DA3C2895}" type="pres">
      <dgm:prSet presAssocID="{406B4493-A90D-40A8-B02D-BA06CB04BF3C}" presName="L2TextContainerWrapper" presStyleCnt="0">
        <dgm:presLayoutVars>
          <dgm:chMax val="0"/>
          <dgm:chPref val="0"/>
          <dgm:bulletEnabled val="1"/>
        </dgm:presLayoutVars>
      </dgm:prSet>
      <dgm:spPr/>
    </dgm:pt>
    <dgm:pt modelId="{341D02C6-3F64-4DF2-AFB2-F620E7B389D9}" type="pres">
      <dgm:prSet presAssocID="{406B4493-A90D-40A8-B02D-BA06CB04BF3C}" presName="L2TextContainer" presStyleLbl="bgAccFollowNode1" presStyleIdx="2" presStyleCnt="5" custScaleX="110851"/>
      <dgm:spPr/>
    </dgm:pt>
    <dgm:pt modelId="{148856CE-7B6D-4A68-9C6D-A741925B1D54}" type="pres">
      <dgm:prSet presAssocID="{406B4493-A90D-40A8-B02D-BA06CB04BF3C}" presName="FlexibleEmptyPlaceHolder" presStyleCnt="0"/>
      <dgm:spPr/>
    </dgm:pt>
    <dgm:pt modelId="{733145A9-EE86-4C22-9A0B-D61094480CC8}" type="pres">
      <dgm:prSet presAssocID="{406B4493-A90D-40A8-B02D-BA06CB04BF3C}" presName="ConnectLine" presStyleLbl="alignNode1" presStyleIdx="2" presStyleCnt="5"/>
      <dgm:spPr>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gm:spPr>
    </dgm:pt>
    <dgm:pt modelId="{78513766-A46C-4A38-9E06-613A95A26840}" type="pres">
      <dgm:prSet presAssocID="{406B4493-A90D-40A8-B02D-BA06CB04BF3C}" presName="ConnectorPoint" presStyleLbl="fgAcc1" presStyleIdx="2" presStyleCnt="5"/>
      <dgm:spPr>
        <a:solidFill>
          <a:schemeClr val="lt1">
            <a:alpha val="90000"/>
            <a:hueOff val="0"/>
            <a:satOff val="0"/>
            <a:lumOff val="0"/>
            <a:alphaOff val="0"/>
          </a:schemeClr>
        </a:solidFill>
        <a:ln w="12700" cap="flat" cmpd="sng" algn="ctr">
          <a:noFill/>
          <a:prstDash val="solid"/>
          <a:miter lim="800000"/>
        </a:ln>
        <a:effectLst/>
      </dgm:spPr>
    </dgm:pt>
    <dgm:pt modelId="{818BF487-7F84-4EF9-A6DA-FA2F2DE9F454}" type="pres">
      <dgm:prSet presAssocID="{406B4493-A90D-40A8-B02D-BA06CB04BF3C}" presName="EmptyPlaceHolder" presStyleCnt="0"/>
      <dgm:spPr/>
    </dgm:pt>
    <dgm:pt modelId="{8E0EE725-6F39-42B5-9FA1-51BFA67C2005}" type="pres">
      <dgm:prSet presAssocID="{B6B5896F-38E7-450F-A826-9964A8F0DE0E}" presName="spaceBetweenRectangles" presStyleCnt="0"/>
      <dgm:spPr/>
    </dgm:pt>
    <dgm:pt modelId="{10709CC8-CC03-4ECE-9F23-072F5C5D91CF}" type="pres">
      <dgm:prSet presAssocID="{71A30621-5A5F-43B0-84EC-C33507890165}" presName="composite" presStyleCnt="0"/>
      <dgm:spPr/>
    </dgm:pt>
    <dgm:pt modelId="{49FF60A5-1B23-4767-A7F1-0C76CBEFCF2F}" type="pres">
      <dgm:prSet presAssocID="{71A30621-5A5F-43B0-84EC-C33507890165}" presName="L1TextContainer" presStyleLbl="revTx" presStyleIdx="3" presStyleCnt="5">
        <dgm:presLayoutVars>
          <dgm:chMax val="1"/>
          <dgm:chPref val="1"/>
          <dgm:bulletEnabled val="1"/>
        </dgm:presLayoutVars>
      </dgm:prSet>
      <dgm:spPr/>
    </dgm:pt>
    <dgm:pt modelId="{14973EE5-851E-4165-9791-5C726729CA90}" type="pres">
      <dgm:prSet presAssocID="{71A30621-5A5F-43B0-84EC-C33507890165}" presName="L2TextContainerWrapper" presStyleCnt="0">
        <dgm:presLayoutVars>
          <dgm:chMax val="0"/>
          <dgm:chPref val="0"/>
          <dgm:bulletEnabled val="1"/>
        </dgm:presLayoutVars>
      </dgm:prSet>
      <dgm:spPr/>
    </dgm:pt>
    <dgm:pt modelId="{24AF13D8-CAD0-4821-9259-B5AD2BBD2D9A}" type="pres">
      <dgm:prSet presAssocID="{71A30621-5A5F-43B0-84EC-C33507890165}" presName="L2TextContainer" presStyleLbl="bgAccFollowNode1" presStyleIdx="3" presStyleCnt="5" custScaleX="125927"/>
      <dgm:spPr/>
    </dgm:pt>
    <dgm:pt modelId="{9FD7890F-0988-49CF-A992-BF84EE254AF3}" type="pres">
      <dgm:prSet presAssocID="{71A30621-5A5F-43B0-84EC-C33507890165}" presName="FlexibleEmptyPlaceHolder" presStyleCnt="0"/>
      <dgm:spPr/>
    </dgm:pt>
    <dgm:pt modelId="{826D19AB-7674-4339-AC6A-3554A3285C8F}" type="pres">
      <dgm:prSet presAssocID="{71A30621-5A5F-43B0-84EC-C33507890165}" presName="ConnectLine" presStyleLbl="alignNode1" presStyleIdx="3" presStyleCnt="5"/>
      <dgm:spPr>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gm:spPr>
    </dgm:pt>
    <dgm:pt modelId="{43227ABF-0709-40F4-9DAE-D680F9F11751}" type="pres">
      <dgm:prSet presAssocID="{71A30621-5A5F-43B0-84EC-C33507890165}" presName="ConnectorPoint" presStyleLbl="fgAcc1" presStyleIdx="3" presStyleCnt="5"/>
      <dgm:spPr>
        <a:solidFill>
          <a:schemeClr val="lt1">
            <a:alpha val="90000"/>
            <a:hueOff val="0"/>
            <a:satOff val="0"/>
            <a:lumOff val="0"/>
            <a:alphaOff val="0"/>
          </a:schemeClr>
        </a:solidFill>
        <a:ln w="12700" cap="flat" cmpd="sng" algn="ctr">
          <a:noFill/>
          <a:prstDash val="solid"/>
          <a:miter lim="800000"/>
        </a:ln>
        <a:effectLst/>
      </dgm:spPr>
    </dgm:pt>
    <dgm:pt modelId="{79A56AB1-47A5-420B-B39C-4A233C5A68B2}" type="pres">
      <dgm:prSet presAssocID="{71A30621-5A5F-43B0-84EC-C33507890165}" presName="EmptyPlaceHolder" presStyleCnt="0"/>
      <dgm:spPr/>
    </dgm:pt>
    <dgm:pt modelId="{A75AE161-E159-4EED-8525-A2C04059D73E}" type="pres">
      <dgm:prSet presAssocID="{BC9647A5-897E-4509-8E60-0A1FA7E561EE}" presName="spaceBetweenRectangles" presStyleCnt="0"/>
      <dgm:spPr/>
    </dgm:pt>
    <dgm:pt modelId="{D5F4082D-07BA-4A58-B3FE-0D27F36A7B49}" type="pres">
      <dgm:prSet presAssocID="{4971AC50-A88E-4E33-87F8-FCEAC805564B}" presName="composite" presStyleCnt="0"/>
      <dgm:spPr/>
    </dgm:pt>
    <dgm:pt modelId="{50410BE5-37F4-425C-A9B7-BB5BB0CFC24E}" type="pres">
      <dgm:prSet presAssocID="{4971AC50-A88E-4E33-87F8-FCEAC805564B}" presName="L1TextContainer" presStyleLbl="revTx" presStyleIdx="4" presStyleCnt="5">
        <dgm:presLayoutVars>
          <dgm:chMax val="1"/>
          <dgm:chPref val="1"/>
          <dgm:bulletEnabled val="1"/>
        </dgm:presLayoutVars>
      </dgm:prSet>
      <dgm:spPr/>
    </dgm:pt>
    <dgm:pt modelId="{B5259F40-CA88-4AE8-B27C-029CA34ED9E1}" type="pres">
      <dgm:prSet presAssocID="{4971AC50-A88E-4E33-87F8-FCEAC805564B}" presName="L2TextContainerWrapper" presStyleCnt="0">
        <dgm:presLayoutVars>
          <dgm:chMax val="0"/>
          <dgm:chPref val="0"/>
          <dgm:bulletEnabled val="1"/>
        </dgm:presLayoutVars>
      </dgm:prSet>
      <dgm:spPr/>
    </dgm:pt>
    <dgm:pt modelId="{F8CBB33A-901D-4476-BB4D-3BBA0095A6AF}" type="pres">
      <dgm:prSet presAssocID="{4971AC50-A88E-4E33-87F8-FCEAC805564B}" presName="L2TextContainer" presStyleLbl="bgAccFollowNode1" presStyleIdx="4" presStyleCnt="5"/>
      <dgm:spPr/>
    </dgm:pt>
    <dgm:pt modelId="{CE6AFF2F-6E4E-41AE-8042-FD172986B3C4}" type="pres">
      <dgm:prSet presAssocID="{4971AC50-A88E-4E33-87F8-FCEAC805564B}" presName="FlexibleEmptyPlaceHolder" presStyleCnt="0"/>
      <dgm:spPr/>
    </dgm:pt>
    <dgm:pt modelId="{8677116F-B78F-436F-B7FA-3681FDB781CA}" type="pres">
      <dgm:prSet presAssocID="{4971AC50-A88E-4E33-87F8-FCEAC805564B}" presName="ConnectLine" presStyleLbl="alignNode1" presStyleIdx="4" presStyleCnt="5"/>
      <dgm:spPr>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gm:spPr>
    </dgm:pt>
    <dgm:pt modelId="{A95AF550-DC6B-424A-B700-8C6432E1A3FF}" type="pres">
      <dgm:prSet presAssocID="{4971AC50-A88E-4E33-87F8-FCEAC805564B}" presName="ConnectorPoint" presStyleLbl="fgAcc1" presStyleIdx="4" presStyleCnt="5"/>
      <dgm:spPr>
        <a:solidFill>
          <a:schemeClr val="lt1">
            <a:alpha val="90000"/>
            <a:hueOff val="0"/>
            <a:satOff val="0"/>
            <a:lumOff val="0"/>
            <a:alphaOff val="0"/>
          </a:schemeClr>
        </a:solidFill>
        <a:ln w="12700" cap="flat" cmpd="sng" algn="ctr">
          <a:noFill/>
          <a:prstDash val="solid"/>
          <a:miter lim="800000"/>
        </a:ln>
        <a:effectLst/>
      </dgm:spPr>
    </dgm:pt>
    <dgm:pt modelId="{D53410A6-E5AD-4DAB-8C5A-DC516AEF7B00}" type="pres">
      <dgm:prSet presAssocID="{4971AC50-A88E-4E33-87F8-FCEAC805564B}" presName="EmptyPlaceHolder" presStyleCnt="0"/>
      <dgm:spPr/>
    </dgm:pt>
  </dgm:ptLst>
  <dgm:cxnLst>
    <dgm:cxn modelId="{B128A003-3BB1-4A67-9604-8D987F9A69CB}" type="presOf" srcId="{E604873E-34D9-4011-B823-45C4AD2A9FC6}" destId="{932CA750-36C5-4FBB-923A-29DF7B5A91E5}" srcOrd="0" destOrd="0" presId="urn:microsoft.com/office/officeart/2017/3/layout/HorizontalPathTimeline"/>
    <dgm:cxn modelId="{DFA74F07-08A6-4FB8-9904-0CC333ABBA62}" type="presOf" srcId="{B70A8EE9-B04A-475F-A55E-C7EC9716492A}" destId="{F8CBB33A-901D-4476-BB4D-3BBA0095A6AF}" srcOrd="0" destOrd="0" presId="urn:microsoft.com/office/officeart/2017/3/layout/HorizontalPathTimeline"/>
    <dgm:cxn modelId="{4123380D-BF06-47D5-BB37-27F94B9CD2B5}" srcId="{71A30621-5A5F-43B0-84EC-C33507890165}" destId="{09823A41-36EE-4ED8-8E4C-1FC3E9B9DA38}" srcOrd="0" destOrd="0" parTransId="{F244D039-067D-4FE3-9A79-1977435DEDCA}" sibTransId="{8919468E-A735-45AD-9C8C-4DD1ED80DA14}"/>
    <dgm:cxn modelId="{EB0EC510-0650-418A-B09E-68AD0E49FCB3}" type="presOf" srcId="{D0C06EB0-D7EF-45E3-95AD-C3986984C27E}" destId="{0A2DB98E-12CB-44AC-A271-FA81A963AC9D}" srcOrd="0" destOrd="0" presId="urn:microsoft.com/office/officeart/2017/3/layout/HorizontalPathTimeline"/>
    <dgm:cxn modelId="{08F92A23-9243-4B8C-B536-DE577114CA5F}" type="presOf" srcId="{4B3BEF5E-080D-4FEE-B522-70B46FFD0660}" destId="{E7F88204-0CA2-4C46-B02A-29D432AB1EB7}" srcOrd="0" destOrd="0" presId="urn:microsoft.com/office/officeart/2017/3/layout/HorizontalPathTimeline"/>
    <dgm:cxn modelId="{D3F6A62A-6459-4BFC-82C1-B194A64DAEF0}" srcId="{E604873E-34D9-4011-B823-45C4AD2A9FC6}" destId="{4971AC50-A88E-4E33-87F8-FCEAC805564B}" srcOrd="4" destOrd="0" parTransId="{C9196550-5E95-4357-8451-1D9A3E9B9887}" sibTransId="{5851B56B-AA5B-4350-B325-A26109F66599}"/>
    <dgm:cxn modelId="{038DCE2D-F254-470C-BF53-B20B7FAFDDD8}" type="presOf" srcId="{DB8AF9DD-B1C3-4C20-BD21-C6C7FF671A92}" destId="{51FEFD34-D680-431C-AC44-012B4D99C277}" srcOrd="0" destOrd="0" presId="urn:microsoft.com/office/officeart/2017/3/layout/HorizontalPathTimeline"/>
    <dgm:cxn modelId="{F00A9B2E-8A06-4B98-BE1F-10C8BABDD7F9}" type="presOf" srcId="{71A30621-5A5F-43B0-84EC-C33507890165}" destId="{49FF60A5-1B23-4767-A7F1-0C76CBEFCF2F}" srcOrd="0" destOrd="0" presId="urn:microsoft.com/office/officeart/2017/3/layout/HorizontalPathTimeline"/>
    <dgm:cxn modelId="{F712E336-0730-4454-AAED-A8EC704ECFC8}" srcId="{E604873E-34D9-4011-B823-45C4AD2A9FC6}" destId="{406B4493-A90D-40A8-B02D-BA06CB04BF3C}" srcOrd="2" destOrd="0" parTransId="{2E2A0F75-F224-4A80-ACB5-1C4956E37E23}" sibTransId="{B6B5896F-38E7-450F-A826-9964A8F0DE0E}"/>
    <dgm:cxn modelId="{C484EB46-90BA-4AA9-99FA-A08CA7DA114A}" type="presOf" srcId="{09823A41-36EE-4ED8-8E4C-1FC3E9B9DA38}" destId="{24AF13D8-CAD0-4821-9259-B5AD2BBD2D9A}" srcOrd="0" destOrd="0" presId="urn:microsoft.com/office/officeart/2017/3/layout/HorizontalPathTimeline"/>
    <dgm:cxn modelId="{D6373D48-D8B0-4539-A4A4-81DB907C07C1}" srcId="{4B3BEF5E-080D-4FEE-B522-70B46FFD0660}" destId="{DB8AF9DD-B1C3-4C20-BD21-C6C7FF671A92}" srcOrd="0" destOrd="0" parTransId="{DF70DEA5-E7DD-4AA9-B1CC-992432C16744}" sibTransId="{428A9B80-64FA-44ED-87FF-F7A0D539842F}"/>
    <dgm:cxn modelId="{841D665D-B707-471F-BD09-964D3951145A}" srcId="{D0C06EB0-D7EF-45E3-95AD-C3986984C27E}" destId="{4E599684-CBE7-4BF6-B041-7B59A5AE3CF2}" srcOrd="0" destOrd="0" parTransId="{A8AAC60B-A805-4BF6-9EA5-E87AC2902868}" sibTransId="{BF909935-A6E2-4FB3-A57D-3F1AE3109B2D}"/>
    <dgm:cxn modelId="{3C765D74-ED83-4AFE-A3C4-20789539A003}" type="presOf" srcId="{4971AC50-A88E-4E33-87F8-FCEAC805564B}" destId="{50410BE5-37F4-425C-A9B7-BB5BB0CFC24E}" srcOrd="0" destOrd="0" presId="urn:microsoft.com/office/officeart/2017/3/layout/HorizontalPathTimeline"/>
    <dgm:cxn modelId="{60D2ED7B-5FF3-4229-887D-CBAFECEBAD15}" type="presOf" srcId="{4E599684-CBE7-4BF6-B041-7B59A5AE3CF2}" destId="{CD7A980D-5441-4C5A-B155-C2A021C3D0DD}" srcOrd="0" destOrd="0" presId="urn:microsoft.com/office/officeart/2017/3/layout/HorizontalPathTimeline"/>
    <dgm:cxn modelId="{1802D984-EB76-4C48-AC3B-94BA8DFE0C3F}" srcId="{E604873E-34D9-4011-B823-45C4AD2A9FC6}" destId="{71A30621-5A5F-43B0-84EC-C33507890165}" srcOrd="3" destOrd="0" parTransId="{F93F53F9-4EA9-4B69-AEBB-EC08A304AE3E}" sibTransId="{BC9647A5-897E-4509-8E60-0A1FA7E561EE}"/>
    <dgm:cxn modelId="{9A613993-1976-4C90-B719-959774EC46C8}" srcId="{E604873E-34D9-4011-B823-45C4AD2A9FC6}" destId="{4B3BEF5E-080D-4FEE-B522-70B46FFD0660}" srcOrd="1" destOrd="0" parTransId="{06017295-6984-41E0-8693-8EB293EF8566}" sibTransId="{39F905D4-BCDD-42A3-91CF-0746D3124C5E}"/>
    <dgm:cxn modelId="{97993EA3-CE7B-4009-B7CE-BFB111FBE521}" srcId="{E604873E-34D9-4011-B823-45C4AD2A9FC6}" destId="{D0C06EB0-D7EF-45E3-95AD-C3986984C27E}" srcOrd="0" destOrd="0" parTransId="{0BB155BD-DA20-44C2-8CB4-CB3D3770A527}" sibTransId="{6F918279-79F1-4A08-BB84-2DE055676D74}"/>
    <dgm:cxn modelId="{974143E5-F97B-46EC-BF8B-1BE68E1266DC}" srcId="{4971AC50-A88E-4E33-87F8-FCEAC805564B}" destId="{B70A8EE9-B04A-475F-A55E-C7EC9716492A}" srcOrd="0" destOrd="0" parTransId="{827B8979-53B0-4D04-AFD4-E95ECE158F29}" sibTransId="{EF80220B-B1BA-4812-A85D-99163E525C87}"/>
    <dgm:cxn modelId="{023D69EC-E962-461A-B080-73A862A8AB79}" type="presOf" srcId="{406B4493-A90D-40A8-B02D-BA06CB04BF3C}" destId="{503E2E0C-528D-4B96-B61D-1C3F44FFC164}" srcOrd="0" destOrd="0" presId="urn:microsoft.com/office/officeart/2017/3/layout/HorizontalPathTimeline"/>
    <dgm:cxn modelId="{8F51CEF3-D7F7-4496-8E39-A74D3407581F}" srcId="{406B4493-A90D-40A8-B02D-BA06CB04BF3C}" destId="{20D34FCC-0F35-496C-B2E7-3FBCA3E29C37}" srcOrd="0" destOrd="0" parTransId="{CE74B72C-B89D-46FE-831F-2D7619996546}" sibTransId="{927D4900-D936-4E0F-AEA8-71096C4E0FED}"/>
    <dgm:cxn modelId="{CBD1B7F9-C5B5-4D13-ADF5-77EE497A61F7}" type="presOf" srcId="{20D34FCC-0F35-496C-B2E7-3FBCA3E29C37}" destId="{341D02C6-3F64-4DF2-AFB2-F620E7B389D9}" srcOrd="0" destOrd="0" presId="urn:microsoft.com/office/officeart/2017/3/layout/HorizontalPathTimeline"/>
    <dgm:cxn modelId="{C5C366F6-1B1A-4444-8A08-73E9FBB53AF5}" type="presParOf" srcId="{932CA750-36C5-4FBB-923A-29DF7B5A91E5}" destId="{C5D1BC48-B762-488E-BF7E-9CDA82DFACEE}" srcOrd="0" destOrd="0" presId="urn:microsoft.com/office/officeart/2017/3/layout/HorizontalPathTimeline"/>
    <dgm:cxn modelId="{5956317D-1537-4496-A8FF-49A18B022E1E}" type="presParOf" srcId="{932CA750-36C5-4FBB-923A-29DF7B5A91E5}" destId="{03618986-EF2F-440D-8403-283058C2987B}" srcOrd="1" destOrd="0" presId="urn:microsoft.com/office/officeart/2017/3/layout/HorizontalPathTimeline"/>
    <dgm:cxn modelId="{7EE51424-4236-41EE-BD01-53AB5481EEB1}" type="presParOf" srcId="{03618986-EF2F-440D-8403-283058C2987B}" destId="{3B7C76B3-9A15-41E9-ABC3-698AB66EEDEB}" srcOrd="0" destOrd="0" presId="urn:microsoft.com/office/officeart/2017/3/layout/HorizontalPathTimeline"/>
    <dgm:cxn modelId="{131F2B71-339B-4D5A-92AA-49E332AB55B7}" type="presParOf" srcId="{3B7C76B3-9A15-41E9-ABC3-698AB66EEDEB}" destId="{0A2DB98E-12CB-44AC-A271-FA81A963AC9D}" srcOrd="0" destOrd="0" presId="urn:microsoft.com/office/officeart/2017/3/layout/HorizontalPathTimeline"/>
    <dgm:cxn modelId="{9E7DE1A2-8196-4B58-A740-224ECB56CB20}" type="presParOf" srcId="{3B7C76B3-9A15-41E9-ABC3-698AB66EEDEB}" destId="{27709FD2-3216-4BCF-9F74-FD4CEFA3A9ED}" srcOrd="1" destOrd="0" presId="urn:microsoft.com/office/officeart/2017/3/layout/HorizontalPathTimeline"/>
    <dgm:cxn modelId="{CD2816CB-99AB-4063-ABD2-2E12AE2BA35F}" type="presParOf" srcId="{27709FD2-3216-4BCF-9F74-FD4CEFA3A9ED}" destId="{CD7A980D-5441-4C5A-B155-C2A021C3D0DD}" srcOrd="0" destOrd="0" presId="urn:microsoft.com/office/officeart/2017/3/layout/HorizontalPathTimeline"/>
    <dgm:cxn modelId="{7839EF35-DC58-4487-8372-0EA4B7DCDAA5}" type="presParOf" srcId="{27709FD2-3216-4BCF-9F74-FD4CEFA3A9ED}" destId="{EC43CE52-5C8B-407E-A382-D1268E523743}" srcOrd="1" destOrd="0" presId="urn:microsoft.com/office/officeart/2017/3/layout/HorizontalPathTimeline"/>
    <dgm:cxn modelId="{C740975A-E93A-4E27-8515-113C5F6D719A}" type="presParOf" srcId="{3B7C76B3-9A15-41E9-ABC3-698AB66EEDEB}" destId="{87C15291-AEBC-4F1E-BB11-F23971968E4A}" srcOrd="2" destOrd="0" presId="urn:microsoft.com/office/officeart/2017/3/layout/HorizontalPathTimeline"/>
    <dgm:cxn modelId="{038A71F9-0AC5-4480-8183-724A68759A29}" type="presParOf" srcId="{3B7C76B3-9A15-41E9-ABC3-698AB66EEDEB}" destId="{4E6C086A-07A1-49AA-A5A9-2A0B949C7E99}" srcOrd="3" destOrd="0" presId="urn:microsoft.com/office/officeart/2017/3/layout/HorizontalPathTimeline"/>
    <dgm:cxn modelId="{55B84AA1-358B-485E-87ED-D908CB1B1EEB}" type="presParOf" srcId="{3B7C76B3-9A15-41E9-ABC3-698AB66EEDEB}" destId="{CCF0635D-7E1B-4FF0-B23E-6E3FFAF0187C}" srcOrd="4" destOrd="0" presId="urn:microsoft.com/office/officeart/2017/3/layout/HorizontalPathTimeline"/>
    <dgm:cxn modelId="{80068234-E2A1-45C1-99A3-7E94A6668E2F}" type="presParOf" srcId="{03618986-EF2F-440D-8403-283058C2987B}" destId="{53BBE295-ADA1-45B2-9B2A-E4439C63A887}" srcOrd="1" destOrd="0" presId="urn:microsoft.com/office/officeart/2017/3/layout/HorizontalPathTimeline"/>
    <dgm:cxn modelId="{00FA0602-5A50-4C63-9792-7F9489C9222E}" type="presParOf" srcId="{03618986-EF2F-440D-8403-283058C2987B}" destId="{E3013DA7-D413-41BE-9E81-B2A45F6CDF77}" srcOrd="2" destOrd="0" presId="urn:microsoft.com/office/officeart/2017/3/layout/HorizontalPathTimeline"/>
    <dgm:cxn modelId="{C55C28CB-A1D3-4530-998E-C9EF6B18550F}" type="presParOf" srcId="{E3013DA7-D413-41BE-9E81-B2A45F6CDF77}" destId="{E7F88204-0CA2-4C46-B02A-29D432AB1EB7}" srcOrd="0" destOrd="0" presId="urn:microsoft.com/office/officeart/2017/3/layout/HorizontalPathTimeline"/>
    <dgm:cxn modelId="{EC06D4C8-08C5-4652-9A04-0EC8659A3ABD}" type="presParOf" srcId="{E3013DA7-D413-41BE-9E81-B2A45F6CDF77}" destId="{8CAAB770-0AB9-4D31-A1B1-5A675C95D664}" srcOrd="1" destOrd="0" presId="urn:microsoft.com/office/officeart/2017/3/layout/HorizontalPathTimeline"/>
    <dgm:cxn modelId="{56E24DC8-9585-48BB-AA75-C1B50CD8C994}" type="presParOf" srcId="{8CAAB770-0AB9-4D31-A1B1-5A675C95D664}" destId="{51FEFD34-D680-431C-AC44-012B4D99C277}" srcOrd="0" destOrd="0" presId="urn:microsoft.com/office/officeart/2017/3/layout/HorizontalPathTimeline"/>
    <dgm:cxn modelId="{E55276BC-7DAA-4759-B118-EA59B1FF5E41}" type="presParOf" srcId="{8CAAB770-0AB9-4D31-A1B1-5A675C95D664}" destId="{3AB85E24-E56F-4866-BA4C-2F61045077CD}" srcOrd="1" destOrd="0" presId="urn:microsoft.com/office/officeart/2017/3/layout/HorizontalPathTimeline"/>
    <dgm:cxn modelId="{2044DDE4-0F8A-4A5B-A70A-AC3F82EA5CE0}" type="presParOf" srcId="{E3013DA7-D413-41BE-9E81-B2A45F6CDF77}" destId="{CF581527-BD03-46E2-B01B-848601BE686D}" srcOrd="2" destOrd="0" presId="urn:microsoft.com/office/officeart/2017/3/layout/HorizontalPathTimeline"/>
    <dgm:cxn modelId="{0B4980C7-C874-4049-A125-074994BD6A6B}" type="presParOf" srcId="{E3013DA7-D413-41BE-9E81-B2A45F6CDF77}" destId="{87CBBACC-C115-48BD-9563-4AD8F5A27234}" srcOrd="3" destOrd="0" presId="urn:microsoft.com/office/officeart/2017/3/layout/HorizontalPathTimeline"/>
    <dgm:cxn modelId="{A62C23CC-ACAC-480E-8522-53E68CA2861F}" type="presParOf" srcId="{E3013DA7-D413-41BE-9E81-B2A45F6CDF77}" destId="{D151CB89-C46B-4A54-8445-270B818297F5}" srcOrd="4" destOrd="0" presId="urn:microsoft.com/office/officeart/2017/3/layout/HorizontalPathTimeline"/>
    <dgm:cxn modelId="{117BDC21-0B79-447D-BD21-2D92504EC489}" type="presParOf" srcId="{03618986-EF2F-440D-8403-283058C2987B}" destId="{14644381-51A3-47DC-BD53-718253873CE3}" srcOrd="3" destOrd="0" presId="urn:microsoft.com/office/officeart/2017/3/layout/HorizontalPathTimeline"/>
    <dgm:cxn modelId="{9D6A5E33-BFF9-4E7B-B7E8-BE1531C50738}" type="presParOf" srcId="{03618986-EF2F-440D-8403-283058C2987B}" destId="{A19490FE-2862-4FAC-9536-B0E8D029F478}" srcOrd="4" destOrd="0" presId="urn:microsoft.com/office/officeart/2017/3/layout/HorizontalPathTimeline"/>
    <dgm:cxn modelId="{51967D85-1560-491F-868A-6C2DB3D9C07E}" type="presParOf" srcId="{A19490FE-2862-4FAC-9536-B0E8D029F478}" destId="{503E2E0C-528D-4B96-B61D-1C3F44FFC164}" srcOrd="0" destOrd="0" presId="urn:microsoft.com/office/officeart/2017/3/layout/HorizontalPathTimeline"/>
    <dgm:cxn modelId="{5C90FCA2-5791-469E-A520-C37341725813}" type="presParOf" srcId="{A19490FE-2862-4FAC-9536-B0E8D029F478}" destId="{DC1D6388-D73A-489E-9F74-BB24DA3C2895}" srcOrd="1" destOrd="0" presId="urn:microsoft.com/office/officeart/2017/3/layout/HorizontalPathTimeline"/>
    <dgm:cxn modelId="{A4521E9D-9CEC-48AA-845C-6E168860DFC4}" type="presParOf" srcId="{DC1D6388-D73A-489E-9F74-BB24DA3C2895}" destId="{341D02C6-3F64-4DF2-AFB2-F620E7B389D9}" srcOrd="0" destOrd="0" presId="urn:microsoft.com/office/officeart/2017/3/layout/HorizontalPathTimeline"/>
    <dgm:cxn modelId="{C15A7A62-5615-448B-BFFA-CFA97228B2C8}" type="presParOf" srcId="{DC1D6388-D73A-489E-9F74-BB24DA3C2895}" destId="{148856CE-7B6D-4A68-9C6D-A741925B1D54}" srcOrd="1" destOrd="0" presId="urn:microsoft.com/office/officeart/2017/3/layout/HorizontalPathTimeline"/>
    <dgm:cxn modelId="{C687AE8E-67A2-458A-9C7C-48AB74C69325}" type="presParOf" srcId="{A19490FE-2862-4FAC-9536-B0E8D029F478}" destId="{733145A9-EE86-4C22-9A0B-D61094480CC8}" srcOrd="2" destOrd="0" presId="urn:microsoft.com/office/officeart/2017/3/layout/HorizontalPathTimeline"/>
    <dgm:cxn modelId="{E03C7818-C116-4C86-BB55-4BE2BC987692}" type="presParOf" srcId="{A19490FE-2862-4FAC-9536-B0E8D029F478}" destId="{78513766-A46C-4A38-9E06-613A95A26840}" srcOrd="3" destOrd="0" presId="urn:microsoft.com/office/officeart/2017/3/layout/HorizontalPathTimeline"/>
    <dgm:cxn modelId="{79089830-35DC-45F5-972A-0BAB2D93EE44}" type="presParOf" srcId="{A19490FE-2862-4FAC-9536-B0E8D029F478}" destId="{818BF487-7F84-4EF9-A6DA-FA2F2DE9F454}" srcOrd="4" destOrd="0" presId="urn:microsoft.com/office/officeart/2017/3/layout/HorizontalPathTimeline"/>
    <dgm:cxn modelId="{71B7AC0D-D68D-4075-9D58-C9211D45DC90}" type="presParOf" srcId="{03618986-EF2F-440D-8403-283058C2987B}" destId="{8E0EE725-6F39-42B5-9FA1-51BFA67C2005}" srcOrd="5" destOrd="0" presId="urn:microsoft.com/office/officeart/2017/3/layout/HorizontalPathTimeline"/>
    <dgm:cxn modelId="{42CBD424-E9AD-4F80-8B7C-6AD0C86F7A3E}" type="presParOf" srcId="{03618986-EF2F-440D-8403-283058C2987B}" destId="{10709CC8-CC03-4ECE-9F23-072F5C5D91CF}" srcOrd="6" destOrd="0" presId="urn:microsoft.com/office/officeart/2017/3/layout/HorizontalPathTimeline"/>
    <dgm:cxn modelId="{7A0953BE-18D6-49E1-A9C5-311CEEC3041F}" type="presParOf" srcId="{10709CC8-CC03-4ECE-9F23-072F5C5D91CF}" destId="{49FF60A5-1B23-4767-A7F1-0C76CBEFCF2F}" srcOrd="0" destOrd="0" presId="urn:microsoft.com/office/officeart/2017/3/layout/HorizontalPathTimeline"/>
    <dgm:cxn modelId="{27AEBA25-56E5-464A-8EA5-2D958F5C0128}" type="presParOf" srcId="{10709CC8-CC03-4ECE-9F23-072F5C5D91CF}" destId="{14973EE5-851E-4165-9791-5C726729CA90}" srcOrd="1" destOrd="0" presId="urn:microsoft.com/office/officeart/2017/3/layout/HorizontalPathTimeline"/>
    <dgm:cxn modelId="{0C6A00A8-7058-4E07-B024-673B23D55E31}" type="presParOf" srcId="{14973EE5-851E-4165-9791-5C726729CA90}" destId="{24AF13D8-CAD0-4821-9259-B5AD2BBD2D9A}" srcOrd="0" destOrd="0" presId="urn:microsoft.com/office/officeart/2017/3/layout/HorizontalPathTimeline"/>
    <dgm:cxn modelId="{79E80C72-D13F-4911-B973-40AB79B84A42}" type="presParOf" srcId="{14973EE5-851E-4165-9791-5C726729CA90}" destId="{9FD7890F-0988-49CF-A992-BF84EE254AF3}" srcOrd="1" destOrd="0" presId="urn:microsoft.com/office/officeart/2017/3/layout/HorizontalPathTimeline"/>
    <dgm:cxn modelId="{5A213244-4BF4-40F4-BA5D-BA04124D1F03}" type="presParOf" srcId="{10709CC8-CC03-4ECE-9F23-072F5C5D91CF}" destId="{826D19AB-7674-4339-AC6A-3554A3285C8F}" srcOrd="2" destOrd="0" presId="urn:microsoft.com/office/officeart/2017/3/layout/HorizontalPathTimeline"/>
    <dgm:cxn modelId="{7548AACC-7F09-44DE-97E1-AD45F0769473}" type="presParOf" srcId="{10709CC8-CC03-4ECE-9F23-072F5C5D91CF}" destId="{43227ABF-0709-40F4-9DAE-D680F9F11751}" srcOrd="3" destOrd="0" presId="urn:microsoft.com/office/officeart/2017/3/layout/HorizontalPathTimeline"/>
    <dgm:cxn modelId="{B083EAB3-DB44-42C0-992A-58D387B51230}" type="presParOf" srcId="{10709CC8-CC03-4ECE-9F23-072F5C5D91CF}" destId="{79A56AB1-47A5-420B-B39C-4A233C5A68B2}" srcOrd="4" destOrd="0" presId="urn:microsoft.com/office/officeart/2017/3/layout/HorizontalPathTimeline"/>
    <dgm:cxn modelId="{9CCAC250-AB19-43D3-B777-7DD267AE1210}" type="presParOf" srcId="{03618986-EF2F-440D-8403-283058C2987B}" destId="{A75AE161-E159-4EED-8525-A2C04059D73E}" srcOrd="7" destOrd="0" presId="urn:microsoft.com/office/officeart/2017/3/layout/HorizontalPathTimeline"/>
    <dgm:cxn modelId="{26CA7715-324E-491A-BF38-ECCEDCB3B9F0}" type="presParOf" srcId="{03618986-EF2F-440D-8403-283058C2987B}" destId="{D5F4082D-07BA-4A58-B3FE-0D27F36A7B49}" srcOrd="8" destOrd="0" presId="urn:microsoft.com/office/officeart/2017/3/layout/HorizontalPathTimeline"/>
    <dgm:cxn modelId="{8A01AB94-AED4-4AAA-AEB9-7421619610EB}" type="presParOf" srcId="{D5F4082D-07BA-4A58-B3FE-0D27F36A7B49}" destId="{50410BE5-37F4-425C-A9B7-BB5BB0CFC24E}" srcOrd="0" destOrd="0" presId="urn:microsoft.com/office/officeart/2017/3/layout/HorizontalPathTimeline"/>
    <dgm:cxn modelId="{B0F2249C-DFF9-42D5-9E99-8A54A378AB4B}" type="presParOf" srcId="{D5F4082D-07BA-4A58-B3FE-0D27F36A7B49}" destId="{B5259F40-CA88-4AE8-B27C-029CA34ED9E1}" srcOrd="1" destOrd="0" presId="urn:microsoft.com/office/officeart/2017/3/layout/HorizontalPathTimeline"/>
    <dgm:cxn modelId="{1B3E0383-5D39-47A8-AC4B-46E5957FA208}" type="presParOf" srcId="{B5259F40-CA88-4AE8-B27C-029CA34ED9E1}" destId="{F8CBB33A-901D-4476-BB4D-3BBA0095A6AF}" srcOrd="0" destOrd="0" presId="urn:microsoft.com/office/officeart/2017/3/layout/HorizontalPathTimeline"/>
    <dgm:cxn modelId="{1BD2C073-A9B4-45E2-8976-213D95D475B4}" type="presParOf" srcId="{B5259F40-CA88-4AE8-B27C-029CA34ED9E1}" destId="{CE6AFF2F-6E4E-41AE-8042-FD172986B3C4}" srcOrd="1" destOrd="0" presId="urn:microsoft.com/office/officeart/2017/3/layout/HorizontalPathTimeline"/>
    <dgm:cxn modelId="{2A8FE899-99BB-49BC-AD81-20F8DC67E1B2}" type="presParOf" srcId="{D5F4082D-07BA-4A58-B3FE-0D27F36A7B49}" destId="{8677116F-B78F-436F-B7FA-3681FDB781CA}" srcOrd="2" destOrd="0" presId="urn:microsoft.com/office/officeart/2017/3/layout/HorizontalPathTimeline"/>
    <dgm:cxn modelId="{47BBB360-9802-4696-B1E9-4DC8A3652D09}" type="presParOf" srcId="{D5F4082D-07BA-4A58-B3FE-0D27F36A7B49}" destId="{A95AF550-DC6B-424A-B700-8C6432E1A3FF}" srcOrd="3" destOrd="0" presId="urn:microsoft.com/office/officeart/2017/3/layout/HorizontalPathTimeline"/>
    <dgm:cxn modelId="{AE468CA1-761D-4AB6-8F64-65B573C77BD5}" type="presParOf" srcId="{D5F4082D-07BA-4A58-B3FE-0D27F36A7B49}" destId="{D53410A6-E5AD-4DAB-8C5A-DC516AEF7B00}"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6C5427-88E1-C942-AA50-D2F94CFFA020}" type="doc">
      <dgm:prSet loTypeId="urn:microsoft.com/office/officeart/2005/8/layout/process2" loCatId="" qsTypeId="urn:microsoft.com/office/officeart/2005/8/quickstyle/simple1" qsCatId="simple" csTypeId="urn:microsoft.com/office/officeart/2005/8/colors/accent0_1" csCatId="mainScheme" phldr="1"/>
      <dgm:spPr/>
    </dgm:pt>
    <dgm:pt modelId="{81DFC710-00C2-8B43-BEA1-9DCF12973D2F}">
      <dgm:prSet phldrT="[Text]" custT="1"/>
      <dgm:spPr/>
      <dgm:t>
        <a:bodyPr/>
        <a:lstStyle/>
        <a:p>
          <a:r>
            <a:rPr lang="en-US" sz="2000" dirty="0"/>
            <a:t>Data collection</a:t>
          </a:r>
        </a:p>
      </dgm:t>
    </dgm:pt>
    <dgm:pt modelId="{E1133FC7-0CFF-DC4A-AA1A-6577B218D604}" type="parTrans" cxnId="{F8827439-C708-7B47-9830-38BB99BA7A7E}">
      <dgm:prSet/>
      <dgm:spPr/>
      <dgm:t>
        <a:bodyPr/>
        <a:lstStyle/>
        <a:p>
          <a:endParaRPr lang="en-US" sz="2000"/>
        </a:p>
      </dgm:t>
    </dgm:pt>
    <dgm:pt modelId="{31EBD9A1-C032-C64D-AF80-77E3E194D9B5}" type="sibTrans" cxnId="{F8827439-C708-7B47-9830-38BB99BA7A7E}">
      <dgm:prSet custT="1"/>
      <dgm:spPr/>
      <dgm:t>
        <a:bodyPr/>
        <a:lstStyle/>
        <a:p>
          <a:endParaRPr lang="en-US" sz="2000"/>
        </a:p>
      </dgm:t>
    </dgm:pt>
    <dgm:pt modelId="{059377F2-DD3E-0049-9CE8-9D38B6F28890}">
      <dgm:prSet phldrT="[Text]" custT="1"/>
      <dgm:spPr/>
      <dgm:t>
        <a:bodyPr/>
        <a:lstStyle/>
        <a:p>
          <a:r>
            <a:rPr lang="en-US" sz="2000" dirty="0"/>
            <a:t>Exploratory</a:t>
          </a:r>
        </a:p>
      </dgm:t>
    </dgm:pt>
    <dgm:pt modelId="{EF6C1EF4-2336-B84A-B884-B64FFD9766FA}" type="parTrans" cxnId="{AF2AE171-5999-4145-8649-E79C65948237}">
      <dgm:prSet/>
      <dgm:spPr/>
      <dgm:t>
        <a:bodyPr/>
        <a:lstStyle/>
        <a:p>
          <a:endParaRPr lang="en-US" sz="2000"/>
        </a:p>
      </dgm:t>
    </dgm:pt>
    <dgm:pt modelId="{C00BED31-83C2-4E46-B1D8-A9EB56C2C25E}" type="sibTrans" cxnId="{AF2AE171-5999-4145-8649-E79C65948237}">
      <dgm:prSet custT="1"/>
      <dgm:spPr/>
      <dgm:t>
        <a:bodyPr/>
        <a:lstStyle/>
        <a:p>
          <a:endParaRPr lang="en-US" sz="2000"/>
        </a:p>
      </dgm:t>
    </dgm:pt>
    <dgm:pt modelId="{CE605D26-BFAB-2C49-802A-6DA36B03B506}">
      <dgm:prSet phldrT="[Text]" custT="1"/>
      <dgm:spPr/>
      <dgm:t>
        <a:bodyPr/>
        <a:lstStyle/>
        <a:p>
          <a:r>
            <a:rPr lang="en-US" sz="2000" dirty="0"/>
            <a:t>Data visualization </a:t>
          </a:r>
        </a:p>
      </dgm:t>
    </dgm:pt>
    <dgm:pt modelId="{B2D82C57-4F40-A944-9443-86D2E9D441F1}" type="parTrans" cxnId="{021D8A42-1374-8F49-B0F9-5CFF7F660008}">
      <dgm:prSet/>
      <dgm:spPr/>
      <dgm:t>
        <a:bodyPr/>
        <a:lstStyle/>
        <a:p>
          <a:endParaRPr lang="en-US" sz="2000"/>
        </a:p>
      </dgm:t>
    </dgm:pt>
    <dgm:pt modelId="{5A138773-2422-FE4E-BF94-D758DA55D616}" type="sibTrans" cxnId="{021D8A42-1374-8F49-B0F9-5CFF7F660008}">
      <dgm:prSet/>
      <dgm:spPr/>
      <dgm:t>
        <a:bodyPr/>
        <a:lstStyle/>
        <a:p>
          <a:endParaRPr lang="en-US" sz="2000"/>
        </a:p>
      </dgm:t>
    </dgm:pt>
    <dgm:pt modelId="{3AFF5032-1FA6-6A42-890B-C9CBAA9F4288}">
      <dgm:prSet custT="1"/>
      <dgm:spPr/>
      <dgm:t>
        <a:bodyPr/>
        <a:lstStyle/>
        <a:p>
          <a:r>
            <a:rPr lang="en-US" sz="2000" dirty="0"/>
            <a:t>Data preprocessing</a:t>
          </a:r>
        </a:p>
      </dgm:t>
    </dgm:pt>
    <dgm:pt modelId="{18D39BD6-FAC8-0945-BE63-788F5C49DBA3}" type="parTrans" cxnId="{016E0ECC-073A-DC44-9C47-3C26BC73F9D8}">
      <dgm:prSet/>
      <dgm:spPr/>
      <dgm:t>
        <a:bodyPr/>
        <a:lstStyle/>
        <a:p>
          <a:endParaRPr lang="en-US" sz="2000"/>
        </a:p>
      </dgm:t>
    </dgm:pt>
    <dgm:pt modelId="{B2A154A0-FDAF-9141-BBAD-6E57DB51709D}" type="sibTrans" cxnId="{016E0ECC-073A-DC44-9C47-3C26BC73F9D8}">
      <dgm:prSet custT="1"/>
      <dgm:spPr/>
      <dgm:t>
        <a:bodyPr/>
        <a:lstStyle/>
        <a:p>
          <a:endParaRPr lang="en-US" sz="2000"/>
        </a:p>
      </dgm:t>
    </dgm:pt>
    <dgm:pt modelId="{1B91D0DD-3A51-9848-8C88-1BB6F7BE556A}" type="pres">
      <dgm:prSet presAssocID="{D56C5427-88E1-C942-AA50-D2F94CFFA020}" presName="linearFlow" presStyleCnt="0">
        <dgm:presLayoutVars>
          <dgm:resizeHandles val="exact"/>
        </dgm:presLayoutVars>
      </dgm:prSet>
      <dgm:spPr/>
    </dgm:pt>
    <dgm:pt modelId="{E201E55C-6B9D-5A48-917F-5E48080618B6}" type="pres">
      <dgm:prSet presAssocID="{81DFC710-00C2-8B43-BEA1-9DCF12973D2F}" presName="node" presStyleLbl="node1" presStyleIdx="0" presStyleCnt="4" custScaleX="152909">
        <dgm:presLayoutVars>
          <dgm:bulletEnabled val="1"/>
        </dgm:presLayoutVars>
      </dgm:prSet>
      <dgm:spPr/>
    </dgm:pt>
    <dgm:pt modelId="{A3E98B22-0440-354A-9F77-E897787FB1B0}" type="pres">
      <dgm:prSet presAssocID="{31EBD9A1-C032-C64D-AF80-77E3E194D9B5}" presName="sibTrans" presStyleLbl="sibTrans2D1" presStyleIdx="0" presStyleCnt="3"/>
      <dgm:spPr/>
    </dgm:pt>
    <dgm:pt modelId="{DA8BF4D7-02D4-7F44-8F1F-A2572AC3458B}" type="pres">
      <dgm:prSet presAssocID="{31EBD9A1-C032-C64D-AF80-77E3E194D9B5}" presName="connectorText" presStyleLbl="sibTrans2D1" presStyleIdx="0" presStyleCnt="3"/>
      <dgm:spPr/>
    </dgm:pt>
    <dgm:pt modelId="{F70AA112-9484-6545-9DB4-3F94875ED1DA}" type="pres">
      <dgm:prSet presAssocID="{3AFF5032-1FA6-6A42-890B-C9CBAA9F4288}" presName="node" presStyleLbl="node1" presStyleIdx="1" presStyleCnt="4" custScaleX="152909">
        <dgm:presLayoutVars>
          <dgm:bulletEnabled val="1"/>
        </dgm:presLayoutVars>
      </dgm:prSet>
      <dgm:spPr/>
    </dgm:pt>
    <dgm:pt modelId="{401B3CE8-931B-7640-94FC-04D16DF946AE}" type="pres">
      <dgm:prSet presAssocID="{B2A154A0-FDAF-9141-BBAD-6E57DB51709D}" presName="sibTrans" presStyleLbl="sibTrans2D1" presStyleIdx="1" presStyleCnt="3"/>
      <dgm:spPr/>
    </dgm:pt>
    <dgm:pt modelId="{A2E61DB7-A281-1D46-8B6D-C3F6E90A0ABB}" type="pres">
      <dgm:prSet presAssocID="{B2A154A0-FDAF-9141-BBAD-6E57DB51709D}" presName="connectorText" presStyleLbl="sibTrans2D1" presStyleIdx="1" presStyleCnt="3"/>
      <dgm:spPr/>
    </dgm:pt>
    <dgm:pt modelId="{CAFC60B3-33DB-0647-A023-34D2BED4A873}" type="pres">
      <dgm:prSet presAssocID="{059377F2-DD3E-0049-9CE8-9D38B6F28890}" presName="node" presStyleLbl="node1" presStyleIdx="2" presStyleCnt="4" custScaleX="152909">
        <dgm:presLayoutVars>
          <dgm:bulletEnabled val="1"/>
        </dgm:presLayoutVars>
      </dgm:prSet>
      <dgm:spPr/>
    </dgm:pt>
    <dgm:pt modelId="{D86B2A86-820B-AB45-8E04-C1388A09B132}" type="pres">
      <dgm:prSet presAssocID="{C00BED31-83C2-4E46-B1D8-A9EB56C2C25E}" presName="sibTrans" presStyleLbl="sibTrans2D1" presStyleIdx="2" presStyleCnt="3"/>
      <dgm:spPr/>
    </dgm:pt>
    <dgm:pt modelId="{B7279A20-5E97-F048-B356-25BAC12D0CC4}" type="pres">
      <dgm:prSet presAssocID="{C00BED31-83C2-4E46-B1D8-A9EB56C2C25E}" presName="connectorText" presStyleLbl="sibTrans2D1" presStyleIdx="2" presStyleCnt="3"/>
      <dgm:spPr/>
    </dgm:pt>
    <dgm:pt modelId="{5EA830F2-0A7A-FD44-9436-768CAE54BE54}" type="pres">
      <dgm:prSet presAssocID="{CE605D26-BFAB-2C49-802A-6DA36B03B506}" presName="node" presStyleLbl="node1" presStyleIdx="3" presStyleCnt="4" custScaleX="152909">
        <dgm:presLayoutVars>
          <dgm:bulletEnabled val="1"/>
        </dgm:presLayoutVars>
      </dgm:prSet>
      <dgm:spPr/>
    </dgm:pt>
  </dgm:ptLst>
  <dgm:cxnLst>
    <dgm:cxn modelId="{3334B60F-E56B-074C-A855-BB192644CA54}" type="presOf" srcId="{059377F2-DD3E-0049-9CE8-9D38B6F28890}" destId="{CAFC60B3-33DB-0647-A023-34D2BED4A873}" srcOrd="0" destOrd="0" presId="urn:microsoft.com/office/officeart/2005/8/layout/process2"/>
    <dgm:cxn modelId="{CD5B062E-C09A-4648-AE4B-CFFAAA555A20}" type="presOf" srcId="{B2A154A0-FDAF-9141-BBAD-6E57DB51709D}" destId="{A2E61DB7-A281-1D46-8B6D-C3F6E90A0ABB}" srcOrd="1" destOrd="0" presId="urn:microsoft.com/office/officeart/2005/8/layout/process2"/>
    <dgm:cxn modelId="{46BDCF32-B719-3E4B-9622-0063791BB0E1}" type="presOf" srcId="{B2A154A0-FDAF-9141-BBAD-6E57DB51709D}" destId="{401B3CE8-931B-7640-94FC-04D16DF946AE}" srcOrd="0" destOrd="0" presId="urn:microsoft.com/office/officeart/2005/8/layout/process2"/>
    <dgm:cxn modelId="{F8827439-C708-7B47-9830-38BB99BA7A7E}" srcId="{D56C5427-88E1-C942-AA50-D2F94CFFA020}" destId="{81DFC710-00C2-8B43-BEA1-9DCF12973D2F}" srcOrd="0" destOrd="0" parTransId="{E1133FC7-0CFF-DC4A-AA1A-6577B218D604}" sibTransId="{31EBD9A1-C032-C64D-AF80-77E3E194D9B5}"/>
    <dgm:cxn modelId="{BCB02F3B-D302-424F-8F2E-29C47B5EE9EF}" type="presOf" srcId="{31EBD9A1-C032-C64D-AF80-77E3E194D9B5}" destId="{A3E98B22-0440-354A-9F77-E897787FB1B0}" srcOrd="0" destOrd="0" presId="urn:microsoft.com/office/officeart/2005/8/layout/process2"/>
    <dgm:cxn modelId="{021D8A42-1374-8F49-B0F9-5CFF7F660008}" srcId="{D56C5427-88E1-C942-AA50-D2F94CFFA020}" destId="{CE605D26-BFAB-2C49-802A-6DA36B03B506}" srcOrd="3" destOrd="0" parTransId="{B2D82C57-4F40-A944-9443-86D2E9D441F1}" sibTransId="{5A138773-2422-FE4E-BF94-D758DA55D616}"/>
    <dgm:cxn modelId="{053A2D5B-31F9-0C42-B828-E4888C48584F}" type="presOf" srcId="{31EBD9A1-C032-C64D-AF80-77E3E194D9B5}" destId="{DA8BF4D7-02D4-7F44-8F1F-A2572AC3458B}" srcOrd="1" destOrd="0" presId="urn:microsoft.com/office/officeart/2005/8/layout/process2"/>
    <dgm:cxn modelId="{AB4B5663-B7A5-114E-A165-29A6ECEEE981}" type="presOf" srcId="{CE605D26-BFAB-2C49-802A-6DA36B03B506}" destId="{5EA830F2-0A7A-FD44-9436-768CAE54BE54}" srcOrd="0" destOrd="0" presId="urn:microsoft.com/office/officeart/2005/8/layout/process2"/>
    <dgm:cxn modelId="{65A47465-C715-8342-97C9-72B7BE326886}" type="presOf" srcId="{C00BED31-83C2-4E46-B1D8-A9EB56C2C25E}" destId="{B7279A20-5E97-F048-B356-25BAC12D0CC4}" srcOrd="1" destOrd="0" presId="urn:microsoft.com/office/officeart/2005/8/layout/process2"/>
    <dgm:cxn modelId="{AF2AE171-5999-4145-8649-E79C65948237}" srcId="{D56C5427-88E1-C942-AA50-D2F94CFFA020}" destId="{059377F2-DD3E-0049-9CE8-9D38B6F28890}" srcOrd="2" destOrd="0" parTransId="{EF6C1EF4-2336-B84A-B884-B64FFD9766FA}" sibTransId="{C00BED31-83C2-4E46-B1D8-A9EB56C2C25E}"/>
    <dgm:cxn modelId="{B14AD982-A44F-A348-9F70-F16A3A97F5F6}" type="presOf" srcId="{D56C5427-88E1-C942-AA50-D2F94CFFA020}" destId="{1B91D0DD-3A51-9848-8C88-1BB6F7BE556A}" srcOrd="0" destOrd="0" presId="urn:microsoft.com/office/officeart/2005/8/layout/process2"/>
    <dgm:cxn modelId="{983B7093-54D4-4D40-A1D0-128E8C88EA5C}" type="presOf" srcId="{81DFC710-00C2-8B43-BEA1-9DCF12973D2F}" destId="{E201E55C-6B9D-5A48-917F-5E48080618B6}" srcOrd="0" destOrd="0" presId="urn:microsoft.com/office/officeart/2005/8/layout/process2"/>
    <dgm:cxn modelId="{AD64D9BD-D0FE-544E-84C8-FC018DC93D5E}" type="presOf" srcId="{C00BED31-83C2-4E46-B1D8-A9EB56C2C25E}" destId="{D86B2A86-820B-AB45-8E04-C1388A09B132}" srcOrd="0" destOrd="0" presId="urn:microsoft.com/office/officeart/2005/8/layout/process2"/>
    <dgm:cxn modelId="{016E0ECC-073A-DC44-9C47-3C26BC73F9D8}" srcId="{D56C5427-88E1-C942-AA50-D2F94CFFA020}" destId="{3AFF5032-1FA6-6A42-890B-C9CBAA9F4288}" srcOrd="1" destOrd="0" parTransId="{18D39BD6-FAC8-0945-BE63-788F5C49DBA3}" sibTransId="{B2A154A0-FDAF-9141-BBAD-6E57DB51709D}"/>
    <dgm:cxn modelId="{0C1B3BEB-8758-FD4E-97AB-D82DE024EE02}" type="presOf" srcId="{3AFF5032-1FA6-6A42-890B-C9CBAA9F4288}" destId="{F70AA112-9484-6545-9DB4-3F94875ED1DA}" srcOrd="0" destOrd="0" presId="urn:microsoft.com/office/officeart/2005/8/layout/process2"/>
    <dgm:cxn modelId="{629D33C5-C574-2C4F-9226-0A362EF9FA4D}" type="presParOf" srcId="{1B91D0DD-3A51-9848-8C88-1BB6F7BE556A}" destId="{E201E55C-6B9D-5A48-917F-5E48080618B6}" srcOrd="0" destOrd="0" presId="urn:microsoft.com/office/officeart/2005/8/layout/process2"/>
    <dgm:cxn modelId="{27F1E418-5E71-5640-9B11-B1EE567F145D}" type="presParOf" srcId="{1B91D0DD-3A51-9848-8C88-1BB6F7BE556A}" destId="{A3E98B22-0440-354A-9F77-E897787FB1B0}" srcOrd="1" destOrd="0" presId="urn:microsoft.com/office/officeart/2005/8/layout/process2"/>
    <dgm:cxn modelId="{03B1A83A-F50A-3A45-9790-835461AF3E24}" type="presParOf" srcId="{A3E98B22-0440-354A-9F77-E897787FB1B0}" destId="{DA8BF4D7-02D4-7F44-8F1F-A2572AC3458B}" srcOrd="0" destOrd="0" presId="urn:microsoft.com/office/officeart/2005/8/layout/process2"/>
    <dgm:cxn modelId="{AC5CAFDB-8C43-5A47-82FE-FBF717783F63}" type="presParOf" srcId="{1B91D0DD-3A51-9848-8C88-1BB6F7BE556A}" destId="{F70AA112-9484-6545-9DB4-3F94875ED1DA}" srcOrd="2" destOrd="0" presId="urn:microsoft.com/office/officeart/2005/8/layout/process2"/>
    <dgm:cxn modelId="{C240160E-08E3-D14F-ADC6-4EDAE8D3BCDF}" type="presParOf" srcId="{1B91D0DD-3A51-9848-8C88-1BB6F7BE556A}" destId="{401B3CE8-931B-7640-94FC-04D16DF946AE}" srcOrd="3" destOrd="0" presId="urn:microsoft.com/office/officeart/2005/8/layout/process2"/>
    <dgm:cxn modelId="{E6720AC6-4B0B-A641-92F5-B95D452852E2}" type="presParOf" srcId="{401B3CE8-931B-7640-94FC-04D16DF946AE}" destId="{A2E61DB7-A281-1D46-8B6D-C3F6E90A0ABB}" srcOrd="0" destOrd="0" presId="urn:microsoft.com/office/officeart/2005/8/layout/process2"/>
    <dgm:cxn modelId="{E1CC633F-50B9-3543-9ED3-01CABB67590A}" type="presParOf" srcId="{1B91D0DD-3A51-9848-8C88-1BB6F7BE556A}" destId="{CAFC60B3-33DB-0647-A023-34D2BED4A873}" srcOrd="4" destOrd="0" presId="urn:microsoft.com/office/officeart/2005/8/layout/process2"/>
    <dgm:cxn modelId="{6A1FCFAD-5377-524A-8037-37F7D472ECE6}" type="presParOf" srcId="{1B91D0DD-3A51-9848-8C88-1BB6F7BE556A}" destId="{D86B2A86-820B-AB45-8E04-C1388A09B132}" srcOrd="5" destOrd="0" presId="urn:microsoft.com/office/officeart/2005/8/layout/process2"/>
    <dgm:cxn modelId="{3F7E1AAC-3844-FE44-95D1-FCC935360B10}" type="presParOf" srcId="{D86B2A86-820B-AB45-8E04-C1388A09B132}" destId="{B7279A20-5E97-F048-B356-25BAC12D0CC4}" srcOrd="0" destOrd="0" presId="urn:microsoft.com/office/officeart/2005/8/layout/process2"/>
    <dgm:cxn modelId="{BA9864FF-93AC-894C-A337-4CFF01DE5EED}" type="presParOf" srcId="{1B91D0DD-3A51-9848-8C88-1BB6F7BE556A}" destId="{5EA830F2-0A7A-FD44-9436-768CAE54BE54}" srcOrd="6" destOrd="0" presId="urn:microsoft.com/office/officeart/2005/8/layout/process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2DB98E-12CB-44AC-A271-FA81A963AC9D}">
      <dsp:nvSpPr>
        <dsp:cNvPr id="0" name=""/>
        <dsp:cNvSpPr/>
      </dsp:nvSpPr>
      <dsp:spPr>
        <a:xfrm>
          <a:off x="351240" y="2130575"/>
          <a:ext cx="2750725" cy="448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t>Step 1</a:t>
          </a:r>
        </a:p>
      </dsp:txBody>
      <dsp:txXfrm>
        <a:off x="351240" y="2130575"/>
        <a:ext cx="2750725" cy="448333"/>
      </dsp:txXfrm>
    </dsp:sp>
    <dsp:sp modelId="{C5D1BC48-B762-488E-BF7E-9CDA82DFACEE}">
      <dsp:nvSpPr>
        <dsp:cNvPr id="0" name=""/>
        <dsp:cNvSpPr/>
      </dsp:nvSpPr>
      <dsp:spPr>
        <a:xfrm>
          <a:off x="0" y="1904424"/>
          <a:ext cx="10701910" cy="158702"/>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7A980D-5441-4C5A-B155-C2A021C3D0DD}">
      <dsp:nvSpPr>
        <dsp:cNvPr id="0" name=""/>
        <dsp:cNvSpPr/>
      </dsp:nvSpPr>
      <dsp:spPr>
        <a:xfrm>
          <a:off x="213704" y="157586"/>
          <a:ext cx="3025797" cy="1072354"/>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b="0" i="0" u="none" kern="1200" dirty="0"/>
            <a:t>Driver inputs a destination on the Toronto Parking APP. The APP shows parking spaces and time availability. </a:t>
          </a:r>
          <a:endParaRPr lang="en-US" sz="1500" kern="1200" dirty="0"/>
        </a:p>
      </dsp:txBody>
      <dsp:txXfrm>
        <a:off x="213704" y="157586"/>
        <a:ext cx="3025797" cy="1072354"/>
      </dsp:txXfrm>
    </dsp:sp>
    <dsp:sp modelId="{87C15291-AEBC-4F1E-BB11-F23971968E4A}">
      <dsp:nvSpPr>
        <dsp:cNvPr id="0" name=""/>
        <dsp:cNvSpPr/>
      </dsp:nvSpPr>
      <dsp:spPr>
        <a:xfrm>
          <a:off x="1726603" y="1229941"/>
          <a:ext cx="0" cy="674483"/>
        </a:xfrm>
        <a:prstGeom prst="line">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E7F88204-0CA2-4C46-B02A-29D432AB1EB7}">
      <dsp:nvSpPr>
        <dsp:cNvPr id="0" name=""/>
        <dsp:cNvSpPr/>
      </dsp:nvSpPr>
      <dsp:spPr>
        <a:xfrm>
          <a:off x="2070444" y="1388643"/>
          <a:ext cx="2750725" cy="448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dirty="0"/>
            <a:t>Step 2</a:t>
          </a:r>
        </a:p>
      </dsp:txBody>
      <dsp:txXfrm>
        <a:off x="2070444" y="1388643"/>
        <a:ext cx="2750725" cy="448333"/>
      </dsp:txXfrm>
    </dsp:sp>
    <dsp:sp modelId="{51FEFD34-D680-431C-AC44-012B4D99C277}">
      <dsp:nvSpPr>
        <dsp:cNvPr id="0" name=""/>
        <dsp:cNvSpPr/>
      </dsp:nvSpPr>
      <dsp:spPr>
        <a:xfrm>
          <a:off x="1932907" y="2737610"/>
          <a:ext cx="3025797" cy="1072354"/>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b="0" i="0" u="none" kern="1200" dirty="0"/>
            <a:t>The driver gets to the location, pays through the smart meter for the expected parking time. The data gets stored in the system.</a:t>
          </a:r>
          <a:endParaRPr lang="en-US" sz="1500" kern="1200" dirty="0"/>
        </a:p>
      </dsp:txBody>
      <dsp:txXfrm>
        <a:off x="1932907" y="2737610"/>
        <a:ext cx="3025797" cy="1072354"/>
      </dsp:txXfrm>
    </dsp:sp>
    <dsp:sp modelId="{CF581527-BD03-46E2-B01B-848601BE686D}">
      <dsp:nvSpPr>
        <dsp:cNvPr id="0" name=""/>
        <dsp:cNvSpPr/>
      </dsp:nvSpPr>
      <dsp:spPr>
        <a:xfrm>
          <a:off x="3445806" y="2063127"/>
          <a:ext cx="0" cy="674483"/>
        </a:xfrm>
        <a:prstGeom prst="line">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E6C086A-07A1-49AA-A5A9-2A0B949C7E99}">
      <dsp:nvSpPr>
        <dsp:cNvPr id="0" name=""/>
        <dsp:cNvSpPr/>
      </dsp:nvSpPr>
      <dsp:spPr>
        <a:xfrm>
          <a:off x="1677009" y="1934181"/>
          <a:ext cx="99188" cy="9918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87CBBACC-C115-48BD-9563-4AD8F5A27234}">
      <dsp:nvSpPr>
        <dsp:cNvPr id="0" name=""/>
        <dsp:cNvSpPr/>
      </dsp:nvSpPr>
      <dsp:spPr>
        <a:xfrm>
          <a:off x="3396212" y="1934181"/>
          <a:ext cx="99188" cy="9918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03E2E0C-528D-4B96-B61D-1C3F44FFC164}">
      <dsp:nvSpPr>
        <dsp:cNvPr id="0" name=""/>
        <dsp:cNvSpPr/>
      </dsp:nvSpPr>
      <dsp:spPr>
        <a:xfrm>
          <a:off x="3789647" y="2130575"/>
          <a:ext cx="2750725" cy="448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t>Step 3</a:t>
          </a:r>
        </a:p>
      </dsp:txBody>
      <dsp:txXfrm>
        <a:off x="3789647" y="2130575"/>
        <a:ext cx="2750725" cy="448333"/>
      </dsp:txXfrm>
    </dsp:sp>
    <dsp:sp modelId="{341D02C6-3F64-4DF2-AFB2-F620E7B389D9}">
      <dsp:nvSpPr>
        <dsp:cNvPr id="0" name=""/>
        <dsp:cNvSpPr/>
      </dsp:nvSpPr>
      <dsp:spPr>
        <a:xfrm>
          <a:off x="3487946" y="555395"/>
          <a:ext cx="3354127" cy="674545"/>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b="0" i="0" u="none" kern="1200" dirty="0"/>
            <a:t>The driver enjoys his time in downtown Toronto with his family. </a:t>
          </a:r>
          <a:endParaRPr lang="en-US" sz="1500" kern="1200" dirty="0"/>
        </a:p>
      </dsp:txBody>
      <dsp:txXfrm>
        <a:off x="3487946" y="555395"/>
        <a:ext cx="3354127" cy="674545"/>
      </dsp:txXfrm>
    </dsp:sp>
    <dsp:sp modelId="{733145A9-EE86-4C22-9A0B-D61094480CC8}">
      <dsp:nvSpPr>
        <dsp:cNvPr id="0" name=""/>
        <dsp:cNvSpPr/>
      </dsp:nvSpPr>
      <dsp:spPr>
        <a:xfrm>
          <a:off x="5165010" y="1229941"/>
          <a:ext cx="0" cy="674483"/>
        </a:xfrm>
        <a:prstGeom prst="line">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9FF60A5-1B23-4767-A7F1-0C76CBEFCF2F}">
      <dsp:nvSpPr>
        <dsp:cNvPr id="0" name=""/>
        <dsp:cNvSpPr/>
      </dsp:nvSpPr>
      <dsp:spPr>
        <a:xfrm>
          <a:off x="5694795" y="1388643"/>
          <a:ext cx="2750725" cy="448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dirty="0"/>
            <a:t>Step 4</a:t>
          </a:r>
        </a:p>
      </dsp:txBody>
      <dsp:txXfrm>
        <a:off x="5694795" y="1388643"/>
        <a:ext cx="2750725" cy="448333"/>
      </dsp:txXfrm>
    </dsp:sp>
    <dsp:sp modelId="{24AF13D8-CAD0-4821-9259-B5AD2BBD2D9A}">
      <dsp:nvSpPr>
        <dsp:cNvPr id="0" name=""/>
        <dsp:cNvSpPr/>
      </dsp:nvSpPr>
      <dsp:spPr>
        <a:xfrm>
          <a:off x="5165010" y="2737610"/>
          <a:ext cx="3810296" cy="1072354"/>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b="0" i="0" u="none" kern="1200" dirty="0"/>
            <a:t>30 minutes before time, the APP sends a push notification reminder. If they wish to extend the time, they can pay on their phone directly without being fined.</a:t>
          </a:r>
          <a:endParaRPr lang="en-US" sz="1500" kern="1200" dirty="0"/>
        </a:p>
      </dsp:txBody>
      <dsp:txXfrm>
        <a:off x="5165010" y="2737610"/>
        <a:ext cx="3810296" cy="1072354"/>
      </dsp:txXfrm>
    </dsp:sp>
    <dsp:sp modelId="{826D19AB-7674-4339-AC6A-3554A3285C8F}">
      <dsp:nvSpPr>
        <dsp:cNvPr id="0" name=""/>
        <dsp:cNvSpPr/>
      </dsp:nvSpPr>
      <dsp:spPr>
        <a:xfrm>
          <a:off x="7070158" y="2063127"/>
          <a:ext cx="0" cy="674483"/>
        </a:xfrm>
        <a:prstGeom prst="line">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78513766-A46C-4A38-9E06-613A95A26840}">
      <dsp:nvSpPr>
        <dsp:cNvPr id="0" name=""/>
        <dsp:cNvSpPr/>
      </dsp:nvSpPr>
      <dsp:spPr>
        <a:xfrm>
          <a:off x="5115415" y="1934181"/>
          <a:ext cx="99188" cy="9918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227ABF-0709-40F4-9DAE-D680F9F11751}">
      <dsp:nvSpPr>
        <dsp:cNvPr id="0" name=""/>
        <dsp:cNvSpPr/>
      </dsp:nvSpPr>
      <dsp:spPr>
        <a:xfrm>
          <a:off x="7020563" y="1934181"/>
          <a:ext cx="99188" cy="9918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0410BE5-37F4-425C-A9B7-BB5BB0CFC24E}">
      <dsp:nvSpPr>
        <dsp:cNvPr id="0" name=""/>
        <dsp:cNvSpPr/>
      </dsp:nvSpPr>
      <dsp:spPr>
        <a:xfrm>
          <a:off x="7599943" y="2130575"/>
          <a:ext cx="2750725" cy="448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t>Step 5</a:t>
          </a:r>
        </a:p>
      </dsp:txBody>
      <dsp:txXfrm>
        <a:off x="7599943" y="2130575"/>
        <a:ext cx="2750725" cy="448333"/>
      </dsp:txXfrm>
    </dsp:sp>
    <dsp:sp modelId="{F8CBB33A-901D-4476-BB4D-3BBA0095A6AF}">
      <dsp:nvSpPr>
        <dsp:cNvPr id="0" name=""/>
        <dsp:cNvSpPr/>
      </dsp:nvSpPr>
      <dsp:spPr>
        <a:xfrm>
          <a:off x="7462407" y="347842"/>
          <a:ext cx="3025797" cy="882098"/>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b="0" i="0" u="none" kern="1200" dirty="0"/>
            <a:t>The driver gets back to the parking area and drives his vehicle home.</a:t>
          </a:r>
          <a:endParaRPr lang="en-US" sz="1500" kern="1200" dirty="0"/>
        </a:p>
      </dsp:txBody>
      <dsp:txXfrm>
        <a:off x="7462407" y="347842"/>
        <a:ext cx="3025797" cy="882098"/>
      </dsp:txXfrm>
    </dsp:sp>
    <dsp:sp modelId="{8677116F-B78F-436F-B7FA-3681FDB781CA}">
      <dsp:nvSpPr>
        <dsp:cNvPr id="0" name=""/>
        <dsp:cNvSpPr/>
      </dsp:nvSpPr>
      <dsp:spPr>
        <a:xfrm>
          <a:off x="8975306" y="1229941"/>
          <a:ext cx="0" cy="674483"/>
        </a:xfrm>
        <a:prstGeom prst="line">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A95AF550-DC6B-424A-B700-8C6432E1A3FF}">
      <dsp:nvSpPr>
        <dsp:cNvPr id="0" name=""/>
        <dsp:cNvSpPr/>
      </dsp:nvSpPr>
      <dsp:spPr>
        <a:xfrm>
          <a:off x="8925712" y="1934181"/>
          <a:ext cx="99188" cy="9918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01E55C-6B9D-5A48-917F-5E48080618B6}">
      <dsp:nvSpPr>
        <dsp:cNvPr id="0" name=""/>
        <dsp:cNvSpPr/>
      </dsp:nvSpPr>
      <dsp:spPr>
        <a:xfrm>
          <a:off x="1918744" y="2302"/>
          <a:ext cx="2718209" cy="85670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Data collection</a:t>
          </a:r>
        </a:p>
      </dsp:txBody>
      <dsp:txXfrm>
        <a:off x="1943836" y="27394"/>
        <a:ext cx="2668025" cy="806521"/>
      </dsp:txXfrm>
    </dsp:sp>
    <dsp:sp modelId="{A3E98B22-0440-354A-9F77-E897787FB1B0}">
      <dsp:nvSpPr>
        <dsp:cNvPr id="0" name=""/>
        <dsp:cNvSpPr/>
      </dsp:nvSpPr>
      <dsp:spPr>
        <a:xfrm rot="5400000">
          <a:off x="3117216" y="880426"/>
          <a:ext cx="321264" cy="38551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3162193" y="912553"/>
        <a:ext cx="231311" cy="224885"/>
      </dsp:txXfrm>
    </dsp:sp>
    <dsp:sp modelId="{F70AA112-9484-6545-9DB4-3F94875ED1DA}">
      <dsp:nvSpPr>
        <dsp:cNvPr id="0" name=""/>
        <dsp:cNvSpPr/>
      </dsp:nvSpPr>
      <dsp:spPr>
        <a:xfrm>
          <a:off x="1918744" y="1287361"/>
          <a:ext cx="2718209" cy="85670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Data preprocessing</a:t>
          </a:r>
        </a:p>
      </dsp:txBody>
      <dsp:txXfrm>
        <a:off x="1943836" y="1312453"/>
        <a:ext cx="2668025" cy="806521"/>
      </dsp:txXfrm>
    </dsp:sp>
    <dsp:sp modelId="{401B3CE8-931B-7640-94FC-04D16DF946AE}">
      <dsp:nvSpPr>
        <dsp:cNvPr id="0" name=""/>
        <dsp:cNvSpPr/>
      </dsp:nvSpPr>
      <dsp:spPr>
        <a:xfrm rot="5400000">
          <a:off x="3117216" y="2165485"/>
          <a:ext cx="321264" cy="38551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3162193" y="2197612"/>
        <a:ext cx="231311" cy="224885"/>
      </dsp:txXfrm>
    </dsp:sp>
    <dsp:sp modelId="{CAFC60B3-33DB-0647-A023-34D2BED4A873}">
      <dsp:nvSpPr>
        <dsp:cNvPr id="0" name=""/>
        <dsp:cNvSpPr/>
      </dsp:nvSpPr>
      <dsp:spPr>
        <a:xfrm>
          <a:off x="1918744" y="2572420"/>
          <a:ext cx="2718209" cy="85670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Exploratory</a:t>
          </a:r>
        </a:p>
      </dsp:txBody>
      <dsp:txXfrm>
        <a:off x="1943836" y="2597512"/>
        <a:ext cx="2668025" cy="806521"/>
      </dsp:txXfrm>
    </dsp:sp>
    <dsp:sp modelId="{D86B2A86-820B-AB45-8E04-C1388A09B132}">
      <dsp:nvSpPr>
        <dsp:cNvPr id="0" name=""/>
        <dsp:cNvSpPr/>
      </dsp:nvSpPr>
      <dsp:spPr>
        <a:xfrm rot="5400000">
          <a:off x="3117216" y="3450543"/>
          <a:ext cx="321264" cy="38551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3162193" y="3482670"/>
        <a:ext cx="231311" cy="224885"/>
      </dsp:txXfrm>
    </dsp:sp>
    <dsp:sp modelId="{5EA830F2-0A7A-FD44-9436-768CAE54BE54}">
      <dsp:nvSpPr>
        <dsp:cNvPr id="0" name=""/>
        <dsp:cNvSpPr/>
      </dsp:nvSpPr>
      <dsp:spPr>
        <a:xfrm>
          <a:off x="1918744" y="3857479"/>
          <a:ext cx="2718209" cy="85670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Data visualization </a:t>
          </a:r>
        </a:p>
      </dsp:txBody>
      <dsp:txXfrm>
        <a:off x="1943836" y="3882571"/>
        <a:ext cx="2668025" cy="806521"/>
      </dsp:txXfrm>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0AE3C0-C0E9-40F8-963A-C710B0868C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DB19749-4C26-46F6-A13E-4F2E91EC14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AB2F5F-49ED-40E3-A1A5-941FF8279870}" type="datetimeFigureOut">
              <a:rPr lang="en-US" smtClean="0"/>
              <a:t>1/29/24</a:t>
            </a:fld>
            <a:endParaRPr lang="en-US" dirty="0"/>
          </a:p>
        </p:txBody>
      </p:sp>
      <p:sp>
        <p:nvSpPr>
          <p:cNvPr id="4" name="Footer Placeholder 3">
            <a:extLst>
              <a:ext uri="{FF2B5EF4-FFF2-40B4-BE49-F238E27FC236}">
                <a16:creationId xmlns:a16="http://schemas.microsoft.com/office/drawing/2014/main" id="{49826E5B-3572-4EEA-91A0-FE0838ED61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81D8116-DB0F-4C4A-85AD-5331C0D78B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4DB74FA-BCF5-412C-B474-5CA730E53DF5}" type="slidenum">
              <a:rPr lang="en-US" smtClean="0"/>
              <a:t>‹#›</a:t>
            </a:fld>
            <a:endParaRPr lang="en-US" dirty="0"/>
          </a:p>
        </p:txBody>
      </p:sp>
    </p:spTree>
    <p:extLst>
      <p:ext uri="{BB962C8B-B14F-4D97-AF65-F5344CB8AC3E}">
        <p14:creationId xmlns:p14="http://schemas.microsoft.com/office/powerpoint/2010/main" val="1425645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2C1060-699B-414A-8D16-7630F8BDD05E}" type="datetimeFigureOut">
              <a:rPr lang="en-US" smtClean="0"/>
              <a:t>1/29/24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ADF348-2A86-4531-BD4E-BD8C0BBDAD47}" type="slidenum">
              <a:rPr lang="en-US" smtClean="0"/>
              <a:t>‹#›</a:t>
            </a:fld>
            <a:endParaRPr lang="en-US" dirty="0"/>
          </a:p>
        </p:txBody>
      </p:sp>
    </p:spTree>
    <p:extLst>
      <p:ext uri="{BB962C8B-B14F-4D97-AF65-F5344CB8AC3E}">
        <p14:creationId xmlns:p14="http://schemas.microsoft.com/office/powerpoint/2010/main" val="2278876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51245-A7A5-4517-A4C5-F741FAE668F7}" type="slidenum">
              <a:rPr lang="en-US" smtClean="0"/>
              <a:t>3</a:t>
            </a:fld>
            <a:endParaRPr lang="en-US" dirty="0"/>
          </a:p>
        </p:txBody>
      </p:sp>
    </p:spTree>
    <p:extLst>
      <p:ext uri="{BB962C8B-B14F-4D97-AF65-F5344CB8AC3E}">
        <p14:creationId xmlns:p14="http://schemas.microsoft.com/office/powerpoint/2010/main" val="1461130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ADF348-2A86-4531-BD4E-BD8C0BBDAD47}" type="slidenum">
              <a:rPr lang="en-US" smtClean="0"/>
              <a:t>13</a:t>
            </a:fld>
            <a:endParaRPr lang="en-US" dirty="0"/>
          </a:p>
        </p:txBody>
      </p:sp>
    </p:spTree>
    <p:extLst>
      <p:ext uri="{BB962C8B-B14F-4D97-AF65-F5344CB8AC3E}">
        <p14:creationId xmlns:p14="http://schemas.microsoft.com/office/powerpoint/2010/main" val="1753756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EA8B08-0751-1F45-216A-D6F3361DE1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1712AF-7858-AF34-43EE-8A74BE8D59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FB1114-0B30-79BD-9908-A5CFA717A69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6E7E522-5B05-FB80-02E4-256B26AE7ADE}"/>
              </a:ext>
            </a:extLst>
          </p:cNvPr>
          <p:cNvSpPr>
            <a:spLocks noGrp="1"/>
          </p:cNvSpPr>
          <p:nvPr>
            <p:ph type="sldNum" sz="quarter" idx="5"/>
          </p:nvPr>
        </p:nvSpPr>
        <p:spPr/>
        <p:txBody>
          <a:bodyPr/>
          <a:lstStyle/>
          <a:p>
            <a:fld id="{D5ADF348-2A86-4531-BD4E-BD8C0BBDAD47}" type="slidenum">
              <a:rPr lang="en-US" smtClean="0"/>
              <a:t>15</a:t>
            </a:fld>
            <a:endParaRPr lang="en-US" dirty="0"/>
          </a:p>
        </p:txBody>
      </p:sp>
    </p:spTree>
    <p:extLst>
      <p:ext uri="{BB962C8B-B14F-4D97-AF65-F5344CB8AC3E}">
        <p14:creationId xmlns:p14="http://schemas.microsoft.com/office/powerpoint/2010/main" val="2079205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F3C0C4-C92F-AF2E-67F6-43FE247A67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CB14CE-6BEE-F802-7C2B-C2F7636F32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D68D60-302A-36E7-5B7B-FC0064875B5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511D757-8F0A-9BFE-C071-29AA41BFB510}"/>
              </a:ext>
            </a:extLst>
          </p:cNvPr>
          <p:cNvSpPr>
            <a:spLocks noGrp="1"/>
          </p:cNvSpPr>
          <p:nvPr>
            <p:ph type="sldNum" sz="quarter" idx="5"/>
          </p:nvPr>
        </p:nvSpPr>
        <p:spPr/>
        <p:txBody>
          <a:bodyPr/>
          <a:lstStyle/>
          <a:p>
            <a:fld id="{D5ADF348-2A86-4531-BD4E-BD8C0BBDAD47}" type="slidenum">
              <a:rPr lang="en-US" smtClean="0"/>
              <a:t>17</a:t>
            </a:fld>
            <a:endParaRPr lang="en-US" dirty="0"/>
          </a:p>
        </p:txBody>
      </p:sp>
    </p:spTree>
    <p:extLst>
      <p:ext uri="{BB962C8B-B14F-4D97-AF65-F5344CB8AC3E}">
        <p14:creationId xmlns:p14="http://schemas.microsoft.com/office/powerpoint/2010/main" val="3248262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51245-A7A5-4517-A4C5-F741FAE668F7}" type="slidenum">
              <a:rPr lang="en-US" smtClean="0"/>
              <a:t>19</a:t>
            </a:fld>
            <a:endParaRPr lang="en-US" dirty="0"/>
          </a:p>
        </p:txBody>
      </p:sp>
    </p:spTree>
    <p:extLst>
      <p:ext uri="{BB962C8B-B14F-4D97-AF65-F5344CB8AC3E}">
        <p14:creationId xmlns:p14="http://schemas.microsoft.com/office/powerpoint/2010/main" val="3075147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51245-A7A5-4517-A4C5-F741FAE668F7}" type="slidenum">
              <a:rPr lang="en-US" smtClean="0"/>
              <a:t>20</a:t>
            </a:fld>
            <a:endParaRPr lang="en-US" dirty="0"/>
          </a:p>
        </p:txBody>
      </p:sp>
    </p:spTree>
    <p:extLst>
      <p:ext uri="{BB962C8B-B14F-4D97-AF65-F5344CB8AC3E}">
        <p14:creationId xmlns:p14="http://schemas.microsoft.com/office/powerpoint/2010/main" val="26442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1947BE1-D586-49AE-B2E6-EE426AA239B3}"/>
              </a:ext>
              <a:ext uri="{C183D7F6-B498-43B3-948B-1728B52AA6E4}">
                <adec:decorative xmlns:adec="http://schemas.microsoft.com/office/drawing/2017/decorative" val="1"/>
              </a:ext>
            </a:extLst>
          </p:cNvPr>
          <p:cNvSpPr/>
          <p:nvPr userDrawn="1"/>
        </p:nvSpPr>
        <p:spPr>
          <a:xfrm>
            <a:off x="0" y="0"/>
            <a:ext cx="7532914"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4C316E-D918-422D-AC5F-D93C59AB674F}"/>
              </a:ext>
            </a:extLst>
          </p:cNvPr>
          <p:cNvSpPr>
            <a:spLocks noGrp="1"/>
          </p:cNvSpPr>
          <p:nvPr>
            <p:ph type="title" hasCustomPrompt="1"/>
          </p:nvPr>
        </p:nvSpPr>
        <p:spPr>
          <a:xfrm>
            <a:off x="640078" y="627016"/>
            <a:ext cx="6389027" cy="5601790"/>
          </a:xfrm>
        </p:spPr>
        <p:txBody>
          <a:bodyPr>
            <a:noAutofit/>
          </a:bodyPr>
          <a:lstStyle>
            <a:lvl1pPr algn="r">
              <a:lnSpc>
                <a:spcPct val="101000"/>
              </a:lnSpc>
              <a:spcBef>
                <a:spcPts val="700"/>
              </a:spcBef>
              <a:spcAft>
                <a:spcPts val="700"/>
              </a:spcAft>
              <a:defRPr sz="8000" baseline="0"/>
            </a:lvl1pPr>
          </a:lstStyle>
          <a:p>
            <a:r>
              <a:rPr lang="en-US" dirty="0"/>
              <a:t>Click to edit Master TEXT style</a:t>
            </a:r>
          </a:p>
        </p:txBody>
      </p:sp>
      <p:sp>
        <p:nvSpPr>
          <p:cNvPr id="12" name="Text Placeholder 11">
            <a:extLst>
              <a:ext uri="{FF2B5EF4-FFF2-40B4-BE49-F238E27FC236}">
                <a16:creationId xmlns:a16="http://schemas.microsoft.com/office/drawing/2014/main" id="{4B4012DC-9879-489B-B525-C474C5DD299D}"/>
              </a:ext>
            </a:extLst>
          </p:cNvPr>
          <p:cNvSpPr>
            <a:spLocks noGrp="1"/>
          </p:cNvSpPr>
          <p:nvPr>
            <p:ph type="body" sz="quarter" idx="11"/>
          </p:nvPr>
        </p:nvSpPr>
        <p:spPr>
          <a:xfrm>
            <a:off x="8029797" y="627016"/>
            <a:ext cx="3199034" cy="5590903"/>
          </a:xfrm>
        </p:spPr>
        <p:txBody>
          <a:bodyPr anchor="ctr">
            <a:normAutofit/>
          </a:bodyPr>
          <a:lstStyle>
            <a:lvl1pPr>
              <a:defRPr lang="en-US" sz="2600" kern="1200" spc="50" baseline="0" dirty="0" smtClean="0">
                <a:solidFill>
                  <a:schemeClr val="tx1"/>
                </a:solidFill>
                <a:latin typeface="+mn-lt"/>
                <a:ea typeface="+mn-ea"/>
                <a:cs typeface="Calibri"/>
              </a:defRPr>
            </a:lvl1pPr>
            <a:lvl2pPr marL="0" indent="0">
              <a:buNone/>
              <a:defRPr/>
            </a:lvl2pPr>
          </a:lstStyle>
          <a:p>
            <a:pPr lvl="0"/>
            <a:r>
              <a:rPr lang="en-US" dirty="0"/>
              <a:t>Click to edit Master text styles</a:t>
            </a:r>
          </a:p>
        </p:txBody>
      </p:sp>
    </p:spTree>
    <p:extLst>
      <p:ext uri="{BB962C8B-B14F-4D97-AF65-F5344CB8AC3E}">
        <p14:creationId xmlns:p14="http://schemas.microsoft.com/office/powerpoint/2010/main" val="2314051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DF7571-A130-4054-9513-4BDAC9AE5360}"/>
              </a:ext>
            </a:extLst>
          </p:cNvPr>
          <p:cNvSpPr>
            <a:spLocks noGrp="1"/>
          </p:cNvSpPr>
          <p:nvPr>
            <p:ph type="title"/>
          </p:nvPr>
        </p:nvSpPr>
        <p:spPr>
          <a:xfrm>
            <a:off x="771830" y="635000"/>
            <a:ext cx="5171770" cy="2039374"/>
          </a:xfrm>
        </p:spPr>
        <p:txBody>
          <a:bodyPr anchor="b">
            <a:noAutofit/>
          </a:bodyPr>
          <a:lstStyle>
            <a:lvl1pPr>
              <a:lnSpc>
                <a:spcPct val="101000"/>
              </a:lnSpc>
              <a:spcBef>
                <a:spcPts val="700"/>
              </a:spcBef>
              <a:spcAft>
                <a:spcPts val="700"/>
              </a:spcAft>
              <a:defRPr sz="6600" baseline="0"/>
            </a:lvl1pPr>
          </a:lstStyle>
          <a:p>
            <a:r>
              <a:rPr lang="en-US" dirty="0"/>
              <a:t>Click to edit</a:t>
            </a:r>
          </a:p>
        </p:txBody>
      </p:sp>
      <p:sp>
        <p:nvSpPr>
          <p:cNvPr id="8" name="Text Placeholder 7">
            <a:extLst>
              <a:ext uri="{FF2B5EF4-FFF2-40B4-BE49-F238E27FC236}">
                <a16:creationId xmlns:a16="http://schemas.microsoft.com/office/drawing/2014/main" id="{DCA27FA5-F6EE-4784-AC43-76381FC2CD94}"/>
              </a:ext>
            </a:extLst>
          </p:cNvPr>
          <p:cNvSpPr>
            <a:spLocks noGrp="1"/>
          </p:cNvSpPr>
          <p:nvPr>
            <p:ph type="body" sz="quarter" idx="18"/>
          </p:nvPr>
        </p:nvSpPr>
        <p:spPr>
          <a:xfrm>
            <a:off x="761998" y="2911475"/>
            <a:ext cx="4500563" cy="3311525"/>
          </a:xfrm>
        </p:spPr>
        <p:txBody>
          <a:bodyPr>
            <a:normAutofit/>
          </a:bodyPr>
          <a:lstStyle>
            <a:lvl1pPr>
              <a:defRPr lang="en-US" sz="2200" kern="1200" spc="50" baseline="0" dirty="0" smtClean="0">
                <a:solidFill>
                  <a:schemeClr val="bg1"/>
                </a:solidFill>
                <a:latin typeface="+mn-lt"/>
                <a:ea typeface="+mn-ea"/>
                <a:cs typeface="+mn-cs"/>
              </a:defRPr>
            </a:lvl1pPr>
          </a:lstStyle>
          <a:p>
            <a:pPr lvl="0"/>
            <a:r>
              <a:rPr lang="en-US" dirty="0"/>
              <a:t>Click to edit Master text styles</a:t>
            </a:r>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14" name="Picture Placeholder 13">
            <a:extLst>
              <a:ext uri="{FF2B5EF4-FFF2-40B4-BE49-F238E27FC236}">
                <a16:creationId xmlns:a16="http://schemas.microsoft.com/office/drawing/2014/main" id="{7094F8F4-63E4-4A00-8F98-09219DA987A3}"/>
              </a:ext>
            </a:extLst>
          </p:cNvPr>
          <p:cNvSpPr>
            <a:spLocks noGrp="1"/>
          </p:cNvSpPr>
          <p:nvPr>
            <p:ph type="pic" sz="quarter" idx="13"/>
          </p:nvPr>
        </p:nvSpPr>
        <p:spPr>
          <a:xfrm>
            <a:off x="6742113" y="639763"/>
            <a:ext cx="2198687" cy="2546350"/>
          </a:xfrm>
        </p:spPr>
        <p:txBody>
          <a:bodyPr/>
          <a:lstStyle/>
          <a:p>
            <a:endParaRPr lang="en-US" dirty="0"/>
          </a:p>
        </p:txBody>
      </p:sp>
      <p:sp>
        <p:nvSpPr>
          <p:cNvPr id="16" name="Picture Placeholder 15">
            <a:extLst>
              <a:ext uri="{FF2B5EF4-FFF2-40B4-BE49-F238E27FC236}">
                <a16:creationId xmlns:a16="http://schemas.microsoft.com/office/drawing/2014/main" id="{B34D9F00-72E9-433A-9427-8DA07653B252}"/>
              </a:ext>
            </a:extLst>
          </p:cNvPr>
          <p:cNvSpPr>
            <a:spLocks noGrp="1"/>
          </p:cNvSpPr>
          <p:nvPr>
            <p:ph type="pic" sz="quarter" idx="14"/>
          </p:nvPr>
        </p:nvSpPr>
        <p:spPr>
          <a:xfrm>
            <a:off x="9337675" y="638175"/>
            <a:ext cx="2198688" cy="2546350"/>
          </a:xfrm>
        </p:spPr>
        <p:txBody>
          <a:bodyPr/>
          <a:lstStyle/>
          <a:p>
            <a:endParaRPr lang="en-US" dirty="0"/>
          </a:p>
        </p:txBody>
      </p:sp>
      <p:sp>
        <p:nvSpPr>
          <p:cNvPr id="18" name="Picture Placeholder 17">
            <a:extLst>
              <a:ext uri="{FF2B5EF4-FFF2-40B4-BE49-F238E27FC236}">
                <a16:creationId xmlns:a16="http://schemas.microsoft.com/office/drawing/2014/main" id="{1AD0C148-B6DB-4D32-B139-403A6AEC3DDF}"/>
              </a:ext>
            </a:extLst>
          </p:cNvPr>
          <p:cNvSpPr>
            <a:spLocks noGrp="1"/>
          </p:cNvSpPr>
          <p:nvPr>
            <p:ph type="pic" sz="quarter" idx="15"/>
          </p:nvPr>
        </p:nvSpPr>
        <p:spPr>
          <a:xfrm>
            <a:off x="6742113" y="3668713"/>
            <a:ext cx="2198687" cy="2554287"/>
          </a:xfrm>
        </p:spPr>
        <p:txBody>
          <a:bodyPr/>
          <a:lstStyle/>
          <a:p>
            <a:endParaRPr lang="en-US" dirty="0"/>
          </a:p>
        </p:txBody>
      </p:sp>
      <p:sp>
        <p:nvSpPr>
          <p:cNvPr id="20" name="Picture Placeholder 19">
            <a:extLst>
              <a:ext uri="{FF2B5EF4-FFF2-40B4-BE49-F238E27FC236}">
                <a16:creationId xmlns:a16="http://schemas.microsoft.com/office/drawing/2014/main" id="{D9D424B8-9E08-469D-88C8-019306CA382E}"/>
              </a:ext>
            </a:extLst>
          </p:cNvPr>
          <p:cNvSpPr>
            <a:spLocks noGrp="1"/>
          </p:cNvSpPr>
          <p:nvPr>
            <p:ph type="pic" sz="quarter" idx="16"/>
          </p:nvPr>
        </p:nvSpPr>
        <p:spPr>
          <a:xfrm>
            <a:off x="9337675" y="3668713"/>
            <a:ext cx="2198688" cy="2546350"/>
          </a:xfrm>
        </p:spPr>
        <p:txBody>
          <a:bodyPr/>
          <a:lstStyle/>
          <a:p>
            <a:endParaRPr lang="en-US" dirty="0"/>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defRPr/>
            </a:lvl1pPr>
          </a:lstStyle>
          <a:p>
            <a:r>
              <a:rPr lang="en-US"/>
              <a:t>20XX</a:t>
            </a:r>
            <a:endParaRPr lang="en-US" dirty="0"/>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054925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3990108" y="1225106"/>
            <a:ext cx="8201891" cy="39518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66A3D1-C594-4520-A142-F0D3F59C5F3E}"/>
              </a:ext>
            </a:extLst>
          </p:cNvPr>
          <p:cNvSpPr>
            <a:spLocks noGrp="1"/>
          </p:cNvSpPr>
          <p:nvPr>
            <p:ph type="title"/>
          </p:nvPr>
        </p:nvSpPr>
        <p:spPr>
          <a:xfrm>
            <a:off x="4555193" y="3036762"/>
            <a:ext cx="7136064" cy="1700784"/>
          </a:xfrm>
        </p:spPr>
        <p:txBody>
          <a:bodyPr/>
          <a:lstStyle>
            <a:lvl1pPr>
              <a:lnSpc>
                <a:spcPct val="101000"/>
              </a:lnSpc>
              <a:spcBef>
                <a:spcPts val="700"/>
              </a:spcBef>
              <a:spcAft>
                <a:spcPts val="700"/>
              </a:spcAft>
              <a:defRPr baseline="0"/>
            </a:lvl1pPr>
          </a:lstStyle>
          <a:p>
            <a:r>
              <a:rPr lang="en-US" dirty="0"/>
              <a:t>Click to edit</a:t>
            </a:r>
          </a:p>
        </p:txBody>
      </p:sp>
      <p:sp>
        <p:nvSpPr>
          <p:cNvPr id="16" name="Picture Placeholder 15">
            <a:extLst>
              <a:ext uri="{FF2B5EF4-FFF2-40B4-BE49-F238E27FC236}">
                <a16:creationId xmlns:a16="http://schemas.microsoft.com/office/drawing/2014/main" id="{42FBE291-E88A-44C5-884C-183EE7F67EE3}"/>
              </a:ext>
            </a:extLst>
          </p:cNvPr>
          <p:cNvSpPr>
            <a:spLocks noGrp="1"/>
          </p:cNvSpPr>
          <p:nvPr>
            <p:ph type="pic" sz="quarter" idx="15"/>
          </p:nvPr>
        </p:nvSpPr>
        <p:spPr>
          <a:xfrm>
            <a:off x="-12804" y="1225484"/>
            <a:ext cx="4059934" cy="3951807"/>
          </a:xfrm>
        </p:spPr>
        <p:txBody>
          <a:bodyPr/>
          <a:lstStyle/>
          <a:p>
            <a:endParaRPr lang="en-US" dirty="0"/>
          </a:p>
        </p:txBody>
      </p:sp>
      <p:sp>
        <p:nvSpPr>
          <p:cNvPr id="7" name="Content Placeholder 2">
            <a:extLst>
              <a:ext uri="{FF2B5EF4-FFF2-40B4-BE49-F238E27FC236}">
                <a16:creationId xmlns:a16="http://schemas.microsoft.com/office/drawing/2014/main" id="{51FF791A-8D73-49AD-8569-7F4FE14648E6}"/>
              </a:ext>
            </a:extLst>
          </p:cNvPr>
          <p:cNvSpPr>
            <a:spLocks noGrp="1"/>
          </p:cNvSpPr>
          <p:nvPr>
            <p:ph idx="1"/>
          </p:nvPr>
        </p:nvSpPr>
        <p:spPr>
          <a:xfrm>
            <a:off x="4547779" y="5355583"/>
            <a:ext cx="2270162" cy="577153"/>
          </a:xfrm>
        </p:spPr>
        <p:txBody>
          <a:bodyPr>
            <a:normAutofit/>
          </a:bodyPr>
          <a:lstStyle>
            <a:lvl1pPr>
              <a:defRPr sz="1600">
                <a:solidFill>
                  <a:schemeClr val="tx1"/>
                </a:solidFill>
              </a:defRPr>
            </a:lvl1pPr>
          </a:lstStyle>
          <a:p>
            <a:r>
              <a:rPr lang="en-US" dirty="0">
                <a:cs typeface="Calibri"/>
              </a:rPr>
              <a:t>Click to edit</a:t>
            </a:r>
          </a:p>
        </p:txBody>
      </p:sp>
      <p:sp>
        <p:nvSpPr>
          <p:cNvPr id="13" name="Content Placeholder 2">
            <a:extLst>
              <a:ext uri="{FF2B5EF4-FFF2-40B4-BE49-F238E27FC236}">
                <a16:creationId xmlns:a16="http://schemas.microsoft.com/office/drawing/2014/main" id="{C16F6145-A1AE-4CDA-AE26-E8FDEFAAB395}"/>
              </a:ext>
            </a:extLst>
          </p:cNvPr>
          <p:cNvSpPr>
            <a:spLocks noGrp="1"/>
          </p:cNvSpPr>
          <p:nvPr>
            <p:ph idx="16"/>
          </p:nvPr>
        </p:nvSpPr>
        <p:spPr>
          <a:xfrm>
            <a:off x="6984437" y="5355583"/>
            <a:ext cx="2270162" cy="577153"/>
          </a:xfrm>
        </p:spPr>
        <p:txBody>
          <a:bodyPr>
            <a:normAutofit/>
          </a:bodyPr>
          <a:lstStyle>
            <a:lvl1pPr>
              <a:defRPr sz="1600">
                <a:solidFill>
                  <a:schemeClr val="tx1"/>
                </a:solidFill>
              </a:defRPr>
            </a:lvl1pPr>
          </a:lstStyle>
          <a:p>
            <a:r>
              <a:rPr lang="en-US" dirty="0">
                <a:cs typeface="Calibri"/>
              </a:rPr>
              <a:t>Click to edit</a:t>
            </a:r>
          </a:p>
        </p:txBody>
      </p:sp>
      <p:sp>
        <p:nvSpPr>
          <p:cNvPr id="15" name="Content Placeholder 2">
            <a:extLst>
              <a:ext uri="{FF2B5EF4-FFF2-40B4-BE49-F238E27FC236}">
                <a16:creationId xmlns:a16="http://schemas.microsoft.com/office/drawing/2014/main" id="{3FDD02FA-6843-4E54-ACDC-AFEAFB4EFAA9}"/>
              </a:ext>
            </a:extLst>
          </p:cNvPr>
          <p:cNvSpPr>
            <a:spLocks noGrp="1"/>
          </p:cNvSpPr>
          <p:nvPr>
            <p:ph idx="17"/>
          </p:nvPr>
        </p:nvSpPr>
        <p:spPr>
          <a:xfrm>
            <a:off x="9421095" y="5355583"/>
            <a:ext cx="2270162" cy="577153"/>
          </a:xfrm>
        </p:spPr>
        <p:txBody>
          <a:bodyPr>
            <a:normAutofit/>
          </a:bodyPr>
          <a:lstStyle>
            <a:lvl1pPr>
              <a:defRPr sz="1600">
                <a:solidFill>
                  <a:schemeClr val="tx1"/>
                </a:solidFill>
              </a:defRPr>
            </a:lvl1pPr>
          </a:lstStyle>
          <a:p>
            <a:r>
              <a:rPr lang="en-US" dirty="0">
                <a:cs typeface="Calibri"/>
              </a:rPr>
              <a:t>Click to edit</a:t>
            </a:r>
          </a:p>
        </p:txBody>
      </p:sp>
      <p:sp>
        <p:nvSpPr>
          <p:cNvPr id="4" name="Footer Placeholder 3">
            <a:extLst>
              <a:ext uri="{FF2B5EF4-FFF2-40B4-BE49-F238E27FC236}">
                <a16:creationId xmlns:a16="http://schemas.microsoft.com/office/drawing/2014/main" id="{B9B99AED-D702-41BF-B21E-9BFB06308223}"/>
              </a:ext>
            </a:extLst>
          </p:cNvPr>
          <p:cNvSpPr>
            <a:spLocks noGrp="1"/>
          </p:cNvSpPr>
          <p:nvPr>
            <p:ph type="ftr" sz="quarter" idx="11"/>
          </p:nvPr>
        </p:nvSpPr>
        <p:spPr>
          <a:xfrm>
            <a:off x="960120" y="6356350"/>
            <a:ext cx="3405051" cy="365125"/>
          </a:xfrm>
        </p:spPr>
        <p:txBody>
          <a:bodyPr/>
          <a:lstStyle/>
          <a:p>
            <a:r>
              <a:rPr lang="en-US" dirty="0"/>
              <a:t>Sample Footer Text</a:t>
            </a:r>
          </a:p>
        </p:txBody>
      </p:sp>
      <p:sp>
        <p:nvSpPr>
          <p:cNvPr id="3" name="Date Placeholder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5" name="Slide Number Placeholder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158245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0" y="2264985"/>
            <a:ext cx="5297764" cy="39521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93472D-332A-4010-9FEA-8E1E9AE7E18F}"/>
              </a:ext>
            </a:extLst>
          </p:cNvPr>
          <p:cNvSpPr>
            <a:spLocks noGrp="1"/>
          </p:cNvSpPr>
          <p:nvPr>
            <p:ph type="title" hasCustomPrompt="1"/>
          </p:nvPr>
        </p:nvSpPr>
        <p:spPr>
          <a:xfrm>
            <a:off x="966213" y="336958"/>
            <a:ext cx="10616187" cy="1700784"/>
          </a:xfrm>
        </p:spPr>
        <p:txBody>
          <a:bodyPr/>
          <a:lstStyle>
            <a:lvl1pPr>
              <a:lnSpc>
                <a:spcPct val="101000"/>
              </a:lnSpc>
              <a:spcBef>
                <a:spcPts val="700"/>
              </a:spcBef>
              <a:spcAft>
                <a:spcPts val="700"/>
              </a:spcAft>
              <a:defRPr baseline="0">
                <a:solidFill>
                  <a:schemeClr val="tx1"/>
                </a:solidFill>
              </a:defRPr>
            </a:lvl1pPr>
          </a:lstStyle>
          <a:p>
            <a:r>
              <a:rPr lang="en-US" dirty="0"/>
              <a:t>Click to edit Master TEXT</a:t>
            </a:r>
          </a:p>
        </p:txBody>
      </p:sp>
      <p:sp>
        <p:nvSpPr>
          <p:cNvPr id="7" name="Content Placeholder 2">
            <a:extLst>
              <a:ext uri="{FF2B5EF4-FFF2-40B4-BE49-F238E27FC236}">
                <a16:creationId xmlns:a16="http://schemas.microsoft.com/office/drawing/2014/main" id="{51FF791A-8D73-49AD-8569-7F4FE14648E6}"/>
              </a:ext>
            </a:extLst>
          </p:cNvPr>
          <p:cNvSpPr>
            <a:spLocks noGrp="1"/>
          </p:cNvSpPr>
          <p:nvPr>
            <p:ph idx="1" hasCustomPrompt="1"/>
          </p:nvPr>
        </p:nvSpPr>
        <p:spPr>
          <a:xfrm>
            <a:off x="960120" y="2587752"/>
            <a:ext cx="3694176" cy="3258102"/>
          </a:xfrm>
        </p:spPr>
        <p:txBody>
          <a:bodyPr>
            <a:normAutofit/>
          </a:bodyPr>
          <a:lstStyle>
            <a:lvl1pPr>
              <a:defRPr>
                <a:solidFill>
                  <a:schemeClr val="bg1"/>
                </a:solidFill>
              </a:defRPr>
            </a:lvl1pPr>
          </a:lstStyle>
          <a:p>
            <a:r>
              <a:rPr lang="en-US" dirty="0">
                <a:cs typeface="Calibri"/>
              </a:rPr>
              <a:t>Click to edit master text style</a:t>
            </a:r>
          </a:p>
          <a:p>
            <a:endParaRPr lang="en-US" dirty="0">
              <a:cs typeface="Calibri"/>
            </a:endParaRPr>
          </a:p>
        </p:txBody>
      </p:sp>
      <p:sp>
        <p:nvSpPr>
          <p:cNvPr id="14" name="Picture Placeholder 13">
            <a:extLst>
              <a:ext uri="{FF2B5EF4-FFF2-40B4-BE49-F238E27FC236}">
                <a16:creationId xmlns:a16="http://schemas.microsoft.com/office/drawing/2014/main" id="{69D1BED5-2D39-40ED-92F5-CF06BE8A759C}"/>
              </a:ext>
            </a:extLst>
          </p:cNvPr>
          <p:cNvSpPr>
            <a:spLocks noGrp="1"/>
          </p:cNvSpPr>
          <p:nvPr>
            <p:ph type="pic" sz="quarter" idx="14"/>
          </p:nvPr>
        </p:nvSpPr>
        <p:spPr>
          <a:xfrm>
            <a:off x="5297764" y="2265363"/>
            <a:ext cx="3479524" cy="3951287"/>
          </a:xfrm>
        </p:spPr>
        <p:txBody>
          <a:bodyPr/>
          <a:lstStyle/>
          <a:p>
            <a:endParaRPr lang="en-US" dirty="0"/>
          </a:p>
        </p:txBody>
      </p:sp>
      <p:sp>
        <p:nvSpPr>
          <p:cNvPr id="16" name="Picture Placeholder 15">
            <a:extLst>
              <a:ext uri="{FF2B5EF4-FFF2-40B4-BE49-F238E27FC236}">
                <a16:creationId xmlns:a16="http://schemas.microsoft.com/office/drawing/2014/main" id="{42FBE291-E88A-44C5-884C-183EE7F67EE3}"/>
              </a:ext>
            </a:extLst>
          </p:cNvPr>
          <p:cNvSpPr>
            <a:spLocks noGrp="1"/>
          </p:cNvSpPr>
          <p:nvPr>
            <p:ph type="pic" sz="quarter" idx="15"/>
          </p:nvPr>
        </p:nvSpPr>
        <p:spPr>
          <a:xfrm>
            <a:off x="8777288" y="2265363"/>
            <a:ext cx="3414712" cy="3951287"/>
          </a:xfrm>
        </p:spPr>
        <p:txBody>
          <a:bodyPr/>
          <a:lstStyle/>
          <a:p>
            <a:endParaRPr lang="en-US" dirty="0"/>
          </a:p>
        </p:txBody>
      </p:sp>
      <p:sp>
        <p:nvSpPr>
          <p:cNvPr id="4" name="Footer Placeholder 3">
            <a:extLst>
              <a:ext uri="{FF2B5EF4-FFF2-40B4-BE49-F238E27FC236}">
                <a16:creationId xmlns:a16="http://schemas.microsoft.com/office/drawing/2014/main" id="{B9B99AED-D702-41BF-B21E-9BFB06308223}"/>
              </a:ext>
            </a:extLst>
          </p:cNvPr>
          <p:cNvSpPr>
            <a:spLocks noGrp="1"/>
          </p:cNvSpPr>
          <p:nvPr>
            <p:ph type="ftr" sz="quarter" idx="11"/>
          </p:nvPr>
        </p:nvSpPr>
        <p:spPr>
          <a:xfrm>
            <a:off x="960121" y="6356350"/>
            <a:ext cx="3353262" cy="365125"/>
          </a:xfrm>
        </p:spPr>
        <p:txBody>
          <a:bodyPr/>
          <a:lstStyle/>
          <a:p>
            <a:r>
              <a:rPr lang="en-US" dirty="0"/>
              <a:t>Sample Footer Text</a:t>
            </a:r>
          </a:p>
        </p:txBody>
      </p:sp>
      <p:sp>
        <p:nvSpPr>
          <p:cNvPr id="3" name="Date Placeholder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5" name="Slide Number Placeholder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735907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EE19D4B2-6593-465B-9A8E-03DFC943441B}"/>
              </a:ext>
            </a:extLst>
          </p:cNvPr>
          <p:cNvSpPr>
            <a:spLocks noGrp="1"/>
          </p:cNvSpPr>
          <p:nvPr>
            <p:ph type="title" hasCustomPrompt="1"/>
          </p:nvPr>
        </p:nvSpPr>
        <p:spPr>
          <a:xfrm>
            <a:off x="960438" y="317499"/>
            <a:ext cx="4500737" cy="2095501"/>
          </a:xfrm>
        </p:spPr>
        <p:txBody>
          <a:bodyPr>
            <a:noAutofit/>
          </a:bodyPr>
          <a:lstStyle>
            <a:lvl1pPr>
              <a:defRPr sz="5400"/>
            </a:lvl1pPr>
          </a:lstStyle>
          <a:p>
            <a:r>
              <a:rPr lang="en-US" sz="5400" dirty="0"/>
              <a:t>Click to edit master text style</a:t>
            </a:r>
          </a:p>
        </p:txBody>
      </p:sp>
      <p:sp>
        <p:nvSpPr>
          <p:cNvPr id="13" name="Content Placeholder 2">
            <a:extLst>
              <a:ext uri="{FF2B5EF4-FFF2-40B4-BE49-F238E27FC236}">
                <a16:creationId xmlns:a16="http://schemas.microsoft.com/office/drawing/2014/main" id="{E309CC8E-0532-4674-9535-1514DA3C14B1}"/>
              </a:ext>
            </a:extLst>
          </p:cNvPr>
          <p:cNvSpPr>
            <a:spLocks noGrp="1"/>
          </p:cNvSpPr>
          <p:nvPr>
            <p:ph idx="1" hasCustomPrompt="1"/>
          </p:nvPr>
        </p:nvSpPr>
        <p:spPr>
          <a:xfrm>
            <a:off x="960438" y="2587625"/>
            <a:ext cx="4500737" cy="3594100"/>
          </a:xfrm>
        </p:spPr>
        <p:txBody>
          <a:bodyPr anchor="ctr">
            <a:normAutofit/>
          </a:bodyPr>
          <a:lstStyle>
            <a:lvl1pPr>
              <a:defRPr sz="2000">
                <a:solidFill>
                  <a:schemeClr val="bg1"/>
                </a:solidFill>
              </a:defRPr>
            </a:lvl1pPr>
          </a:lstStyle>
          <a:p>
            <a:r>
              <a:rPr lang="en-US" sz="2000" dirty="0">
                <a:solidFill>
                  <a:schemeClr val="bg1"/>
                </a:solidFill>
                <a:cs typeface="Calibri"/>
              </a:rPr>
              <a:t>Click to edit master text style</a:t>
            </a:r>
          </a:p>
        </p:txBody>
      </p:sp>
      <p:sp>
        <p:nvSpPr>
          <p:cNvPr id="15" name="Footer Placeholder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3" name="Picture Placeholder 2">
            <a:extLst>
              <a:ext uri="{FF2B5EF4-FFF2-40B4-BE49-F238E27FC236}">
                <a16:creationId xmlns:a16="http://schemas.microsoft.com/office/drawing/2014/main" id="{63537098-0CB9-40F0-99EE-35DF790670B5}"/>
              </a:ext>
            </a:extLst>
          </p:cNvPr>
          <p:cNvSpPr>
            <a:spLocks noGrp="1"/>
          </p:cNvSpPr>
          <p:nvPr>
            <p:ph type="pic" sz="quarter" idx="13"/>
          </p:nvPr>
        </p:nvSpPr>
        <p:spPr>
          <a:xfrm>
            <a:off x="6094474" y="0"/>
            <a:ext cx="3046351" cy="3428363"/>
          </a:xfrm>
        </p:spPr>
        <p:txBody>
          <a:bodyPr/>
          <a:lstStyle/>
          <a:p>
            <a:endParaRPr lang="en-US" dirty="0"/>
          </a:p>
        </p:txBody>
      </p:sp>
      <p:sp>
        <p:nvSpPr>
          <p:cNvPr id="8" name="Picture Placeholder 7">
            <a:extLst>
              <a:ext uri="{FF2B5EF4-FFF2-40B4-BE49-F238E27FC236}">
                <a16:creationId xmlns:a16="http://schemas.microsoft.com/office/drawing/2014/main" id="{6B54A389-080E-45CE-8275-215B7C9B589D}"/>
              </a:ext>
            </a:extLst>
          </p:cNvPr>
          <p:cNvSpPr>
            <a:spLocks noGrp="1"/>
          </p:cNvSpPr>
          <p:nvPr>
            <p:ph type="pic" sz="quarter" idx="14"/>
          </p:nvPr>
        </p:nvSpPr>
        <p:spPr>
          <a:xfrm>
            <a:off x="9148763" y="0"/>
            <a:ext cx="3048000" cy="3429000"/>
          </a:xfrm>
        </p:spPr>
        <p:txBody>
          <a:bodyPr/>
          <a:lstStyle/>
          <a:p>
            <a:endParaRPr lang="en-US" dirty="0"/>
          </a:p>
        </p:txBody>
      </p:sp>
      <p:sp>
        <p:nvSpPr>
          <p:cNvPr id="26" name="Picture Placeholder 25">
            <a:extLst>
              <a:ext uri="{FF2B5EF4-FFF2-40B4-BE49-F238E27FC236}">
                <a16:creationId xmlns:a16="http://schemas.microsoft.com/office/drawing/2014/main" id="{F5006F58-5D95-4392-9D32-BE333EA5493B}"/>
              </a:ext>
            </a:extLst>
          </p:cNvPr>
          <p:cNvSpPr>
            <a:spLocks noGrp="1"/>
          </p:cNvSpPr>
          <p:nvPr>
            <p:ph type="pic" sz="quarter" idx="15"/>
          </p:nvPr>
        </p:nvSpPr>
        <p:spPr>
          <a:xfrm>
            <a:off x="6102350" y="3429000"/>
            <a:ext cx="6076950" cy="3429000"/>
          </a:xfrm>
        </p:spPr>
        <p:txBody>
          <a:bodyPr/>
          <a:lstStyle/>
          <a:p>
            <a:endParaRPr lang="en-US" dirty="0"/>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defRPr/>
            </a:lvl1pPr>
          </a:lstStyle>
          <a:p>
            <a:r>
              <a:rPr lang="en-US"/>
              <a:t>20XX</a:t>
            </a:r>
            <a:endParaRPr lang="en-US" dirty="0"/>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651730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 uri="{C183D7F6-B498-43B3-948B-1728B52AA6E4}">
                <adec:decorative xmlns:adec="http://schemas.microsoft.com/office/drawing/2017/decorative" val="1"/>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73844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a:xfrm>
            <a:off x="960120" y="6356350"/>
            <a:ext cx="3236976" cy="365125"/>
          </a:xfrm>
        </p:spPr>
        <p:txBody>
          <a:bodyPr/>
          <a:lstStyle/>
          <a:p>
            <a:r>
              <a:rPr lang="en-US" dirty="0"/>
              <a:t>Sample Footer Text</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fld id="{27CE633F-9882-4A5C-83A2-1109D0C73261}" type="slidenum">
              <a:rPr lang="en-US" smtClean="0"/>
              <a:t>‹#›</a:t>
            </a:fld>
            <a:endParaRPr lang="en-US" dirty="0"/>
          </a:p>
        </p:txBody>
      </p:sp>
    </p:spTree>
    <p:extLst>
      <p:ext uri="{BB962C8B-B14F-4D97-AF65-F5344CB8AC3E}">
        <p14:creationId xmlns:p14="http://schemas.microsoft.com/office/powerpoint/2010/main" val="2388280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EE19D4B2-6593-465B-9A8E-03DFC943441B}"/>
              </a:ext>
            </a:extLst>
          </p:cNvPr>
          <p:cNvSpPr>
            <a:spLocks noGrp="1"/>
          </p:cNvSpPr>
          <p:nvPr>
            <p:ph type="title" hasCustomPrompt="1"/>
          </p:nvPr>
        </p:nvSpPr>
        <p:spPr>
          <a:xfrm>
            <a:off x="5355771" y="1004205"/>
            <a:ext cx="6096000" cy="3725183"/>
          </a:xfrm>
        </p:spPr>
        <p:txBody>
          <a:bodyPr>
            <a:noAutofit/>
          </a:bodyPr>
          <a:lstStyle>
            <a:lvl1pPr>
              <a:defRPr sz="6000"/>
            </a:lvl1pPr>
          </a:lstStyle>
          <a:p>
            <a:r>
              <a:rPr lang="en-US" sz="5400" dirty="0"/>
              <a:t>Click to edit master text style</a:t>
            </a:r>
          </a:p>
        </p:txBody>
      </p:sp>
      <p:sp>
        <p:nvSpPr>
          <p:cNvPr id="3" name="Picture Placeholder 2">
            <a:extLst>
              <a:ext uri="{FF2B5EF4-FFF2-40B4-BE49-F238E27FC236}">
                <a16:creationId xmlns:a16="http://schemas.microsoft.com/office/drawing/2014/main" id="{63537098-0CB9-40F0-99EE-35DF790670B5}"/>
              </a:ext>
            </a:extLst>
          </p:cNvPr>
          <p:cNvSpPr>
            <a:spLocks noGrp="1"/>
          </p:cNvSpPr>
          <p:nvPr>
            <p:ph type="pic" sz="quarter" idx="13"/>
          </p:nvPr>
        </p:nvSpPr>
        <p:spPr>
          <a:xfrm>
            <a:off x="0" y="0"/>
            <a:ext cx="4657345" cy="6858000"/>
          </a:xfrm>
        </p:spPr>
        <p:txBody>
          <a:bodyPr/>
          <a:lstStyle/>
          <a:p>
            <a:endParaRPr lang="en-US" dirty="0"/>
          </a:p>
        </p:txBody>
      </p:sp>
      <p:sp>
        <p:nvSpPr>
          <p:cNvPr id="15" name="Footer Placeholder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13" name="Content Placeholder 2">
            <a:extLst>
              <a:ext uri="{FF2B5EF4-FFF2-40B4-BE49-F238E27FC236}">
                <a16:creationId xmlns:a16="http://schemas.microsoft.com/office/drawing/2014/main" id="{E309CC8E-0532-4674-9535-1514DA3C14B1}"/>
              </a:ext>
            </a:extLst>
          </p:cNvPr>
          <p:cNvSpPr>
            <a:spLocks noGrp="1"/>
          </p:cNvSpPr>
          <p:nvPr>
            <p:ph idx="1" hasCustomPrompt="1"/>
          </p:nvPr>
        </p:nvSpPr>
        <p:spPr>
          <a:xfrm>
            <a:off x="5355771" y="4865914"/>
            <a:ext cx="6096000" cy="532038"/>
          </a:xfrm>
        </p:spPr>
        <p:txBody>
          <a:bodyPr anchor="ctr">
            <a:normAutofit/>
          </a:bodyPr>
          <a:lstStyle>
            <a:lvl1pPr>
              <a:defRPr sz="2800">
                <a:solidFill>
                  <a:schemeClr val="bg1"/>
                </a:solidFill>
              </a:defRPr>
            </a:lvl1pPr>
          </a:lstStyle>
          <a:p>
            <a:r>
              <a:rPr lang="en-US" sz="2000" dirty="0">
                <a:solidFill>
                  <a:schemeClr val="bg1"/>
                </a:solidFill>
                <a:cs typeface="Calibri"/>
              </a:rPr>
              <a:t>Click to edit master text style</a:t>
            </a:r>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lgn="r">
              <a:defRPr>
                <a:solidFill>
                  <a:schemeClr val="bg1"/>
                </a:solidFill>
              </a:defRPr>
            </a:lvl1pPr>
          </a:lstStyle>
          <a:p>
            <a:r>
              <a:rPr lang="en-US"/>
              <a:t>20XX</a:t>
            </a:r>
            <a:endParaRPr lang="en-US" dirty="0"/>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lvl1pPr algn="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634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23" name="Picture Placeholder 22">
            <a:extLst>
              <a:ext uri="{FF2B5EF4-FFF2-40B4-BE49-F238E27FC236}">
                <a16:creationId xmlns:a16="http://schemas.microsoft.com/office/drawing/2014/main" id="{91DF4D9E-FD4F-4244-ACD6-44EC4C0494F0}"/>
              </a:ext>
            </a:extLst>
          </p:cNvPr>
          <p:cNvSpPr>
            <a:spLocks noGrp="1"/>
          </p:cNvSpPr>
          <p:nvPr>
            <p:ph type="pic" sz="quarter" idx="13"/>
          </p:nvPr>
        </p:nvSpPr>
        <p:spPr>
          <a:xfrm>
            <a:off x="1066800" y="3048000"/>
            <a:ext cx="1790700" cy="1790700"/>
          </a:xfrm>
        </p:spPr>
        <p:txBody>
          <a:bodyPr/>
          <a:lstStyle/>
          <a:p>
            <a:endParaRPr lang="en-US" dirty="0"/>
          </a:p>
        </p:txBody>
      </p:sp>
      <p:sp>
        <p:nvSpPr>
          <p:cNvPr id="24" name="Picture Placeholder 22">
            <a:extLst>
              <a:ext uri="{FF2B5EF4-FFF2-40B4-BE49-F238E27FC236}">
                <a16:creationId xmlns:a16="http://schemas.microsoft.com/office/drawing/2014/main" id="{44F5B526-8975-4F7C-B558-830FCEE06861}"/>
              </a:ext>
            </a:extLst>
          </p:cNvPr>
          <p:cNvSpPr>
            <a:spLocks noGrp="1"/>
          </p:cNvSpPr>
          <p:nvPr>
            <p:ph type="pic" sz="quarter" idx="14"/>
          </p:nvPr>
        </p:nvSpPr>
        <p:spPr>
          <a:xfrm>
            <a:off x="3821762" y="3048000"/>
            <a:ext cx="1790700" cy="1790700"/>
          </a:xfrm>
        </p:spPr>
        <p:txBody>
          <a:bodyPr/>
          <a:lstStyle/>
          <a:p>
            <a:endParaRPr lang="en-US" dirty="0"/>
          </a:p>
        </p:txBody>
      </p:sp>
      <p:sp>
        <p:nvSpPr>
          <p:cNvPr id="25" name="Picture Placeholder 22">
            <a:extLst>
              <a:ext uri="{FF2B5EF4-FFF2-40B4-BE49-F238E27FC236}">
                <a16:creationId xmlns:a16="http://schemas.microsoft.com/office/drawing/2014/main" id="{ED20DBB5-D24E-40D6-AFFB-428692A51AD3}"/>
              </a:ext>
            </a:extLst>
          </p:cNvPr>
          <p:cNvSpPr>
            <a:spLocks noGrp="1"/>
          </p:cNvSpPr>
          <p:nvPr>
            <p:ph type="pic" sz="quarter" idx="15"/>
          </p:nvPr>
        </p:nvSpPr>
        <p:spPr>
          <a:xfrm>
            <a:off x="6576021" y="3048000"/>
            <a:ext cx="1790700" cy="1790700"/>
          </a:xfrm>
        </p:spPr>
        <p:txBody>
          <a:bodyPr/>
          <a:lstStyle/>
          <a:p>
            <a:endParaRPr lang="en-US" dirty="0"/>
          </a:p>
        </p:txBody>
      </p:sp>
      <p:sp>
        <p:nvSpPr>
          <p:cNvPr id="26" name="Picture Placeholder 22">
            <a:extLst>
              <a:ext uri="{FF2B5EF4-FFF2-40B4-BE49-F238E27FC236}">
                <a16:creationId xmlns:a16="http://schemas.microsoft.com/office/drawing/2014/main" id="{F6F7262C-3E29-4219-AF83-B7A71B97A136}"/>
              </a:ext>
            </a:extLst>
          </p:cNvPr>
          <p:cNvSpPr>
            <a:spLocks noGrp="1"/>
          </p:cNvSpPr>
          <p:nvPr>
            <p:ph type="pic" sz="quarter" idx="16"/>
          </p:nvPr>
        </p:nvSpPr>
        <p:spPr>
          <a:xfrm>
            <a:off x="9334500" y="3048000"/>
            <a:ext cx="1790700" cy="1790700"/>
          </a:xfrm>
        </p:spPr>
        <p:txBody>
          <a:bodyPr/>
          <a:lstStyle/>
          <a:p>
            <a:endParaRPr lang="en-US" dirty="0"/>
          </a:p>
        </p:txBody>
      </p:sp>
      <p:sp>
        <p:nvSpPr>
          <p:cNvPr id="28" name="Text Placeholder 27">
            <a:extLst>
              <a:ext uri="{FF2B5EF4-FFF2-40B4-BE49-F238E27FC236}">
                <a16:creationId xmlns:a16="http://schemas.microsoft.com/office/drawing/2014/main" id="{53861F78-BD42-4F29-8487-1641CFD0391D}"/>
              </a:ext>
            </a:extLst>
          </p:cNvPr>
          <p:cNvSpPr>
            <a:spLocks noGrp="1"/>
          </p:cNvSpPr>
          <p:nvPr>
            <p:ph type="body" sz="quarter" idx="17"/>
          </p:nvPr>
        </p:nvSpPr>
        <p:spPr>
          <a:xfrm>
            <a:off x="1066800"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29" name="Text Placeholder 27">
            <a:extLst>
              <a:ext uri="{FF2B5EF4-FFF2-40B4-BE49-F238E27FC236}">
                <a16:creationId xmlns:a16="http://schemas.microsoft.com/office/drawing/2014/main" id="{FFAB1F8B-1CEE-4068-86DE-561A12A04187}"/>
              </a:ext>
            </a:extLst>
          </p:cNvPr>
          <p:cNvSpPr>
            <a:spLocks noGrp="1"/>
          </p:cNvSpPr>
          <p:nvPr>
            <p:ph type="body" sz="quarter" idx="18"/>
          </p:nvPr>
        </p:nvSpPr>
        <p:spPr>
          <a:xfrm>
            <a:off x="1066800"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0" name="Text Placeholder 27">
            <a:extLst>
              <a:ext uri="{FF2B5EF4-FFF2-40B4-BE49-F238E27FC236}">
                <a16:creationId xmlns:a16="http://schemas.microsoft.com/office/drawing/2014/main" id="{D5AE44CD-B78E-4EE2-B0F2-E0D436C2BA15}"/>
              </a:ext>
            </a:extLst>
          </p:cNvPr>
          <p:cNvSpPr>
            <a:spLocks noGrp="1"/>
          </p:cNvSpPr>
          <p:nvPr>
            <p:ph type="body" sz="quarter" idx="19"/>
          </p:nvPr>
        </p:nvSpPr>
        <p:spPr>
          <a:xfrm>
            <a:off x="3821762"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1" name="Text Placeholder 27">
            <a:extLst>
              <a:ext uri="{FF2B5EF4-FFF2-40B4-BE49-F238E27FC236}">
                <a16:creationId xmlns:a16="http://schemas.microsoft.com/office/drawing/2014/main" id="{3C4FE2DB-091F-4F7A-B6B6-9A6F22AC0B5A}"/>
              </a:ext>
            </a:extLst>
          </p:cNvPr>
          <p:cNvSpPr>
            <a:spLocks noGrp="1"/>
          </p:cNvSpPr>
          <p:nvPr>
            <p:ph type="body" sz="quarter" idx="20"/>
          </p:nvPr>
        </p:nvSpPr>
        <p:spPr>
          <a:xfrm>
            <a:off x="3821762"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2" name="Text Placeholder 27">
            <a:extLst>
              <a:ext uri="{FF2B5EF4-FFF2-40B4-BE49-F238E27FC236}">
                <a16:creationId xmlns:a16="http://schemas.microsoft.com/office/drawing/2014/main" id="{3A3F9D5D-A5CF-482B-A14C-E5BFADB76F7A}"/>
              </a:ext>
            </a:extLst>
          </p:cNvPr>
          <p:cNvSpPr>
            <a:spLocks noGrp="1"/>
          </p:cNvSpPr>
          <p:nvPr>
            <p:ph type="body" sz="quarter" idx="21"/>
          </p:nvPr>
        </p:nvSpPr>
        <p:spPr>
          <a:xfrm>
            <a:off x="6576021"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3" name="Text Placeholder 27">
            <a:extLst>
              <a:ext uri="{FF2B5EF4-FFF2-40B4-BE49-F238E27FC236}">
                <a16:creationId xmlns:a16="http://schemas.microsoft.com/office/drawing/2014/main" id="{A4F265B4-1FBB-4396-A938-862D45713AEB}"/>
              </a:ext>
            </a:extLst>
          </p:cNvPr>
          <p:cNvSpPr>
            <a:spLocks noGrp="1"/>
          </p:cNvSpPr>
          <p:nvPr>
            <p:ph type="body" sz="quarter" idx="22"/>
          </p:nvPr>
        </p:nvSpPr>
        <p:spPr>
          <a:xfrm>
            <a:off x="6576021"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4" name="Text Placeholder 27">
            <a:extLst>
              <a:ext uri="{FF2B5EF4-FFF2-40B4-BE49-F238E27FC236}">
                <a16:creationId xmlns:a16="http://schemas.microsoft.com/office/drawing/2014/main" id="{AC1BA7DC-98B0-4261-8F1E-8101FB5D480E}"/>
              </a:ext>
            </a:extLst>
          </p:cNvPr>
          <p:cNvSpPr>
            <a:spLocks noGrp="1"/>
          </p:cNvSpPr>
          <p:nvPr>
            <p:ph type="body" sz="quarter" idx="23"/>
          </p:nvPr>
        </p:nvSpPr>
        <p:spPr>
          <a:xfrm>
            <a:off x="9334500"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5" name="Text Placeholder 27">
            <a:extLst>
              <a:ext uri="{FF2B5EF4-FFF2-40B4-BE49-F238E27FC236}">
                <a16:creationId xmlns:a16="http://schemas.microsoft.com/office/drawing/2014/main" id="{2E4EF69E-34E2-46FF-A0FA-3F136396D3EF}"/>
              </a:ext>
            </a:extLst>
          </p:cNvPr>
          <p:cNvSpPr>
            <a:spLocks noGrp="1"/>
          </p:cNvSpPr>
          <p:nvPr>
            <p:ph type="body" sz="quarter" idx="24"/>
          </p:nvPr>
        </p:nvSpPr>
        <p:spPr>
          <a:xfrm>
            <a:off x="9334500"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a:xfrm>
            <a:off x="960120" y="6356350"/>
            <a:ext cx="3417916" cy="365125"/>
          </a:xfrm>
        </p:spPr>
        <p:txBody>
          <a:bodyPr/>
          <a:lstStyle/>
          <a:p>
            <a:r>
              <a:rPr lang="en-US" dirty="0"/>
              <a:t>Sample Footer Text</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76468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593407" cy="365125"/>
          </a:xfrm>
        </p:spPr>
        <p:txBody>
          <a:bodyPr/>
          <a:lstStyle/>
          <a:p>
            <a:r>
              <a:rPr lang="en-US" dirty="0"/>
              <a:t>Sample Footer Text</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523021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dirty="0"/>
              <a:t>Click to edit Master text styles</a:t>
            </a:r>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4477512"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4477512"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dirty="0"/>
              <a:t>Click to edit Master text styles</a:t>
            </a:r>
          </a:p>
        </p:txBody>
      </p:sp>
      <p:sp>
        <p:nvSpPr>
          <p:cNvPr id="14" name="Text Placeholder 4">
            <a:extLst>
              <a:ext uri="{FF2B5EF4-FFF2-40B4-BE49-F238E27FC236}">
                <a16:creationId xmlns:a16="http://schemas.microsoft.com/office/drawing/2014/main" id="{9054C03E-8FD4-4345-A971-0A2CCF5C4AA3}"/>
              </a:ext>
            </a:extLst>
          </p:cNvPr>
          <p:cNvSpPr>
            <a:spLocks noGrp="1"/>
          </p:cNvSpPr>
          <p:nvPr>
            <p:ph type="body" sz="quarter" idx="13"/>
          </p:nvPr>
        </p:nvSpPr>
        <p:spPr>
          <a:xfrm>
            <a:off x="7994903"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5" name="Content Placeholder 5">
            <a:extLst>
              <a:ext uri="{FF2B5EF4-FFF2-40B4-BE49-F238E27FC236}">
                <a16:creationId xmlns:a16="http://schemas.microsoft.com/office/drawing/2014/main" id="{56D09A0C-509F-447E-AFB1-5531727D7DFF}"/>
              </a:ext>
            </a:extLst>
          </p:cNvPr>
          <p:cNvSpPr>
            <a:spLocks noGrp="1"/>
          </p:cNvSpPr>
          <p:nvPr>
            <p:ph sz="quarter" idx="14"/>
          </p:nvPr>
        </p:nvSpPr>
        <p:spPr>
          <a:xfrm>
            <a:off x="7994903"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dirty="0"/>
              <a:t>Click to edit Master text styles</a:t>
            </a:r>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417916" cy="365125"/>
          </a:xfrm>
        </p:spPr>
        <p:txBody>
          <a:bodyPr/>
          <a:lstStyle/>
          <a:p>
            <a:r>
              <a:rPr lang="en-US" dirty="0"/>
              <a:t>Sample Footer Text</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9404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422917933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3" r:id="rId4"/>
    <p:sldLayoutId id="2147483672" r:id="rId5"/>
    <p:sldLayoutId id="2147483686" r:id="rId6"/>
    <p:sldLayoutId id="2147483687" r:id="rId7"/>
    <p:sldLayoutId id="2147483675" r:id="rId8"/>
    <p:sldLayoutId id="2147483688" r:id="rId9"/>
    <p:sldLayoutId id="2147483682" r:id="rId10"/>
    <p:sldLayoutId id="2147483689" r:id="rId11"/>
  </p:sldLayoutIdLst>
  <p:hf hdr="0" dt="0"/>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s://www.toronto.ca/services-payments/tickets-fines-penalties/pay/pay-your-parking-violation/parking-penalty-late-fee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8" Type="http://schemas.openxmlformats.org/officeDocument/2006/relationships/image" Target="../media/image22.jpeg"/><Relationship Id="rId13" Type="http://schemas.microsoft.com/office/2007/relationships/diagramDrawing" Target="../diagrams/drawing2.xml"/><Relationship Id="rId3" Type="http://schemas.openxmlformats.org/officeDocument/2006/relationships/image" Target="../media/image17.jpeg"/><Relationship Id="rId7" Type="http://schemas.openxmlformats.org/officeDocument/2006/relationships/image" Target="../media/image21.png"/><Relationship Id="rId12"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20.png"/><Relationship Id="rId11" Type="http://schemas.openxmlformats.org/officeDocument/2006/relationships/diagramQuickStyle" Target="../diagrams/quickStyle2.xml"/><Relationship Id="rId5" Type="http://schemas.openxmlformats.org/officeDocument/2006/relationships/image" Target="../media/image19.png"/><Relationship Id="rId10" Type="http://schemas.openxmlformats.org/officeDocument/2006/relationships/diagramLayout" Target="../diagrams/layout2.xml"/><Relationship Id="rId4" Type="http://schemas.openxmlformats.org/officeDocument/2006/relationships/image" Target="../media/image18.png"/><Relationship Id="rId9" Type="http://schemas.openxmlformats.org/officeDocument/2006/relationships/diagramData" Target="../diagrams/data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macrotrends.net/cities/20402/toronto/population#:~:text=The%20current%20metro%20area%20population,a%200.93%25%20increase%20from%202021." TargetMode="Externa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CDEE36C-39DC-8957-C365-6A7579BBD7D9}"/>
              </a:ext>
            </a:extLst>
          </p:cNvPr>
          <p:cNvSpPr/>
          <p:nvPr/>
        </p:nvSpPr>
        <p:spPr>
          <a:xfrm>
            <a:off x="-149902" y="-104931"/>
            <a:ext cx="7704945" cy="712032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a:extLst>
              <a:ext uri="{FF2B5EF4-FFF2-40B4-BE49-F238E27FC236}">
                <a16:creationId xmlns:a16="http://schemas.microsoft.com/office/drawing/2014/main" id="{E8C4EFE6-2069-473C-9C7D-664E02AC6481}"/>
              </a:ext>
            </a:extLst>
          </p:cNvPr>
          <p:cNvSpPr>
            <a:spLocks noGrp="1"/>
          </p:cNvSpPr>
          <p:nvPr>
            <p:ph type="title"/>
          </p:nvPr>
        </p:nvSpPr>
        <p:spPr>
          <a:xfrm>
            <a:off x="640078" y="627016"/>
            <a:ext cx="6594099" cy="5601790"/>
          </a:xfrm>
        </p:spPr>
        <p:txBody>
          <a:bodyPr/>
          <a:lstStyle/>
          <a:p>
            <a:r>
              <a:rPr lang="en-US" sz="7000" dirty="0"/>
              <a:t>PARKING TICKETS </a:t>
            </a:r>
            <a:br>
              <a:rPr lang="en-US" dirty="0"/>
            </a:br>
            <a:r>
              <a:rPr lang="en-US" dirty="0"/>
              <a:t>IN TORONTO</a:t>
            </a:r>
          </a:p>
        </p:txBody>
      </p:sp>
      <p:sp>
        <p:nvSpPr>
          <p:cNvPr id="9" name="Text Placeholder 8">
            <a:extLst>
              <a:ext uri="{FF2B5EF4-FFF2-40B4-BE49-F238E27FC236}">
                <a16:creationId xmlns:a16="http://schemas.microsoft.com/office/drawing/2014/main" id="{0A309D09-2937-4053-9CD6-3131EABB071E}"/>
              </a:ext>
            </a:extLst>
          </p:cNvPr>
          <p:cNvSpPr>
            <a:spLocks noGrp="1"/>
          </p:cNvSpPr>
          <p:nvPr>
            <p:ph type="body" sz="quarter" idx="11"/>
          </p:nvPr>
        </p:nvSpPr>
        <p:spPr>
          <a:xfrm>
            <a:off x="8011134" y="1267097"/>
            <a:ext cx="4031575" cy="5590903"/>
          </a:xfrm>
        </p:spPr>
        <p:txBody>
          <a:bodyPr/>
          <a:lstStyle/>
          <a:p>
            <a:endParaRPr lang="en-US" dirty="0"/>
          </a:p>
          <a:p>
            <a:r>
              <a:rPr lang="en-US" dirty="0"/>
              <a:t>Chiara Lu</a:t>
            </a:r>
            <a:endParaRPr lang="en-US" sz="2000" i="1" dirty="0"/>
          </a:p>
          <a:p>
            <a:endParaRPr lang="en-US" sz="2000" i="1" dirty="0"/>
          </a:p>
          <a:p>
            <a:endParaRPr lang="en-US" sz="2000" i="1" dirty="0"/>
          </a:p>
          <a:p>
            <a:r>
              <a:rPr lang="en-US" sz="2000" i="1" dirty="0">
                <a:solidFill>
                  <a:schemeClr val="bg1">
                    <a:lumMod val="50000"/>
                  </a:schemeClr>
                </a:solidFill>
              </a:rPr>
              <a:t>January 25, 2024</a:t>
            </a:r>
          </a:p>
          <a:p>
            <a:endParaRPr 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a:xfrm>
            <a:off x="960120" y="4544568"/>
            <a:ext cx="10268712" cy="1545336"/>
          </a:xfrm>
        </p:spPr>
        <p:txBody>
          <a:bodyPr/>
          <a:lstStyle/>
          <a:p>
            <a:r>
              <a:rPr lang="en-US" dirty="0"/>
              <a:t>What is the data saying?</a:t>
            </a:r>
          </a:p>
        </p:txBody>
      </p:sp>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960120" y="768096"/>
            <a:ext cx="10268712" cy="3136392"/>
          </a:xfrm>
        </p:spPr>
        <p:txBody>
          <a:bodyPr/>
          <a:lstStyle/>
          <a:p>
            <a:r>
              <a:rPr lang="en-US" dirty="0"/>
              <a:t>insights</a:t>
            </a:r>
          </a:p>
        </p:txBody>
      </p:sp>
    </p:spTree>
    <p:extLst>
      <p:ext uri="{BB962C8B-B14F-4D97-AF65-F5344CB8AC3E}">
        <p14:creationId xmlns:p14="http://schemas.microsoft.com/office/powerpoint/2010/main" val="3446797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5116B9-3BB3-5173-489F-88333DBAE797}"/>
            </a:ext>
          </a:extLst>
        </p:cNvPr>
        <p:cNvGrpSpPr/>
        <p:nvPr/>
      </p:nvGrpSpPr>
      <p:grpSpPr>
        <a:xfrm>
          <a:off x="0" y="0"/>
          <a:ext cx="0" cy="0"/>
          <a:chOff x="0" y="0"/>
          <a:chExt cx="0" cy="0"/>
        </a:xfrm>
      </p:grpSpPr>
      <p:sp>
        <p:nvSpPr>
          <p:cNvPr id="6" name="Footer Placeholder 8">
            <a:extLst>
              <a:ext uri="{FF2B5EF4-FFF2-40B4-BE49-F238E27FC236}">
                <a16:creationId xmlns:a16="http://schemas.microsoft.com/office/drawing/2014/main" id="{3F9429FB-C712-B28F-F0AE-EE8B854E17DD}"/>
              </a:ext>
            </a:extLst>
          </p:cNvPr>
          <p:cNvSpPr>
            <a:spLocks noGrp="1"/>
          </p:cNvSpPr>
          <p:nvPr>
            <p:ph type="ftr" sz="quarter" idx="11"/>
          </p:nvPr>
        </p:nvSpPr>
        <p:spPr>
          <a:xfrm>
            <a:off x="960120" y="6356350"/>
            <a:ext cx="3236976" cy="365125"/>
          </a:xfrm>
        </p:spPr>
        <p:txBody>
          <a:bodyPr/>
          <a:lstStyle/>
          <a:p>
            <a:r>
              <a:rPr lang="en-US" dirty="0"/>
              <a:t>Sample Footer Text</a:t>
            </a:r>
          </a:p>
        </p:txBody>
      </p:sp>
      <p:sp>
        <p:nvSpPr>
          <p:cNvPr id="10" name="Rectangle 9">
            <a:extLst>
              <a:ext uri="{FF2B5EF4-FFF2-40B4-BE49-F238E27FC236}">
                <a16:creationId xmlns:a16="http://schemas.microsoft.com/office/drawing/2014/main" id="{FC9DC032-B9C6-6912-224C-B436F889DD03}"/>
              </a:ext>
            </a:extLst>
          </p:cNvPr>
          <p:cNvSpPr/>
          <p:nvPr/>
        </p:nvSpPr>
        <p:spPr>
          <a:xfrm>
            <a:off x="0" y="-1"/>
            <a:ext cx="12192000" cy="241274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BB2F9272-51C0-8BF2-1C7A-BA8E8FF3EBB8}"/>
              </a:ext>
            </a:extLst>
          </p:cNvPr>
          <p:cNvSpPr>
            <a:spLocks noGrp="1"/>
          </p:cNvSpPr>
          <p:nvPr>
            <p:ph idx="1"/>
          </p:nvPr>
        </p:nvSpPr>
        <p:spPr>
          <a:xfrm>
            <a:off x="960120" y="1796954"/>
            <a:ext cx="10268712" cy="3734416"/>
          </a:xfrm>
        </p:spPr>
        <p:txBody>
          <a:bodyPr>
            <a:normAutofit/>
          </a:bodyPr>
          <a:lstStyle/>
          <a:p>
            <a:pPr marL="514350" indent="-514350">
              <a:buAutoNum type="arabicPeriod"/>
            </a:pPr>
            <a:r>
              <a:rPr lang="en-US" dirty="0"/>
              <a:t>Total fines revenue between 2017-2020 was $385.34 M</a:t>
            </a:r>
          </a:p>
          <a:p>
            <a:pPr marL="514350" indent="-514350">
              <a:buAutoNum type="arabicPeriod"/>
            </a:pPr>
            <a:r>
              <a:rPr lang="en-US" dirty="0"/>
              <a:t>Number of parking tickets issued between 2017-2020 is 7.81 M</a:t>
            </a:r>
          </a:p>
          <a:p>
            <a:pPr marL="514350" indent="-514350">
              <a:buAutoNum type="arabicPeriod"/>
            </a:pPr>
            <a:r>
              <a:rPr lang="en-US" dirty="0"/>
              <a:t>Yonge St has the highest number of tickets, followed by Queen St and Danforth Ave</a:t>
            </a:r>
          </a:p>
          <a:p>
            <a:pPr marL="514350" indent="-514350">
              <a:buAutoNum type="arabicPeriod"/>
            </a:pPr>
            <a:r>
              <a:rPr lang="en-US" dirty="0"/>
              <a:t>Parking longer than 3 hours and parking on private property are the most common reasons for being charged a parking fine</a:t>
            </a:r>
          </a:p>
          <a:p>
            <a:pPr marL="514350" indent="-514350">
              <a:buAutoNum type="arabicPeriod"/>
            </a:pPr>
            <a:r>
              <a:rPr lang="en-US" dirty="0"/>
              <a:t>Ontario car plates received over 96% of the parking tickets</a:t>
            </a:r>
          </a:p>
          <a:p>
            <a:endParaRPr lang="en-US" dirty="0"/>
          </a:p>
        </p:txBody>
      </p:sp>
      <p:sp>
        <p:nvSpPr>
          <p:cNvPr id="13" name="Title 1">
            <a:extLst>
              <a:ext uri="{FF2B5EF4-FFF2-40B4-BE49-F238E27FC236}">
                <a16:creationId xmlns:a16="http://schemas.microsoft.com/office/drawing/2014/main" id="{B797E7E6-85D4-93E2-D3D5-B0ABF2D5CB34}"/>
              </a:ext>
            </a:extLst>
          </p:cNvPr>
          <p:cNvSpPr>
            <a:spLocks noGrp="1"/>
          </p:cNvSpPr>
          <p:nvPr>
            <p:ph type="title"/>
          </p:nvPr>
        </p:nvSpPr>
        <p:spPr>
          <a:xfrm>
            <a:off x="361113" y="188865"/>
            <a:ext cx="11466726" cy="1452432"/>
          </a:xfrm>
        </p:spPr>
        <p:txBody>
          <a:bodyPr>
            <a:normAutofit/>
          </a:bodyPr>
          <a:lstStyle/>
          <a:p>
            <a:pPr algn="ctr"/>
            <a:r>
              <a:rPr lang="en-US" dirty="0">
                <a:solidFill>
                  <a:schemeClr val="tx1"/>
                </a:solidFill>
              </a:rPr>
              <a:t>Key Findings</a:t>
            </a:r>
          </a:p>
        </p:txBody>
      </p:sp>
    </p:spTree>
    <p:extLst>
      <p:ext uri="{BB962C8B-B14F-4D97-AF65-F5344CB8AC3E}">
        <p14:creationId xmlns:p14="http://schemas.microsoft.com/office/powerpoint/2010/main" val="856095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2AC24-4E3D-CEBD-B091-4B68B52A5572}"/>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1B98DF15-02B2-F7CF-1F92-5540D110FE5E}"/>
              </a:ext>
            </a:extLst>
          </p:cNvPr>
          <p:cNvSpPr>
            <a:spLocks noGrp="1"/>
          </p:cNvSpPr>
          <p:nvPr>
            <p:ph type="body" idx="1"/>
          </p:nvPr>
        </p:nvSpPr>
        <p:spPr>
          <a:xfrm>
            <a:off x="960120" y="4544568"/>
            <a:ext cx="10268712" cy="1545336"/>
          </a:xfrm>
        </p:spPr>
        <p:txBody>
          <a:bodyPr/>
          <a:lstStyle/>
          <a:p>
            <a:r>
              <a:rPr lang="en-US" dirty="0"/>
              <a:t>Welfare Growth Strategies</a:t>
            </a:r>
          </a:p>
          <a:p>
            <a:r>
              <a:rPr lang="en-US" dirty="0"/>
              <a:t>Solution UX</a:t>
            </a:r>
          </a:p>
        </p:txBody>
      </p:sp>
      <p:sp>
        <p:nvSpPr>
          <p:cNvPr id="2" name="Title 1">
            <a:extLst>
              <a:ext uri="{FF2B5EF4-FFF2-40B4-BE49-F238E27FC236}">
                <a16:creationId xmlns:a16="http://schemas.microsoft.com/office/drawing/2014/main" id="{F86A4461-C094-6D57-DD2D-A1551E9D81A2}"/>
              </a:ext>
            </a:extLst>
          </p:cNvPr>
          <p:cNvSpPr>
            <a:spLocks noGrp="1"/>
          </p:cNvSpPr>
          <p:nvPr>
            <p:ph type="title"/>
          </p:nvPr>
        </p:nvSpPr>
        <p:spPr>
          <a:xfrm>
            <a:off x="960120" y="768096"/>
            <a:ext cx="10268712" cy="3136392"/>
          </a:xfrm>
        </p:spPr>
        <p:txBody>
          <a:bodyPr/>
          <a:lstStyle/>
          <a:p>
            <a:r>
              <a:rPr lang="en-US" dirty="0"/>
              <a:t>RECOMMENDATIONS</a:t>
            </a:r>
          </a:p>
        </p:txBody>
      </p:sp>
    </p:spTree>
    <p:extLst>
      <p:ext uri="{BB962C8B-B14F-4D97-AF65-F5344CB8AC3E}">
        <p14:creationId xmlns:p14="http://schemas.microsoft.com/office/powerpoint/2010/main" val="1618473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3ED2ED-7E73-6C32-6CED-3A7F9E8403DF}"/>
              </a:ext>
            </a:extLst>
          </p:cNvPr>
          <p:cNvSpPr>
            <a:spLocks noGrp="1"/>
          </p:cNvSpPr>
          <p:nvPr>
            <p:ph type="title"/>
          </p:nvPr>
        </p:nvSpPr>
        <p:spPr>
          <a:xfrm>
            <a:off x="5910408" y="1176732"/>
            <a:ext cx="5603238" cy="4504535"/>
          </a:xfrm>
        </p:spPr>
        <p:txBody>
          <a:bodyPr/>
          <a:lstStyle/>
          <a:p>
            <a:r>
              <a:rPr lang="en-US" sz="5000" cap="none" dirty="0"/>
              <a:t>Add extra fines if the infraction occurs on a high-frequency location. </a:t>
            </a:r>
          </a:p>
        </p:txBody>
      </p:sp>
      <p:pic>
        <p:nvPicPr>
          <p:cNvPr id="9" name="Picture 8" descr="A graph of blue and white bars&#10;&#10;Description automatically generated">
            <a:extLst>
              <a:ext uri="{FF2B5EF4-FFF2-40B4-BE49-F238E27FC236}">
                <a16:creationId xmlns:a16="http://schemas.microsoft.com/office/drawing/2014/main" id="{543B0EF4-DE8C-3288-AA28-922B300738B8}"/>
              </a:ext>
            </a:extLst>
          </p:cNvPr>
          <p:cNvPicPr>
            <a:picLocks noChangeAspect="1"/>
          </p:cNvPicPr>
          <p:nvPr/>
        </p:nvPicPr>
        <p:blipFill rotWithShape="1">
          <a:blip r:embed="rId3"/>
          <a:srcRect r="14454"/>
          <a:stretch/>
        </p:blipFill>
        <p:spPr>
          <a:xfrm>
            <a:off x="74950" y="882507"/>
            <a:ext cx="4510482" cy="5467731"/>
          </a:xfrm>
          <a:prstGeom prst="rect">
            <a:avLst/>
          </a:prstGeom>
        </p:spPr>
      </p:pic>
    </p:spTree>
    <p:extLst>
      <p:ext uri="{BB962C8B-B14F-4D97-AF65-F5344CB8AC3E}">
        <p14:creationId xmlns:p14="http://schemas.microsoft.com/office/powerpoint/2010/main" val="3103444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370131" y="242862"/>
            <a:ext cx="11451737" cy="1700784"/>
          </a:xfrm>
        </p:spPr>
        <p:txBody>
          <a:bodyPr>
            <a:normAutofit/>
          </a:bodyPr>
          <a:lstStyle/>
          <a:p>
            <a:r>
              <a:rPr lang="en-US" sz="3300" cap="none" dirty="0"/>
              <a:t>Increase number of enforcement officers during Jan, Mar, and Oct and implement rewards system for officers who increase parking ticket revenue in low-frequency months.</a:t>
            </a:r>
          </a:p>
        </p:txBody>
      </p:sp>
      <p:pic>
        <p:nvPicPr>
          <p:cNvPr id="10" name="Picture 9" descr="A graph of different colored bars&#10;&#10;Description automatically generated">
            <a:extLst>
              <a:ext uri="{FF2B5EF4-FFF2-40B4-BE49-F238E27FC236}">
                <a16:creationId xmlns:a16="http://schemas.microsoft.com/office/drawing/2014/main" id="{540693D0-DE02-7271-FDD7-6F0086BE0709}"/>
              </a:ext>
            </a:extLst>
          </p:cNvPr>
          <p:cNvPicPr>
            <a:picLocks noChangeAspect="1"/>
          </p:cNvPicPr>
          <p:nvPr/>
        </p:nvPicPr>
        <p:blipFill>
          <a:blip r:embed="rId2"/>
          <a:stretch>
            <a:fillRect/>
          </a:stretch>
        </p:blipFill>
        <p:spPr>
          <a:xfrm>
            <a:off x="2006046" y="2318111"/>
            <a:ext cx="8179908" cy="4539889"/>
          </a:xfrm>
          <a:prstGeom prst="rect">
            <a:avLst/>
          </a:prstGeom>
        </p:spPr>
      </p:pic>
    </p:spTree>
    <p:extLst>
      <p:ext uri="{BB962C8B-B14F-4D97-AF65-F5344CB8AC3E}">
        <p14:creationId xmlns:p14="http://schemas.microsoft.com/office/powerpoint/2010/main" val="4167936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9091E8-53B5-FF51-55B8-FF021456048E}"/>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AB74D509-75B9-2DF7-A95E-33AD13D645F7}"/>
              </a:ext>
            </a:extLst>
          </p:cNvPr>
          <p:cNvSpPr>
            <a:spLocks noGrp="1"/>
          </p:cNvSpPr>
          <p:nvPr>
            <p:ph type="title"/>
          </p:nvPr>
        </p:nvSpPr>
        <p:spPr>
          <a:xfrm>
            <a:off x="5730525" y="1176732"/>
            <a:ext cx="5871861" cy="4504535"/>
          </a:xfrm>
        </p:spPr>
        <p:txBody>
          <a:bodyPr/>
          <a:lstStyle/>
          <a:p>
            <a:r>
              <a:rPr lang="en-US" sz="4500" cap="none" dirty="0"/>
              <a:t>Implement Smart Parking solutions to enhance parking efficiency; allow real-time tracking of parking availability in the city.   </a:t>
            </a:r>
          </a:p>
        </p:txBody>
      </p:sp>
      <p:pic>
        <p:nvPicPr>
          <p:cNvPr id="7172" name="Picture 4" descr="Innovative Parking Solutions for Consultants | Parking Logix">
            <a:extLst>
              <a:ext uri="{FF2B5EF4-FFF2-40B4-BE49-F238E27FC236}">
                <a16:creationId xmlns:a16="http://schemas.microsoft.com/office/drawing/2014/main" id="{FCCE9A67-6B0E-8C11-8E0E-9E53C0D2041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189"/>
          <a:stretch/>
        </p:blipFill>
        <p:spPr bwMode="auto">
          <a:xfrm>
            <a:off x="209862" y="2018323"/>
            <a:ext cx="4164918" cy="2821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364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BC0560-4665-328A-D17E-802E06B119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F30709-A9D9-634E-63B2-95CDF5BE17EE}"/>
              </a:ext>
            </a:extLst>
          </p:cNvPr>
          <p:cNvSpPr>
            <a:spLocks noGrp="1"/>
          </p:cNvSpPr>
          <p:nvPr>
            <p:ph type="title"/>
          </p:nvPr>
        </p:nvSpPr>
        <p:spPr>
          <a:xfrm>
            <a:off x="196158" y="302823"/>
            <a:ext cx="11796510" cy="1700784"/>
          </a:xfrm>
        </p:spPr>
        <p:txBody>
          <a:bodyPr>
            <a:normAutofit/>
          </a:bodyPr>
          <a:lstStyle/>
          <a:p>
            <a:pPr algn="ctr"/>
            <a:r>
              <a:rPr lang="en-US" sz="5000" dirty="0"/>
              <a:t>Smart parking solution </a:t>
            </a:r>
            <a:br>
              <a:rPr lang="en-US" sz="5000" dirty="0"/>
            </a:br>
            <a:r>
              <a:rPr lang="en-US" sz="5000" dirty="0"/>
              <a:t>USER JOURNEY</a:t>
            </a:r>
          </a:p>
        </p:txBody>
      </p:sp>
      <p:graphicFrame>
        <p:nvGraphicFramePr>
          <p:cNvPr id="7" name="Content Placeholder 3" descr="Timeline graphic with a bright yellow line.">
            <a:extLst>
              <a:ext uri="{FF2B5EF4-FFF2-40B4-BE49-F238E27FC236}">
                <a16:creationId xmlns:a16="http://schemas.microsoft.com/office/drawing/2014/main" id="{D7117440-635F-800C-8FFD-1FE48B623E7A}"/>
              </a:ext>
            </a:extLst>
          </p:cNvPr>
          <p:cNvGraphicFramePr>
            <a:graphicFrameLocks noGrp="1"/>
          </p:cNvGraphicFramePr>
          <p:nvPr>
            <p:ph idx="1"/>
            <p:extLst>
              <p:ext uri="{D42A27DB-BD31-4B8C-83A1-F6EECF244321}">
                <p14:modId xmlns:p14="http://schemas.microsoft.com/office/powerpoint/2010/main" val="835965887"/>
              </p:ext>
            </p:extLst>
          </p:nvPr>
        </p:nvGraphicFramePr>
        <p:xfrm>
          <a:off x="745045" y="2452714"/>
          <a:ext cx="10701910" cy="3967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4084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2A4B8C-5DAC-19D1-9CBB-6171C7B63A10}"/>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5D9F020C-8C1D-6F63-E1ED-1756C737E56D}"/>
              </a:ext>
            </a:extLst>
          </p:cNvPr>
          <p:cNvSpPr>
            <a:spLocks noGrp="1"/>
          </p:cNvSpPr>
          <p:nvPr>
            <p:ph type="title"/>
          </p:nvPr>
        </p:nvSpPr>
        <p:spPr>
          <a:xfrm>
            <a:off x="6281594" y="1176732"/>
            <a:ext cx="5318424" cy="4504535"/>
          </a:xfrm>
        </p:spPr>
        <p:txBody>
          <a:bodyPr/>
          <a:lstStyle/>
          <a:p>
            <a:r>
              <a:rPr lang="en-US" sz="5000" cap="none" dirty="0"/>
              <a:t>Grow awareness on the consequences of not paying parking tickets.</a:t>
            </a:r>
          </a:p>
        </p:txBody>
      </p:sp>
      <p:sp>
        <p:nvSpPr>
          <p:cNvPr id="8" name="Rectangle 7">
            <a:extLst>
              <a:ext uri="{FF2B5EF4-FFF2-40B4-BE49-F238E27FC236}">
                <a16:creationId xmlns:a16="http://schemas.microsoft.com/office/drawing/2014/main" id="{0378C872-075A-6FBF-0939-7A62A29356B4}"/>
              </a:ext>
            </a:extLst>
          </p:cNvPr>
          <p:cNvSpPr/>
          <p:nvPr/>
        </p:nvSpPr>
        <p:spPr>
          <a:xfrm>
            <a:off x="4603100" y="0"/>
            <a:ext cx="1307307"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phone&#10;&#10;Description automatically generated">
            <a:extLst>
              <a:ext uri="{FF2B5EF4-FFF2-40B4-BE49-F238E27FC236}">
                <a16:creationId xmlns:a16="http://schemas.microsoft.com/office/drawing/2014/main" id="{8B0CC322-6C51-C9FE-2BAA-3ED5B19AA27E}"/>
              </a:ext>
            </a:extLst>
          </p:cNvPr>
          <p:cNvPicPr>
            <a:picLocks noChangeAspect="1"/>
          </p:cNvPicPr>
          <p:nvPr/>
        </p:nvPicPr>
        <p:blipFill>
          <a:blip r:embed="rId3"/>
          <a:stretch>
            <a:fillRect/>
          </a:stretch>
        </p:blipFill>
        <p:spPr>
          <a:xfrm>
            <a:off x="246386" y="1583957"/>
            <a:ext cx="5189871" cy="2798372"/>
          </a:xfrm>
          <a:prstGeom prst="rect">
            <a:avLst/>
          </a:prstGeom>
        </p:spPr>
      </p:pic>
      <p:sp>
        <p:nvSpPr>
          <p:cNvPr id="10" name="TextBox 9">
            <a:extLst>
              <a:ext uri="{FF2B5EF4-FFF2-40B4-BE49-F238E27FC236}">
                <a16:creationId xmlns:a16="http://schemas.microsoft.com/office/drawing/2014/main" id="{CC1F35B9-3F84-9F3D-7719-BEB3FF02B6CD}"/>
              </a:ext>
            </a:extLst>
          </p:cNvPr>
          <p:cNvSpPr txBox="1"/>
          <p:nvPr/>
        </p:nvSpPr>
        <p:spPr>
          <a:xfrm>
            <a:off x="449705" y="6169580"/>
            <a:ext cx="2391617" cy="369332"/>
          </a:xfrm>
          <a:prstGeom prst="rect">
            <a:avLst/>
          </a:prstGeom>
          <a:noFill/>
        </p:spPr>
        <p:txBody>
          <a:bodyPr wrap="none" rtlCol="0">
            <a:spAutoFit/>
          </a:bodyPr>
          <a:lstStyle/>
          <a:p>
            <a:r>
              <a:rPr lang="en-US" dirty="0"/>
              <a:t>Source: </a:t>
            </a:r>
            <a:r>
              <a:rPr lang="en-US" dirty="0">
                <a:hlinkClick r:id="rId4"/>
              </a:rPr>
              <a:t>City of Toronto</a:t>
            </a:r>
            <a:endParaRPr lang="en-US" dirty="0"/>
          </a:p>
        </p:txBody>
      </p:sp>
      <p:pic>
        <p:nvPicPr>
          <p:cNvPr id="8196" name="Picture 4" descr="City of Toronto logo | Stella's Place">
            <a:extLst>
              <a:ext uri="{FF2B5EF4-FFF2-40B4-BE49-F238E27FC236}">
                <a16:creationId xmlns:a16="http://schemas.microsoft.com/office/drawing/2014/main" id="{B5A12137-E7C4-4C50-44DF-F855485E88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591" y="371558"/>
            <a:ext cx="2182318" cy="1212399"/>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Ministry of Transportation of Ontario - Wikipedia">
            <a:extLst>
              <a:ext uri="{FF2B5EF4-FFF2-40B4-BE49-F238E27FC236}">
                <a16:creationId xmlns:a16="http://schemas.microsoft.com/office/drawing/2014/main" id="{64D44053-F02B-C006-3E7F-1FDE96B9D21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6253" y="4719890"/>
            <a:ext cx="1898519" cy="78219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664B03A-5EFB-5B2C-4756-0B78BAFFCF4E}"/>
              </a:ext>
            </a:extLst>
          </p:cNvPr>
          <p:cNvSpPr txBox="1"/>
          <p:nvPr/>
        </p:nvSpPr>
        <p:spPr>
          <a:xfrm>
            <a:off x="2910637" y="4855749"/>
            <a:ext cx="2710674" cy="646331"/>
          </a:xfrm>
          <a:prstGeom prst="rect">
            <a:avLst/>
          </a:prstGeom>
          <a:noFill/>
        </p:spPr>
        <p:txBody>
          <a:bodyPr wrap="square" rtlCol="0">
            <a:spAutoFit/>
          </a:bodyPr>
          <a:lstStyle/>
          <a:p>
            <a:r>
              <a:rPr lang="en-US" dirty="0"/>
              <a:t>Unable to renew license when owing fees.</a:t>
            </a:r>
          </a:p>
        </p:txBody>
      </p:sp>
    </p:spTree>
    <p:extLst>
      <p:ext uri="{BB962C8B-B14F-4D97-AF65-F5344CB8AC3E}">
        <p14:creationId xmlns:p14="http://schemas.microsoft.com/office/powerpoint/2010/main" val="3106814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960120" y="317814"/>
            <a:ext cx="10268712" cy="1700784"/>
          </a:xfrm>
        </p:spPr>
        <p:txBody>
          <a:bodyPr/>
          <a:lstStyle/>
          <a:p>
            <a:r>
              <a:rPr lang="en-US" dirty="0"/>
              <a:t>SUMMARY</a:t>
            </a:r>
          </a:p>
        </p:txBody>
      </p:sp>
      <p:sp>
        <p:nvSpPr>
          <p:cNvPr id="9" name="Text Placeholder 8">
            <a:extLst>
              <a:ext uri="{FF2B5EF4-FFF2-40B4-BE49-F238E27FC236}">
                <a16:creationId xmlns:a16="http://schemas.microsoft.com/office/drawing/2014/main" id="{E9052153-84CE-4C4C-9422-F437CC0272A8}"/>
              </a:ext>
            </a:extLst>
          </p:cNvPr>
          <p:cNvSpPr>
            <a:spLocks noGrp="1"/>
          </p:cNvSpPr>
          <p:nvPr>
            <p:ph type="body" idx="1"/>
          </p:nvPr>
        </p:nvSpPr>
        <p:spPr>
          <a:xfrm>
            <a:off x="960121" y="2587752"/>
            <a:ext cx="3236976" cy="892048"/>
          </a:xfrm>
        </p:spPr>
        <p:txBody>
          <a:bodyPr/>
          <a:lstStyle/>
          <a:p>
            <a:r>
              <a:rPr lang="en-US" dirty="0"/>
              <a:t>ABOUT</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sz="half" idx="2"/>
          </p:nvPr>
        </p:nvSpPr>
        <p:spPr>
          <a:xfrm>
            <a:off x="495425" y="3596959"/>
            <a:ext cx="2996222" cy="2586806"/>
          </a:xfrm>
        </p:spPr>
        <p:txBody>
          <a:bodyPr>
            <a:normAutofit/>
          </a:bodyPr>
          <a:lstStyle/>
          <a:p>
            <a:pPr lvl="0"/>
            <a:r>
              <a:rPr lang="en-US" sz="1600" dirty="0"/>
              <a:t>Enforcing Parking Regulations generates parking tickets revenue and incurs operating costs</a:t>
            </a:r>
          </a:p>
          <a:p>
            <a:pPr lvl="0"/>
            <a:r>
              <a:rPr lang="en-US" sz="1600" dirty="0"/>
              <a:t>Parking </a:t>
            </a:r>
            <a:r>
              <a:rPr lang="en-US" sz="1600" dirty="0" err="1"/>
              <a:t>behaviour</a:t>
            </a:r>
            <a:r>
              <a:rPr lang="en-US" sz="1600" dirty="0"/>
              <a:t> is influenced by external factors like population growth</a:t>
            </a:r>
          </a:p>
          <a:p>
            <a:endParaRPr lang="en-US" sz="1600" dirty="0"/>
          </a:p>
          <a:p>
            <a:endParaRPr lang="en-US" sz="1600" dirty="0"/>
          </a:p>
        </p:txBody>
      </p:sp>
      <p:sp>
        <p:nvSpPr>
          <p:cNvPr id="11" name="Text Placeholder 10">
            <a:extLst>
              <a:ext uri="{FF2B5EF4-FFF2-40B4-BE49-F238E27FC236}">
                <a16:creationId xmlns:a16="http://schemas.microsoft.com/office/drawing/2014/main" id="{3A9D6D54-1465-4F38-AF0C-D1D9C4B69188}"/>
              </a:ext>
            </a:extLst>
          </p:cNvPr>
          <p:cNvSpPr>
            <a:spLocks noGrp="1"/>
          </p:cNvSpPr>
          <p:nvPr>
            <p:ph type="body" sz="quarter" idx="3"/>
          </p:nvPr>
        </p:nvSpPr>
        <p:spPr>
          <a:xfrm>
            <a:off x="4357136" y="2587752"/>
            <a:ext cx="3236976" cy="892048"/>
          </a:xfrm>
        </p:spPr>
        <p:txBody>
          <a:bodyPr/>
          <a:lstStyle/>
          <a:p>
            <a:r>
              <a:rPr lang="en-US" dirty="0"/>
              <a:t>INSIGHTS</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sz="quarter" idx="4"/>
          </p:nvPr>
        </p:nvSpPr>
        <p:spPr>
          <a:xfrm>
            <a:off x="3796591" y="3596959"/>
            <a:ext cx="4358066" cy="2752344"/>
          </a:xfrm>
        </p:spPr>
        <p:txBody>
          <a:bodyPr>
            <a:noAutofit/>
          </a:bodyPr>
          <a:lstStyle/>
          <a:p>
            <a:r>
              <a:rPr lang="en-US" sz="1600" dirty="0"/>
              <a:t>Average annual revenue from parking tickets is $96.33 M</a:t>
            </a:r>
          </a:p>
          <a:p>
            <a:r>
              <a:rPr lang="en-US" sz="1600" dirty="0"/>
              <a:t>Average tickets issued by year is 1.95 M</a:t>
            </a:r>
          </a:p>
          <a:p>
            <a:r>
              <a:rPr lang="en-US" sz="1600" dirty="0"/>
              <a:t>Yonge St has the highest number of tickets</a:t>
            </a:r>
          </a:p>
          <a:p>
            <a:r>
              <a:rPr lang="en-US" sz="1600" dirty="0"/>
              <a:t>Parking longer than 3 hours and parking on private property are the most common reasons for being charged a parking fine</a:t>
            </a:r>
          </a:p>
          <a:p>
            <a:endParaRPr lang="en-US" sz="1600" dirty="0"/>
          </a:p>
          <a:p>
            <a:endParaRPr lang="en-US" sz="1600" dirty="0"/>
          </a:p>
        </p:txBody>
      </p:sp>
      <p:sp>
        <p:nvSpPr>
          <p:cNvPr id="12" name="Text Placeholder 11">
            <a:extLst>
              <a:ext uri="{FF2B5EF4-FFF2-40B4-BE49-F238E27FC236}">
                <a16:creationId xmlns:a16="http://schemas.microsoft.com/office/drawing/2014/main" id="{B2E3A0DE-C4AF-4CF7-8543-12273A610699}"/>
              </a:ext>
            </a:extLst>
          </p:cNvPr>
          <p:cNvSpPr>
            <a:spLocks noGrp="1"/>
          </p:cNvSpPr>
          <p:nvPr>
            <p:ph type="body" sz="quarter" idx="13"/>
          </p:nvPr>
        </p:nvSpPr>
        <p:spPr>
          <a:xfrm>
            <a:off x="8640540" y="2587752"/>
            <a:ext cx="3236976" cy="892048"/>
          </a:xfrm>
        </p:spPr>
        <p:txBody>
          <a:bodyPr/>
          <a:lstStyle/>
          <a:p>
            <a:r>
              <a:rPr lang="en-US" dirty="0"/>
              <a:t>SOLUTIONS</a:t>
            </a:r>
          </a:p>
        </p:txBody>
      </p:sp>
      <p:sp>
        <p:nvSpPr>
          <p:cNvPr id="13" name="Content Placeholder 12">
            <a:extLst>
              <a:ext uri="{FF2B5EF4-FFF2-40B4-BE49-F238E27FC236}">
                <a16:creationId xmlns:a16="http://schemas.microsoft.com/office/drawing/2014/main" id="{4E650F12-7519-49DD-8FF1-548919AFB264}"/>
              </a:ext>
            </a:extLst>
          </p:cNvPr>
          <p:cNvSpPr>
            <a:spLocks noGrp="1"/>
          </p:cNvSpPr>
          <p:nvPr>
            <p:ph sz="quarter" idx="14"/>
          </p:nvPr>
        </p:nvSpPr>
        <p:spPr>
          <a:xfrm>
            <a:off x="8459601" y="3546466"/>
            <a:ext cx="3417915" cy="2761812"/>
          </a:xfrm>
        </p:spPr>
        <p:txBody>
          <a:bodyPr>
            <a:noAutofit/>
          </a:bodyPr>
          <a:lstStyle/>
          <a:p>
            <a:r>
              <a:rPr lang="en-US" sz="1600" dirty="0"/>
              <a:t>Readjust fine structure based on historic frequency</a:t>
            </a:r>
          </a:p>
          <a:p>
            <a:r>
              <a:rPr lang="en-US" sz="1600" dirty="0"/>
              <a:t>Increase number of enforcement officers and give incentives </a:t>
            </a:r>
          </a:p>
          <a:p>
            <a:r>
              <a:rPr lang="en-US" sz="1600" dirty="0"/>
              <a:t>Implement smart parking solutions with real-time data</a:t>
            </a:r>
          </a:p>
          <a:p>
            <a:r>
              <a:rPr lang="en-US" sz="1600" dirty="0"/>
              <a:t>Increase awareness on incompliance consequences</a:t>
            </a:r>
          </a:p>
          <a:p>
            <a:endParaRPr lang="en-US" sz="1600" dirty="0"/>
          </a:p>
        </p:txBody>
      </p:sp>
    </p:spTree>
    <p:extLst>
      <p:ext uri="{BB962C8B-B14F-4D97-AF65-F5344CB8AC3E}">
        <p14:creationId xmlns:p14="http://schemas.microsoft.com/office/powerpoint/2010/main" val="2721508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CEB845D9-890B-484B-975B-B5F85434B469}"/>
              </a:ext>
            </a:extLst>
          </p:cNvPr>
          <p:cNvSpPr>
            <a:spLocks noGrp="1"/>
          </p:cNvSpPr>
          <p:nvPr>
            <p:ph type="title"/>
          </p:nvPr>
        </p:nvSpPr>
        <p:spPr>
          <a:xfrm>
            <a:off x="771830" y="635000"/>
            <a:ext cx="5171770" cy="2039374"/>
          </a:xfrm>
        </p:spPr>
        <p:txBody>
          <a:bodyPr>
            <a:normAutofit fontScale="90000"/>
          </a:bodyPr>
          <a:lstStyle/>
          <a:p>
            <a:r>
              <a:rPr lang="en-US" dirty="0"/>
              <a:t>TECHNOLOGIES USED</a:t>
            </a:r>
          </a:p>
        </p:txBody>
      </p:sp>
      <p:pic>
        <p:nvPicPr>
          <p:cNvPr id="25" name="Picture Placeholder 24" descr="A close-up of a building">
            <a:extLst>
              <a:ext uri="{FF2B5EF4-FFF2-40B4-BE49-F238E27FC236}">
                <a16:creationId xmlns:a16="http://schemas.microsoft.com/office/drawing/2014/main" id="{230A2DDA-87D5-4332-BAF6-AAF79EE958FF}"/>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3357715" y="3186658"/>
            <a:ext cx="2198688" cy="2546350"/>
          </a:xfrm>
        </p:spPr>
      </p:pic>
      <p:pic>
        <p:nvPicPr>
          <p:cNvPr id="1026" name="Picture 2" descr="Visual Studio Code - Microsoft Apps">
            <a:extLst>
              <a:ext uri="{FF2B5EF4-FFF2-40B4-BE49-F238E27FC236}">
                <a16:creationId xmlns:a16="http://schemas.microsoft.com/office/drawing/2014/main" id="{17F2BD8A-249F-8A03-4D96-A778865778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9652" y="1898931"/>
            <a:ext cx="974360" cy="9743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8500DB6-B7B4-AB58-CF58-C861EBD0E5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1690" y="635000"/>
            <a:ext cx="976739" cy="92189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11CA320-4429-C31F-E424-A7D9DED051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19652" y="3330483"/>
            <a:ext cx="1092322" cy="119706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6BB32342-52D1-D32F-E78B-601A5E20F4B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19652" y="4984740"/>
            <a:ext cx="1026965" cy="102696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Mortgage Brokers in Toronto | Rates from 3.99%">
            <a:extLst>
              <a:ext uri="{FF2B5EF4-FFF2-40B4-BE49-F238E27FC236}">
                <a16:creationId xmlns:a16="http://schemas.microsoft.com/office/drawing/2014/main" id="{F5DAE495-67D6-718F-E12B-71C985F7D01E}"/>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6137" t="3949" r="10259" b="22390"/>
          <a:stretch/>
        </p:blipFill>
        <p:spPr bwMode="auto">
          <a:xfrm>
            <a:off x="771830" y="3186658"/>
            <a:ext cx="2213159" cy="25463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Diagram 12">
            <a:extLst>
              <a:ext uri="{FF2B5EF4-FFF2-40B4-BE49-F238E27FC236}">
                <a16:creationId xmlns:a16="http://schemas.microsoft.com/office/drawing/2014/main" id="{D71838D9-5D21-D7D4-2C3E-2917585BBB7F}"/>
              </a:ext>
            </a:extLst>
          </p:cNvPr>
          <p:cNvGraphicFramePr/>
          <p:nvPr>
            <p:extLst>
              <p:ext uri="{D42A27DB-BD31-4B8C-83A1-F6EECF244321}">
                <p14:modId xmlns:p14="http://schemas.microsoft.com/office/powerpoint/2010/main" val="4226984057"/>
              </p:ext>
            </p:extLst>
          </p:nvPr>
        </p:nvGraphicFramePr>
        <p:xfrm>
          <a:off x="6475751" y="1016520"/>
          <a:ext cx="6555698" cy="471648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836265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98200-96E7-FCD5-8E03-D2890F29660A}"/>
              </a:ext>
            </a:extLst>
          </p:cNvPr>
          <p:cNvSpPr>
            <a:spLocks noGrp="1"/>
          </p:cNvSpPr>
          <p:nvPr>
            <p:ph type="title"/>
          </p:nvPr>
        </p:nvSpPr>
        <p:spPr/>
        <p:txBody>
          <a:bodyPr/>
          <a:lstStyle/>
          <a:p>
            <a:endParaRPr lang="en-US" dirty="0"/>
          </a:p>
        </p:txBody>
      </p:sp>
      <p:sp>
        <p:nvSpPr>
          <p:cNvPr id="8" name="Rectangle 7">
            <a:extLst>
              <a:ext uri="{FF2B5EF4-FFF2-40B4-BE49-F238E27FC236}">
                <a16:creationId xmlns:a16="http://schemas.microsoft.com/office/drawing/2014/main" id="{41EE1004-7E72-75FD-D24E-DD711894E07B}"/>
              </a:ext>
            </a:extLst>
          </p:cNvPr>
          <p:cNvSpPr/>
          <p:nvPr/>
        </p:nvSpPr>
        <p:spPr>
          <a:xfrm>
            <a:off x="-14990" y="0"/>
            <a:ext cx="12206990" cy="620592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2E49D1B7-F240-668A-4408-5C1BFBEFA8EA}"/>
              </a:ext>
            </a:extLst>
          </p:cNvPr>
          <p:cNvSpPr txBox="1">
            <a:spLocks/>
          </p:cNvSpPr>
          <p:nvPr/>
        </p:nvSpPr>
        <p:spPr>
          <a:xfrm>
            <a:off x="6346966" y="1015878"/>
            <a:ext cx="4672171" cy="3909680"/>
          </a:xfrm>
          <a:prstGeom prst="rect">
            <a:avLst/>
          </a:prstGeom>
        </p:spPr>
        <p:txBody>
          <a:bodyPr vert="horz" lIns="91440" tIns="45720" rIns="91440" bIns="45720" rtlCol="0">
            <a:normAutofit/>
          </a:bodyPr>
          <a:lstStyle>
            <a:lvl1pPr indent="0">
              <a:lnSpc>
                <a:spcPct val="101000"/>
              </a:lnSpc>
              <a:spcBef>
                <a:spcPts val="700"/>
              </a:spcBef>
              <a:spcAft>
                <a:spcPts val="700"/>
              </a:spcAft>
              <a:buFont typeface="Arial" panose="020B0604020202020204" pitchFamily="34" charset="0"/>
              <a:buNone/>
              <a:defRPr sz="2600" spc="50" baseline="0">
                <a:solidFill>
                  <a:schemeClr val="bg1"/>
                </a:solidFill>
              </a:defRPr>
            </a:lvl1pPr>
            <a:lvl2pPr marL="274320" indent="-274320">
              <a:lnSpc>
                <a:spcPct val="101000"/>
              </a:lnSpc>
              <a:spcBef>
                <a:spcPts val="400"/>
              </a:spcBef>
              <a:spcAft>
                <a:spcPts val="400"/>
              </a:spcAft>
              <a:buClrTx/>
              <a:buFont typeface="Wingdings" panose="05000000000000000000" pitchFamily="2" charset="2"/>
              <a:buChar char="§"/>
              <a:defRPr sz="2300" spc="50" baseline="0"/>
            </a:lvl2pPr>
            <a:lvl3pPr marL="274320" indent="0">
              <a:lnSpc>
                <a:spcPct val="101000"/>
              </a:lnSpc>
              <a:spcBef>
                <a:spcPts val="400"/>
              </a:spcBef>
              <a:spcAft>
                <a:spcPts val="400"/>
              </a:spcAft>
              <a:buFont typeface="Arial" panose="020B0604020202020204" pitchFamily="34" charset="0"/>
              <a:buNone/>
              <a:defRPr b="1" spc="50" baseline="0"/>
            </a:lvl3pPr>
            <a:lvl4pPr marL="594360" indent="-274320">
              <a:lnSpc>
                <a:spcPct val="101000"/>
              </a:lnSpc>
              <a:spcBef>
                <a:spcPts val="400"/>
              </a:spcBef>
              <a:spcAft>
                <a:spcPts val="400"/>
              </a:spcAft>
              <a:buClrTx/>
              <a:buFont typeface="Wingdings" panose="05000000000000000000" pitchFamily="2" charset="2"/>
              <a:buChar char="§"/>
              <a:defRPr spc="50" baseline="0"/>
            </a:lvl4pPr>
            <a:lvl5pPr marL="594360" indent="0">
              <a:lnSpc>
                <a:spcPct val="101000"/>
              </a:lnSpc>
              <a:spcBef>
                <a:spcPts val="400"/>
              </a:spcBef>
              <a:spcAft>
                <a:spcPts val="400"/>
              </a:spcAft>
              <a:buFont typeface="Arial" panose="020B0604020202020204" pitchFamily="34" charset="0"/>
              <a:buNone/>
              <a:defRPr b="1" spc="50" baseline="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00000"/>
              </a:lnSpc>
            </a:pPr>
            <a:r>
              <a:rPr lang="en-US" dirty="0"/>
              <a:t>Average Annual Revenue from Parking Tickets is</a:t>
            </a:r>
          </a:p>
          <a:p>
            <a:pPr>
              <a:lnSpc>
                <a:spcPct val="100000"/>
              </a:lnSpc>
            </a:pPr>
            <a:r>
              <a:rPr lang="en-US" sz="6500" dirty="0">
                <a:solidFill>
                  <a:srgbClr val="FF5B22"/>
                </a:solidFill>
              </a:rPr>
              <a:t>$ 96.33 M</a:t>
            </a:r>
          </a:p>
          <a:p>
            <a:endParaRPr lang="en-US" dirty="0"/>
          </a:p>
          <a:p>
            <a:endParaRPr lang="en-US" dirty="0"/>
          </a:p>
        </p:txBody>
      </p:sp>
      <p:sp>
        <p:nvSpPr>
          <p:cNvPr id="3" name="Content Placeholder 2">
            <a:extLst>
              <a:ext uri="{FF2B5EF4-FFF2-40B4-BE49-F238E27FC236}">
                <a16:creationId xmlns:a16="http://schemas.microsoft.com/office/drawing/2014/main" id="{3FC4013D-CB6C-1801-993A-DB7BA82CBE81}"/>
              </a:ext>
            </a:extLst>
          </p:cNvPr>
          <p:cNvSpPr>
            <a:spLocks noGrp="1"/>
          </p:cNvSpPr>
          <p:nvPr>
            <p:ph idx="1"/>
          </p:nvPr>
        </p:nvSpPr>
        <p:spPr>
          <a:xfrm>
            <a:off x="1111532" y="1015878"/>
            <a:ext cx="4672171" cy="3849352"/>
          </a:xfrm>
        </p:spPr>
        <p:txBody>
          <a:bodyPr>
            <a:normAutofit/>
          </a:bodyPr>
          <a:lstStyle/>
          <a:p>
            <a:pPr>
              <a:lnSpc>
                <a:spcPct val="100000"/>
              </a:lnSpc>
            </a:pPr>
            <a:r>
              <a:rPr lang="en-US" dirty="0"/>
              <a:t>On Average, the City of Toronto issues </a:t>
            </a:r>
          </a:p>
          <a:p>
            <a:pPr>
              <a:lnSpc>
                <a:spcPct val="100000"/>
              </a:lnSpc>
            </a:pPr>
            <a:r>
              <a:rPr lang="en-US" sz="6000" dirty="0"/>
              <a:t>1.95 M</a:t>
            </a:r>
          </a:p>
          <a:p>
            <a:pPr>
              <a:lnSpc>
                <a:spcPct val="100000"/>
              </a:lnSpc>
            </a:pPr>
            <a:r>
              <a:rPr lang="en-US" dirty="0"/>
              <a:t>Parking tickets per year</a:t>
            </a:r>
          </a:p>
        </p:txBody>
      </p:sp>
      <p:pic>
        <p:nvPicPr>
          <p:cNvPr id="11" name="Graphic 10" descr="Man with solid fill">
            <a:extLst>
              <a:ext uri="{FF2B5EF4-FFF2-40B4-BE49-F238E27FC236}">
                <a16:creationId xmlns:a16="http://schemas.microsoft.com/office/drawing/2014/main" id="{B8B49ECC-2C24-1606-9B4B-4973D0A0444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2796" y="3993919"/>
            <a:ext cx="1555728" cy="1700783"/>
          </a:xfrm>
          <a:prstGeom prst="rect">
            <a:avLst/>
          </a:prstGeom>
        </p:spPr>
      </p:pic>
      <p:pic>
        <p:nvPicPr>
          <p:cNvPr id="14" name="Graphic 13" descr="Man with solid fill">
            <a:extLst>
              <a:ext uri="{FF2B5EF4-FFF2-40B4-BE49-F238E27FC236}">
                <a16:creationId xmlns:a16="http://schemas.microsoft.com/office/drawing/2014/main" id="{1069E715-BF93-9D2E-D631-9E03DD2BDA0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70660" y="3993919"/>
            <a:ext cx="1555728" cy="1700783"/>
          </a:xfrm>
          <a:prstGeom prst="rect">
            <a:avLst/>
          </a:prstGeom>
        </p:spPr>
      </p:pic>
      <p:pic>
        <p:nvPicPr>
          <p:cNvPr id="15" name="Graphic 14" descr="Man with solid fill">
            <a:extLst>
              <a:ext uri="{FF2B5EF4-FFF2-40B4-BE49-F238E27FC236}">
                <a16:creationId xmlns:a16="http://schemas.microsoft.com/office/drawing/2014/main" id="{7D9E4C0F-4C47-4C07-BDA2-F818D9AFCB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28952" y="3993919"/>
            <a:ext cx="1555728" cy="1700783"/>
          </a:xfrm>
          <a:prstGeom prst="rect">
            <a:avLst/>
          </a:prstGeom>
        </p:spPr>
      </p:pic>
      <p:pic>
        <p:nvPicPr>
          <p:cNvPr id="16" name="Graphic 15" descr="Man with solid fill">
            <a:extLst>
              <a:ext uri="{FF2B5EF4-FFF2-40B4-BE49-F238E27FC236}">
                <a16:creationId xmlns:a16="http://schemas.microsoft.com/office/drawing/2014/main" id="{3D963659-03AD-69A6-7D52-AFD766551CA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83237" y="3993919"/>
            <a:ext cx="1555728" cy="1700783"/>
          </a:xfrm>
          <a:prstGeom prst="rect">
            <a:avLst/>
          </a:prstGeom>
        </p:spPr>
      </p:pic>
      <p:pic>
        <p:nvPicPr>
          <p:cNvPr id="17" name="Graphic 16" descr="Man with solid fill">
            <a:extLst>
              <a:ext uri="{FF2B5EF4-FFF2-40B4-BE49-F238E27FC236}">
                <a16:creationId xmlns:a16="http://schemas.microsoft.com/office/drawing/2014/main" id="{4315D956-D465-7B84-8756-34691EC678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61101" y="3993919"/>
            <a:ext cx="1555728" cy="1700783"/>
          </a:xfrm>
          <a:prstGeom prst="rect">
            <a:avLst/>
          </a:prstGeom>
        </p:spPr>
      </p:pic>
      <p:pic>
        <p:nvPicPr>
          <p:cNvPr id="18" name="Graphic 17" descr="Man with solid fill">
            <a:extLst>
              <a:ext uri="{FF2B5EF4-FFF2-40B4-BE49-F238E27FC236}">
                <a16:creationId xmlns:a16="http://schemas.microsoft.com/office/drawing/2014/main" id="{1B7B54EB-740A-CDF4-F8C1-60774FFB3D8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19393" y="3993919"/>
            <a:ext cx="1555728" cy="1700783"/>
          </a:xfrm>
          <a:prstGeom prst="rect">
            <a:avLst/>
          </a:prstGeom>
        </p:spPr>
      </p:pic>
      <p:sp>
        <p:nvSpPr>
          <p:cNvPr id="19" name="Oval 18">
            <a:extLst>
              <a:ext uri="{FF2B5EF4-FFF2-40B4-BE49-F238E27FC236}">
                <a16:creationId xmlns:a16="http://schemas.microsoft.com/office/drawing/2014/main" id="{B13960BA-04F3-EEE2-91C0-F406FBA94C45}"/>
              </a:ext>
            </a:extLst>
          </p:cNvPr>
          <p:cNvSpPr/>
          <p:nvPr/>
        </p:nvSpPr>
        <p:spPr>
          <a:xfrm>
            <a:off x="2119085" y="4042300"/>
            <a:ext cx="258043" cy="28779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6533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D9F93E89-6BB0-44BD-A234-9F0747573935}"/>
              </a:ext>
            </a:extLst>
          </p:cNvPr>
          <p:cNvSpPr>
            <a:spLocks noGrp="1"/>
          </p:cNvSpPr>
          <p:nvPr>
            <p:ph type="title"/>
          </p:nvPr>
        </p:nvSpPr>
        <p:spPr>
          <a:xfrm>
            <a:off x="4555193" y="3036762"/>
            <a:ext cx="7136064" cy="1700784"/>
          </a:xfrm>
        </p:spPr>
        <p:txBody>
          <a:bodyPr/>
          <a:lstStyle/>
          <a:p>
            <a:r>
              <a:rPr lang="en-US" dirty="0"/>
              <a:t>THANK YOU</a:t>
            </a:r>
          </a:p>
        </p:txBody>
      </p:sp>
      <p:sp>
        <p:nvSpPr>
          <p:cNvPr id="17" name="Content Placeholder 16">
            <a:extLst>
              <a:ext uri="{FF2B5EF4-FFF2-40B4-BE49-F238E27FC236}">
                <a16:creationId xmlns:a16="http://schemas.microsoft.com/office/drawing/2014/main" id="{19606920-6D8A-4305-AB8A-83B7F93915CE}"/>
              </a:ext>
            </a:extLst>
          </p:cNvPr>
          <p:cNvSpPr>
            <a:spLocks noGrp="1"/>
          </p:cNvSpPr>
          <p:nvPr>
            <p:ph idx="1"/>
          </p:nvPr>
        </p:nvSpPr>
        <p:spPr>
          <a:xfrm>
            <a:off x="1442853" y="5343941"/>
            <a:ext cx="1715076" cy="577153"/>
          </a:xfrm>
        </p:spPr>
        <p:txBody>
          <a:bodyPr>
            <a:normAutofit/>
          </a:bodyPr>
          <a:lstStyle/>
          <a:p>
            <a:pPr algn="ctr"/>
            <a:r>
              <a:rPr lang="en-US" dirty="0"/>
              <a:t>Chiara Lu</a:t>
            </a:r>
          </a:p>
        </p:txBody>
      </p:sp>
      <p:sp>
        <p:nvSpPr>
          <p:cNvPr id="13" name="Content Placeholder 12">
            <a:extLst>
              <a:ext uri="{FF2B5EF4-FFF2-40B4-BE49-F238E27FC236}">
                <a16:creationId xmlns:a16="http://schemas.microsoft.com/office/drawing/2014/main" id="{27C60074-2066-4765-88F0-BC4B57CC1F9D}"/>
              </a:ext>
            </a:extLst>
          </p:cNvPr>
          <p:cNvSpPr>
            <a:spLocks noGrp="1"/>
          </p:cNvSpPr>
          <p:nvPr>
            <p:ph idx="16"/>
          </p:nvPr>
        </p:nvSpPr>
        <p:spPr>
          <a:xfrm>
            <a:off x="2705960" y="5343939"/>
            <a:ext cx="4681771" cy="577153"/>
          </a:xfrm>
        </p:spPr>
        <p:txBody>
          <a:bodyPr/>
          <a:lstStyle/>
          <a:p>
            <a:pPr algn="ctr"/>
            <a:r>
              <a:rPr lang="en-US" dirty="0" err="1"/>
              <a:t>chiara.lu@mail.mcgill.ca</a:t>
            </a:r>
            <a:endParaRPr lang="en-US" dirty="0"/>
          </a:p>
        </p:txBody>
      </p:sp>
      <p:sp>
        <p:nvSpPr>
          <p:cNvPr id="15" name="Content Placeholder 14">
            <a:extLst>
              <a:ext uri="{FF2B5EF4-FFF2-40B4-BE49-F238E27FC236}">
                <a16:creationId xmlns:a16="http://schemas.microsoft.com/office/drawing/2014/main" id="{5C765B3E-A7DA-421D-A959-98BFA5AE3BA1}"/>
              </a:ext>
            </a:extLst>
          </p:cNvPr>
          <p:cNvSpPr>
            <a:spLocks noGrp="1"/>
          </p:cNvSpPr>
          <p:nvPr>
            <p:ph idx="17"/>
          </p:nvPr>
        </p:nvSpPr>
        <p:spPr>
          <a:xfrm>
            <a:off x="6918037" y="5343939"/>
            <a:ext cx="4113190" cy="577153"/>
          </a:xfrm>
        </p:spPr>
        <p:txBody>
          <a:bodyPr/>
          <a:lstStyle/>
          <a:p>
            <a:pPr algn="ctr"/>
            <a:r>
              <a:rPr lang="en-US" dirty="0"/>
              <a:t>https://</a:t>
            </a:r>
            <a:r>
              <a:rPr lang="en-US" dirty="0" err="1"/>
              <a:t>www.linkedin.com</a:t>
            </a:r>
            <a:r>
              <a:rPr lang="en-US" dirty="0"/>
              <a:t>/in/</a:t>
            </a:r>
            <a:r>
              <a:rPr lang="en-US" dirty="0" err="1"/>
              <a:t>chiaralu</a:t>
            </a:r>
            <a:r>
              <a:rPr lang="en-US" dirty="0"/>
              <a:t>/</a:t>
            </a:r>
          </a:p>
        </p:txBody>
      </p:sp>
      <p:sp>
        <p:nvSpPr>
          <p:cNvPr id="5" name="Picture Placeholder 4">
            <a:extLst>
              <a:ext uri="{FF2B5EF4-FFF2-40B4-BE49-F238E27FC236}">
                <a16:creationId xmlns:a16="http://schemas.microsoft.com/office/drawing/2014/main" id="{BD7231A0-C22D-CA16-6365-82C83EE28E79}"/>
              </a:ext>
            </a:extLst>
          </p:cNvPr>
          <p:cNvSpPr>
            <a:spLocks noGrp="1"/>
          </p:cNvSpPr>
          <p:nvPr>
            <p:ph type="pic" sz="quarter" idx="15"/>
          </p:nvPr>
        </p:nvSpPr>
        <p:spPr/>
        <p:txBody>
          <a:bodyPr/>
          <a:lstStyle/>
          <a:p>
            <a:endParaRPr lang="en-US"/>
          </a:p>
        </p:txBody>
      </p:sp>
      <p:pic>
        <p:nvPicPr>
          <p:cNvPr id="6" name="Picture 5" descr="These are Canada's rudest and nicest cities: survey">
            <a:extLst>
              <a:ext uri="{FF2B5EF4-FFF2-40B4-BE49-F238E27FC236}">
                <a16:creationId xmlns:a16="http://schemas.microsoft.com/office/drawing/2014/main" id="{C9D924FE-5860-42B4-C0B5-0FDDAB454E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2" t="15685" r="38191" b="8632"/>
          <a:stretch/>
        </p:blipFill>
        <p:spPr bwMode="auto">
          <a:xfrm>
            <a:off x="-24547" y="1225483"/>
            <a:ext cx="4059934" cy="3951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2352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16D8A-2E12-4C9A-8001-077CF283056F}"/>
              </a:ext>
            </a:extLst>
          </p:cNvPr>
          <p:cNvSpPr>
            <a:spLocks noGrp="1"/>
          </p:cNvSpPr>
          <p:nvPr>
            <p:ph type="title"/>
          </p:nvPr>
        </p:nvSpPr>
        <p:spPr>
          <a:xfrm>
            <a:off x="960438" y="317499"/>
            <a:ext cx="4500737" cy="2095501"/>
          </a:xfrm>
        </p:spPr>
        <p:txBody>
          <a:bodyPr>
            <a:normAutofit/>
          </a:bodyPr>
          <a:lstStyle/>
          <a:p>
            <a:r>
              <a:rPr lang="en-US" dirty="0"/>
              <a:t>contents</a:t>
            </a:r>
          </a:p>
        </p:txBody>
      </p:sp>
      <p:sp>
        <p:nvSpPr>
          <p:cNvPr id="42" name="Content Placeholder 41">
            <a:extLst>
              <a:ext uri="{FF2B5EF4-FFF2-40B4-BE49-F238E27FC236}">
                <a16:creationId xmlns:a16="http://schemas.microsoft.com/office/drawing/2014/main" id="{69D5268B-B9FF-4EF5-90FE-EC2BBE068171}"/>
              </a:ext>
            </a:extLst>
          </p:cNvPr>
          <p:cNvSpPr>
            <a:spLocks noGrp="1"/>
          </p:cNvSpPr>
          <p:nvPr>
            <p:ph idx="1"/>
          </p:nvPr>
        </p:nvSpPr>
        <p:spPr>
          <a:xfrm>
            <a:off x="1152837" y="2212871"/>
            <a:ext cx="3838887" cy="3594100"/>
          </a:xfrm>
        </p:spPr>
        <p:txBody>
          <a:bodyPr>
            <a:normAutofit lnSpcReduction="10000"/>
          </a:bodyPr>
          <a:lstStyle/>
          <a:p>
            <a:r>
              <a:rPr lang="en-US" dirty="0"/>
              <a:t>The Case</a:t>
            </a:r>
          </a:p>
          <a:p>
            <a:r>
              <a:rPr lang="en-US" dirty="0"/>
              <a:t>The Data</a:t>
            </a:r>
          </a:p>
          <a:p>
            <a:r>
              <a:rPr lang="en-US" dirty="0"/>
              <a:t>Preprocessing</a:t>
            </a:r>
          </a:p>
          <a:p>
            <a:r>
              <a:rPr lang="en-US" dirty="0"/>
              <a:t>Dashboard Demo</a:t>
            </a:r>
          </a:p>
          <a:p>
            <a:r>
              <a:rPr lang="en-US" dirty="0"/>
              <a:t>Insights</a:t>
            </a:r>
          </a:p>
          <a:p>
            <a:r>
              <a:rPr lang="en-US" dirty="0"/>
              <a:t>Recommendations</a:t>
            </a:r>
          </a:p>
          <a:p>
            <a:r>
              <a:rPr lang="en-US" dirty="0"/>
              <a:t>Implementation UX</a:t>
            </a:r>
          </a:p>
          <a:p>
            <a:r>
              <a:rPr lang="en-US" dirty="0"/>
              <a:t>Summary</a:t>
            </a:r>
          </a:p>
        </p:txBody>
      </p:sp>
      <p:pic>
        <p:nvPicPr>
          <p:cNvPr id="15" name="Picture Placeholder 14" descr="A brick wall with a word painted on it">
            <a:extLst>
              <a:ext uri="{FF2B5EF4-FFF2-40B4-BE49-F238E27FC236}">
                <a16:creationId xmlns:a16="http://schemas.microsoft.com/office/drawing/2014/main" id="{BE32D43A-F9E0-4193-81D0-A9A8A08EF7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094474" y="0"/>
            <a:ext cx="3046351" cy="3428363"/>
          </a:xfrm>
        </p:spPr>
      </p:pic>
      <p:pic>
        <p:nvPicPr>
          <p:cNvPr id="19" name="Picture Placeholder 18" descr="A close-up of a building black and white">
            <a:extLst>
              <a:ext uri="{FF2B5EF4-FFF2-40B4-BE49-F238E27FC236}">
                <a16:creationId xmlns:a16="http://schemas.microsoft.com/office/drawing/2014/main" id="{072F7D0B-B934-4714-AB6E-C61108C82C6F}"/>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9148763" y="0"/>
            <a:ext cx="3048000" cy="3429000"/>
          </a:xfrm>
        </p:spPr>
      </p:pic>
      <p:pic>
        <p:nvPicPr>
          <p:cNvPr id="21" name="Picture Placeholder 20" descr="Picture of a train going through a city ">
            <a:extLst>
              <a:ext uri="{FF2B5EF4-FFF2-40B4-BE49-F238E27FC236}">
                <a16:creationId xmlns:a16="http://schemas.microsoft.com/office/drawing/2014/main" id="{86DC3AB9-5DEA-476D-AAA6-F455743198EB}"/>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102350" y="3429000"/>
            <a:ext cx="6076950" cy="3429000"/>
          </a:xfrm>
        </p:spPr>
      </p:pic>
      <p:sp>
        <p:nvSpPr>
          <p:cNvPr id="17" name="Slide Number Placeholder 16">
            <a:extLst>
              <a:ext uri="{FF2B5EF4-FFF2-40B4-BE49-F238E27FC236}">
                <a16:creationId xmlns:a16="http://schemas.microsoft.com/office/drawing/2014/main" id="{D0A2AA5F-AC43-49A7-AA8B-D75C87AB02DC}"/>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3</a:t>
            </a:fld>
            <a:endParaRPr lang="en-US" dirty="0"/>
          </a:p>
        </p:txBody>
      </p:sp>
      <p:sp>
        <p:nvSpPr>
          <p:cNvPr id="6" name="Rectangle 5">
            <a:extLst>
              <a:ext uri="{FF2B5EF4-FFF2-40B4-BE49-F238E27FC236}">
                <a16:creationId xmlns:a16="http://schemas.microsoft.com/office/drawing/2014/main" id="{EA047F30-B89D-6933-B08F-F113692B305C}"/>
              </a:ext>
            </a:extLst>
          </p:cNvPr>
          <p:cNvSpPr/>
          <p:nvPr/>
        </p:nvSpPr>
        <p:spPr>
          <a:xfrm>
            <a:off x="824459" y="6235908"/>
            <a:ext cx="2743200" cy="48556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617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1E596E-6133-BDD9-797C-D15902A052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E004E1-302A-234B-79F4-516A2262C909}"/>
              </a:ext>
            </a:extLst>
          </p:cNvPr>
          <p:cNvSpPr>
            <a:spLocks noGrp="1"/>
          </p:cNvSpPr>
          <p:nvPr>
            <p:ph type="title"/>
          </p:nvPr>
        </p:nvSpPr>
        <p:spPr>
          <a:xfrm>
            <a:off x="960120" y="768096"/>
            <a:ext cx="10268712" cy="3136392"/>
          </a:xfrm>
        </p:spPr>
        <p:txBody>
          <a:bodyPr/>
          <a:lstStyle/>
          <a:p>
            <a:r>
              <a:rPr lang="en-US" dirty="0"/>
              <a:t>ABOUT THE CASE</a:t>
            </a:r>
          </a:p>
        </p:txBody>
      </p:sp>
      <p:sp>
        <p:nvSpPr>
          <p:cNvPr id="4" name="Text Placeholder 3">
            <a:extLst>
              <a:ext uri="{FF2B5EF4-FFF2-40B4-BE49-F238E27FC236}">
                <a16:creationId xmlns:a16="http://schemas.microsoft.com/office/drawing/2014/main" id="{9B2C70EA-DEF7-600A-3772-E468D6422223}"/>
              </a:ext>
            </a:extLst>
          </p:cNvPr>
          <p:cNvSpPr>
            <a:spLocks noGrp="1"/>
          </p:cNvSpPr>
          <p:nvPr>
            <p:ph type="body" idx="1"/>
          </p:nvPr>
        </p:nvSpPr>
        <p:spPr>
          <a:xfrm>
            <a:off x="960119" y="4679480"/>
            <a:ext cx="9356465" cy="1545336"/>
          </a:xfrm>
        </p:spPr>
        <p:txBody>
          <a:bodyPr>
            <a:normAutofit fontScale="92500"/>
          </a:bodyPr>
          <a:lstStyle/>
          <a:p>
            <a:r>
              <a:rPr lang="en-US" dirty="0"/>
              <a:t>Importance of parking regulations</a:t>
            </a:r>
          </a:p>
          <a:p>
            <a:r>
              <a:rPr lang="en-US" dirty="0"/>
              <a:t>External factors influencing parking </a:t>
            </a:r>
            <a:r>
              <a:rPr lang="en-US" dirty="0" err="1"/>
              <a:t>behaviour</a:t>
            </a:r>
            <a:endParaRPr lang="en-US" dirty="0"/>
          </a:p>
        </p:txBody>
      </p:sp>
    </p:spTree>
    <p:extLst>
      <p:ext uri="{BB962C8B-B14F-4D97-AF65-F5344CB8AC3E}">
        <p14:creationId xmlns:p14="http://schemas.microsoft.com/office/powerpoint/2010/main" val="1467087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7C7DE7-D353-7AFF-E682-EA7D29F4DDF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75FF119-7E1C-C6FD-21E0-04388E2EF544}"/>
              </a:ext>
            </a:extLst>
          </p:cNvPr>
          <p:cNvSpPr/>
          <p:nvPr/>
        </p:nvSpPr>
        <p:spPr>
          <a:xfrm>
            <a:off x="0" y="-1"/>
            <a:ext cx="12192000" cy="466194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t>The net revenue gained depends on the balance between the income from tickets and the associated enforcement costs. </a:t>
            </a:r>
            <a:endParaRPr lang="en-US" dirty="0"/>
          </a:p>
        </p:txBody>
      </p:sp>
      <p:sp>
        <p:nvSpPr>
          <p:cNvPr id="5" name="Text Placeholder 4">
            <a:extLst>
              <a:ext uri="{FF2B5EF4-FFF2-40B4-BE49-F238E27FC236}">
                <a16:creationId xmlns:a16="http://schemas.microsoft.com/office/drawing/2014/main" id="{2852DCA0-8616-0F82-397D-4E732127E485}"/>
              </a:ext>
            </a:extLst>
          </p:cNvPr>
          <p:cNvSpPr>
            <a:spLocks noGrp="1"/>
          </p:cNvSpPr>
          <p:nvPr>
            <p:ph type="body" idx="1"/>
          </p:nvPr>
        </p:nvSpPr>
        <p:spPr>
          <a:xfrm>
            <a:off x="4265253" y="3053086"/>
            <a:ext cx="4734553" cy="751827"/>
          </a:xfrm>
        </p:spPr>
        <p:txBody>
          <a:bodyPr>
            <a:normAutofit/>
          </a:bodyPr>
          <a:lstStyle/>
          <a:p>
            <a:pPr algn="ctr"/>
            <a:r>
              <a:rPr lang="en-US" dirty="0"/>
              <a:t>Parking Regulations</a:t>
            </a:r>
          </a:p>
        </p:txBody>
      </p:sp>
      <p:sp>
        <p:nvSpPr>
          <p:cNvPr id="6" name="Rounded Rectangle 5">
            <a:extLst>
              <a:ext uri="{FF2B5EF4-FFF2-40B4-BE49-F238E27FC236}">
                <a16:creationId xmlns:a16="http://schemas.microsoft.com/office/drawing/2014/main" id="{10EABF70-F278-6ABC-8B39-B1BFC0409556}"/>
              </a:ext>
            </a:extLst>
          </p:cNvPr>
          <p:cNvSpPr/>
          <p:nvPr/>
        </p:nvSpPr>
        <p:spPr>
          <a:xfrm>
            <a:off x="319644" y="641269"/>
            <a:ext cx="3740727" cy="1554789"/>
          </a:xfrm>
          <a:prstGeom prst="roundRect">
            <a:avLst>
              <a:gd name="adj" fmla="val 4775"/>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C9D99D3-73B8-5532-35A8-6DC0F562EB44}"/>
              </a:ext>
            </a:extLst>
          </p:cNvPr>
          <p:cNvSpPr txBox="1"/>
          <p:nvPr/>
        </p:nvSpPr>
        <p:spPr>
          <a:xfrm>
            <a:off x="469899" y="749302"/>
            <a:ext cx="3590471" cy="1323439"/>
          </a:xfrm>
          <a:prstGeom prst="rect">
            <a:avLst/>
          </a:prstGeom>
          <a:noFill/>
        </p:spPr>
        <p:txBody>
          <a:bodyPr wrap="square" rtlCol="0">
            <a:spAutoFit/>
          </a:bodyPr>
          <a:lstStyle/>
          <a:p>
            <a:r>
              <a:rPr lang="en-US" sz="2000" dirty="0"/>
              <a:t>Revenue Generation</a:t>
            </a:r>
          </a:p>
          <a:p>
            <a:r>
              <a:rPr lang="en-US" sz="1500" dirty="0"/>
              <a:t>The funds collected from parking tickets can contribute to Toronto’s overall budget and help finance various public services and infrastructure.</a:t>
            </a:r>
          </a:p>
        </p:txBody>
      </p:sp>
      <p:sp>
        <p:nvSpPr>
          <p:cNvPr id="9" name="Rounded Rectangle 8">
            <a:extLst>
              <a:ext uri="{FF2B5EF4-FFF2-40B4-BE49-F238E27FC236}">
                <a16:creationId xmlns:a16="http://schemas.microsoft.com/office/drawing/2014/main" id="{B4FFD503-A5B3-6AAF-21B2-3C8CA1138BC1}"/>
              </a:ext>
            </a:extLst>
          </p:cNvPr>
          <p:cNvSpPr/>
          <p:nvPr/>
        </p:nvSpPr>
        <p:spPr>
          <a:xfrm>
            <a:off x="4265253" y="641269"/>
            <a:ext cx="3740727" cy="1554789"/>
          </a:xfrm>
          <a:prstGeom prst="roundRect">
            <a:avLst>
              <a:gd name="adj" fmla="val 4775"/>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F5580A4-4B17-7F3A-02B3-6FD7278D7642}"/>
              </a:ext>
            </a:extLst>
          </p:cNvPr>
          <p:cNvSpPr txBox="1"/>
          <p:nvPr/>
        </p:nvSpPr>
        <p:spPr>
          <a:xfrm>
            <a:off x="4415508" y="749302"/>
            <a:ext cx="3554943" cy="1323439"/>
          </a:xfrm>
          <a:prstGeom prst="rect">
            <a:avLst/>
          </a:prstGeom>
          <a:noFill/>
        </p:spPr>
        <p:txBody>
          <a:bodyPr wrap="square" rtlCol="0">
            <a:spAutoFit/>
          </a:bodyPr>
          <a:lstStyle/>
          <a:p>
            <a:r>
              <a:rPr lang="en-US" sz="2000" dirty="0"/>
              <a:t>Enforcement Costs </a:t>
            </a:r>
          </a:p>
          <a:p>
            <a:r>
              <a:rPr lang="en-US" sz="1500" dirty="0"/>
              <a:t>Costs like officer salaries, administrative expenses, and the maintenance of systems for issuing and processing tickets are incurred.</a:t>
            </a:r>
          </a:p>
        </p:txBody>
      </p:sp>
      <p:sp>
        <p:nvSpPr>
          <p:cNvPr id="11" name="Rounded Rectangle 10">
            <a:extLst>
              <a:ext uri="{FF2B5EF4-FFF2-40B4-BE49-F238E27FC236}">
                <a16:creationId xmlns:a16="http://schemas.microsoft.com/office/drawing/2014/main" id="{CD87B547-64D8-BCED-2944-04DCA5A6ED99}"/>
              </a:ext>
            </a:extLst>
          </p:cNvPr>
          <p:cNvSpPr/>
          <p:nvPr/>
        </p:nvSpPr>
        <p:spPr>
          <a:xfrm>
            <a:off x="8210862" y="641269"/>
            <a:ext cx="3740727" cy="1554789"/>
          </a:xfrm>
          <a:prstGeom prst="roundRect">
            <a:avLst>
              <a:gd name="adj" fmla="val 4775"/>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E989C87-212A-5A12-F695-DE1908FA7182}"/>
              </a:ext>
            </a:extLst>
          </p:cNvPr>
          <p:cNvSpPr txBox="1"/>
          <p:nvPr/>
        </p:nvSpPr>
        <p:spPr>
          <a:xfrm>
            <a:off x="8361117" y="749302"/>
            <a:ext cx="3590471" cy="1323439"/>
          </a:xfrm>
          <a:prstGeom prst="rect">
            <a:avLst/>
          </a:prstGeom>
          <a:noFill/>
        </p:spPr>
        <p:txBody>
          <a:bodyPr wrap="square" rtlCol="0">
            <a:spAutoFit/>
          </a:bodyPr>
          <a:lstStyle/>
          <a:p>
            <a:r>
              <a:rPr lang="en-US" sz="2000" dirty="0"/>
              <a:t>Public Perception</a:t>
            </a:r>
          </a:p>
          <a:p>
            <a:r>
              <a:rPr lang="en-US" sz="1500" dirty="0"/>
              <a:t>Excessive or perceived unfair ticketing may lead to public dissatisfaction and could potentially impact the popularity of local authorities.</a:t>
            </a:r>
          </a:p>
        </p:txBody>
      </p:sp>
      <p:sp>
        <p:nvSpPr>
          <p:cNvPr id="14" name="TextBox 13">
            <a:extLst>
              <a:ext uri="{FF2B5EF4-FFF2-40B4-BE49-F238E27FC236}">
                <a16:creationId xmlns:a16="http://schemas.microsoft.com/office/drawing/2014/main" id="{C6BAD1BF-BB04-3942-D39E-DD2AC72319A3}"/>
              </a:ext>
            </a:extLst>
          </p:cNvPr>
          <p:cNvSpPr txBox="1"/>
          <p:nvPr/>
        </p:nvSpPr>
        <p:spPr>
          <a:xfrm>
            <a:off x="5081870" y="4151737"/>
            <a:ext cx="6762812" cy="1877437"/>
          </a:xfrm>
          <a:prstGeom prst="rect">
            <a:avLst/>
          </a:prstGeom>
          <a:solidFill>
            <a:srgbClr val="F2D0C7"/>
          </a:solidFill>
        </p:spPr>
        <p:txBody>
          <a:bodyPr wrap="square">
            <a:spAutoFit/>
          </a:bodyPr>
          <a:lstStyle/>
          <a:p>
            <a:endParaRPr lang="en-US" sz="1800" dirty="0">
              <a:solidFill>
                <a:schemeClr val="tx1"/>
              </a:solidFill>
            </a:endParaRPr>
          </a:p>
          <a:p>
            <a:pPr marL="342900" indent="-342900">
              <a:buFont typeface="+mj-lt"/>
              <a:buAutoNum type="arabicPeriod"/>
            </a:pPr>
            <a:r>
              <a:rPr lang="en-US" sz="1600" dirty="0"/>
              <a:t>City of Toronto’s</a:t>
            </a:r>
            <a:r>
              <a:rPr lang="en-US" sz="1600" dirty="0">
                <a:solidFill>
                  <a:schemeClr val="tx1"/>
                </a:solidFill>
              </a:rPr>
              <a:t> net revenue from parking tickets depends on the </a:t>
            </a:r>
            <a:r>
              <a:rPr lang="en-US" sz="1600" u="sng" dirty="0">
                <a:solidFill>
                  <a:schemeClr val="tx1"/>
                </a:solidFill>
              </a:rPr>
              <a:t>balance</a:t>
            </a:r>
            <a:r>
              <a:rPr lang="en-US" sz="1600" dirty="0">
                <a:solidFill>
                  <a:schemeClr val="tx1"/>
                </a:solidFill>
              </a:rPr>
              <a:t> between the income from tickets and the associated enforcement costs</a:t>
            </a:r>
            <a:r>
              <a:rPr lang="en-US" sz="1600" dirty="0"/>
              <a:t>.</a:t>
            </a:r>
          </a:p>
          <a:p>
            <a:pPr marL="342900" indent="-342900">
              <a:buFont typeface="+mj-lt"/>
              <a:buAutoNum type="arabicPeriod"/>
            </a:pPr>
            <a:r>
              <a:rPr lang="en-US" sz="1600" dirty="0"/>
              <a:t>The city should aim to strike a </a:t>
            </a:r>
            <a:r>
              <a:rPr lang="en-US" sz="1600" u="sng" dirty="0"/>
              <a:t>balance</a:t>
            </a:r>
            <a:r>
              <a:rPr lang="en-US" sz="1600" dirty="0"/>
              <a:t> between enforcing regulations and maintaining positive relations with the community.</a:t>
            </a:r>
          </a:p>
          <a:p>
            <a:endParaRPr lang="en-US" dirty="0"/>
          </a:p>
        </p:txBody>
      </p:sp>
      <p:pic>
        <p:nvPicPr>
          <p:cNvPr id="16" name="Picture 15" descr="A graph of blue bars&#10;&#10;Description automatically generated with medium confidence">
            <a:extLst>
              <a:ext uri="{FF2B5EF4-FFF2-40B4-BE49-F238E27FC236}">
                <a16:creationId xmlns:a16="http://schemas.microsoft.com/office/drawing/2014/main" id="{2BBBDF6B-B4A1-D6D9-0F16-6CD9F7A06C7D}"/>
              </a:ext>
            </a:extLst>
          </p:cNvPr>
          <p:cNvPicPr>
            <a:picLocks noChangeAspect="1"/>
          </p:cNvPicPr>
          <p:nvPr/>
        </p:nvPicPr>
        <p:blipFill>
          <a:blip r:embed="rId2"/>
          <a:stretch>
            <a:fillRect/>
          </a:stretch>
        </p:blipFill>
        <p:spPr>
          <a:xfrm>
            <a:off x="347318" y="2496070"/>
            <a:ext cx="3917936" cy="4103141"/>
          </a:xfrm>
          <a:prstGeom prst="rect">
            <a:avLst/>
          </a:prstGeom>
        </p:spPr>
      </p:pic>
    </p:spTree>
    <p:extLst>
      <p:ext uri="{BB962C8B-B14F-4D97-AF65-F5344CB8AC3E}">
        <p14:creationId xmlns:p14="http://schemas.microsoft.com/office/powerpoint/2010/main" val="3668955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9C6A33-C891-0AF3-A98D-354527BA9B2F}"/>
              </a:ext>
            </a:extLst>
          </p:cNvPr>
          <p:cNvSpPr/>
          <p:nvPr/>
        </p:nvSpPr>
        <p:spPr>
          <a:xfrm>
            <a:off x="0" y="-1"/>
            <a:ext cx="12192000" cy="466194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52687BA9-D509-8262-AC04-11723DF03998}"/>
              </a:ext>
            </a:extLst>
          </p:cNvPr>
          <p:cNvSpPr>
            <a:spLocks noGrp="1"/>
          </p:cNvSpPr>
          <p:nvPr>
            <p:ph type="body" idx="1"/>
          </p:nvPr>
        </p:nvSpPr>
        <p:spPr>
          <a:xfrm>
            <a:off x="565765" y="362312"/>
            <a:ext cx="11060469" cy="1545336"/>
          </a:xfrm>
        </p:spPr>
        <p:txBody>
          <a:bodyPr>
            <a:normAutofit/>
          </a:bodyPr>
          <a:lstStyle/>
          <a:p>
            <a:pPr algn="ctr"/>
            <a:r>
              <a:rPr lang="en-US" sz="2500" dirty="0"/>
              <a:t>Increase in Population Size in the GTA leads to less parking spaces available </a:t>
            </a:r>
          </a:p>
        </p:txBody>
      </p:sp>
      <p:pic>
        <p:nvPicPr>
          <p:cNvPr id="10" name="Picture 9" descr="A green line and blue line&#10;&#10;Description automatically generated">
            <a:extLst>
              <a:ext uri="{FF2B5EF4-FFF2-40B4-BE49-F238E27FC236}">
                <a16:creationId xmlns:a16="http://schemas.microsoft.com/office/drawing/2014/main" id="{09DB411C-63FA-5BDB-3878-F3FEC1E0E006}"/>
              </a:ext>
            </a:extLst>
          </p:cNvPr>
          <p:cNvPicPr>
            <a:picLocks noChangeAspect="1"/>
          </p:cNvPicPr>
          <p:nvPr/>
        </p:nvPicPr>
        <p:blipFill>
          <a:blip r:embed="rId2"/>
          <a:stretch>
            <a:fillRect/>
          </a:stretch>
        </p:blipFill>
        <p:spPr>
          <a:xfrm>
            <a:off x="1386295" y="1346200"/>
            <a:ext cx="9016405" cy="4815966"/>
          </a:xfrm>
          <a:prstGeom prst="rect">
            <a:avLst/>
          </a:prstGeom>
        </p:spPr>
      </p:pic>
      <p:sp>
        <p:nvSpPr>
          <p:cNvPr id="11" name="TextBox 10">
            <a:extLst>
              <a:ext uri="{FF2B5EF4-FFF2-40B4-BE49-F238E27FC236}">
                <a16:creationId xmlns:a16="http://schemas.microsoft.com/office/drawing/2014/main" id="{EB59E594-7941-C6DF-11C7-713862664327}"/>
              </a:ext>
            </a:extLst>
          </p:cNvPr>
          <p:cNvSpPr txBox="1"/>
          <p:nvPr/>
        </p:nvSpPr>
        <p:spPr>
          <a:xfrm>
            <a:off x="296186" y="6349494"/>
            <a:ext cx="1661609" cy="292388"/>
          </a:xfrm>
          <a:prstGeom prst="rect">
            <a:avLst/>
          </a:prstGeom>
          <a:noFill/>
        </p:spPr>
        <p:txBody>
          <a:bodyPr wrap="none" rtlCol="0">
            <a:spAutoFit/>
          </a:bodyPr>
          <a:lstStyle/>
          <a:p>
            <a:r>
              <a:rPr lang="en-US" sz="1300" dirty="0"/>
              <a:t>Source: </a:t>
            </a:r>
            <a:r>
              <a:rPr lang="en-US" sz="1300" dirty="0">
                <a:hlinkClick r:id="rId3"/>
              </a:rPr>
              <a:t>macrotrends</a:t>
            </a:r>
            <a:endParaRPr lang="en-US" sz="1300" dirty="0"/>
          </a:p>
        </p:txBody>
      </p:sp>
      <p:sp>
        <p:nvSpPr>
          <p:cNvPr id="12" name="Rectangle 11">
            <a:extLst>
              <a:ext uri="{FF2B5EF4-FFF2-40B4-BE49-F238E27FC236}">
                <a16:creationId xmlns:a16="http://schemas.microsoft.com/office/drawing/2014/main" id="{EC2EAEC1-D5CB-A52C-2B6C-ED728F56997E}"/>
              </a:ext>
            </a:extLst>
          </p:cNvPr>
          <p:cNvSpPr/>
          <p:nvPr/>
        </p:nvSpPr>
        <p:spPr>
          <a:xfrm>
            <a:off x="8572500" y="1499924"/>
            <a:ext cx="698500" cy="4438426"/>
          </a:xfrm>
          <a:prstGeom prst="rect">
            <a:avLst/>
          </a:prstGeom>
          <a:solidFill>
            <a:srgbClr val="FFC000">
              <a:alpha val="35419"/>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42E529F-BC0F-CCCA-8E3E-AD7C620C9235}"/>
              </a:ext>
            </a:extLst>
          </p:cNvPr>
          <p:cNvSpPr txBox="1"/>
          <p:nvPr/>
        </p:nvSpPr>
        <p:spPr>
          <a:xfrm>
            <a:off x="8191573" y="945926"/>
            <a:ext cx="1460354" cy="553998"/>
          </a:xfrm>
          <a:prstGeom prst="rect">
            <a:avLst/>
          </a:prstGeom>
          <a:noFill/>
        </p:spPr>
        <p:txBody>
          <a:bodyPr wrap="square" rtlCol="0">
            <a:spAutoFit/>
          </a:bodyPr>
          <a:lstStyle/>
          <a:p>
            <a:pPr algn="ctr"/>
            <a:r>
              <a:rPr lang="en-US" sz="1500" dirty="0"/>
              <a:t>Time range of</a:t>
            </a:r>
          </a:p>
          <a:p>
            <a:pPr algn="ctr"/>
            <a:r>
              <a:rPr lang="en-US" sz="1500" dirty="0"/>
              <a:t>our data</a:t>
            </a:r>
          </a:p>
        </p:txBody>
      </p:sp>
    </p:spTree>
    <p:extLst>
      <p:ext uri="{BB962C8B-B14F-4D97-AF65-F5344CB8AC3E}">
        <p14:creationId xmlns:p14="http://schemas.microsoft.com/office/powerpoint/2010/main" val="2897434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A0FAF4-5EA2-372C-7176-EBD4FF5A93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52CB80-932A-8143-22CF-3FC4995CA585}"/>
              </a:ext>
            </a:extLst>
          </p:cNvPr>
          <p:cNvSpPr>
            <a:spLocks noGrp="1"/>
          </p:cNvSpPr>
          <p:nvPr>
            <p:ph type="title"/>
          </p:nvPr>
        </p:nvSpPr>
        <p:spPr>
          <a:xfrm>
            <a:off x="960120" y="768096"/>
            <a:ext cx="10268712" cy="3136392"/>
          </a:xfrm>
        </p:spPr>
        <p:txBody>
          <a:bodyPr/>
          <a:lstStyle/>
          <a:p>
            <a:r>
              <a:rPr lang="en-US" dirty="0"/>
              <a:t>ABOUT THE DATA</a:t>
            </a:r>
          </a:p>
        </p:txBody>
      </p:sp>
      <p:sp>
        <p:nvSpPr>
          <p:cNvPr id="4" name="Text Placeholder 3">
            <a:extLst>
              <a:ext uri="{FF2B5EF4-FFF2-40B4-BE49-F238E27FC236}">
                <a16:creationId xmlns:a16="http://schemas.microsoft.com/office/drawing/2014/main" id="{8388B7EC-3442-FF11-2B46-2FDC8BD07633}"/>
              </a:ext>
            </a:extLst>
          </p:cNvPr>
          <p:cNvSpPr>
            <a:spLocks noGrp="1"/>
          </p:cNvSpPr>
          <p:nvPr>
            <p:ph type="body" idx="1"/>
          </p:nvPr>
        </p:nvSpPr>
        <p:spPr>
          <a:xfrm>
            <a:off x="960120" y="4544568"/>
            <a:ext cx="10268712" cy="1545336"/>
          </a:xfrm>
        </p:spPr>
        <p:txBody>
          <a:bodyPr/>
          <a:lstStyle/>
          <a:p>
            <a:r>
              <a:rPr lang="en-US" dirty="0"/>
              <a:t>Raw Data</a:t>
            </a:r>
          </a:p>
          <a:p>
            <a:r>
              <a:rPr lang="en-US" dirty="0"/>
              <a:t>Analysis Approach</a:t>
            </a:r>
          </a:p>
        </p:txBody>
      </p:sp>
    </p:spTree>
    <p:extLst>
      <p:ext uri="{BB962C8B-B14F-4D97-AF65-F5344CB8AC3E}">
        <p14:creationId xmlns:p14="http://schemas.microsoft.com/office/powerpoint/2010/main" val="2708347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93892-9E43-9627-B8E3-B22A01C244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F451A2-47AD-06F1-2A8F-49C0C4973538}"/>
              </a:ext>
            </a:extLst>
          </p:cNvPr>
          <p:cNvSpPr>
            <a:spLocks noGrp="1"/>
          </p:cNvSpPr>
          <p:nvPr>
            <p:ph type="title"/>
          </p:nvPr>
        </p:nvSpPr>
        <p:spPr>
          <a:xfrm>
            <a:off x="960120" y="136525"/>
            <a:ext cx="10268712" cy="1700784"/>
          </a:xfrm>
        </p:spPr>
        <p:txBody>
          <a:bodyPr/>
          <a:lstStyle/>
          <a:p>
            <a:r>
              <a:rPr lang="en-US" dirty="0"/>
              <a:t>PREPROCESSING</a:t>
            </a:r>
          </a:p>
        </p:txBody>
      </p:sp>
      <p:graphicFrame>
        <p:nvGraphicFramePr>
          <p:cNvPr id="12" name="Table 4">
            <a:extLst>
              <a:ext uri="{FF2B5EF4-FFF2-40B4-BE49-F238E27FC236}">
                <a16:creationId xmlns:a16="http://schemas.microsoft.com/office/drawing/2014/main" id="{2BDB38E3-778C-D3EB-E859-96913984B78C}"/>
              </a:ext>
            </a:extLst>
          </p:cNvPr>
          <p:cNvGraphicFramePr>
            <a:graphicFrameLocks/>
          </p:cNvGraphicFramePr>
          <p:nvPr>
            <p:extLst>
              <p:ext uri="{D42A27DB-BD31-4B8C-83A1-F6EECF244321}">
                <p14:modId xmlns:p14="http://schemas.microsoft.com/office/powerpoint/2010/main" val="2805701527"/>
              </p:ext>
            </p:extLst>
          </p:nvPr>
        </p:nvGraphicFramePr>
        <p:xfrm>
          <a:off x="802639" y="1566751"/>
          <a:ext cx="10583674" cy="4684667"/>
        </p:xfrm>
        <a:graphic>
          <a:graphicData uri="http://schemas.openxmlformats.org/drawingml/2006/table">
            <a:tbl>
              <a:tblPr firstRow="1">
                <a:tableStyleId>{5C22544A-7EE6-4342-B048-85BDC9FD1C3A}</a:tableStyleId>
              </a:tblPr>
              <a:tblGrid>
                <a:gridCol w="4443918">
                  <a:extLst>
                    <a:ext uri="{9D8B030D-6E8A-4147-A177-3AD203B41FA5}">
                      <a16:colId xmlns:a16="http://schemas.microsoft.com/office/drawing/2014/main" val="1689330750"/>
                    </a:ext>
                  </a:extLst>
                </a:gridCol>
                <a:gridCol w="6139756">
                  <a:extLst>
                    <a:ext uri="{9D8B030D-6E8A-4147-A177-3AD203B41FA5}">
                      <a16:colId xmlns:a16="http://schemas.microsoft.com/office/drawing/2014/main" val="2660631934"/>
                    </a:ext>
                  </a:extLst>
                </a:gridCol>
              </a:tblGrid>
              <a:tr h="360359">
                <a:tc>
                  <a:txBody>
                    <a:bodyPr/>
                    <a:lstStyle/>
                    <a:p>
                      <a:pPr algn="ctr" rtl="0" fontAlgn="base"/>
                      <a:r>
                        <a:rPr lang="en-US" sz="1500" b="1" i="0" dirty="0">
                          <a:solidFill>
                            <a:srgbClr val="FFFFFF"/>
                          </a:solidFill>
                          <a:effectLst/>
                          <a:latin typeface="+mn-lt"/>
                        </a:rPr>
                        <a:t>​</a:t>
                      </a:r>
                      <a:r>
                        <a:rPr lang="en-US" sz="1500" b="0" i="0" kern="1200" dirty="0">
                          <a:solidFill>
                            <a:srgbClr val="FFFFFF"/>
                          </a:solidFill>
                          <a:effectLst/>
                          <a:latin typeface="+mn-lt"/>
                          <a:ea typeface="+mn-ea"/>
                          <a:cs typeface="+mn-cs"/>
                        </a:rPr>
                        <a:t>Before</a:t>
                      </a:r>
                      <a:endParaRPr lang="en-US" sz="1500" b="1" i="0" dirty="0">
                        <a:solidFill>
                          <a:srgbClr val="FFFFFF"/>
                        </a:solidFill>
                        <a:effectLst/>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pPr algn="ctr" rtl="0" fontAlgn="base"/>
                      <a:r>
                        <a:rPr lang="en-US" sz="1500" b="0" i="0" dirty="0">
                          <a:solidFill>
                            <a:srgbClr val="FFFFFF"/>
                          </a:solidFill>
                          <a:effectLst/>
                          <a:latin typeface="+mj-lt"/>
                        </a:rPr>
                        <a:t>After​</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479928716"/>
                  </a:ext>
                </a:extLst>
              </a:tr>
              <a:tr h="360359">
                <a:tc>
                  <a:txBody>
                    <a:bodyPr/>
                    <a:lstStyle/>
                    <a:p>
                      <a:r>
                        <a:rPr lang="en-US" sz="1500" dirty="0"/>
                        <a:t>4 siloed zip files containing datasets</a:t>
                      </a:r>
                    </a:p>
                  </a:txBody>
                  <a:tcPr anchor="ctr">
                    <a:lnT w="38100" cmpd="sng">
                      <a:noFill/>
                    </a:lnT>
                    <a:lnB w="12700" cmpd="sng">
                      <a:noFill/>
                    </a:lnB>
                  </a:tcPr>
                </a:tc>
                <a:tc>
                  <a:txBody>
                    <a:bodyPr/>
                    <a:lstStyle/>
                    <a:p>
                      <a:pPr algn="l" rtl="0" fontAlgn="base"/>
                      <a:r>
                        <a:rPr lang="en-US" sz="1500" b="0" i="0" dirty="0">
                          <a:solidFill>
                            <a:srgbClr val="000000"/>
                          </a:solidFill>
                          <a:effectLst/>
                          <a:latin typeface="+mn-lt"/>
                        </a:rPr>
                        <a:t>Appended tables into one master table</a:t>
                      </a:r>
                    </a:p>
                  </a:txBody>
                  <a:tcPr anchor="ctr">
                    <a:lnT w="38100" cmpd="sng">
                      <a:noFill/>
                    </a:lnT>
                    <a:lnB w="12700" cmpd="sng">
                      <a:noFill/>
                    </a:lnB>
                  </a:tcPr>
                </a:tc>
                <a:extLst>
                  <a:ext uri="{0D108BD9-81ED-4DB2-BD59-A6C34878D82A}">
                    <a16:rowId xmlns:a16="http://schemas.microsoft.com/office/drawing/2014/main" val="3806430776"/>
                  </a:ext>
                </a:extLst>
              </a:tr>
              <a:tr h="360359">
                <a:tc>
                  <a:txBody>
                    <a:bodyPr/>
                    <a:lstStyle/>
                    <a:p>
                      <a:r>
                        <a:rPr lang="en-US" sz="1500" dirty="0"/>
                        <a:t>7,806,116 rows and 11 columns</a:t>
                      </a:r>
                    </a:p>
                  </a:txBody>
                  <a:tcPr anchor="ctr">
                    <a:lnT w="38100" cmpd="sng">
                      <a:noFill/>
                    </a:lnT>
                  </a:tcPr>
                </a:tc>
                <a:tc>
                  <a:txBody>
                    <a:bodyPr/>
                    <a:lstStyle/>
                    <a:p>
                      <a:pPr algn="l" rtl="0" fontAlgn="base"/>
                      <a:r>
                        <a:rPr lang="en-US" sz="1500" b="0" i="0" dirty="0">
                          <a:solidFill>
                            <a:srgbClr val="000000"/>
                          </a:solidFill>
                          <a:effectLst/>
                          <a:latin typeface="+mn-lt"/>
                        </a:rPr>
                        <a:t>7,805,338 and 7 columns</a:t>
                      </a:r>
                    </a:p>
                  </a:txBody>
                  <a:tcPr anchor="ctr">
                    <a:lnT w="38100" cmpd="sng">
                      <a:noFill/>
                    </a:lnT>
                  </a:tcPr>
                </a:tc>
                <a:extLst>
                  <a:ext uri="{0D108BD9-81ED-4DB2-BD59-A6C34878D82A}">
                    <a16:rowId xmlns:a16="http://schemas.microsoft.com/office/drawing/2014/main" val="1760208656"/>
                  </a:ext>
                </a:extLst>
              </a:tr>
              <a:tr h="360359">
                <a:tc>
                  <a:txBody>
                    <a:bodyPr/>
                    <a:lstStyle/>
                    <a:p>
                      <a:r>
                        <a:rPr lang="en-US" sz="1500" dirty="0"/>
                        <a:t>Concatenated dates YYYYMMDD</a:t>
                      </a:r>
                    </a:p>
                  </a:txBody>
                  <a:tcPr anchor="ctr"/>
                </a:tc>
                <a:tc>
                  <a:txBody>
                    <a:bodyPr/>
                    <a:lstStyle/>
                    <a:p>
                      <a:pPr algn="l" rtl="0" fontAlgn="base"/>
                      <a:r>
                        <a:rPr lang="en-US" sz="1500" b="0" i="0" dirty="0">
                          <a:solidFill>
                            <a:srgbClr val="000000"/>
                          </a:solidFill>
                          <a:effectLst/>
                          <a:latin typeface="+mn-lt"/>
                        </a:rPr>
                        <a:t>Reformatted into YYYY-MM-DD</a:t>
                      </a:r>
                    </a:p>
                  </a:txBody>
                  <a:tcPr anchor="ctr"/>
                </a:tc>
                <a:extLst>
                  <a:ext uri="{0D108BD9-81ED-4DB2-BD59-A6C34878D82A}">
                    <a16:rowId xmlns:a16="http://schemas.microsoft.com/office/drawing/2014/main" val="3634243071"/>
                  </a:ext>
                </a:extLst>
              </a:tr>
              <a:tr h="360359">
                <a:tc>
                  <a:txBody>
                    <a:bodyPr/>
                    <a:lstStyle/>
                    <a:p>
                      <a:r>
                        <a:rPr lang="en-US" sz="1500" dirty="0"/>
                        <a:t>Duplicate rows</a:t>
                      </a:r>
                    </a:p>
                  </a:txBody>
                  <a:tcPr anchor="ctr"/>
                </a:tc>
                <a:tc>
                  <a:txBody>
                    <a:bodyPr/>
                    <a:lstStyle/>
                    <a:p>
                      <a:pPr algn="l" rtl="0" fontAlgn="base"/>
                      <a:r>
                        <a:rPr lang="en-US" sz="1500" b="0" i="0" dirty="0">
                          <a:solidFill>
                            <a:srgbClr val="000000"/>
                          </a:solidFill>
                          <a:effectLst/>
                          <a:latin typeface="+mn-lt"/>
                        </a:rPr>
                        <a:t>Removed duplicates</a:t>
                      </a:r>
                    </a:p>
                  </a:txBody>
                  <a:tcPr anchor="ctr"/>
                </a:tc>
                <a:extLst>
                  <a:ext uri="{0D108BD9-81ED-4DB2-BD59-A6C34878D82A}">
                    <a16:rowId xmlns:a16="http://schemas.microsoft.com/office/drawing/2014/main" val="415808797"/>
                  </a:ext>
                </a:extLst>
              </a:tr>
              <a:tr h="360359">
                <a:tc>
                  <a:txBody>
                    <a:bodyPr/>
                    <a:lstStyle/>
                    <a:p>
                      <a:r>
                        <a:rPr lang="en-US" sz="1500" dirty="0"/>
                        <a:t>Location is stored into 4 columns</a:t>
                      </a:r>
                    </a:p>
                  </a:txBody>
                  <a:tcPr anchor="ctr">
                    <a:solidFill>
                      <a:srgbClr val="FEEFE7"/>
                    </a:solidFill>
                  </a:tcPr>
                </a:tc>
                <a:tc>
                  <a:txBody>
                    <a:bodyPr/>
                    <a:lstStyle/>
                    <a:p>
                      <a:pPr algn="l" rtl="0" fontAlgn="base"/>
                      <a:r>
                        <a:rPr lang="en-US" sz="1500" b="0" i="0" dirty="0">
                          <a:solidFill>
                            <a:srgbClr val="000000"/>
                          </a:solidFill>
                          <a:effectLst/>
                          <a:latin typeface="+mn-lt"/>
                        </a:rPr>
                        <a:t>Kept ‘location 2’ as main column</a:t>
                      </a:r>
                    </a:p>
                  </a:txBody>
                  <a:tcPr anchor="ctr">
                    <a:solidFill>
                      <a:srgbClr val="FEEFE7"/>
                    </a:solidFill>
                  </a:tcPr>
                </a:tc>
                <a:extLst>
                  <a:ext uri="{0D108BD9-81ED-4DB2-BD59-A6C34878D82A}">
                    <a16:rowId xmlns:a16="http://schemas.microsoft.com/office/drawing/2014/main" val="380950325"/>
                  </a:ext>
                </a:extLst>
              </a:tr>
              <a:tr h="360359">
                <a:tc>
                  <a:txBody>
                    <a:bodyPr/>
                    <a:lstStyle/>
                    <a:p>
                      <a:r>
                        <a:rPr lang="en-US" sz="1500" dirty="0"/>
                        <a:t>Addresses are in upper case </a:t>
                      </a:r>
                    </a:p>
                  </a:txBody>
                  <a:tcPr anchor="ctr">
                    <a:solidFill>
                      <a:srgbClr val="FEEFE7"/>
                    </a:solid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500" dirty="0"/>
                        <a:t>Created new ‘location’ column from ‘location 2’ in title case</a:t>
                      </a:r>
                    </a:p>
                  </a:txBody>
                  <a:tcPr anchor="ctr">
                    <a:solidFill>
                      <a:srgbClr val="FEEFE7"/>
                    </a:solidFill>
                  </a:tcPr>
                </a:tc>
                <a:extLst>
                  <a:ext uri="{0D108BD9-81ED-4DB2-BD59-A6C34878D82A}">
                    <a16:rowId xmlns:a16="http://schemas.microsoft.com/office/drawing/2014/main" val="1468949496"/>
                  </a:ext>
                </a:extLst>
              </a:tr>
              <a:tr h="360359">
                <a:tc>
                  <a:txBody>
                    <a:bodyPr/>
                    <a:lstStyle/>
                    <a:p>
                      <a:r>
                        <a:rPr lang="en-US" sz="1500" dirty="0"/>
                        <a:t>Addresses contain civic number</a:t>
                      </a:r>
                    </a:p>
                  </a:txBody>
                  <a:tcPr anchor="ctr">
                    <a:solidFill>
                      <a:srgbClr val="F2D0C7"/>
                    </a:solidFill>
                  </a:tcPr>
                </a:tc>
                <a:tc>
                  <a:txBody>
                    <a:bodyPr/>
                    <a:lstStyle/>
                    <a:p>
                      <a:pPr algn="l" rtl="0" fontAlgn="base"/>
                      <a:r>
                        <a:rPr lang="en-US" sz="1500" b="0" i="0" dirty="0">
                          <a:solidFill>
                            <a:srgbClr val="000000"/>
                          </a:solidFill>
                          <a:effectLst/>
                          <a:latin typeface="+mn-lt"/>
                        </a:rPr>
                        <a:t>Dropped numeric values in address</a:t>
                      </a:r>
                    </a:p>
                  </a:txBody>
                  <a:tcPr anchor="ctr">
                    <a:solidFill>
                      <a:srgbClr val="F2D0C7"/>
                    </a:solidFill>
                  </a:tcPr>
                </a:tc>
                <a:extLst>
                  <a:ext uri="{0D108BD9-81ED-4DB2-BD59-A6C34878D82A}">
                    <a16:rowId xmlns:a16="http://schemas.microsoft.com/office/drawing/2014/main" val="2877180463"/>
                  </a:ext>
                </a:extLst>
              </a:tr>
              <a:tr h="360359">
                <a:tc>
                  <a:txBody>
                    <a:bodyPr/>
                    <a:lstStyle/>
                    <a:p>
                      <a:r>
                        <a:rPr lang="en-US" sz="1500" dirty="0"/>
                        <a:t>Identified 5 meaningless columns </a:t>
                      </a:r>
                    </a:p>
                  </a:txBody>
                  <a:tcPr anchor="ctr">
                    <a:solidFill>
                      <a:srgbClr val="FEEFE7"/>
                    </a:solidFill>
                  </a:tcPr>
                </a:tc>
                <a:tc>
                  <a:txBody>
                    <a:bodyPr/>
                    <a:lstStyle/>
                    <a:p>
                      <a:pPr algn="l" rtl="0" fontAlgn="base"/>
                      <a:r>
                        <a:rPr lang="en-US" sz="1500" b="0" i="0" dirty="0">
                          <a:solidFill>
                            <a:srgbClr val="000000"/>
                          </a:solidFill>
                          <a:effectLst/>
                          <a:latin typeface="+mn-lt"/>
                        </a:rPr>
                        <a:t>Dropped 5 columns </a:t>
                      </a:r>
                    </a:p>
                  </a:txBody>
                  <a:tcPr anchor="ctr">
                    <a:solidFill>
                      <a:srgbClr val="FEEFE7"/>
                    </a:solidFill>
                  </a:tcPr>
                </a:tc>
                <a:extLst>
                  <a:ext uri="{0D108BD9-81ED-4DB2-BD59-A6C34878D82A}">
                    <a16:rowId xmlns:a16="http://schemas.microsoft.com/office/drawing/2014/main" val="341268305"/>
                  </a:ext>
                </a:extLst>
              </a:tr>
              <a:tr h="360359">
                <a:tc>
                  <a:txBody>
                    <a:bodyPr/>
                    <a:lstStyle/>
                    <a:p>
                      <a:r>
                        <a:rPr lang="en-US" sz="1500" dirty="0"/>
                        <a:t>Missing values</a:t>
                      </a:r>
                    </a:p>
                  </a:txBody>
                  <a:tcPr anchor="ctr">
                    <a:solidFill>
                      <a:srgbClr val="FEEFE7"/>
                    </a:solidFill>
                  </a:tcPr>
                </a:tc>
                <a:tc>
                  <a:txBody>
                    <a:bodyPr/>
                    <a:lstStyle/>
                    <a:p>
                      <a:pPr algn="l" rtl="0" fontAlgn="base"/>
                      <a:r>
                        <a:rPr lang="en-US" sz="1500" b="0" i="0" dirty="0">
                          <a:solidFill>
                            <a:srgbClr val="000000"/>
                          </a:solidFill>
                          <a:effectLst/>
                          <a:latin typeface="+mn-lt"/>
                        </a:rPr>
                        <a:t>Dropped rows with missing values</a:t>
                      </a:r>
                    </a:p>
                  </a:txBody>
                  <a:tcPr anchor="ctr">
                    <a:solidFill>
                      <a:srgbClr val="FEEFE7"/>
                    </a:solidFill>
                  </a:tcPr>
                </a:tc>
                <a:extLst>
                  <a:ext uri="{0D108BD9-81ED-4DB2-BD59-A6C34878D82A}">
                    <a16:rowId xmlns:a16="http://schemas.microsoft.com/office/drawing/2014/main" val="4132906373"/>
                  </a:ext>
                </a:extLst>
              </a:tr>
              <a:tr h="360359">
                <a:tc>
                  <a:txBody>
                    <a:bodyPr/>
                    <a:lstStyle/>
                    <a:p>
                      <a:r>
                        <a:rPr lang="en-US" sz="1500" dirty="0"/>
                        <a:t>All upper cases for infraction descriptions</a:t>
                      </a:r>
                    </a:p>
                  </a:txBody>
                  <a:tcPr anchor="ctr">
                    <a:solidFill>
                      <a:srgbClr val="FEEFE7"/>
                    </a:solidFill>
                  </a:tcPr>
                </a:tc>
                <a:tc>
                  <a:txBody>
                    <a:bodyPr/>
                    <a:lstStyle/>
                    <a:p>
                      <a:pPr algn="l" rtl="0" fontAlgn="base"/>
                      <a:r>
                        <a:rPr lang="en-US" sz="1500" b="0" i="0" dirty="0">
                          <a:solidFill>
                            <a:srgbClr val="000000"/>
                          </a:solidFill>
                          <a:effectLst/>
                          <a:latin typeface="+mn-lt"/>
                        </a:rPr>
                        <a:t>Reformatted into title case</a:t>
                      </a:r>
                    </a:p>
                  </a:txBody>
                  <a:tcPr anchor="ctr">
                    <a:solidFill>
                      <a:srgbClr val="FEEFE7"/>
                    </a:solidFill>
                  </a:tcPr>
                </a:tc>
                <a:extLst>
                  <a:ext uri="{0D108BD9-81ED-4DB2-BD59-A6C34878D82A}">
                    <a16:rowId xmlns:a16="http://schemas.microsoft.com/office/drawing/2014/main" val="1788577603"/>
                  </a:ext>
                </a:extLst>
              </a:tr>
              <a:tr h="360359">
                <a:tc>
                  <a:txBody>
                    <a:bodyPr/>
                    <a:lstStyle/>
                    <a:p>
                      <a:r>
                        <a:rPr lang="en-US" sz="1500" dirty="0"/>
                        <a:t>Missing unique identifier</a:t>
                      </a:r>
                    </a:p>
                  </a:txBody>
                  <a:tcPr anchor="ctr">
                    <a:solidFill>
                      <a:srgbClr val="F2D0C7"/>
                    </a:solidFill>
                  </a:tcPr>
                </a:tc>
                <a:tc>
                  <a:txBody>
                    <a:bodyPr/>
                    <a:lstStyle/>
                    <a:p>
                      <a:pPr algn="l" rtl="0" fontAlgn="base"/>
                      <a:r>
                        <a:rPr lang="en-US" sz="1500" b="0" i="0" dirty="0">
                          <a:solidFill>
                            <a:srgbClr val="000000"/>
                          </a:solidFill>
                          <a:effectLst/>
                          <a:latin typeface="+mn-lt"/>
                        </a:rPr>
                        <a:t>Reindexed dataset</a:t>
                      </a:r>
                    </a:p>
                  </a:txBody>
                  <a:tcPr anchor="ctr">
                    <a:solidFill>
                      <a:srgbClr val="F2D0C7"/>
                    </a:solidFill>
                  </a:tcPr>
                </a:tc>
                <a:extLst>
                  <a:ext uri="{0D108BD9-81ED-4DB2-BD59-A6C34878D82A}">
                    <a16:rowId xmlns:a16="http://schemas.microsoft.com/office/drawing/2014/main" val="2695547585"/>
                  </a:ext>
                </a:extLst>
              </a:tr>
              <a:tr h="360359">
                <a:tc>
                  <a:txBody>
                    <a:bodyPr/>
                    <a:lstStyle/>
                    <a:p>
                      <a:r>
                        <a:rPr lang="en-US" sz="1500" dirty="0"/>
                        <a:t>Data types are mislabeled</a:t>
                      </a:r>
                    </a:p>
                  </a:txBody>
                  <a:tcPr anchor="ctr">
                    <a:solidFill>
                      <a:srgbClr val="F2D0C7"/>
                    </a:solidFill>
                  </a:tcPr>
                </a:tc>
                <a:tc>
                  <a:txBody>
                    <a:bodyPr/>
                    <a:lstStyle/>
                    <a:p>
                      <a:pPr algn="l" rtl="0" fontAlgn="base"/>
                      <a:r>
                        <a:rPr lang="en-US" sz="1500" b="0" i="0" dirty="0">
                          <a:solidFill>
                            <a:srgbClr val="000000"/>
                          </a:solidFill>
                          <a:effectLst/>
                          <a:latin typeface="+mn-lt"/>
                        </a:rPr>
                        <a:t>Fixed </a:t>
                      </a:r>
                      <a:r>
                        <a:rPr lang="en-US" sz="1500" b="0" i="0" dirty="0" err="1">
                          <a:solidFill>
                            <a:srgbClr val="000000"/>
                          </a:solidFill>
                          <a:effectLst/>
                          <a:latin typeface="+mn-lt"/>
                        </a:rPr>
                        <a:t>infraction_code</a:t>
                      </a:r>
                      <a:r>
                        <a:rPr lang="en-US" sz="1500" b="0" i="0" dirty="0">
                          <a:solidFill>
                            <a:srgbClr val="000000"/>
                          </a:solidFill>
                          <a:effectLst/>
                          <a:latin typeface="+mn-lt"/>
                        </a:rPr>
                        <a:t> as text</a:t>
                      </a:r>
                    </a:p>
                  </a:txBody>
                  <a:tcPr anchor="ctr">
                    <a:solidFill>
                      <a:srgbClr val="F2D0C7"/>
                    </a:solidFill>
                  </a:tcPr>
                </a:tc>
                <a:extLst>
                  <a:ext uri="{0D108BD9-81ED-4DB2-BD59-A6C34878D82A}">
                    <a16:rowId xmlns:a16="http://schemas.microsoft.com/office/drawing/2014/main" val="2084537122"/>
                  </a:ext>
                </a:extLst>
              </a:tr>
            </a:tbl>
          </a:graphicData>
        </a:graphic>
      </p:graphicFrame>
    </p:spTree>
    <p:extLst>
      <p:ext uri="{BB962C8B-B14F-4D97-AF65-F5344CB8AC3E}">
        <p14:creationId xmlns:p14="http://schemas.microsoft.com/office/powerpoint/2010/main" val="252208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4FB568-C336-07BA-1478-054A205C6A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6E06CB-E973-9C21-02C0-43F690E85AC4}"/>
              </a:ext>
            </a:extLst>
          </p:cNvPr>
          <p:cNvSpPr>
            <a:spLocks noGrp="1"/>
          </p:cNvSpPr>
          <p:nvPr>
            <p:ph type="title"/>
          </p:nvPr>
        </p:nvSpPr>
        <p:spPr>
          <a:xfrm>
            <a:off x="960120" y="768096"/>
            <a:ext cx="10268712" cy="3136392"/>
          </a:xfrm>
        </p:spPr>
        <p:txBody>
          <a:bodyPr/>
          <a:lstStyle/>
          <a:p>
            <a:r>
              <a:rPr lang="en-US" dirty="0"/>
              <a:t>Demo</a:t>
            </a:r>
          </a:p>
        </p:txBody>
      </p:sp>
      <p:sp>
        <p:nvSpPr>
          <p:cNvPr id="4" name="Text Placeholder 3">
            <a:extLst>
              <a:ext uri="{FF2B5EF4-FFF2-40B4-BE49-F238E27FC236}">
                <a16:creationId xmlns:a16="http://schemas.microsoft.com/office/drawing/2014/main" id="{488B24EE-92A7-D648-B1CD-B66CBC67FB1A}"/>
              </a:ext>
            </a:extLst>
          </p:cNvPr>
          <p:cNvSpPr>
            <a:spLocks noGrp="1"/>
          </p:cNvSpPr>
          <p:nvPr>
            <p:ph type="body" idx="1"/>
          </p:nvPr>
        </p:nvSpPr>
        <p:spPr>
          <a:xfrm>
            <a:off x="960120" y="4544568"/>
            <a:ext cx="10268712" cy="1545336"/>
          </a:xfrm>
        </p:spPr>
        <p:txBody>
          <a:bodyPr/>
          <a:lstStyle/>
          <a:p>
            <a:r>
              <a:rPr lang="en-US" dirty="0"/>
              <a:t>Built on Power BI </a:t>
            </a:r>
          </a:p>
        </p:txBody>
      </p:sp>
      <p:sp>
        <p:nvSpPr>
          <p:cNvPr id="5" name="TextBox 4">
            <a:extLst>
              <a:ext uri="{FF2B5EF4-FFF2-40B4-BE49-F238E27FC236}">
                <a16:creationId xmlns:a16="http://schemas.microsoft.com/office/drawing/2014/main" id="{935D814B-4AF5-5CAF-B67F-75ADD9385B62}"/>
              </a:ext>
            </a:extLst>
          </p:cNvPr>
          <p:cNvSpPr txBox="1"/>
          <p:nvPr/>
        </p:nvSpPr>
        <p:spPr>
          <a:xfrm>
            <a:off x="960120" y="5443573"/>
            <a:ext cx="6100996" cy="923330"/>
          </a:xfrm>
          <a:prstGeom prst="rect">
            <a:avLst/>
          </a:prstGeom>
          <a:noFill/>
        </p:spPr>
        <p:txBody>
          <a:bodyPr wrap="square">
            <a:spAutoFit/>
          </a:bodyPr>
          <a:lstStyle/>
          <a:p>
            <a:r>
              <a:rPr lang="en-US" i="1" dirty="0"/>
              <a:t>Technical specs</a:t>
            </a:r>
          </a:p>
          <a:p>
            <a:r>
              <a:rPr lang="en-US" dirty="0"/>
              <a:t>3 min 47 sec to refresh dataset</a:t>
            </a:r>
          </a:p>
          <a:p>
            <a:r>
              <a:rPr lang="en-US" dirty="0"/>
              <a:t>csv is 682.1 MB</a:t>
            </a:r>
          </a:p>
        </p:txBody>
      </p:sp>
      <p:pic>
        <p:nvPicPr>
          <p:cNvPr id="7" name="Picture 6" descr="A screenshot of a graph&#10;&#10;Description automatically generated">
            <a:extLst>
              <a:ext uri="{FF2B5EF4-FFF2-40B4-BE49-F238E27FC236}">
                <a16:creationId xmlns:a16="http://schemas.microsoft.com/office/drawing/2014/main" id="{65DBEA88-FFDB-7229-73FD-5B4898478F34}"/>
              </a:ext>
            </a:extLst>
          </p:cNvPr>
          <p:cNvPicPr>
            <a:picLocks noChangeAspect="1"/>
          </p:cNvPicPr>
          <p:nvPr/>
        </p:nvPicPr>
        <p:blipFill>
          <a:blip r:embed="rId2"/>
          <a:stretch>
            <a:fillRect/>
          </a:stretch>
        </p:blipFill>
        <p:spPr>
          <a:xfrm>
            <a:off x="4818232" y="288717"/>
            <a:ext cx="6410600" cy="3615771"/>
          </a:xfrm>
          <a:prstGeom prst="rect">
            <a:avLst/>
          </a:prstGeom>
        </p:spPr>
      </p:pic>
    </p:spTree>
    <p:extLst>
      <p:ext uri="{BB962C8B-B14F-4D97-AF65-F5344CB8AC3E}">
        <p14:creationId xmlns:p14="http://schemas.microsoft.com/office/powerpoint/2010/main" val="4211795672"/>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6DA60BD-0042-4722-B671-D551884D1EED}">
  <ds:schemaRefs>
    <ds:schemaRef ds:uri="http://schemas.microsoft.com/sharepoint/v3/contenttype/forms"/>
  </ds:schemaRefs>
</ds:datastoreItem>
</file>

<file path=customXml/itemProps2.xml><?xml version="1.0" encoding="utf-8"?>
<ds:datastoreItem xmlns:ds="http://schemas.openxmlformats.org/officeDocument/2006/customXml" ds:itemID="{FD85BFFF-2B6E-4D20-8938-61E36B8CFE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C069F72-2015-4FB6-9588-A49CB14BDC12}">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_JuxtaposeVTI</Template>
  <TotalTime>0</TotalTime>
  <Words>779</Words>
  <Application>Microsoft Macintosh PowerPoint</Application>
  <PresentationFormat>Widescreen</PresentationFormat>
  <Paragraphs>132</Paragraphs>
  <Slides>20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Franklin Gothic Demi Cond</vt:lpstr>
      <vt:lpstr>Franklin Gothic Medium</vt:lpstr>
      <vt:lpstr>Wingdings</vt:lpstr>
      <vt:lpstr>JuxtaposeVTI</vt:lpstr>
      <vt:lpstr>PARKING TICKETS  IN TORONTO</vt:lpstr>
      <vt:lpstr>PowerPoint Presentation</vt:lpstr>
      <vt:lpstr>contents</vt:lpstr>
      <vt:lpstr>ABOUT THE CASE</vt:lpstr>
      <vt:lpstr>PowerPoint Presentation</vt:lpstr>
      <vt:lpstr>PowerPoint Presentation</vt:lpstr>
      <vt:lpstr>ABOUT THE DATA</vt:lpstr>
      <vt:lpstr>PREPROCESSING</vt:lpstr>
      <vt:lpstr>Demo</vt:lpstr>
      <vt:lpstr>insights</vt:lpstr>
      <vt:lpstr>Key Findings</vt:lpstr>
      <vt:lpstr>RECOMMENDATIONS</vt:lpstr>
      <vt:lpstr>Add extra fines if the infraction occurs on a high-frequency location. </vt:lpstr>
      <vt:lpstr>Increase number of enforcement officers during Jan, Mar, and Oct and implement rewards system for officers who increase parking ticket revenue in low-frequency months.</vt:lpstr>
      <vt:lpstr>Implement Smart Parking solutions to enhance parking efficiency; allow real-time tracking of parking availability in the city.   </vt:lpstr>
      <vt:lpstr>Smart parking solution  USER JOURNEY</vt:lpstr>
      <vt:lpstr>Grow awareness on the consequences of not paying parking tickets.</vt:lpstr>
      <vt:lpstr>SUMMARY</vt:lpstr>
      <vt:lpstr>TECHNOLOGIES USED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2021-04-27T10:31:44Z</dcterms:created>
  <dcterms:modified xsi:type="dcterms:W3CDTF">2024-01-30T00:17:12Z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