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8:09:5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 2449,'0'0'5616,"0"-3"-5312,0-12 67,-3 8 5234,3 8-5506,0 163 1299,0-269-387,21 107-285,-14 1-669,-1-1 1,1 0-1,0 0 1,0 0-1,0 0 1,0-1-1,0-1 0,0 1 1,0-1-1,14-1 1,18 1 67,291 14 3037,293-14-2228,-257-22-741,-192 7-178,203 4 83,-167 8-90,304 3 82,-223 3-17,112 10 160,-84 0-114,-87-10-84,292 10 10,-235-1 6,108 6 93,355 20 110,-437-33-249,345 12 3,-65-13-21,-335-6 10,-221 2 7,318-9-69,-80 2 47,-207 7 17,568-2-103,-637 2 82,-1-130-362,0 130 414,0 0-24,1 0 1,0 0 0,-1 0 0,1-1-1,-1 1 1,1 0 0,-1 0-1,1 0 1,-1 0 0,1 1 0,0-1-1,-1 0 1,1 0 0,-1 0 0,1 0-1,-1 1 1,1-1 0,-1 0 0,1 0-1,0 1 1,4 14 36,-1-1-1,0 1 1,-2 0-1,3 26 1,2 11 115,-5-41-126,-1 0-1,-1 0 1,0 14 0,0 3-1202,0-52-4508,0 16-1479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8:10:34.1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 4882,'0'0'8207,"-11"0"-4093,237 8-1385,-225-8-2705,1 2-22,-2-2-26,-24 3-1141,-6-4 884,15 0 319,0 1 1,-23 2-1,38 28 901,0 121-333,-4 256 747,-4 7-524,6-385-669,-5 37 0,2-37-80,1 38 0,4 569 643,0-635-709,0 15-46,8 8 49,-6-22-17,-1 1 0,1 0 0,-1 0 0,0 0 1,-1 0-1,1 0 0,0 0 0,0 4 0,-1-4 7,-2 4-201,-8-6 109,-65-1-77,75 0 172,-1 0-10,-1 0-8,-1 0 702,4 0-672,1 1 0,-1 0 0,1 0 0,-1-1 0,1 1 1,0-1-1,-1 1 0,1-1 0,0 0 0,-1 0 0,3 0 0,-1 0 14,19 3 159,-15-3-116,0 1 0,0 0 0,0 1 0,9 2 0,-11-3-48,1 0-1,0 0 1,-1 0-1,1-1 1,-1 0-1,10-1 1,2 0 46,-17 1-35,24 0 100,-15 1-119,15-2-304,-21-3-1430,-12-5-2027,3 6-1245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8:11:05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6 2033,'0'0'14452,"10"0"-14097,249 0 594,-233-3-672,-23 1 127,-16 1-332,-134 1-334,147 27 449,-6 309 907,-6 44-16,-15-62-407,24-294-641,-9 197 282,12-145-76,-15 97 1,6-88 41,4 1 1,5 88 0,2-61-67,-17 91-33,0-1-144,15-117 1,-15 108 0,-9 45 94,15-115-107,-3 64 8,6 446 508,5-120-440,2-269-12,8 6-43,0 0-26,0 469-21,-9-110-237,7-504 168,1 2-53,-10-53-23,-11 62 0,8-59 74,5-46 70,0 0-1,-1 0 1,-1 0-1,0-1 1,-1 1-1,0 0 1,-8 18-1,8-20-11,1 0 0,-1 1 0,1-1 0,1 1 0,0-1 0,1 1 0,0-1-1,2 18 1,-1 5-90,-1-8 74,0-25-32,-30 0-603,10-1 573,0 0 0,-31-8 0,-1-1 203,3 4 1476,59 6-1297,364 6 936,-222-3-880,-151-3-71,-10-2-2813,-16-9-1464,18 7 1015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8:11:13.7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 4962,'6'2'14735,"27"7"-14265,114 6 546,-142-15-1009,-4 0-5,-1 0-1,1 0 1,0 0 0,0 0 0,-1 0 0,1-1-1,0 1 1,0 0 0,-1 1 0,1-1-1,0 0 1,-1 0 0,1 0 0,0 0 0,0 1-1,-1-1 1,1 0 0,0 0 0,-1 1 0,1-1-1,0 1 1,-1-1 0,1 1 0,-1-1 0,1 1-1,-1-1 1,1 1 0,-1-1 0,1 1-1,-1 0 1,1-1 0,-1 1 0,0 0 0,1 0-1,-1 0-113,-18-3-1352,-1 1 1105,-19 2 0,-10 1 471,48-2 104,3 689 2447,-3-688-2623,-30-14-630,26 13 607,-1-1 0,1 1 0,0-1 1,0 0-1,0 0 0,-1 0 0,1-1 0,0 1 0,1-1 0,-1 0 0,-7-5 1,-3 3 246,13 5 274,10-1-316,262 0 1336,-270 0-1219,-5-16-8834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8:11:2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5891,'0'0'9983,"0"11"-8209,0 284 1065,0-294-2861,0-3-474,3-139 379,20 141 1048,136 11 768,-122-11-1540,6-1 184,82 10 1,-27 7-112,-63-10-100,-1-3 0,1 0 0,60-5 0,-24 0-81,-18 2-43,77-10 0,104-17 224,29 18 151,-203 10-115,-59-1-260,0 0-9,1 1-1,0 0 0,0-1 1,0 0-1,0 1 0,0-1 1,0 0-1,0 0 1,0 0-1,3 0 0,1 0-7,40 6-8,-13 0-62,53 0-1,-57-3-8,-23-2-356,0 0-1,0 0 1,0-1-1,10 0 1,-16-31-228,-6-105 453,6 117 214,0 18 26,0 309 2575,0-308-2570,3 22 353,0 10-173,-1-32-169,-1 0-21,-1-1-169,1 1 67,0-1 0,-1 0-1,1 0 1,-1 0 0,1 1 0,-1-1 0,1 0-1,-1 0 1,0 0 0,1 0 0,-1 0 0,0 0-1,0 0 1,1 0 0,-1 0 0,0 0-1,0 0 1,0 0 0,-1-1 0,1-31-3242,0 22-1610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8:29:1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 4738,'2'-3'10436,"-3"3"-10376,197 0 1098,-195 0-1129,1 0-1019,-5 0 606,-18-4 343,-38-3-297,59 7 565,-4 71 623,-2 0 0,-20 81 0,24-132-831,1-1 0,0 0 0,3 23 1,0 5 346,-1-15-273,0-14 209,-3 36 0,1-54-316,-5 1 11,-1-1-1,0 1 1,1 0-1,-14 5 1,15-4 1,-1-1-1,0 1 1,0-1-1,-12 1 1,-14 2 118,29-2-34,21 0-40,228-2 1599,-239-1-2506,-20-6-4017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8:32:01.6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57 5907,'0'0'8700,"0"13"-7937,0 101 1390,0 1-1193,0-216-618,30 101 631,516-14-236,-32 7 321,-313 9-473,-47-1-510,163-3 66,-88-9 15,155-4 184,-33-1-369,-8 2 10,471 11 310,-661-3-114,-67 2 28,803-7 459,-788 11-768,-29 5-37,-18 3-196,72-8-1261,-126-30 1404,0 1-60,0 29 163,0-33-111,0 16 204,0 16 599,0 24-396,-12 253 1342,12-276-1250,0-5-2165,0-22-1403,0 19-581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8:41:0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6 336,'0'0'9973,"10"-1"-1810,37-1-7901,91 2 103,-137 0-247,-31-2-174,-32 2-118,62 31 300,0 131 338,-11-108-408,11-20 1051,-28-34-1021,-26 0 799,84 0-765,184 0 126,-213 0-83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8:41:2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2673,'0'0'8994,"33"0"-5980,75 0-1352,-108 0-1651,-30 0-4343,-11 0 7237,41 28-1547,0 132 253,6-59-1109,-1-16-348,-5-84-95,-38 1 91,-5-2 247,67 0-344,87 0 110,-110 0-75,13 0 155,-9 0-261,7 0 528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DB180-A7B9-7C19-4D30-965703792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AC8CA0-9A2E-A9D6-7999-21898F505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F9FB8-D15E-BB5C-7FF8-E8A7D40A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ADB75E-F79A-7011-F931-24D405B5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B4AA57-CDD3-779D-91EB-9BEEB1E0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29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0BB1F-F698-FA77-F8ED-74D8E6EF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92361B-1ABA-A4E9-0748-742D49161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129796-B2B4-5EC4-A8CC-24F958D8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87402-F235-3CD6-2FE0-D7D26675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38A8F8-8B32-DC3C-760A-F8576700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44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78C3CC-1443-3E70-C391-06358DDBC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63FBDD-BAAD-BAAC-545A-8C4A65A17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50976B-CA1C-7965-98A6-807D1CF9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DB5154-B7B0-834A-A5A5-3C0AA594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55EE15-6EDD-5301-056D-C698A480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1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5A991-99DA-D8D9-158A-6C3F8CD8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7480D0-EC2E-AE0A-F1EC-FA2CB601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E8AF98-9BCC-B451-F935-FD843304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30F2B-6C25-D702-831B-EECEC533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839D37-791D-3679-7B0A-07E4A194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21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669C-844F-D826-37C8-C2174765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14F957-7DF0-14AA-515A-ED15F974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C4861-3AD8-70D2-70F9-1FBCD302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9F996C-0748-9D76-A3DB-A0346A4D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8E5402-A74F-7993-9E90-57F0135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0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6B6F1-1A81-D662-5B77-E0CC9C1E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9084D2-F176-92F5-3E72-C2CFB8AE0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3FCA09-2ECE-379E-F22D-0B2F1C9E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F530AB-8C3E-D04A-DCC6-5FABBAEA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A4424B-9DB7-996E-EAD9-4D47F27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880C06-1A1F-F37A-4F8F-3C3795DB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10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77480-9DD8-2804-4F76-4C2BF4DB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71F99E-D1AB-7833-4FB2-7B207F32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324C44-BE88-0667-5C09-D247E677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6FF9C6-FBEB-5490-3FBA-700976BDB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34DE8F3-280D-70C4-4791-F0512E507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12914B-C362-6749-E7C2-D406608A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E7ABB0-2F70-07BF-F226-CED44AA7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81CCA94-2BE2-9158-D0C8-2683BA03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3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FFAB0-21D1-6EA8-F9AF-E691ABE9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52963F-E8AB-F6B3-0872-ACC54E09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1E44C98-6AC9-DB5C-6ECB-4FE435B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30E8A2-8018-F459-D010-0A3F8341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1A1679-7DA5-3425-486D-894346AE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804146-A91F-8875-A163-E618416C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BF441E-FE23-2B40-4684-83BDEF4D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49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65850-4C07-0AA7-54C4-6C9FD918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A9712F-84CB-5899-B239-B1B44C9E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18729A-51DF-4923-F6E9-7ECD9AE4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873F3C-2357-6C98-7C85-CB33060C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51B543-B089-6DBB-3B78-4CEA4370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1B4919-9AAE-C0BF-FB99-4EBDB2CA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74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20BDC-EC9E-4E9A-849E-908311F7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CFD1CC-BDE0-6446-670E-40526073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C8BADC-3270-22BD-FBD3-D81C11DC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79672-325A-4CC9-FC56-875349AB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297130-64E8-28FF-DC05-B045EEB3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28D0F1-4E8D-BEEC-2823-7FD7FABA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4E92EA-D863-9D2D-68CE-8F337B07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201DD8-1431-D0F3-CA9E-374B5865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E9669-A120-8CF8-3F50-A4330BEC5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7E02-2811-43A1-B722-D9E6E73C59E3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B734E9-93EA-6D1C-9408-B0A6C4D3F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EB37E8-E006-72F2-12D8-60E3080B6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034A-9A85-41AD-B8ED-17A8A174B7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C4B107-397B-8E11-F45E-2A8A6D2E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2" y="0"/>
            <a:ext cx="412811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7E61EB5C-93CE-2349-E5DA-DA5E2CC9C222}"/>
                  </a:ext>
                </a:extLst>
              </p14:cNvPr>
              <p14:cNvContentPartPr/>
              <p14:nvPr/>
            </p14:nvContentPartPr>
            <p14:xfrm>
              <a:off x="4437050" y="3860327"/>
              <a:ext cx="3314160" cy="9684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7E61EB5C-93CE-2349-E5DA-DA5E2CC9C2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8050" y="3851327"/>
                <a:ext cx="33318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8161A1ED-89E2-D41B-AA54-FAB1BEF87769}"/>
                  </a:ext>
                </a:extLst>
              </p14:cNvPr>
              <p14:cNvContentPartPr/>
              <p14:nvPr/>
            </p14:nvContentPartPr>
            <p14:xfrm>
              <a:off x="6042650" y="2644247"/>
              <a:ext cx="82800" cy="70020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8161A1ED-89E2-D41B-AA54-FAB1BEF877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3650" y="2635607"/>
                <a:ext cx="10044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348B231A-B129-CB97-70FC-3A83BD09651F}"/>
                  </a:ext>
                </a:extLst>
              </p14:cNvPr>
              <p14:cNvContentPartPr/>
              <p14:nvPr/>
            </p14:nvContentPartPr>
            <p14:xfrm>
              <a:off x="3747290" y="332327"/>
              <a:ext cx="207000" cy="259308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348B231A-B129-CB97-70FC-3A83BD0965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8290" y="323327"/>
                <a:ext cx="224640" cy="26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BD0A1AE0-2436-7D74-4B7E-EA12D9A534C0}"/>
                  </a:ext>
                </a:extLst>
              </p14:cNvPr>
              <p14:cNvContentPartPr/>
              <p14:nvPr/>
            </p14:nvContentPartPr>
            <p14:xfrm>
              <a:off x="3861770" y="34967"/>
              <a:ext cx="101520" cy="26280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BD0A1AE0-2436-7D74-4B7E-EA12D9A534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53130" y="26327"/>
                <a:ext cx="119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2DF5FCE2-71E7-BCE7-A62C-28EC8E587004}"/>
                  </a:ext>
                </a:extLst>
              </p14:cNvPr>
              <p14:cNvContentPartPr/>
              <p14:nvPr/>
            </p14:nvContentPartPr>
            <p14:xfrm>
              <a:off x="7350170" y="308927"/>
              <a:ext cx="638640" cy="13140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2DF5FCE2-71E7-BCE7-A62C-28EC8E5870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41530" y="300287"/>
                <a:ext cx="656280" cy="149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F74DF6D-F31C-D782-37CD-E89C8D008855}"/>
              </a:ext>
            </a:extLst>
          </p:cNvPr>
          <p:cNvSpPr txBox="1"/>
          <p:nvPr/>
        </p:nvSpPr>
        <p:spPr>
          <a:xfrm>
            <a:off x="4127023" y="3644883"/>
            <a:ext cx="1417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FF0000"/>
                </a:solidFill>
              </a:rPr>
              <a:t>88% della pagina, max 700px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323800B-1AA2-0E94-5250-DCD0D550C7EF}"/>
              </a:ext>
            </a:extLst>
          </p:cNvPr>
          <p:cNvSpPr txBox="1"/>
          <p:nvPr/>
        </p:nvSpPr>
        <p:spPr>
          <a:xfrm>
            <a:off x="3232218" y="1442514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rgbClr val="FF0000"/>
                </a:solidFill>
              </a:rPr>
              <a:t>400px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4423964-CAC5-7178-EEC6-7B64E5C89792}"/>
              </a:ext>
            </a:extLst>
          </p:cNvPr>
          <p:cNvSpPr txBox="1"/>
          <p:nvPr/>
        </p:nvSpPr>
        <p:spPr>
          <a:xfrm>
            <a:off x="3261131" y="47566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5"/>
                </a:solidFill>
              </a:rPr>
              <a:t>60px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6A39751-BAF2-AC0F-D7CD-EA450F1A7CE7}"/>
              </a:ext>
            </a:extLst>
          </p:cNvPr>
          <p:cNvSpPr txBox="1"/>
          <p:nvPr/>
        </p:nvSpPr>
        <p:spPr>
          <a:xfrm>
            <a:off x="7182281" y="423892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7% della pagina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E64BC078-5648-F3C5-AF89-17B6AF01849E}"/>
                  </a:ext>
                </a:extLst>
              </p14:cNvPr>
              <p14:cNvContentPartPr/>
              <p14:nvPr/>
            </p14:nvContentPartPr>
            <p14:xfrm>
              <a:off x="7761290" y="3785807"/>
              <a:ext cx="97920" cy="205200"/>
            </p14:xfrm>
          </p:contentPart>
        </mc:Choice>
        <mc:Fallback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E64BC078-5648-F3C5-AF89-17B6AF0184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52650" y="3776807"/>
                <a:ext cx="115560" cy="22284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F1BF2D-AD56-2E7E-92E2-6D373C3D1945}"/>
              </a:ext>
            </a:extLst>
          </p:cNvPr>
          <p:cNvSpPr txBox="1"/>
          <p:nvPr/>
        </p:nvSpPr>
        <p:spPr>
          <a:xfrm>
            <a:off x="7818157" y="3752605"/>
            <a:ext cx="48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20px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2BABE194-7B7B-671C-0179-A0609D1F0847}"/>
                  </a:ext>
                </a:extLst>
              </p14:cNvPr>
              <p14:cNvContentPartPr/>
              <p14:nvPr/>
            </p14:nvContentPartPr>
            <p14:xfrm>
              <a:off x="5165330" y="1153127"/>
              <a:ext cx="1931400" cy="10836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2BABE194-7B7B-671C-0179-A0609D1F08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56690" y="1144487"/>
                <a:ext cx="194904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B8199B3-A958-223C-9BC0-5BDDDACDCDCA}"/>
              </a:ext>
            </a:extLst>
          </p:cNvPr>
          <p:cNvSpPr txBox="1"/>
          <p:nvPr/>
        </p:nvSpPr>
        <p:spPr>
          <a:xfrm>
            <a:off x="5606016" y="891048"/>
            <a:ext cx="1576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92D050"/>
                </a:solidFill>
              </a:rPr>
              <a:t>Dimensione font: 3em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61D88C3-F5DE-B51E-0919-6D170CAE0C51}"/>
              </a:ext>
            </a:extLst>
          </p:cNvPr>
          <p:cNvSpPr txBox="1"/>
          <p:nvPr/>
        </p:nvSpPr>
        <p:spPr>
          <a:xfrm>
            <a:off x="5922235" y="2427696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100px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D6AD17E-7C88-BC07-DF69-5A40A253B22C}"/>
                  </a:ext>
                </a:extLst>
              </p14:cNvPr>
              <p14:cNvContentPartPr/>
              <p14:nvPr/>
            </p14:nvContentPartPr>
            <p14:xfrm>
              <a:off x="4379833" y="4456861"/>
              <a:ext cx="92520" cy="10152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D6AD17E-7C88-BC07-DF69-5A40A253B22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0833" y="4448221"/>
                <a:ext cx="1101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923FF0C9-2638-9C1C-F0DA-9AF1A84F365D}"/>
                  </a:ext>
                </a:extLst>
              </p14:cNvPr>
              <p14:cNvContentPartPr/>
              <p14:nvPr/>
            </p14:nvContentPartPr>
            <p14:xfrm>
              <a:off x="6177673" y="4000741"/>
              <a:ext cx="60840" cy="13608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923FF0C9-2638-9C1C-F0DA-9AF1A84F365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69033" y="3991741"/>
                <a:ext cx="78480" cy="153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4B7037F-7096-E8E8-8B85-5628F79CB133}"/>
              </a:ext>
            </a:extLst>
          </p:cNvPr>
          <p:cNvSpPr txBox="1"/>
          <p:nvPr/>
        </p:nvSpPr>
        <p:spPr>
          <a:xfrm>
            <a:off x="6198974" y="3968483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1,5% della pagina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5546942-9671-A470-B907-46B33C6117E7}"/>
              </a:ext>
            </a:extLst>
          </p:cNvPr>
          <p:cNvSpPr txBox="1"/>
          <p:nvPr/>
        </p:nvSpPr>
        <p:spPr>
          <a:xfrm>
            <a:off x="4031942" y="4399899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20px</a:t>
            </a:r>
          </a:p>
        </p:txBody>
      </p:sp>
    </p:spTree>
    <p:extLst>
      <p:ext uri="{BB962C8B-B14F-4D97-AF65-F5344CB8AC3E}">
        <p14:creationId xmlns:p14="http://schemas.microsoft.com/office/powerpoint/2010/main" val="3418392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Costarella</dc:creator>
  <cp:lastModifiedBy>Luigi Costarella</cp:lastModifiedBy>
  <cp:revision>1</cp:revision>
  <dcterms:created xsi:type="dcterms:W3CDTF">2023-03-27T18:03:19Z</dcterms:created>
  <dcterms:modified xsi:type="dcterms:W3CDTF">2023-03-27T18:43:33Z</dcterms:modified>
</cp:coreProperties>
</file>