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7">
          <p15:clr>
            <a:srgbClr val="9AA0A6"/>
          </p15:clr>
        </p15:guide>
        <p15:guide id="2" pos="5533">
          <p15:clr>
            <a:srgbClr val="9AA0A6"/>
          </p15:clr>
        </p15:guide>
        <p15:guide id="3" orient="horz" pos="227">
          <p15:clr>
            <a:srgbClr val="9AA0A6"/>
          </p15:clr>
        </p15:guide>
        <p15:guide id="4" orient="horz" pos="3013">
          <p15:clr>
            <a:srgbClr val="9AA0A6"/>
          </p15:clr>
        </p15:guide>
        <p15:guide id="5" orient="horz" pos="567">
          <p15:clr>
            <a:srgbClr val="9AA0A6"/>
          </p15:clr>
        </p15:guide>
        <p15:guide id="6" orient="horz" pos="2750">
          <p15:clr>
            <a:srgbClr val="9AA0A6"/>
          </p15:clr>
        </p15:guide>
        <p15:guide id="7" orient="horz" pos="17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/>
        <p:guide pos="5533"/>
        <p:guide pos="227" orient="horz"/>
        <p:guide pos="3013" orient="horz"/>
        <p:guide pos="567" orient="horz"/>
        <p:guide pos="2750" orient="horz"/>
        <p:guide pos="17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8786f66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8786f66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7317f7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7317f7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01c3012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01c3012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1c3012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1c3012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2575" y="770850"/>
            <a:ext cx="72039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Oktoberfest</a:t>
            </a:r>
            <a:endParaRPr b="1" i="1" sz="4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96700" y="4583400"/>
            <a:ext cx="19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Lucia Costilla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75" y="983175"/>
            <a:ext cx="4173076" cy="2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996900" y="4583400"/>
            <a:ext cx="19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Lucia Costilla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20125" y="253500"/>
            <a:ext cx="536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Gathering Information - Extraction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5925" y="1488300"/>
            <a:ext cx="67830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Firstly I've got the Oktoberfest Dataframe from Kaggle with information provided directly from a public source from Munich government.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Once I've that, I analysed which could be the reasons why the beer consumption was reduced some years. After </a:t>
            </a: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careful</a:t>
            </a: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 consideration, I drive the conclusion that some external causes could influence the beer consumption.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Therefore I've scrapped a weather web in order to get the registers of the weather yearly from 2000 until 2019. As I've noticed that there was not a clear relation between that information I've decided to scrapp another web with the information about </a:t>
            </a: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terrorist</a:t>
            </a:r>
            <a:r>
              <a:rPr lang="es" sz="1200">
                <a:solidFill>
                  <a:srgbClr val="C9D1D9"/>
                </a:solidFill>
                <a:highlight>
                  <a:srgbClr val="0D1117"/>
                </a:highlight>
              </a:rPr>
              <a:t> attacks during the same period.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566475" y="226275"/>
            <a:ext cx="55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98050" y="306838"/>
            <a:ext cx="49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Roboto"/>
                <a:ea typeface="Roboto"/>
                <a:cs typeface="Roboto"/>
                <a:sym typeface="Roboto"/>
              </a:rPr>
              <a:t>ETL - Transforming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3950" y="1503200"/>
            <a:ext cx="74589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After I've got the 3 dataframes, I've started to clean them to get the correct information when forwarding the information into SQL.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 Firstly, I've imported the Oktoberfest csv and drop some unnecessary </a:t>
            </a:r>
            <a:r>
              <a:rPr lang="es" sz="1200">
                <a:solidFill>
                  <a:schemeClr val="dk1"/>
                </a:solidFill>
              </a:rPr>
              <a:t>columns</a:t>
            </a:r>
            <a:r>
              <a:rPr lang="es" sz="1200">
                <a:solidFill>
                  <a:schemeClr val="dk1"/>
                </a:solidFill>
              </a:rPr>
              <a:t> and rows.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 After checking the shape of the </a:t>
            </a:r>
            <a:r>
              <a:rPr lang="es" sz="1200">
                <a:solidFill>
                  <a:schemeClr val="dk1"/>
                </a:solidFill>
              </a:rPr>
              <a:t>different</a:t>
            </a:r>
            <a:r>
              <a:rPr lang="es" sz="1200">
                <a:solidFill>
                  <a:schemeClr val="dk1"/>
                </a:solidFill>
              </a:rPr>
              <a:t> DataFrames and the information included in them, I've started to clean dirty columns. That means eliminating </a:t>
            </a:r>
            <a:r>
              <a:rPr lang="es" sz="1200">
                <a:solidFill>
                  <a:schemeClr val="dk1"/>
                </a:solidFill>
              </a:rPr>
              <a:t>unnecessary</a:t>
            </a:r>
            <a:r>
              <a:rPr lang="es" sz="1200">
                <a:solidFill>
                  <a:schemeClr val="dk1"/>
                </a:solidFill>
              </a:rPr>
              <a:t> columns or re-naming them in order to be easier to work with those.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 Lastly checking which </a:t>
            </a:r>
            <a:r>
              <a:rPr lang="es" sz="1200">
                <a:solidFill>
                  <a:schemeClr val="dk1"/>
                </a:solidFill>
              </a:rPr>
              <a:t>information</a:t>
            </a:r>
            <a:r>
              <a:rPr lang="es" sz="1200">
                <a:solidFill>
                  <a:schemeClr val="dk1"/>
                </a:solidFill>
              </a:rPr>
              <a:t> was important to join in SQL as they have the same information.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 Onced I've finished with the "cleaning" part, I've imported certain libraries that helped me to migrate the information to sql and transforming the data worked in Jupyter Notebook into CSVs.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 → Load (SQL)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5" y="1342225"/>
            <a:ext cx="75057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75" y="3147425"/>
            <a:ext cx="6581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881400" y="660825"/>
            <a:ext cx="26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Primary Key: Year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308250" y="1940925"/>
            <a:ext cx="279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996900" y="4583400"/>
            <a:ext cx="19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Lucia Costilla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3B3E5"/>
      </a:accent1>
      <a:accent2>
        <a:srgbClr val="30B39D"/>
      </a:accent2>
      <a:accent3>
        <a:srgbClr val="EB5A3E"/>
      </a:accent3>
      <a:accent4>
        <a:srgbClr val="846CAE"/>
      </a:accent4>
      <a:accent5>
        <a:srgbClr val="EF8C02"/>
      </a:accent5>
      <a:accent6>
        <a:srgbClr val="A3CF6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