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7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2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5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5" name="Immagine 44" descr="Immagine che contiene testo, interni, pavimento, magazzino&#10;&#10;Descrizione generata automaticamente">
            <a:extLst>
              <a:ext uri="{FF2B5EF4-FFF2-40B4-BE49-F238E27FC236}">
                <a16:creationId xmlns:a16="http://schemas.microsoft.com/office/drawing/2014/main" id="{F005539A-1658-4347-B10C-A353895A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2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C990AF-3C86-474A-BEA7-F1386117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" y="5831153"/>
            <a:ext cx="11308080" cy="526644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it-IT" sz="1700" dirty="0"/>
              <a:t>Bonfissuto Luca, Cassina Giorgio, Facciani Alessandro, Kazakevych Vladyslav, Marelli Samuele, Sala Tesciat Kevin</a:t>
            </a:r>
          </a:p>
        </p:txBody>
      </p:sp>
      <p:pic>
        <p:nvPicPr>
          <p:cNvPr id="10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2DFEC217-C4B0-41B1-9B1C-9B9D170C4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2982524"/>
            <a:ext cx="5541640" cy="173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C5760-596B-44F2-A8E5-6FD31E24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9300"/>
            <a:ext cx="10668000" cy="1524000"/>
          </a:xfrm>
        </p:spPr>
        <p:txBody>
          <a:bodyPr/>
          <a:lstStyle/>
          <a:p>
            <a:pPr algn="ctr"/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572D5-2854-47AE-B9CC-F08AA3A2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357140"/>
            <a:ext cx="10668000" cy="12322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/>
              <a:t>Il nostro progetto consiste nello sviluppo di un software che consenta di gestire un magazzino in tutti i suoi aspetti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174663E-37C0-4CB4-BE6B-427CB5390F4F}"/>
              </a:ext>
            </a:extLst>
          </p:cNvPr>
          <p:cNvSpPr txBox="1">
            <a:spLocks/>
          </p:cNvSpPr>
          <p:nvPr/>
        </p:nvSpPr>
        <p:spPr>
          <a:xfrm>
            <a:off x="572588" y="2841685"/>
            <a:ext cx="11046823" cy="16623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/>
              <a:t>Sarà in grado di fornire un’interfaccia ai dipendenti dell’azienda che potranno visionare lo stato del magazzino, controllare la quantità di prodotti disponibili e in caso ordinarne uno stock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578120-DD1A-4159-B103-4603CAEF31A7}"/>
              </a:ext>
            </a:extLst>
          </p:cNvPr>
          <p:cNvSpPr txBox="1"/>
          <p:nvPr/>
        </p:nvSpPr>
        <p:spPr>
          <a:xfrm>
            <a:off x="762000" y="3110989"/>
            <a:ext cx="10668000" cy="1123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it-IT" sz="2800" dirty="0">
                <a:solidFill>
                  <a:schemeClr val="tx1">
                    <a:alpha val="70000"/>
                  </a:schemeClr>
                </a:solidFill>
              </a:rPr>
              <a:t>Sarà in grado di fornire un’interfaccia ai clienti dell’azienda che potranno visionare i prodotti disponibili e acquistarli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8F4AAA-5399-4983-A8A2-215C5D3575F2}"/>
              </a:ext>
            </a:extLst>
          </p:cNvPr>
          <p:cNvSpPr txBox="1"/>
          <p:nvPr/>
        </p:nvSpPr>
        <p:spPr>
          <a:xfrm>
            <a:off x="572587" y="2980344"/>
            <a:ext cx="110468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alpha val="70000"/>
                  </a:schemeClr>
                </a:solidFill>
              </a:rPr>
              <a:t>Fornirà ai magazzinieri preposti allo stoccaggio dei prodotti in magazzino un applicativo intuitivo e utilizzabile da telefono/pc per capire dove collocare i prodotti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F45810-A6BE-452F-A144-C034A766CD3E}"/>
              </a:ext>
            </a:extLst>
          </p:cNvPr>
          <p:cNvSpPr txBox="1"/>
          <p:nvPr/>
        </p:nvSpPr>
        <p:spPr>
          <a:xfrm>
            <a:off x="572587" y="3023056"/>
            <a:ext cx="110468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alpha val="70000"/>
                  </a:schemeClr>
                </a:solidFill>
              </a:rPr>
              <a:t>Fornirà ai magazzinieri preposti al prelievo dei prodotti acquistati un applicativo intuitivo e utilizzabile da telefono/pc per capire dove prelevare i prodotti</a:t>
            </a:r>
          </a:p>
        </p:txBody>
      </p:sp>
      <p:pic>
        <p:nvPicPr>
          <p:cNvPr id="10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BF849F06-54EB-484C-A650-06292F06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" y="6258377"/>
            <a:ext cx="1601755" cy="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1465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0"/>
      <p:bldP spid="7" grpId="1"/>
      <p:bldP spid="11" grpId="0"/>
      <p:bldP spid="11" grpId="1"/>
      <p:bldP spid="13" grpId="0"/>
      <p:bldP spid="13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C4326-E78B-438D-A88D-E46A1C30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Suddivisione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485F5-4962-4165-A8EE-35CEAF2A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4748"/>
            <a:ext cx="10668000" cy="2390503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Abbiamo pensato di dividere il team in piccoli sottogruppi, in modo che ognuno si occupasse dello sviluppo e dell’implementazione di un ambito a lui ben noto in modo da ottenere il massimo da ciascun componente</a:t>
            </a:r>
          </a:p>
        </p:txBody>
      </p:sp>
      <p:pic>
        <p:nvPicPr>
          <p:cNvPr id="5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F12FEE7C-F8AD-4185-880C-5F2F2BAC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" y="6258377"/>
            <a:ext cx="1601755" cy="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5DD314-FC41-4FE1-A2A6-543F6A024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6" r="34062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8596D-E0F6-418B-B3E2-F4E82073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287486"/>
            <a:ext cx="5334000" cy="152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Dello sviluppo del database si occuperà Facciani Alessandro che ha molta esperienza in questo campo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43AE43-0017-4746-B05F-50789677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63486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SVILUPPO DATABASE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95F109-8E9A-4798-B2BE-1D1A35CF7C02}"/>
              </a:ext>
            </a:extLst>
          </p:cNvPr>
          <p:cNvSpPr txBox="1"/>
          <p:nvPr/>
        </p:nvSpPr>
        <p:spPr>
          <a:xfrm>
            <a:off x="461553" y="1571893"/>
            <a:ext cx="64965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Il database conterrà le informazioni riguardanti il magazzino, in esso saranno contenuti diversi dati: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tutti i prodotti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posizione dei vari prodotti nel magazzino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quantità dei prodotti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elenco dei fornitori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ordini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elenco clienti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4ED54160-647A-4D71-A146-EB8301BB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318" y="6249392"/>
            <a:ext cx="1771414" cy="5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252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0013 -0.25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/>
      <p:bldP spid="2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644495B-6307-4205-B860-4C0FDC973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8" r="10237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96310D42-81AB-46C2-8394-C31711CEB0F3}"/>
              </a:ext>
            </a:extLst>
          </p:cNvPr>
          <p:cNvSpPr txBox="1">
            <a:spLocks/>
          </p:cNvSpPr>
          <p:nvPr/>
        </p:nvSpPr>
        <p:spPr>
          <a:xfrm>
            <a:off x="762000" y="2460174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dirty="0"/>
              <a:t>Dello sviluppo delle applicazioni utilizzate dai magazzinieri si occuperanno Bonfissuto Luca e Marelli Samuele che hanno buona conoscenza nella stesura di programmi efficienti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355EC207-0FF0-44EA-B95A-CC278448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6174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SVILUPPO APPLICAZIONI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33886E-5C31-4E8C-8731-1FEECF8B115E}"/>
              </a:ext>
            </a:extLst>
          </p:cNvPr>
          <p:cNvSpPr txBox="1"/>
          <p:nvPr/>
        </p:nvSpPr>
        <p:spPr>
          <a:xfrm>
            <a:off x="762000" y="2276014"/>
            <a:ext cx="5423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Le applicazioni faciliteranno lo stoccaggio e il prelievo dei prodotti.</a:t>
            </a:r>
          </a:p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Ogni prodotto e ogni ordine sarà infatti contraddistinto da un codice QR che, scansionato, fornirà i dettagli del prodotto, tra cui il posizionamento nel magazzino. Ciò renderà il lavoro dei magazzinieri più veloce ed intuitivo</a:t>
            </a:r>
          </a:p>
        </p:txBody>
      </p:sp>
      <p:pic>
        <p:nvPicPr>
          <p:cNvPr id="8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701E7730-E7AB-46E4-8A45-FDFEE508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" y="6258377"/>
            <a:ext cx="1601755" cy="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13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00104 -0.0659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3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6F6C0A-76E3-4586-A9D3-3A88A44C3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6" r="19499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44274CF-21CF-4B56-BE6C-AFD3AAF8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58" y="2468881"/>
            <a:ext cx="5334000" cy="3304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Dello sviluppo dell’interfaccia web si occuperanno Cassina Giorgio e Kazakevych Vladyslav, molto accurati sia nella stesura del codice sia nella grafica che sarà poi destinata all’utilizzo quotidiano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38053501-939C-4329-B51D-6F66BE3ACE31}"/>
              </a:ext>
            </a:extLst>
          </p:cNvPr>
          <p:cNvSpPr txBox="1">
            <a:spLocks/>
          </p:cNvSpPr>
          <p:nvPr/>
        </p:nvSpPr>
        <p:spPr>
          <a:xfrm>
            <a:off x="6281058" y="737491"/>
            <a:ext cx="5334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SVILUPPO WEB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140B41-4E23-4A0F-BE7A-779285A94211}"/>
              </a:ext>
            </a:extLst>
          </p:cNvPr>
          <p:cNvSpPr txBox="1"/>
          <p:nvPr/>
        </p:nvSpPr>
        <p:spPr>
          <a:xfrm>
            <a:off x="5910943" y="2559785"/>
            <a:ext cx="6087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Il sito fornirà l’interfaccia del database che consentirà l’accesso alla lista di prodotti e, a seconda di chi vi accede, di acquistarli dai fornitori o dall’azienda stessa. Consentirà inoltre agli utenti di cercare i prodotti per nome e di vedere tutte le loro specifiche</a:t>
            </a:r>
          </a:p>
        </p:txBody>
      </p:sp>
      <p:pic>
        <p:nvPicPr>
          <p:cNvPr id="13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D544487F-785B-41D9-BAE9-9CE767D3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590" y="6324372"/>
            <a:ext cx="1601755" cy="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5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34B207-1815-431C-8945-845E57693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797"/>
          <a:stretch/>
        </p:blipFill>
        <p:spPr>
          <a:xfrm>
            <a:off x="-8" y="779409"/>
            <a:ext cx="5948805" cy="6085620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F1E1957-5B09-4111-AA4A-C5ADE6FF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98" y="1057453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FREELANCE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970249-ECA1-4F70-93DF-293E470BD49B}"/>
              </a:ext>
            </a:extLst>
          </p:cNvPr>
          <p:cNvSpPr txBox="1"/>
          <p:nvPr/>
        </p:nvSpPr>
        <p:spPr>
          <a:xfrm>
            <a:off x="6403398" y="2780729"/>
            <a:ext cx="5423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Utilizzeremo freelance qualificati che ci aiuteranno a completare il progetto nei tempi stabiliti, dandoci una mano qualora sorgano problemi nello sviluppo</a:t>
            </a:r>
          </a:p>
        </p:txBody>
      </p:sp>
      <p:pic>
        <p:nvPicPr>
          <p:cNvPr id="8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AB49E10D-55CB-4FB7-B83F-55C62A84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3" y="6314362"/>
            <a:ext cx="1601755" cy="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17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BBF29-D3D0-455E-8E9A-85132051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0080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DIAGRAMMA DI GANTT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1E912A-F7DA-4D8F-A3DD-3C743F0C6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43"/>
          <a:stretch/>
        </p:blipFill>
        <p:spPr>
          <a:xfrm>
            <a:off x="0" y="2675952"/>
            <a:ext cx="12192000" cy="2411787"/>
          </a:xfrm>
          <a:prstGeom prst="rect">
            <a:avLst/>
          </a:prstGeom>
        </p:spPr>
      </p:pic>
      <p:pic>
        <p:nvPicPr>
          <p:cNvPr id="6" name="Picture 2" descr="https://media.discordapp.net/attachments/909033749348487178/911307392866713630/owo.png">
            <a:extLst>
              <a:ext uri="{FF2B5EF4-FFF2-40B4-BE49-F238E27FC236}">
                <a16:creationId xmlns:a16="http://schemas.microsoft.com/office/drawing/2014/main" id="{260D071C-36CB-4F4D-9DE7-4581BDD9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" y="6283235"/>
            <a:ext cx="1601755" cy="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55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8E29E7"/>
      </a:accent1>
      <a:accent2>
        <a:srgbClr val="4F3DDC"/>
      </a:accent2>
      <a:accent3>
        <a:srgbClr val="2962E7"/>
      </a:accent3>
      <a:accent4>
        <a:srgbClr val="179FD5"/>
      </a:accent4>
      <a:accent5>
        <a:srgbClr val="22C1AC"/>
      </a:accent5>
      <a:accent6>
        <a:srgbClr val="15C564"/>
      </a:accent6>
      <a:hlink>
        <a:srgbClr val="34999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404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Presentazione standard di PowerPoint</vt:lpstr>
      <vt:lpstr>Descrizione del progetto</vt:lpstr>
      <vt:lpstr>Suddivisione dei compiti</vt:lpstr>
      <vt:lpstr>SVILUPPO DATABASE</vt:lpstr>
      <vt:lpstr>SVILUPPO APPLICAZIONI</vt:lpstr>
      <vt:lpstr>Presentazione standard di PowerPoint</vt:lpstr>
      <vt:lpstr>FREELANCE</vt:lpstr>
      <vt:lpstr>DIAGRAMMA DI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di un magazzino</dc:title>
  <dc:creator>Luca Bonfissuto</dc:creator>
  <cp:lastModifiedBy>Alessandro Facciani</cp:lastModifiedBy>
  <cp:revision>13</cp:revision>
  <dcterms:created xsi:type="dcterms:W3CDTF">2021-11-11T14:57:18Z</dcterms:created>
  <dcterms:modified xsi:type="dcterms:W3CDTF">2021-11-24T12:36:07Z</dcterms:modified>
</cp:coreProperties>
</file>