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98" r:id="rId2"/>
    <p:sldId id="315" r:id="rId3"/>
    <p:sldId id="318" r:id="rId4"/>
    <p:sldId id="259" r:id="rId5"/>
    <p:sldId id="257" r:id="rId6"/>
    <p:sldId id="260" r:id="rId7"/>
    <p:sldId id="323" r:id="rId8"/>
    <p:sldId id="262" r:id="rId9"/>
    <p:sldId id="324" r:id="rId10"/>
    <p:sldId id="261" r:id="rId11"/>
    <p:sldId id="307" r:id="rId12"/>
    <p:sldId id="299" r:id="rId13"/>
    <p:sldId id="308" r:id="rId14"/>
    <p:sldId id="325" r:id="rId15"/>
    <p:sldId id="326" r:id="rId16"/>
    <p:sldId id="304" r:id="rId17"/>
    <p:sldId id="312" r:id="rId18"/>
    <p:sldId id="302" r:id="rId19"/>
    <p:sldId id="331" r:id="rId20"/>
    <p:sldId id="332" r:id="rId21"/>
    <p:sldId id="333" r:id="rId22"/>
    <p:sldId id="334" r:id="rId23"/>
    <p:sldId id="335" r:id="rId24"/>
    <p:sldId id="336" r:id="rId25"/>
    <p:sldId id="300" r:id="rId26"/>
    <p:sldId id="327" r:id="rId27"/>
    <p:sldId id="328" r:id="rId28"/>
    <p:sldId id="329" r:id="rId29"/>
    <p:sldId id="301" r:id="rId30"/>
    <p:sldId id="330" r:id="rId31"/>
    <p:sldId id="313" r:id="rId3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6" d="100"/>
          <a:sy n="116" d="100"/>
        </p:scale>
        <p:origin x="456" y="1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27963;&#38913;&#31807;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solidFill>
                  <a:schemeClr val="tx1"/>
                </a:solidFill>
                <a:latin typeface="Cambria" panose="02040503050406030204" pitchFamily="18" charset="0"/>
                <a:ea typeface="Cambria" panose="02040503050406030204" pitchFamily="18" charset="0"/>
              </a:rPr>
              <a:t>Predicted Global Topical Drug Delivery Market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工作表1!$B$1</c:f>
              <c:strCache>
                <c:ptCount val="1"/>
                <c:pt idx="0">
                  <c:v>Market </c:v>
                </c:pt>
              </c:strCache>
            </c:strRef>
          </c:tx>
          <c:spPr>
            <a:solidFill>
              <a:schemeClr val="accent1"/>
            </a:solidFill>
            <a:ln>
              <a:noFill/>
            </a:ln>
            <a:effectLst/>
          </c:spPr>
          <c:invertIfNegative val="0"/>
          <c:dPt>
            <c:idx val="0"/>
            <c:invertIfNegative val="0"/>
            <c:bubble3D val="0"/>
            <c:spPr>
              <a:solidFill>
                <a:srgbClr val="044A91"/>
              </a:solidFill>
              <a:ln>
                <a:noFill/>
              </a:ln>
              <a:effectLst/>
            </c:spPr>
            <c:extLst>
              <c:ext xmlns:c16="http://schemas.microsoft.com/office/drawing/2014/chart" uri="{C3380CC4-5D6E-409C-BE32-E72D297353CC}">
                <c16:uniqueId val="{00000001-E261-4A06-97CB-864B27F41A84}"/>
              </c:ext>
            </c:extLst>
          </c:dPt>
          <c:dPt>
            <c:idx val="1"/>
            <c:invertIfNegative val="0"/>
            <c:bubble3D val="0"/>
            <c:spPr>
              <a:solidFill>
                <a:srgbClr val="044A91"/>
              </a:solidFill>
              <a:ln>
                <a:noFill/>
              </a:ln>
              <a:effectLst/>
            </c:spPr>
            <c:extLst>
              <c:ext xmlns:c16="http://schemas.microsoft.com/office/drawing/2014/chart" uri="{C3380CC4-5D6E-409C-BE32-E72D297353CC}">
                <c16:uniqueId val="{00000003-E261-4A06-97CB-864B27F41A84}"/>
              </c:ext>
            </c:extLst>
          </c:dPt>
          <c:cat>
            <c:numRef>
              <c:f>工作表1!$A$2:$A$3</c:f>
              <c:numCache>
                <c:formatCode>General</c:formatCode>
                <c:ptCount val="2"/>
                <c:pt idx="0">
                  <c:v>2016</c:v>
                </c:pt>
                <c:pt idx="1">
                  <c:v>2024</c:v>
                </c:pt>
              </c:numCache>
            </c:numRef>
          </c:cat>
          <c:val>
            <c:numRef>
              <c:f>工作表1!$B$2:$B$3</c:f>
              <c:numCache>
                <c:formatCode>General</c:formatCode>
                <c:ptCount val="2"/>
                <c:pt idx="0">
                  <c:v>95.3</c:v>
                </c:pt>
                <c:pt idx="1">
                  <c:v>194.2</c:v>
                </c:pt>
              </c:numCache>
            </c:numRef>
          </c:val>
          <c:extLst>
            <c:ext xmlns:c16="http://schemas.microsoft.com/office/drawing/2014/chart" uri="{C3380CC4-5D6E-409C-BE32-E72D297353CC}">
              <c16:uniqueId val="{00000004-E261-4A06-97CB-864B27F41A84}"/>
            </c:ext>
          </c:extLst>
        </c:ser>
        <c:dLbls>
          <c:showLegendKey val="0"/>
          <c:showVal val="0"/>
          <c:showCatName val="0"/>
          <c:showSerName val="0"/>
          <c:showPercent val="0"/>
          <c:showBubbleSize val="0"/>
        </c:dLbls>
        <c:gapWidth val="219"/>
        <c:overlap val="-27"/>
        <c:axId val="570320527"/>
        <c:axId val="426469119"/>
      </c:barChart>
      <c:catAx>
        <c:axId val="5703205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26469119"/>
        <c:crosses val="autoZero"/>
        <c:auto val="1"/>
        <c:lblAlgn val="ctr"/>
        <c:lblOffset val="100"/>
        <c:noMultiLvlLbl val="0"/>
      </c:catAx>
      <c:valAx>
        <c:axId val="4264691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TW"/>
          </a:p>
        </c:txPr>
        <c:crossAx val="5703205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FC20D8-5726-497C-A2A3-5E3FF4E794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7573768B-AEC7-4F8B-99C1-2751267AF45E}">
      <dgm:prSet custT="1"/>
      <dgm:spPr>
        <a:solidFill>
          <a:schemeClr val="accent1">
            <a:lumMod val="75000"/>
          </a:schemeClr>
        </a:solidFill>
      </dgm:spPr>
      <dgm:t>
        <a:bodyPr/>
        <a:lstStyle/>
        <a:p>
          <a:pPr algn="ctr"/>
          <a:r>
            <a:rPr lang="en-US" sz="3200" b="0" i="0" dirty="0">
              <a:latin typeface="Cambria" panose="02040503050406030204" pitchFamily="18" charset="0"/>
            </a:rPr>
            <a:t>Problem</a:t>
          </a:r>
          <a:endParaRPr lang="zh-TW" sz="3200" dirty="0">
            <a:latin typeface="Cambria" panose="02040503050406030204" pitchFamily="18" charset="0"/>
          </a:endParaRPr>
        </a:p>
      </dgm:t>
    </dgm:pt>
    <dgm:pt modelId="{C96131B9-7472-4366-AAB0-1CCFFA872304}" type="parTrans" cxnId="{EF05E986-5AE9-47D6-94DD-5F1969A918C6}">
      <dgm:prSet/>
      <dgm:spPr/>
      <dgm:t>
        <a:bodyPr/>
        <a:lstStyle/>
        <a:p>
          <a:endParaRPr lang="zh-TW" altLang="en-US"/>
        </a:p>
      </dgm:t>
    </dgm:pt>
    <dgm:pt modelId="{4A68F0CE-476C-462F-BB51-03B8A3ED9015}" type="sibTrans" cxnId="{EF05E986-5AE9-47D6-94DD-5F1969A918C6}">
      <dgm:prSet/>
      <dgm:spPr/>
      <dgm:t>
        <a:bodyPr/>
        <a:lstStyle/>
        <a:p>
          <a:endParaRPr lang="zh-TW" altLang="en-US"/>
        </a:p>
      </dgm:t>
    </dgm:pt>
    <dgm:pt modelId="{2D215B79-31CE-4040-A39E-52C6F234FE2E}">
      <dgm:prSet custT="1"/>
      <dgm:spPr>
        <a:solidFill>
          <a:schemeClr val="bg2"/>
        </a:solidFill>
        <a:ln>
          <a:solidFill>
            <a:srgbClr val="FFFFFF"/>
          </a:solidFill>
        </a:ln>
      </dgm:spPr>
      <dgm:t>
        <a:bodyPr/>
        <a:lstStyle/>
        <a:p>
          <a:pPr algn="ctr"/>
          <a:r>
            <a:rPr lang="en-US" altLang="zh-TW" sz="2000" b="0" i="0" u="none" strike="noStrike" dirty="0">
              <a:solidFill>
                <a:srgbClr val="000000"/>
              </a:solidFill>
              <a:effectLst/>
              <a:latin typeface="+mj-lt"/>
            </a:rPr>
            <a:t>How to </a:t>
          </a:r>
          <a:r>
            <a:rPr lang="en-US" altLang="zh-TW" sz="2000" b="0" i="0" u="none" strike="noStrike" dirty="0" err="1">
              <a:solidFill>
                <a:schemeClr val="accent1"/>
              </a:solidFill>
              <a:effectLst/>
              <a:latin typeface="+mj-lt"/>
            </a:rPr>
            <a:t>commercializeLynk’s</a:t>
          </a:r>
          <a:r>
            <a:rPr lang="en-US" altLang="zh-TW" sz="2000" b="0" i="0" u="none" strike="noStrike" dirty="0">
              <a:solidFill>
                <a:schemeClr val="accent1"/>
              </a:solidFill>
              <a:effectLst/>
              <a:latin typeface="+mj-lt"/>
            </a:rPr>
            <a:t> transdermal technology </a:t>
          </a:r>
        </a:p>
        <a:p>
          <a:pPr algn="ctr"/>
          <a:r>
            <a:rPr lang="en-US" altLang="zh-TW" sz="2000" b="0" i="0" u="none" strike="noStrike" dirty="0">
              <a:solidFill>
                <a:srgbClr val="000000"/>
              </a:solidFill>
              <a:effectLst/>
              <a:latin typeface="+mj-lt"/>
            </a:rPr>
            <a:t>into products and </a:t>
          </a:r>
          <a:r>
            <a:rPr lang="en-US" altLang="zh-TW" sz="2000" b="0" i="0" u="none" strike="noStrike" dirty="0">
              <a:solidFill>
                <a:schemeClr val="accent1"/>
              </a:solidFill>
              <a:effectLst/>
              <a:latin typeface="+mj-lt"/>
            </a:rPr>
            <a:t>boost international expansion</a:t>
          </a:r>
          <a:r>
            <a:rPr lang="en-US" altLang="zh-TW" sz="2000" b="0" i="0" u="none" strike="noStrike" dirty="0">
              <a:solidFill>
                <a:srgbClr val="000000"/>
              </a:solidFill>
              <a:effectLst/>
              <a:latin typeface="+mj-lt"/>
            </a:rPr>
            <a:t> of their products?</a:t>
          </a:r>
          <a:endParaRPr lang="zh-TW" sz="2000" dirty="0">
            <a:solidFill>
              <a:schemeClr val="tx1"/>
            </a:solidFill>
            <a:latin typeface="Cambria" panose="02040503050406030204" pitchFamily="18" charset="0"/>
          </a:endParaRPr>
        </a:p>
      </dgm:t>
    </dgm:pt>
    <dgm:pt modelId="{16499E83-4DC3-419D-9E2A-D613B9068376}" type="parTrans" cxnId="{A9FA13CB-5D01-4A9A-B64B-EEDB96C54453}">
      <dgm:prSet/>
      <dgm:spPr/>
      <dgm:t>
        <a:bodyPr/>
        <a:lstStyle/>
        <a:p>
          <a:endParaRPr lang="zh-TW" altLang="en-US"/>
        </a:p>
      </dgm:t>
    </dgm:pt>
    <dgm:pt modelId="{78DA13EC-7F0D-490A-AAEB-54DC36D07265}" type="sibTrans" cxnId="{A9FA13CB-5D01-4A9A-B64B-EEDB96C54453}">
      <dgm:prSet/>
      <dgm:spPr/>
      <dgm:t>
        <a:bodyPr/>
        <a:lstStyle/>
        <a:p>
          <a:endParaRPr lang="zh-TW" altLang="en-US"/>
        </a:p>
      </dgm:t>
    </dgm:pt>
    <dgm:pt modelId="{9DC36A67-6B03-4B39-B627-D0BDB8A82B03}" type="pres">
      <dgm:prSet presAssocID="{A4FC20D8-5726-497C-A2A3-5E3FF4E7940F}" presName="linear" presStyleCnt="0">
        <dgm:presLayoutVars>
          <dgm:animLvl val="lvl"/>
          <dgm:resizeHandles val="exact"/>
        </dgm:presLayoutVars>
      </dgm:prSet>
      <dgm:spPr/>
    </dgm:pt>
    <dgm:pt modelId="{6BDFD46C-04B5-43F2-9429-E81FFF4D6749}" type="pres">
      <dgm:prSet presAssocID="{7573768B-AEC7-4F8B-99C1-2751267AF45E}" presName="parentText" presStyleLbl="node1" presStyleIdx="0" presStyleCnt="2" custScaleY="93387">
        <dgm:presLayoutVars>
          <dgm:chMax val="0"/>
          <dgm:bulletEnabled val="1"/>
        </dgm:presLayoutVars>
      </dgm:prSet>
      <dgm:spPr/>
    </dgm:pt>
    <dgm:pt modelId="{3BF7220D-30AD-45FA-82E0-D77477AAF28A}" type="pres">
      <dgm:prSet presAssocID="{4A68F0CE-476C-462F-BB51-03B8A3ED9015}" presName="spacer" presStyleCnt="0"/>
      <dgm:spPr/>
    </dgm:pt>
    <dgm:pt modelId="{8F4D555E-015E-4B83-B179-23E1A1C11934}" type="pres">
      <dgm:prSet presAssocID="{2D215B79-31CE-4040-A39E-52C6F234FE2E}" presName="parentText" presStyleLbl="node1" presStyleIdx="1" presStyleCnt="2" custScaleY="82644" custLinFactY="-1582" custLinFactNeighborX="354" custLinFactNeighborY="-100000">
        <dgm:presLayoutVars>
          <dgm:chMax val="0"/>
          <dgm:bulletEnabled val="1"/>
        </dgm:presLayoutVars>
      </dgm:prSet>
      <dgm:spPr/>
    </dgm:pt>
  </dgm:ptLst>
  <dgm:cxnLst>
    <dgm:cxn modelId="{ADB2AA59-24B0-4EA5-B7E4-9D00439B7C32}" type="presOf" srcId="{A4FC20D8-5726-497C-A2A3-5E3FF4E7940F}" destId="{9DC36A67-6B03-4B39-B627-D0BDB8A82B03}" srcOrd="0" destOrd="0" presId="urn:microsoft.com/office/officeart/2005/8/layout/vList2"/>
    <dgm:cxn modelId="{3EF4395D-9A38-47A5-AD31-83159D0B9488}" type="presOf" srcId="{7573768B-AEC7-4F8B-99C1-2751267AF45E}" destId="{6BDFD46C-04B5-43F2-9429-E81FFF4D6749}" srcOrd="0" destOrd="0" presId="urn:microsoft.com/office/officeart/2005/8/layout/vList2"/>
    <dgm:cxn modelId="{EF05E986-5AE9-47D6-94DD-5F1969A918C6}" srcId="{A4FC20D8-5726-497C-A2A3-5E3FF4E7940F}" destId="{7573768B-AEC7-4F8B-99C1-2751267AF45E}" srcOrd="0" destOrd="0" parTransId="{C96131B9-7472-4366-AAB0-1CCFFA872304}" sibTransId="{4A68F0CE-476C-462F-BB51-03B8A3ED9015}"/>
    <dgm:cxn modelId="{34F64F98-8939-4AAF-A47E-5E0A26EDDE62}" type="presOf" srcId="{2D215B79-31CE-4040-A39E-52C6F234FE2E}" destId="{8F4D555E-015E-4B83-B179-23E1A1C11934}" srcOrd="0" destOrd="0" presId="urn:microsoft.com/office/officeart/2005/8/layout/vList2"/>
    <dgm:cxn modelId="{A9FA13CB-5D01-4A9A-B64B-EEDB96C54453}" srcId="{A4FC20D8-5726-497C-A2A3-5E3FF4E7940F}" destId="{2D215B79-31CE-4040-A39E-52C6F234FE2E}" srcOrd="1" destOrd="0" parTransId="{16499E83-4DC3-419D-9E2A-D613B9068376}" sibTransId="{78DA13EC-7F0D-490A-AAEB-54DC36D07265}"/>
    <dgm:cxn modelId="{3E38867A-F790-430D-A27D-B3357638F3A2}" type="presParOf" srcId="{9DC36A67-6B03-4B39-B627-D0BDB8A82B03}" destId="{6BDFD46C-04B5-43F2-9429-E81FFF4D6749}" srcOrd="0" destOrd="0" presId="urn:microsoft.com/office/officeart/2005/8/layout/vList2"/>
    <dgm:cxn modelId="{50F1624E-5DE0-4038-B0C9-D96DD0D94005}" type="presParOf" srcId="{9DC36A67-6B03-4B39-B627-D0BDB8A82B03}" destId="{3BF7220D-30AD-45FA-82E0-D77477AAF28A}" srcOrd="1" destOrd="0" presId="urn:microsoft.com/office/officeart/2005/8/layout/vList2"/>
    <dgm:cxn modelId="{7602D265-E228-4A38-BFBD-814FA437F65D}" type="presParOf" srcId="{9DC36A67-6B03-4B39-B627-D0BDB8A82B03}" destId="{8F4D555E-015E-4B83-B179-23E1A1C1193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49B8B6-7296-4346-BB2B-78A2E6475545}" type="doc">
      <dgm:prSet loTypeId="urn:microsoft.com/office/officeart/2005/8/layout/chevron1" loCatId="process" qsTypeId="urn:microsoft.com/office/officeart/2005/8/quickstyle/simple1" qsCatId="simple" csTypeId="urn:microsoft.com/office/officeart/2005/8/colors/accent1_2" csCatId="accent1" phldr="1"/>
      <dgm:spPr/>
    </dgm:pt>
    <dgm:pt modelId="{132CB16A-C714-4B76-83EF-49DFDF853D09}" type="pres">
      <dgm:prSet presAssocID="{E349B8B6-7296-4346-BB2B-78A2E6475545}" presName="Name0" presStyleCnt="0">
        <dgm:presLayoutVars>
          <dgm:dir/>
          <dgm:animLvl val="lvl"/>
          <dgm:resizeHandles val="exact"/>
        </dgm:presLayoutVars>
      </dgm:prSet>
      <dgm:spPr/>
    </dgm:pt>
  </dgm:ptLst>
  <dgm:cxnLst>
    <dgm:cxn modelId="{2014C74E-106D-4013-B5B0-93FD14A49940}" type="presOf" srcId="{E349B8B6-7296-4346-BB2B-78A2E6475545}" destId="{132CB16A-C714-4B76-83EF-49DFDF853D09}"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9DE3F1-0769-4566-9797-8BAC804078E1}"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zh-TW" altLang="en-US"/>
        </a:p>
      </dgm:t>
    </dgm:pt>
    <dgm:pt modelId="{2737EE71-D789-4735-9E08-EB3EC75D9BBB}">
      <dgm:prSet custT="1"/>
      <dgm:spPr>
        <a:solidFill>
          <a:schemeClr val="accent1"/>
        </a:solidFill>
      </dgm:spPr>
      <dgm:t>
        <a:bodyPr/>
        <a:lstStyle/>
        <a:p>
          <a:r>
            <a:rPr lang="en-US" altLang="zh-TW" sz="1800" kern="1200" dirty="0" err="1">
              <a:solidFill>
                <a:prstClr val="white"/>
              </a:solidFill>
              <a:latin typeface="Cambria" panose="02040503050406030204" pitchFamily="18" charset="0"/>
              <a:ea typeface="Cambria" panose="02040503050406030204" pitchFamily="18" charset="0"/>
              <a:cs typeface="+mn-cs"/>
            </a:rPr>
            <a:t>Competitors:unknown</a:t>
          </a:r>
          <a:endParaRPr lang="zh-TW" sz="1800" kern="1200" dirty="0">
            <a:solidFill>
              <a:prstClr val="white"/>
            </a:solidFill>
            <a:latin typeface="Cambria" panose="02040503050406030204" pitchFamily="18" charset="0"/>
            <a:ea typeface="Cambria" panose="02040503050406030204" pitchFamily="18" charset="0"/>
            <a:cs typeface="+mn-cs"/>
          </a:endParaRPr>
        </a:p>
      </dgm:t>
    </dgm:pt>
    <dgm:pt modelId="{9D3D109E-9C7E-4CCD-98C8-DB4A0E0387FF}" type="parTrans" cxnId="{F56B6A33-F9A5-4EB1-8125-5876BF52820D}">
      <dgm:prSet/>
      <dgm:spPr/>
      <dgm:t>
        <a:bodyPr/>
        <a:lstStyle/>
        <a:p>
          <a:endParaRPr lang="zh-TW" altLang="en-US"/>
        </a:p>
      </dgm:t>
    </dgm:pt>
    <dgm:pt modelId="{CCD0BA89-6191-4C5B-A320-CAD186F99AA5}" type="sibTrans" cxnId="{F56B6A33-F9A5-4EB1-8125-5876BF52820D}">
      <dgm:prSet/>
      <dgm:spPr/>
      <dgm:t>
        <a:bodyPr/>
        <a:lstStyle/>
        <a:p>
          <a:endParaRPr lang="zh-TW" altLang="en-US"/>
        </a:p>
      </dgm:t>
    </dgm:pt>
    <dgm:pt modelId="{3A7D299E-D8D9-4005-A247-4ED3C685215F}">
      <dgm:prSet custT="1"/>
      <dgm:spPr>
        <a:solidFill>
          <a:schemeClr val="accent1"/>
        </a:solidFill>
      </dgm:spPr>
      <dgm:t>
        <a:bodyPr/>
        <a:lstStyle/>
        <a:p>
          <a:pPr marL="0" lvl="0" indent="0" algn="ctr" defTabSz="800100">
            <a:lnSpc>
              <a:spcPct val="90000"/>
            </a:lnSpc>
            <a:spcBef>
              <a:spcPct val="0"/>
            </a:spcBef>
            <a:spcAft>
              <a:spcPct val="35000"/>
            </a:spcAft>
            <a:buNone/>
          </a:pPr>
          <a:r>
            <a:rPr lang="en-US" sz="1800" b="0" i="0" kern="1200" dirty="0"/>
            <a:t>Power of </a:t>
          </a:r>
          <a:r>
            <a:rPr lang="en-US" sz="1800" b="0" i="0" kern="1200" dirty="0" err="1"/>
            <a:t>customers</a:t>
          </a:r>
          <a:r>
            <a:rPr lang="en-US" altLang="zh-TW" sz="1800" b="0" i="0" kern="1200" dirty="0" err="1"/>
            <a:t>:low</a:t>
          </a:r>
          <a:endParaRPr lang="zh-TW" sz="1800" kern="1200" dirty="0">
            <a:solidFill>
              <a:prstClr val="white"/>
            </a:solidFill>
            <a:latin typeface="Cambria" panose="02040503050406030204" pitchFamily="18" charset="0"/>
            <a:ea typeface="Cambria" panose="02040503050406030204" pitchFamily="18" charset="0"/>
            <a:cs typeface="+mn-cs"/>
          </a:endParaRPr>
        </a:p>
      </dgm:t>
    </dgm:pt>
    <dgm:pt modelId="{2DC42FE4-ABE5-4083-BA2F-A8941DB15680}" type="parTrans" cxnId="{01682D97-662D-46DD-9CCE-517F07D7E165}">
      <dgm:prSet/>
      <dgm:spPr/>
      <dgm:t>
        <a:bodyPr/>
        <a:lstStyle/>
        <a:p>
          <a:endParaRPr lang="zh-TW" altLang="en-US"/>
        </a:p>
      </dgm:t>
    </dgm:pt>
    <dgm:pt modelId="{F9C737CD-4928-471B-ADF5-BF4B1706A2F2}" type="sibTrans" cxnId="{01682D97-662D-46DD-9CCE-517F07D7E165}">
      <dgm:prSet/>
      <dgm:spPr/>
      <dgm:t>
        <a:bodyPr/>
        <a:lstStyle/>
        <a:p>
          <a:endParaRPr lang="zh-TW" altLang="en-US"/>
        </a:p>
      </dgm:t>
    </dgm:pt>
    <dgm:pt modelId="{5E9E554C-A32A-4F4F-81BD-893F7882E430}">
      <dgm:prSet custT="1"/>
      <dgm:spPr>
        <a:solidFill>
          <a:schemeClr val="accent1"/>
        </a:solidFill>
      </dgm:spPr>
      <dgm:t>
        <a:bodyPr/>
        <a:lstStyle/>
        <a:p>
          <a:pPr marL="0" lvl="0" indent="0" algn="ctr" defTabSz="1022350">
            <a:lnSpc>
              <a:spcPct val="90000"/>
            </a:lnSpc>
            <a:spcBef>
              <a:spcPct val="0"/>
            </a:spcBef>
            <a:spcAft>
              <a:spcPct val="35000"/>
            </a:spcAft>
            <a:buNone/>
          </a:pPr>
          <a:r>
            <a:rPr lang="en-US" altLang="zh-TW" sz="1800" kern="1200" dirty="0">
              <a:solidFill>
                <a:prstClr val="white"/>
              </a:solidFill>
              <a:latin typeface="Cambria" panose="02040503050406030204" pitchFamily="18" charset="0"/>
              <a:ea typeface="Cambria" panose="02040503050406030204" pitchFamily="18" charset="0"/>
              <a:cs typeface="+mn-cs"/>
            </a:rPr>
            <a:t>Entrants:</a:t>
          </a:r>
        </a:p>
        <a:p>
          <a:pPr marL="0" lvl="0" indent="0" algn="ctr" defTabSz="1022350">
            <a:lnSpc>
              <a:spcPct val="90000"/>
            </a:lnSpc>
            <a:spcBef>
              <a:spcPct val="0"/>
            </a:spcBef>
            <a:spcAft>
              <a:spcPct val="35000"/>
            </a:spcAft>
            <a:buNone/>
          </a:pPr>
          <a:r>
            <a:rPr lang="en-US" altLang="zh-TW" sz="1800" kern="1200" dirty="0" err="1">
              <a:solidFill>
                <a:prstClr val="white"/>
              </a:solidFill>
              <a:latin typeface="Cambria" panose="02040503050406030204" pitchFamily="18" charset="0"/>
              <a:ea typeface="Cambria" panose="02040503050406030204" pitchFamily="18" charset="0"/>
              <a:cs typeface="+mn-cs"/>
            </a:rPr>
            <a:t>unkown</a:t>
          </a:r>
          <a:endParaRPr lang="zh-TW" sz="1800" kern="1200" dirty="0">
            <a:solidFill>
              <a:prstClr val="white"/>
            </a:solidFill>
            <a:latin typeface="Cambria" panose="02040503050406030204" pitchFamily="18" charset="0"/>
            <a:ea typeface="Cambria" panose="02040503050406030204" pitchFamily="18" charset="0"/>
            <a:cs typeface="+mn-cs"/>
          </a:endParaRPr>
        </a:p>
      </dgm:t>
    </dgm:pt>
    <dgm:pt modelId="{AA493BE2-7964-42DC-B94C-632B320ADD63}" type="sibTrans" cxnId="{7535705E-82E3-4934-9F31-1481709682CB}">
      <dgm:prSet/>
      <dgm:spPr/>
      <dgm:t>
        <a:bodyPr/>
        <a:lstStyle/>
        <a:p>
          <a:endParaRPr lang="zh-TW" altLang="en-US"/>
        </a:p>
      </dgm:t>
    </dgm:pt>
    <dgm:pt modelId="{3815CFE4-F920-4502-A915-0DFD499FF051}" type="parTrans" cxnId="{7535705E-82E3-4934-9F31-1481709682CB}">
      <dgm:prSet/>
      <dgm:spPr/>
      <dgm:t>
        <a:bodyPr/>
        <a:lstStyle/>
        <a:p>
          <a:endParaRPr lang="zh-TW" altLang="en-US"/>
        </a:p>
      </dgm:t>
    </dgm:pt>
    <dgm:pt modelId="{29019E8E-BE68-48D2-B126-5977848A41CE}">
      <dgm:prSet custT="1"/>
      <dgm:spPr>
        <a:solidFill>
          <a:schemeClr val="accent1"/>
        </a:solidFill>
      </dgm:spPr>
      <dgm:t>
        <a:bodyPr/>
        <a:lstStyle/>
        <a:p>
          <a:pPr marL="0" lvl="0" indent="0" algn="ctr" defTabSz="800100">
            <a:lnSpc>
              <a:spcPct val="90000"/>
            </a:lnSpc>
            <a:spcBef>
              <a:spcPct val="0"/>
            </a:spcBef>
            <a:spcAft>
              <a:spcPct val="35000"/>
            </a:spcAft>
            <a:buNone/>
          </a:pPr>
          <a:r>
            <a:rPr lang="en-US" sz="1800" b="0" i="0" kern="1200" dirty="0"/>
            <a:t>Power of </a:t>
          </a:r>
        </a:p>
        <a:p>
          <a:pPr marL="0" lvl="0" indent="0" algn="ctr" defTabSz="800100">
            <a:lnSpc>
              <a:spcPct val="90000"/>
            </a:lnSpc>
            <a:spcBef>
              <a:spcPct val="0"/>
            </a:spcBef>
            <a:spcAft>
              <a:spcPct val="35000"/>
            </a:spcAft>
            <a:buNone/>
          </a:pPr>
          <a:r>
            <a:rPr lang="en-US" sz="1800" b="0" i="0" kern="1200" dirty="0"/>
            <a:t>suppliers</a:t>
          </a:r>
          <a:r>
            <a:rPr lang="en-US" altLang="zh-TW" sz="1800" b="0" i="0" kern="1200" dirty="0"/>
            <a:t>: low</a:t>
          </a:r>
          <a:endParaRPr lang="zh-TW" sz="1800" kern="1200" dirty="0">
            <a:solidFill>
              <a:prstClr val="white"/>
            </a:solidFill>
            <a:latin typeface="Cambria" panose="02040503050406030204" pitchFamily="18" charset="0"/>
            <a:ea typeface="Cambria" panose="02040503050406030204" pitchFamily="18" charset="0"/>
            <a:cs typeface="+mn-cs"/>
          </a:endParaRPr>
        </a:p>
      </dgm:t>
    </dgm:pt>
    <dgm:pt modelId="{76870F4E-30E3-4A10-AD93-C5E75882FBB0}" type="sibTrans" cxnId="{86A70388-54F5-4A15-A897-A5443C1C1C70}">
      <dgm:prSet/>
      <dgm:spPr/>
      <dgm:t>
        <a:bodyPr/>
        <a:lstStyle/>
        <a:p>
          <a:endParaRPr lang="zh-TW" altLang="en-US"/>
        </a:p>
      </dgm:t>
    </dgm:pt>
    <dgm:pt modelId="{608130A2-3DF9-43F3-9CAB-C047A2EB4CCB}" type="parTrans" cxnId="{86A70388-54F5-4A15-A897-A5443C1C1C70}">
      <dgm:prSet/>
      <dgm:spPr/>
      <dgm:t>
        <a:bodyPr/>
        <a:lstStyle/>
        <a:p>
          <a:endParaRPr lang="zh-TW" altLang="en-US"/>
        </a:p>
      </dgm:t>
    </dgm:pt>
    <dgm:pt modelId="{6A0D42A8-FFC8-4F5C-8655-18AB9F97D3C5}">
      <dgm:prSet custT="1"/>
      <dgm:spPr>
        <a:solidFill>
          <a:schemeClr val="accent1"/>
        </a:solidFill>
      </dgm:spPr>
      <dgm:t>
        <a:bodyPr/>
        <a:lstStyle/>
        <a:p>
          <a:r>
            <a:rPr lang="en-US" altLang="zh-TW" sz="1800" kern="1200" dirty="0">
              <a:solidFill>
                <a:prstClr val="white"/>
              </a:solidFill>
              <a:latin typeface="Cambria" panose="02040503050406030204" pitchFamily="18" charset="0"/>
              <a:ea typeface="Cambria" panose="02040503050406030204" pitchFamily="18" charset="0"/>
              <a:cs typeface="+mn-cs"/>
            </a:rPr>
            <a:t> Threat of substitutes:</a:t>
          </a:r>
        </a:p>
        <a:p>
          <a:r>
            <a:rPr lang="en-US" altLang="zh-TW" sz="1800" kern="1200" dirty="0">
              <a:solidFill>
                <a:prstClr val="white"/>
              </a:solidFill>
              <a:latin typeface="Cambria" panose="02040503050406030204" pitchFamily="18" charset="0"/>
              <a:ea typeface="Cambria" panose="02040503050406030204" pitchFamily="18" charset="0"/>
              <a:cs typeface="+mn-cs"/>
            </a:rPr>
            <a:t>low</a:t>
          </a:r>
          <a:endParaRPr lang="zh-TW" sz="1800" kern="1200" dirty="0">
            <a:solidFill>
              <a:prstClr val="white"/>
            </a:solidFill>
            <a:latin typeface="Cambria" panose="02040503050406030204" pitchFamily="18" charset="0"/>
            <a:ea typeface="Cambria" panose="02040503050406030204" pitchFamily="18" charset="0"/>
            <a:cs typeface="+mn-cs"/>
          </a:endParaRPr>
        </a:p>
      </dgm:t>
    </dgm:pt>
    <dgm:pt modelId="{CB9111C3-4C3D-4A04-9FBE-2A4346DFBC8B}" type="sibTrans" cxnId="{2C29B7FB-C23F-418B-BC1E-45E076C4556A}">
      <dgm:prSet/>
      <dgm:spPr/>
      <dgm:t>
        <a:bodyPr/>
        <a:lstStyle/>
        <a:p>
          <a:endParaRPr lang="zh-TW" altLang="en-US"/>
        </a:p>
      </dgm:t>
    </dgm:pt>
    <dgm:pt modelId="{5E3DBBAB-EAA4-4984-8DC4-EFF07F6FC417}" type="parTrans" cxnId="{2C29B7FB-C23F-418B-BC1E-45E076C4556A}">
      <dgm:prSet/>
      <dgm:spPr/>
      <dgm:t>
        <a:bodyPr/>
        <a:lstStyle/>
        <a:p>
          <a:endParaRPr lang="zh-TW" altLang="en-US"/>
        </a:p>
      </dgm:t>
    </dgm:pt>
    <dgm:pt modelId="{3FFEB5A9-E020-434B-835E-482240CDB81D}" type="pres">
      <dgm:prSet presAssocID="{0F9DE3F1-0769-4566-9797-8BAC804078E1}" presName="cycle" presStyleCnt="0">
        <dgm:presLayoutVars>
          <dgm:chMax val="1"/>
          <dgm:dir/>
          <dgm:animLvl val="ctr"/>
          <dgm:resizeHandles val="exact"/>
        </dgm:presLayoutVars>
      </dgm:prSet>
      <dgm:spPr/>
    </dgm:pt>
    <dgm:pt modelId="{CDC584AB-9F4B-4FAD-AC66-2E2D19308F10}" type="pres">
      <dgm:prSet presAssocID="{2737EE71-D789-4735-9E08-EB3EC75D9BBB}" presName="centerShape" presStyleLbl="node0" presStyleIdx="0" presStyleCnt="1" custScaleX="210688" custLinFactNeighborX="4912" custLinFactNeighborY="-3400"/>
      <dgm:spPr/>
    </dgm:pt>
    <dgm:pt modelId="{9577CD5F-6277-4DD1-8B7C-8AC18DD0E6D7}" type="pres">
      <dgm:prSet presAssocID="{3815CFE4-F920-4502-A915-0DFD499FF051}" presName="Name9" presStyleLbl="parChTrans1D2" presStyleIdx="0" presStyleCnt="4"/>
      <dgm:spPr/>
    </dgm:pt>
    <dgm:pt modelId="{379E5C0B-797D-47AD-89C9-8DB3C2E312CF}" type="pres">
      <dgm:prSet presAssocID="{3815CFE4-F920-4502-A915-0DFD499FF051}" presName="connTx" presStyleLbl="parChTrans1D2" presStyleIdx="0" presStyleCnt="4"/>
      <dgm:spPr/>
    </dgm:pt>
    <dgm:pt modelId="{9749FA14-D21C-43E1-B677-8D801AB2C78C}" type="pres">
      <dgm:prSet presAssocID="{5E9E554C-A32A-4F4F-81BD-893F7882E430}" presName="node" presStyleLbl="node1" presStyleIdx="0" presStyleCnt="4" custScaleX="169363" custRadScaleRad="100781" custRadScaleInc="-2864">
        <dgm:presLayoutVars>
          <dgm:bulletEnabled val="1"/>
        </dgm:presLayoutVars>
      </dgm:prSet>
      <dgm:spPr/>
    </dgm:pt>
    <dgm:pt modelId="{52775B17-E325-47CF-9618-E47898DC418E}" type="pres">
      <dgm:prSet presAssocID="{2DC42FE4-ABE5-4083-BA2F-A8941DB15680}" presName="Name9" presStyleLbl="parChTrans1D2" presStyleIdx="1" presStyleCnt="4"/>
      <dgm:spPr/>
    </dgm:pt>
    <dgm:pt modelId="{73CC1761-3F29-4CD7-9DC4-78B296FB8D63}" type="pres">
      <dgm:prSet presAssocID="{2DC42FE4-ABE5-4083-BA2F-A8941DB15680}" presName="connTx" presStyleLbl="parChTrans1D2" presStyleIdx="1" presStyleCnt="4"/>
      <dgm:spPr/>
    </dgm:pt>
    <dgm:pt modelId="{22191774-8EE3-4748-8EED-A461858E71AF}" type="pres">
      <dgm:prSet presAssocID="{3A7D299E-D8D9-4005-A247-4ED3C685215F}" presName="node" presStyleLbl="node1" presStyleIdx="1" presStyleCnt="4" custScaleX="174382" custRadScaleRad="170245" custRadScaleInc="-6780">
        <dgm:presLayoutVars>
          <dgm:bulletEnabled val="1"/>
        </dgm:presLayoutVars>
      </dgm:prSet>
      <dgm:spPr/>
    </dgm:pt>
    <dgm:pt modelId="{C9086FAB-E030-49A8-8931-B4B770764103}" type="pres">
      <dgm:prSet presAssocID="{608130A2-3DF9-43F3-9CAB-C047A2EB4CCB}" presName="Name9" presStyleLbl="parChTrans1D2" presStyleIdx="2" presStyleCnt="4"/>
      <dgm:spPr/>
    </dgm:pt>
    <dgm:pt modelId="{8EE86096-DAF0-4E44-846E-02ECCC13B0DC}" type="pres">
      <dgm:prSet presAssocID="{608130A2-3DF9-43F3-9CAB-C047A2EB4CCB}" presName="connTx" presStyleLbl="parChTrans1D2" presStyleIdx="2" presStyleCnt="4"/>
      <dgm:spPr/>
    </dgm:pt>
    <dgm:pt modelId="{D1DB1EA5-D4EF-4629-94F8-DB5D69F00B3E}" type="pres">
      <dgm:prSet presAssocID="{29019E8E-BE68-48D2-B126-5977848A41CE}" presName="node" presStyleLbl="node1" presStyleIdx="2" presStyleCnt="4" custScaleX="271089">
        <dgm:presLayoutVars>
          <dgm:bulletEnabled val="1"/>
        </dgm:presLayoutVars>
      </dgm:prSet>
      <dgm:spPr/>
    </dgm:pt>
    <dgm:pt modelId="{C5862E3F-0C58-48E5-AB6F-A5F16516BDA8}" type="pres">
      <dgm:prSet presAssocID="{5E3DBBAB-EAA4-4984-8DC4-EFF07F6FC417}" presName="Name9" presStyleLbl="parChTrans1D2" presStyleIdx="3" presStyleCnt="4"/>
      <dgm:spPr/>
    </dgm:pt>
    <dgm:pt modelId="{A3627601-104C-436D-A846-5A704E3133B9}" type="pres">
      <dgm:prSet presAssocID="{5E3DBBAB-EAA4-4984-8DC4-EFF07F6FC417}" presName="connTx" presStyleLbl="parChTrans1D2" presStyleIdx="3" presStyleCnt="4"/>
      <dgm:spPr/>
    </dgm:pt>
    <dgm:pt modelId="{8EF2861C-44AF-443C-BE91-449016AF544A}" type="pres">
      <dgm:prSet presAssocID="{6A0D42A8-FFC8-4F5C-8655-18AB9F97D3C5}" presName="node" presStyleLbl="node1" presStyleIdx="3" presStyleCnt="4" custScaleX="179284" custScaleY="117862" custRadScaleRad="147456" custRadScaleInc="652">
        <dgm:presLayoutVars>
          <dgm:bulletEnabled val="1"/>
        </dgm:presLayoutVars>
      </dgm:prSet>
      <dgm:spPr/>
    </dgm:pt>
  </dgm:ptLst>
  <dgm:cxnLst>
    <dgm:cxn modelId="{8F31FE00-934D-4733-8A75-D94FD344D4AF}" type="presOf" srcId="{608130A2-3DF9-43F3-9CAB-C047A2EB4CCB}" destId="{C9086FAB-E030-49A8-8931-B4B770764103}" srcOrd="0" destOrd="0" presId="urn:microsoft.com/office/officeart/2005/8/layout/radial1"/>
    <dgm:cxn modelId="{D3B20B05-5F2E-43CF-B8F8-F1FDB79BDA91}" type="presOf" srcId="{3A7D299E-D8D9-4005-A247-4ED3C685215F}" destId="{22191774-8EE3-4748-8EED-A461858E71AF}" srcOrd="0" destOrd="0" presId="urn:microsoft.com/office/officeart/2005/8/layout/radial1"/>
    <dgm:cxn modelId="{49087622-2CB4-4D96-A2EA-9A50563FC784}" type="presOf" srcId="{608130A2-3DF9-43F3-9CAB-C047A2EB4CCB}" destId="{8EE86096-DAF0-4E44-846E-02ECCC13B0DC}" srcOrd="1" destOrd="0" presId="urn:microsoft.com/office/officeart/2005/8/layout/radial1"/>
    <dgm:cxn modelId="{3AD62525-97DF-4AF5-A3D4-D7F9C3F6B13C}" type="presOf" srcId="{2737EE71-D789-4735-9E08-EB3EC75D9BBB}" destId="{CDC584AB-9F4B-4FAD-AC66-2E2D19308F10}" srcOrd="0" destOrd="0" presId="urn:microsoft.com/office/officeart/2005/8/layout/radial1"/>
    <dgm:cxn modelId="{F56B6A33-F9A5-4EB1-8125-5876BF52820D}" srcId="{0F9DE3F1-0769-4566-9797-8BAC804078E1}" destId="{2737EE71-D789-4735-9E08-EB3EC75D9BBB}" srcOrd="0" destOrd="0" parTransId="{9D3D109E-9C7E-4CCD-98C8-DB4A0E0387FF}" sibTransId="{CCD0BA89-6191-4C5B-A320-CAD186F99AA5}"/>
    <dgm:cxn modelId="{C2905E3A-0397-43B8-9A61-8E841317D034}" type="presOf" srcId="{2DC42FE4-ABE5-4083-BA2F-A8941DB15680}" destId="{73CC1761-3F29-4CD7-9DC4-78B296FB8D63}" srcOrd="1" destOrd="0" presId="urn:microsoft.com/office/officeart/2005/8/layout/radial1"/>
    <dgm:cxn modelId="{8B5FA63C-E86A-43BB-B8BA-7DC8E5608ED8}" type="presOf" srcId="{2DC42FE4-ABE5-4083-BA2F-A8941DB15680}" destId="{52775B17-E325-47CF-9618-E47898DC418E}" srcOrd="0" destOrd="0" presId="urn:microsoft.com/office/officeart/2005/8/layout/radial1"/>
    <dgm:cxn modelId="{2A6DC350-24B2-4158-9642-3136B0497C7E}" type="presOf" srcId="{5E9E554C-A32A-4F4F-81BD-893F7882E430}" destId="{9749FA14-D21C-43E1-B677-8D801AB2C78C}" srcOrd="0" destOrd="0" presId="urn:microsoft.com/office/officeart/2005/8/layout/radial1"/>
    <dgm:cxn modelId="{AB05C25C-8A52-4201-B639-0FE30ECEA3E6}" type="presOf" srcId="{6A0D42A8-FFC8-4F5C-8655-18AB9F97D3C5}" destId="{8EF2861C-44AF-443C-BE91-449016AF544A}" srcOrd="0" destOrd="0" presId="urn:microsoft.com/office/officeart/2005/8/layout/radial1"/>
    <dgm:cxn modelId="{7535705E-82E3-4934-9F31-1481709682CB}" srcId="{2737EE71-D789-4735-9E08-EB3EC75D9BBB}" destId="{5E9E554C-A32A-4F4F-81BD-893F7882E430}" srcOrd="0" destOrd="0" parTransId="{3815CFE4-F920-4502-A915-0DFD499FF051}" sibTransId="{AA493BE2-7964-42DC-B94C-632B320ADD63}"/>
    <dgm:cxn modelId="{1240EB71-9ACC-44E7-AACD-4F46B3832C86}" type="presOf" srcId="{5E3DBBAB-EAA4-4984-8DC4-EFF07F6FC417}" destId="{A3627601-104C-436D-A846-5A704E3133B9}" srcOrd="1" destOrd="0" presId="urn:microsoft.com/office/officeart/2005/8/layout/radial1"/>
    <dgm:cxn modelId="{85F9EB72-DA32-4FDF-8382-9E60DAEBCDCE}" type="presOf" srcId="{3815CFE4-F920-4502-A915-0DFD499FF051}" destId="{379E5C0B-797D-47AD-89C9-8DB3C2E312CF}" srcOrd="1" destOrd="0" presId="urn:microsoft.com/office/officeart/2005/8/layout/radial1"/>
    <dgm:cxn modelId="{D93B0887-94B0-42C4-AE14-D09E96AEC592}" type="presOf" srcId="{3815CFE4-F920-4502-A915-0DFD499FF051}" destId="{9577CD5F-6277-4DD1-8B7C-8AC18DD0E6D7}" srcOrd="0" destOrd="0" presId="urn:microsoft.com/office/officeart/2005/8/layout/radial1"/>
    <dgm:cxn modelId="{86A70388-54F5-4A15-A897-A5443C1C1C70}" srcId="{2737EE71-D789-4735-9E08-EB3EC75D9BBB}" destId="{29019E8E-BE68-48D2-B126-5977848A41CE}" srcOrd="2" destOrd="0" parTransId="{608130A2-3DF9-43F3-9CAB-C047A2EB4CCB}" sibTransId="{76870F4E-30E3-4A10-AD93-C5E75882FBB0}"/>
    <dgm:cxn modelId="{01682D97-662D-46DD-9CCE-517F07D7E165}" srcId="{2737EE71-D789-4735-9E08-EB3EC75D9BBB}" destId="{3A7D299E-D8D9-4005-A247-4ED3C685215F}" srcOrd="1" destOrd="0" parTransId="{2DC42FE4-ABE5-4083-BA2F-A8941DB15680}" sibTransId="{F9C737CD-4928-471B-ADF5-BF4B1706A2F2}"/>
    <dgm:cxn modelId="{15EF82B3-0B3B-4BAB-A0D4-EF984A797016}" type="presOf" srcId="{0F9DE3F1-0769-4566-9797-8BAC804078E1}" destId="{3FFEB5A9-E020-434B-835E-482240CDB81D}" srcOrd="0" destOrd="0" presId="urn:microsoft.com/office/officeart/2005/8/layout/radial1"/>
    <dgm:cxn modelId="{01CF4EF3-08FD-430F-B485-EBB35ADD3BF3}" type="presOf" srcId="{5E3DBBAB-EAA4-4984-8DC4-EFF07F6FC417}" destId="{C5862E3F-0C58-48E5-AB6F-A5F16516BDA8}" srcOrd="0" destOrd="0" presId="urn:microsoft.com/office/officeart/2005/8/layout/radial1"/>
    <dgm:cxn modelId="{2C29B7FB-C23F-418B-BC1E-45E076C4556A}" srcId="{2737EE71-D789-4735-9E08-EB3EC75D9BBB}" destId="{6A0D42A8-FFC8-4F5C-8655-18AB9F97D3C5}" srcOrd="3" destOrd="0" parTransId="{5E3DBBAB-EAA4-4984-8DC4-EFF07F6FC417}" sibTransId="{CB9111C3-4C3D-4A04-9FBE-2A4346DFBC8B}"/>
    <dgm:cxn modelId="{1F9727FD-2E10-46F2-852A-A581FADADB32}" type="presOf" srcId="{29019E8E-BE68-48D2-B126-5977848A41CE}" destId="{D1DB1EA5-D4EF-4629-94F8-DB5D69F00B3E}" srcOrd="0" destOrd="0" presId="urn:microsoft.com/office/officeart/2005/8/layout/radial1"/>
    <dgm:cxn modelId="{8DF9FB3C-E99C-4BC0-BCB0-7150261611E8}" type="presParOf" srcId="{3FFEB5A9-E020-434B-835E-482240CDB81D}" destId="{CDC584AB-9F4B-4FAD-AC66-2E2D19308F10}" srcOrd="0" destOrd="0" presId="urn:microsoft.com/office/officeart/2005/8/layout/radial1"/>
    <dgm:cxn modelId="{8E54B3DD-500E-497E-B286-AB4363FDBE44}" type="presParOf" srcId="{3FFEB5A9-E020-434B-835E-482240CDB81D}" destId="{9577CD5F-6277-4DD1-8B7C-8AC18DD0E6D7}" srcOrd="1" destOrd="0" presId="urn:microsoft.com/office/officeart/2005/8/layout/radial1"/>
    <dgm:cxn modelId="{EC702CC9-696D-4DC5-988B-CB4270BC378D}" type="presParOf" srcId="{9577CD5F-6277-4DD1-8B7C-8AC18DD0E6D7}" destId="{379E5C0B-797D-47AD-89C9-8DB3C2E312CF}" srcOrd="0" destOrd="0" presId="urn:microsoft.com/office/officeart/2005/8/layout/radial1"/>
    <dgm:cxn modelId="{ACAB07C3-D7FA-4686-AD2E-49DC6C41D157}" type="presParOf" srcId="{3FFEB5A9-E020-434B-835E-482240CDB81D}" destId="{9749FA14-D21C-43E1-B677-8D801AB2C78C}" srcOrd="2" destOrd="0" presId="urn:microsoft.com/office/officeart/2005/8/layout/radial1"/>
    <dgm:cxn modelId="{FC9A1418-EDFB-4BA0-A37A-4D9BD2CA496B}" type="presParOf" srcId="{3FFEB5A9-E020-434B-835E-482240CDB81D}" destId="{52775B17-E325-47CF-9618-E47898DC418E}" srcOrd="3" destOrd="0" presId="urn:microsoft.com/office/officeart/2005/8/layout/radial1"/>
    <dgm:cxn modelId="{15C34C87-C7DD-4FFC-AF51-34C5ED02A8B8}" type="presParOf" srcId="{52775B17-E325-47CF-9618-E47898DC418E}" destId="{73CC1761-3F29-4CD7-9DC4-78B296FB8D63}" srcOrd="0" destOrd="0" presId="urn:microsoft.com/office/officeart/2005/8/layout/radial1"/>
    <dgm:cxn modelId="{5A704467-98AA-4928-AE93-60A94361A942}" type="presParOf" srcId="{3FFEB5A9-E020-434B-835E-482240CDB81D}" destId="{22191774-8EE3-4748-8EED-A461858E71AF}" srcOrd="4" destOrd="0" presId="urn:microsoft.com/office/officeart/2005/8/layout/radial1"/>
    <dgm:cxn modelId="{11C5B93D-6545-4826-92FB-C89E681E49F5}" type="presParOf" srcId="{3FFEB5A9-E020-434B-835E-482240CDB81D}" destId="{C9086FAB-E030-49A8-8931-B4B770764103}" srcOrd="5" destOrd="0" presId="urn:microsoft.com/office/officeart/2005/8/layout/radial1"/>
    <dgm:cxn modelId="{1AA943F2-1ACF-4446-8A64-ADE9FF901543}" type="presParOf" srcId="{C9086FAB-E030-49A8-8931-B4B770764103}" destId="{8EE86096-DAF0-4E44-846E-02ECCC13B0DC}" srcOrd="0" destOrd="0" presId="urn:microsoft.com/office/officeart/2005/8/layout/radial1"/>
    <dgm:cxn modelId="{0F806D03-309F-4944-8E29-FB93DBD805BD}" type="presParOf" srcId="{3FFEB5A9-E020-434B-835E-482240CDB81D}" destId="{D1DB1EA5-D4EF-4629-94F8-DB5D69F00B3E}" srcOrd="6" destOrd="0" presId="urn:microsoft.com/office/officeart/2005/8/layout/radial1"/>
    <dgm:cxn modelId="{BB8D9472-CC85-43A6-882F-2949DF6B7FD8}" type="presParOf" srcId="{3FFEB5A9-E020-434B-835E-482240CDB81D}" destId="{C5862E3F-0C58-48E5-AB6F-A5F16516BDA8}" srcOrd="7" destOrd="0" presId="urn:microsoft.com/office/officeart/2005/8/layout/radial1"/>
    <dgm:cxn modelId="{8A4E802B-0330-4B25-878D-D6B86FA90955}" type="presParOf" srcId="{C5862E3F-0C58-48E5-AB6F-A5F16516BDA8}" destId="{A3627601-104C-436D-A846-5A704E3133B9}" srcOrd="0" destOrd="0" presId="urn:microsoft.com/office/officeart/2005/8/layout/radial1"/>
    <dgm:cxn modelId="{556114CF-4D2F-4996-94B6-D81BEC6A185D}" type="presParOf" srcId="{3FFEB5A9-E020-434B-835E-482240CDB81D}" destId="{8EF2861C-44AF-443C-BE91-449016AF544A}"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D5BB68-911B-4533-842B-F23E4D9807DD}"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zh-TW" altLang="en-US"/>
        </a:p>
      </dgm:t>
    </dgm:pt>
    <dgm:pt modelId="{EA8C7FC8-7CB7-4804-8F39-CD06C7C81708}">
      <dgm:prSet custT="1"/>
      <dgm:spPr>
        <a:solidFill>
          <a:schemeClr val="accent1">
            <a:lumMod val="60000"/>
            <a:lumOff val="40000"/>
          </a:schemeClr>
        </a:solidFill>
      </dgm:spPr>
      <dgm:t>
        <a:bodyPr/>
        <a:lstStyle/>
        <a:p>
          <a:r>
            <a:rPr lang="en-US" altLang="zh-TW" sz="1800" dirty="0">
              <a:latin typeface="Cambria" panose="02040503050406030204" pitchFamily="18" charset="0"/>
            </a:rPr>
            <a:t>Only target on middle age patient</a:t>
          </a:r>
          <a:endParaRPr lang="zh-TW" sz="1800" dirty="0">
            <a:latin typeface="Cambria" panose="02040503050406030204" pitchFamily="18" charset="0"/>
          </a:endParaRPr>
        </a:p>
      </dgm:t>
    </dgm:pt>
    <dgm:pt modelId="{4DE8060D-AEE9-4991-B68A-533EE587A006}" type="parTrans" cxnId="{84DF07FF-2262-473A-A20E-490CCBD66E24}">
      <dgm:prSet/>
      <dgm:spPr/>
      <dgm:t>
        <a:bodyPr/>
        <a:lstStyle/>
        <a:p>
          <a:endParaRPr lang="zh-TW" altLang="en-US"/>
        </a:p>
      </dgm:t>
    </dgm:pt>
    <dgm:pt modelId="{33C738A9-B1BD-4ACB-8C3F-47053031270D}" type="sibTrans" cxnId="{84DF07FF-2262-473A-A20E-490CCBD66E24}">
      <dgm:prSet/>
      <dgm:spPr/>
      <dgm:t>
        <a:bodyPr/>
        <a:lstStyle/>
        <a:p>
          <a:endParaRPr lang="zh-TW" altLang="en-US"/>
        </a:p>
      </dgm:t>
    </dgm:pt>
    <dgm:pt modelId="{09A89692-B523-4F4F-A960-5F3CA310CB7D}">
      <dgm:prSet custT="1"/>
      <dgm:spPr>
        <a:solidFill>
          <a:schemeClr val="accent1"/>
        </a:solidFill>
      </dgm:spPr>
      <dgm:t>
        <a:bodyPr/>
        <a:lstStyle/>
        <a:p>
          <a:r>
            <a:rPr lang="en-US" altLang="zh-TW" sz="1200" dirty="0">
              <a:solidFill>
                <a:schemeClr val="bg1"/>
              </a:solidFill>
              <a:latin typeface="Cambria" panose="02040503050406030204" pitchFamily="18" charset="0"/>
            </a:rPr>
            <a:t>Improve the </a:t>
          </a:r>
          <a:r>
            <a:rPr lang="en-US" altLang="zh-TW" sz="1200" dirty="0"/>
            <a:t>testing experience for the patient </a:t>
          </a:r>
          <a:endParaRPr lang="zh-TW" sz="1200" dirty="0">
            <a:solidFill>
              <a:schemeClr val="bg1"/>
            </a:solidFill>
            <a:latin typeface="Cambria" panose="02040503050406030204" pitchFamily="18" charset="0"/>
          </a:endParaRPr>
        </a:p>
      </dgm:t>
    </dgm:pt>
    <dgm:pt modelId="{64724D6A-0036-4D01-8E8A-2827D12840ED}" type="parTrans" cxnId="{06635819-DE3C-483D-9AC6-E14E41815186}">
      <dgm:prSet/>
      <dgm:spPr/>
      <dgm:t>
        <a:bodyPr/>
        <a:lstStyle/>
        <a:p>
          <a:endParaRPr lang="zh-TW" altLang="en-US"/>
        </a:p>
      </dgm:t>
    </dgm:pt>
    <dgm:pt modelId="{263D0356-69E3-457D-8A9D-36CE1F9A776F}" type="sibTrans" cxnId="{06635819-DE3C-483D-9AC6-E14E41815186}">
      <dgm:prSet/>
      <dgm:spPr/>
      <dgm:t>
        <a:bodyPr/>
        <a:lstStyle/>
        <a:p>
          <a:endParaRPr lang="zh-TW" altLang="en-US"/>
        </a:p>
      </dgm:t>
    </dgm:pt>
    <dgm:pt modelId="{2BF74F63-20FA-44E4-AC2D-AFCE022FFE3B}">
      <dgm:prSet custT="1"/>
      <dgm:spPr>
        <a:solidFill>
          <a:schemeClr val="accent1">
            <a:lumMod val="75000"/>
          </a:schemeClr>
        </a:solidFill>
        <a:ln>
          <a:solidFill>
            <a:schemeClr val="accent1">
              <a:lumMod val="75000"/>
            </a:schemeClr>
          </a:solidFill>
        </a:ln>
      </dgm:spPr>
      <dgm:t>
        <a:bodyPr/>
        <a:lstStyle/>
        <a:p>
          <a:r>
            <a:rPr lang="en-US" altLang="zh-TW" sz="1800" dirty="0">
              <a:solidFill>
                <a:schemeClr val="bg1"/>
              </a:solidFill>
              <a:latin typeface="Cambria" panose="02040503050406030204" pitchFamily="18" charset="0"/>
            </a:rPr>
            <a:t>Free package</a:t>
          </a:r>
          <a:endParaRPr lang="zh-TW" altLang="en-US" sz="1800" dirty="0">
            <a:solidFill>
              <a:schemeClr val="bg1"/>
            </a:solidFill>
            <a:latin typeface="Cambria" panose="02040503050406030204" pitchFamily="18" charset="0"/>
          </a:endParaRPr>
        </a:p>
      </dgm:t>
    </dgm:pt>
    <dgm:pt modelId="{C4601740-673F-4694-97E1-6CB818C6006E}" type="parTrans" cxnId="{6CCF007A-72E7-4670-9D6C-BDE87D767DD0}">
      <dgm:prSet/>
      <dgm:spPr/>
      <dgm:t>
        <a:bodyPr/>
        <a:lstStyle/>
        <a:p>
          <a:endParaRPr lang="zh-TW" altLang="en-US"/>
        </a:p>
      </dgm:t>
    </dgm:pt>
    <dgm:pt modelId="{637FDEC4-9D5C-4AAA-81FF-77CCFD21CB3C}" type="sibTrans" cxnId="{6CCF007A-72E7-4670-9D6C-BDE87D767DD0}">
      <dgm:prSet/>
      <dgm:spPr/>
      <dgm:t>
        <a:bodyPr/>
        <a:lstStyle/>
        <a:p>
          <a:endParaRPr lang="zh-TW" altLang="en-US"/>
        </a:p>
      </dgm:t>
    </dgm:pt>
    <dgm:pt modelId="{BD48D896-A7AF-BF4F-A47F-E9B52542F7CD}">
      <dgm:prSet custT="1"/>
      <dgm:spPr>
        <a:solidFill>
          <a:schemeClr val="accent1">
            <a:lumMod val="75000"/>
          </a:schemeClr>
        </a:solidFill>
        <a:ln>
          <a:solidFill>
            <a:schemeClr val="accent1">
              <a:lumMod val="75000"/>
            </a:schemeClr>
          </a:solidFill>
        </a:ln>
      </dgm:spPr>
      <dgm:t>
        <a:bodyPr/>
        <a:lstStyle/>
        <a:p>
          <a:r>
            <a:rPr lang="en-US" altLang="zh-TW" sz="1800" dirty="0">
              <a:solidFill>
                <a:schemeClr val="bg1"/>
              </a:solidFill>
              <a:latin typeface="Cambria" panose="02040503050406030204" pitchFamily="18" charset="0"/>
            </a:rPr>
            <a:t>Reviews posting</a:t>
          </a:r>
          <a:endParaRPr lang="zh-TW" altLang="en-US" sz="1800" dirty="0">
            <a:solidFill>
              <a:schemeClr val="bg1"/>
            </a:solidFill>
            <a:latin typeface="Cambria" panose="02040503050406030204" pitchFamily="18" charset="0"/>
          </a:endParaRPr>
        </a:p>
      </dgm:t>
    </dgm:pt>
    <dgm:pt modelId="{96136D30-552A-7E4D-8168-6F6D6938E870}" type="parTrans" cxnId="{C09C7A61-FF5C-7445-B0F0-F3AE80F777BC}">
      <dgm:prSet/>
      <dgm:spPr/>
      <dgm:t>
        <a:bodyPr/>
        <a:lstStyle/>
        <a:p>
          <a:endParaRPr lang="zh-TW" altLang="en-US"/>
        </a:p>
      </dgm:t>
    </dgm:pt>
    <dgm:pt modelId="{E482429A-61F4-3644-9AD7-6912F3C30E2F}" type="sibTrans" cxnId="{C09C7A61-FF5C-7445-B0F0-F3AE80F777BC}">
      <dgm:prSet/>
      <dgm:spPr/>
      <dgm:t>
        <a:bodyPr/>
        <a:lstStyle/>
        <a:p>
          <a:endParaRPr lang="zh-TW" altLang="en-US"/>
        </a:p>
      </dgm:t>
    </dgm:pt>
    <dgm:pt modelId="{F026E70F-E53E-904A-A5DD-65A7F70763AA}">
      <dgm:prSet custT="1"/>
      <dgm:spPr>
        <a:solidFill>
          <a:schemeClr val="accent1">
            <a:lumMod val="75000"/>
          </a:schemeClr>
        </a:solidFill>
        <a:ln>
          <a:solidFill>
            <a:schemeClr val="accent1">
              <a:lumMod val="75000"/>
            </a:schemeClr>
          </a:solidFill>
        </a:ln>
      </dgm:spPr>
      <dgm:t>
        <a:bodyPr/>
        <a:lstStyle/>
        <a:p>
          <a:r>
            <a:rPr lang="en-US" sz="1800" dirty="0"/>
            <a:t>After-sales service</a:t>
          </a:r>
          <a:endParaRPr lang="zh-TW" altLang="en-US" sz="1800" dirty="0">
            <a:solidFill>
              <a:schemeClr val="bg1"/>
            </a:solidFill>
            <a:latin typeface="Cambria" panose="02040503050406030204" pitchFamily="18" charset="0"/>
          </a:endParaRPr>
        </a:p>
      </dgm:t>
    </dgm:pt>
    <dgm:pt modelId="{027911F3-76A3-FA42-A622-5CD676EEF95A}" type="parTrans" cxnId="{DF248E61-B39D-F64F-88D2-5BFEB68BF537}">
      <dgm:prSet/>
      <dgm:spPr/>
      <dgm:t>
        <a:bodyPr/>
        <a:lstStyle/>
        <a:p>
          <a:endParaRPr lang="zh-TW" altLang="en-US"/>
        </a:p>
      </dgm:t>
    </dgm:pt>
    <dgm:pt modelId="{0A5E3FAB-B7B7-4E4F-A696-612422CD9C57}" type="sibTrans" cxnId="{DF248E61-B39D-F64F-88D2-5BFEB68BF537}">
      <dgm:prSet/>
      <dgm:spPr/>
      <dgm:t>
        <a:bodyPr/>
        <a:lstStyle/>
        <a:p>
          <a:endParaRPr lang="zh-TW" altLang="en-US"/>
        </a:p>
      </dgm:t>
    </dgm:pt>
    <dgm:pt modelId="{35901856-23A4-44C8-BA87-E04994016851}" type="pres">
      <dgm:prSet presAssocID="{28D5BB68-911B-4533-842B-F23E4D9807DD}" presName="Name0" presStyleCnt="0">
        <dgm:presLayoutVars>
          <dgm:dir/>
          <dgm:animLvl val="lvl"/>
          <dgm:resizeHandles val="exact"/>
        </dgm:presLayoutVars>
      </dgm:prSet>
      <dgm:spPr/>
    </dgm:pt>
    <dgm:pt modelId="{DFB41EE7-8FDD-4F7C-BBAD-D8CD0C1A6677}" type="pres">
      <dgm:prSet presAssocID="{EA8C7FC8-7CB7-4804-8F39-CD06C7C81708}" presName="parTxOnly" presStyleLbl="node1" presStyleIdx="0" presStyleCnt="5">
        <dgm:presLayoutVars>
          <dgm:chMax val="0"/>
          <dgm:chPref val="0"/>
          <dgm:bulletEnabled val="1"/>
        </dgm:presLayoutVars>
      </dgm:prSet>
      <dgm:spPr/>
    </dgm:pt>
    <dgm:pt modelId="{6FE27809-FAFD-4572-BE82-BEE85959C767}" type="pres">
      <dgm:prSet presAssocID="{33C738A9-B1BD-4ACB-8C3F-47053031270D}" presName="parTxOnlySpace" presStyleCnt="0"/>
      <dgm:spPr/>
    </dgm:pt>
    <dgm:pt modelId="{6655CF7D-7B2F-4BDF-95BA-C7BEF5505CFE}" type="pres">
      <dgm:prSet presAssocID="{09A89692-B523-4F4F-A960-5F3CA310CB7D}" presName="parTxOnly" presStyleLbl="node1" presStyleIdx="1" presStyleCnt="5">
        <dgm:presLayoutVars>
          <dgm:chMax val="0"/>
          <dgm:chPref val="0"/>
          <dgm:bulletEnabled val="1"/>
        </dgm:presLayoutVars>
      </dgm:prSet>
      <dgm:spPr/>
    </dgm:pt>
    <dgm:pt modelId="{6B255904-C1EC-4F2A-83B3-AFD178CEF163}" type="pres">
      <dgm:prSet presAssocID="{263D0356-69E3-457D-8A9D-36CE1F9A776F}" presName="parTxOnlySpace" presStyleCnt="0"/>
      <dgm:spPr/>
    </dgm:pt>
    <dgm:pt modelId="{C49D34C4-150B-40FD-9442-CFE0C432872D}" type="pres">
      <dgm:prSet presAssocID="{2BF74F63-20FA-44E4-AC2D-AFCE022FFE3B}" presName="parTxOnly" presStyleLbl="node1" presStyleIdx="2" presStyleCnt="5">
        <dgm:presLayoutVars>
          <dgm:chMax val="0"/>
          <dgm:chPref val="0"/>
          <dgm:bulletEnabled val="1"/>
        </dgm:presLayoutVars>
      </dgm:prSet>
      <dgm:spPr/>
    </dgm:pt>
    <dgm:pt modelId="{11C799CC-96A0-674B-B3FB-4A0439E5FF15}" type="pres">
      <dgm:prSet presAssocID="{637FDEC4-9D5C-4AAA-81FF-77CCFD21CB3C}" presName="parTxOnlySpace" presStyleCnt="0"/>
      <dgm:spPr/>
    </dgm:pt>
    <dgm:pt modelId="{86A22B9E-8BCE-A04B-8E5C-3CA9EB84C4F4}" type="pres">
      <dgm:prSet presAssocID="{F026E70F-E53E-904A-A5DD-65A7F70763AA}" presName="parTxOnly" presStyleLbl="node1" presStyleIdx="3" presStyleCnt="5">
        <dgm:presLayoutVars>
          <dgm:chMax val="0"/>
          <dgm:chPref val="0"/>
          <dgm:bulletEnabled val="1"/>
        </dgm:presLayoutVars>
      </dgm:prSet>
      <dgm:spPr/>
    </dgm:pt>
    <dgm:pt modelId="{1A81602A-130E-FF4F-9B61-FF99A0878D73}" type="pres">
      <dgm:prSet presAssocID="{0A5E3FAB-B7B7-4E4F-A696-612422CD9C57}" presName="parTxOnlySpace" presStyleCnt="0"/>
      <dgm:spPr/>
    </dgm:pt>
    <dgm:pt modelId="{0521B1B5-9649-C242-BD0F-EC37176A27B8}" type="pres">
      <dgm:prSet presAssocID="{BD48D896-A7AF-BF4F-A47F-E9B52542F7CD}" presName="parTxOnly" presStyleLbl="node1" presStyleIdx="4" presStyleCnt="5">
        <dgm:presLayoutVars>
          <dgm:chMax val="0"/>
          <dgm:chPref val="0"/>
          <dgm:bulletEnabled val="1"/>
        </dgm:presLayoutVars>
      </dgm:prSet>
      <dgm:spPr/>
    </dgm:pt>
  </dgm:ptLst>
  <dgm:cxnLst>
    <dgm:cxn modelId="{06635819-DE3C-483D-9AC6-E14E41815186}" srcId="{28D5BB68-911B-4533-842B-F23E4D9807DD}" destId="{09A89692-B523-4F4F-A960-5F3CA310CB7D}" srcOrd="1" destOrd="0" parTransId="{64724D6A-0036-4D01-8E8A-2827D12840ED}" sibTransId="{263D0356-69E3-457D-8A9D-36CE1F9A776F}"/>
    <dgm:cxn modelId="{C09C7A61-FF5C-7445-B0F0-F3AE80F777BC}" srcId="{28D5BB68-911B-4533-842B-F23E4D9807DD}" destId="{BD48D896-A7AF-BF4F-A47F-E9B52542F7CD}" srcOrd="4" destOrd="0" parTransId="{96136D30-552A-7E4D-8168-6F6D6938E870}" sibTransId="{E482429A-61F4-3644-9AD7-6912F3C30E2F}"/>
    <dgm:cxn modelId="{DF248E61-B39D-F64F-88D2-5BFEB68BF537}" srcId="{28D5BB68-911B-4533-842B-F23E4D9807DD}" destId="{F026E70F-E53E-904A-A5DD-65A7F70763AA}" srcOrd="3" destOrd="0" parTransId="{027911F3-76A3-FA42-A622-5CD676EEF95A}" sibTransId="{0A5E3FAB-B7B7-4E4F-A696-612422CD9C57}"/>
    <dgm:cxn modelId="{0E677D64-C36F-466F-9C88-374911A2BAD0}" type="presOf" srcId="{28D5BB68-911B-4533-842B-F23E4D9807DD}" destId="{35901856-23A4-44C8-BA87-E04994016851}" srcOrd="0" destOrd="0" presId="urn:microsoft.com/office/officeart/2005/8/layout/chevron1"/>
    <dgm:cxn modelId="{6CCF007A-72E7-4670-9D6C-BDE87D767DD0}" srcId="{28D5BB68-911B-4533-842B-F23E4D9807DD}" destId="{2BF74F63-20FA-44E4-AC2D-AFCE022FFE3B}" srcOrd="2" destOrd="0" parTransId="{C4601740-673F-4694-97E1-6CB818C6006E}" sibTransId="{637FDEC4-9D5C-4AAA-81FF-77CCFD21CB3C}"/>
    <dgm:cxn modelId="{A372E67E-D3DC-D344-849B-47226558788F}" type="presOf" srcId="{BD48D896-A7AF-BF4F-A47F-E9B52542F7CD}" destId="{0521B1B5-9649-C242-BD0F-EC37176A27B8}" srcOrd="0" destOrd="0" presId="urn:microsoft.com/office/officeart/2005/8/layout/chevron1"/>
    <dgm:cxn modelId="{8EC79AB0-FD2B-EB42-9857-B252E37F16C9}" type="presOf" srcId="{F026E70F-E53E-904A-A5DD-65A7F70763AA}" destId="{86A22B9E-8BCE-A04B-8E5C-3CA9EB84C4F4}" srcOrd="0" destOrd="0" presId="urn:microsoft.com/office/officeart/2005/8/layout/chevron1"/>
    <dgm:cxn modelId="{EB2E54C3-7850-41CD-9219-658E1031A144}" type="presOf" srcId="{09A89692-B523-4F4F-A960-5F3CA310CB7D}" destId="{6655CF7D-7B2F-4BDF-95BA-C7BEF5505CFE}" srcOrd="0" destOrd="0" presId="urn:microsoft.com/office/officeart/2005/8/layout/chevron1"/>
    <dgm:cxn modelId="{F98026EF-4BA1-4EC0-8D65-05516C7A92F9}" type="presOf" srcId="{EA8C7FC8-7CB7-4804-8F39-CD06C7C81708}" destId="{DFB41EE7-8FDD-4F7C-BBAD-D8CD0C1A6677}" srcOrd="0" destOrd="0" presId="urn:microsoft.com/office/officeart/2005/8/layout/chevron1"/>
    <dgm:cxn modelId="{36C472FE-6990-4CD5-B599-F118CF5FBF2C}" type="presOf" srcId="{2BF74F63-20FA-44E4-AC2D-AFCE022FFE3B}" destId="{C49D34C4-150B-40FD-9442-CFE0C432872D}" srcOrd="0" destOrd="0" presId="urn:microsoft.com/office/officeart/2005/8/layout/chevron1"/>
    <dgm:cxn modelId="{84DF07FF-2262-473A-A20E-490CCBD66E24}" srcId="{28D5BB68-911B-4533-842B-F23E4D9807DD}" destId="{EA8C7FC8-7CB7-4804-8F39-CD06C7C81708}" srcOrd="0" destOrd="0" parTransId="{4DE8060D-AEE9-4991-B68A-533EE587A006}" sibTransId="{33C738A9-B1BD-4ACB-8C3F-47053031270D}"/>
    <dgm:cxn modelId="{798175AE-4C57-42BD-ADF6-BE670877A727}" type="presParOf" srcId="{35901856-23A4-44C8-BA87-E04994016851}" destId="{DFB41EE7-8FDD-4F7C-BBAD-D8CD0C1A6677}" srcOrd="0" destOrd="0" presId="urn:microsoft.com/office/officeart/2005/8/layout/chevron1"/>
    <dgm:cxn modelId="{0B37D678-A5CD-4B9B-8A0D-2394799E81B2}" type="presParOf" srcId="{35901856-23A4-44C8-BA87-E04994016851}" destId="{6FE27809-FAFD-4572-BE82-BEE85959C767}" srcOrd="1" destOrd="0" presId="urn:microsoft.com/office/officeart/2005/8/layout/chevron1"/>
    <dgm:cxn modelId="{FFD14C10-CCEF-4F29-84A9-36F7870E77E2}" type="presParOf" srcId="{35901856-23A4-44C8-BA87-E04994016851}" destId="{6655CF7D-7B2F-4BDF-95BA-C7BEF5505CFE}" srcOrd="2" destOrd="0" presId="urn:microsoft.com/office/officeart/2005/8/layout/chevron1"/>
    <dgm:cxn modelId="{16920241-1816-4F96-B611-69E6B6A93665}" type="presParOf" srcId="{35901856-23A4-44C8-BA87-E04994016851}" destId="{6B255904-C1EC-4F2A-83B3-AFD178CEF163}" srcOrd="3" destOrd="0" presId="urn:microsoft.com/office/officeart/2005/8/layout/chevron1"/>
    <dgm:cxn modelId="{10D5D333-A972-42E1-BE53-35E1E688FA24}" type="presParOf" srcId="{35901856-23A4-44C8-BA87-E04994016851}" destId="{C49D34C4-150B-40FD-9442-CFE0C432872D}" srcOrd="4" destOrd="0" presId="urn:microsoft.com/office/officeart/2005/8/layout/chevron1"/>
    <dgm:cxn modelId="{2561A4B1-1EF2-5D40-82C0-3BD88B9B00E3}" type="presParOf" srcId="{35901856-23A4-44C8-BA87-E04994016851}" destId="{11C799CC-96A0-674B-B3FB-4A0439E5FF15}" srcOrd="5" destOrd="0" presId="urn:microsoft.com/office/officeart/2005/8/layout/chevron1"/>
    <dgm:cxn modelId="{5288AB6E-AD8A-9E4E-B9D6-B6DEE0F4209E}" type="presParOf" srcId="{35901856-23A4-44C8-BA87-E04994016851}" destId="{86A22B9E-8BCE-A04B-8E5C-3CA9EB84C4F4}" srcOrd="6" destOrd="0" presId="urn:microsoft.com/office/officeart/2005/8/layout/chevron1"/>
    <dgm:cxn modelId="{3A1F5BD8-C5AE-364C-BAF7-2D06C947AFE4}" type="presParOf" srcId="{35901856-23A4-44C8-BA87-E04994016851}" destId="{1A81602A-130E-FF4F-9B61-FF99A0878D73}" srcOrd="7" destOrd="0" presId="urn:microsoft.com/office/officeart/2005/8/layout/chevron1"/>
    <dgm:cxn modelId="{2A735006-B79B-5C40-96AD-DE0F41CEF85F}" type="presParOf" srcId="{35901856-23A4-44C8-BA87-E04994016851}" destId="{0521B1B5-9649-C242-BD0F-EC37176A27B8}"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D5BB68-911B-4533-842B-F23E4D9807DD}"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zh-TW" altLang="en-US"/>
        </a:p>
      </dgm:t>
    </dgm:pt>
    <dgm:pt modelId="{EA8C7FC8-7CB7-4804-8F39-CD06C7C81708}">
      <dgm:prSet/>
      <dgm:spPr>
        <a:solidFill>
          <a:schemeClr val="accent1">
            <a:lumMod val="60000"/>
            <a:lumOff val="40000"/>
          </a:schemeClr>
        </a:solidFill>
      </dgm:spPr>
      <dgm:t>
        <a:bodyPr/>
        <a:lstStyle/>
        <a:p>
          <a:r>
            <a:rPr lang="en-US" altLang="zh-TW" dirty="0">
              <a:solidFill>
                <a:schemeClr val="bg1"/>
              </a:solidFill>
              <a:latin typeface="Cambria" panose="02040503050406030204" pitchFamily="18" charset="0"/>
            </a:rPr>
            <a:t>Data collection</a:t>
          </a:r>
          <a:endParaRPr lang="zh-TW" dirty="0">
            <a:latin typeface="Cambria" panose="02040503050406030204" pitchFamily="18" charset="0"/>
          </a:endParaRPr>
        </a:p>
      </dgm:t>
    </dgm:pt>
    <dgm:pt modelId="{4DE8060D-AEE9-4991-B68A-533EE587A006}" type="parTrans" cxnId="{84DF07FF-2262-473A-A20E-490CCBD66E24}">
      <dgm:prSet/>
      <dgm:spPr/>
      <dgm:t>
        <a:bodyPr/>
        <a:lstStyle/>
        <a:p>
          <a:endParaRPr lang="zh-TW" altLang="en-US"/>
        </a:p>
      </dgm:t>
    </dgm:pt>
    <dgm:pt modelId="{33C738A9-B1BD-4ACB-8C3F-47053031270D}" type="sibTrans" cxnId="{84DF07FF-2262-473A-A20E-490CCBD66E24}">
      <dgm:prSet/>
      <dgm:spPr/>
      <dgm:t>
        <a:bodyPr/>
        <a:lstStyle/>
        <a:p>
          <a:endParaRPr lang="zh-TW" altLang="en-US"/>
        </a:p>
      </dgm:t>
    </dgm:pt>
    <dgm:pt modelId="{09A89692-B523-4F4F-A960-5F3CA310CB7D}">
      <dgm:prSet/>
      <dgm:spPr>
        <a:solidFill>
          <a:schemeClr val="accent1"/>
        </a:solidFill>
      </dgm:spPr>
      <dgm:t>
        <a:bodyPr/>
        <a:lstStyle/>
        <a:p>
          <a:r>
            <a:rPr lang="en-US" altLang="zh-TW" dirty="0">
              <a:latin typeface="Cambria" panose="02040503050406030204" pitchFamily="18" charset="0"/>
            </a:rPr>
            <a:t>Determine Objective</a:t>
          </a:r>
          <a:endParaRPr lang="zh-TW" dirty="0">
            <a:solidFill>
              <a:schemeClr val="bg1"/>
            </a:solidFill>
            <a:latin typeface="Cambria" panose="02040503050406030204" pitchFamily="18" charset="0"/>
          </a:endParaRPr>
        </a:p>
      </dgm:t>
    </dgm:pt>
    <dgm:pt modelId="{64724D6A-0036-4D01-8E8A-2827D12840ED}" type="parTrans" cxnId="{06635819-DE3C-483D-9AC6-E14E41815186}">
      <dgm:prSet/>
      <dgm:spPr/>
      <dgm:t>
        <a:bodyPr/>
        <a:lstStyle/>
        <a:p>
          <a:endParaRPr lang="zh-TW" altLang="en-US"/>
        </a:p>
      </dgm:t>
    </dgm:pt>
    <dgm:pt modelId="{263D0356-69E3-457D-8A9D-36CE1F9A776F}" type="sibTrans" cxnId="{06635819-DE3C-483D-9AC6-E14E41815186}">
      <dgm:prSet/>
      <dgm:spPr/>
      <dgm:t>
        <a:bodyPr/>
        <a:lstStyle/>
        <a:p>
          <a:endParaRPr lang="zh-TW" altLang="en-US"/>
        </a:p>
      </dgm:t>
    </dgm:pt>
    <dgm:pt modelId="{2BF74F63-20FA-44E4-AC2D-AFCE022FFE3B}">
      <dgm:prSet/>
      <dgm:spPr>
        <a:solidFill>
          <a:schemeClr val="accent1">
            <a:lumMod val="75000"/>
          </a:schemeClr>
        </a:solidFill>
        <a:ln>
          <a:solidFill>
            <a:schemeClr val="accent1">
              <a:lumMod val="75000"/>
            </a:schemeClr>
          </a:solidFill>
        </a:ln>
      </dgm:spPr>
      <dgm:t>
        <a:bodyPr/>
        <a:lstStyle/>
        <a:p>
          <a:r>
            <a:rPr lang="en-US" altLang="zh-TW" dirty="0">
              <a:solidFill>
                <a:schemeClr val="bg1"/>
              </a:solidFill>
              <a:latin typeface="Cambria" panose="02040503050406030204" pitchFamily="18" charset="0"/>
            </a:rPr>
            <a:t>Data process</a:t>
          </a:r>
          <a:endParaRPr lang="zh-TW" altLang="en-US" dirty="0">
            <a:solidFill>
              <a:schemeClr val="bg1"/>
            </a:solidFill>
            <a:latin typeface="Cambria" panose="02040503050406030204" pitchFamily="18" charset="0"/>
          </a:endParaRPr>
        </a:p>
      </dgm:t>
    </dgm:pt>
    <dgm:pt modelId="{C4601740-673F-4694-97E1-6CB818C6006E}" type="parTrans" cxnId="{6CCF007A-72E7-4670-9D6C-BDE87D767DD0}">
      <dgm:prSet/>
      <dgm:spPr/>
      <dgm:t>
        <a:bodyPr/>
        <a:lstStyle/>
        <a:p>
          <a:endParaRPr lang="zh-TW" altLang="en-US"/>
        </a:p>
      </dgm:t>
    </dgm:pt>
    <dgm:pt modelId="{637FDEC4-9D5C-4AAA-81FF-77CCFD21CB3C}" type="sibTrans" cxnId="{6CCF007A-72E7-4670-9D6C-BDE87D767DD0}">
      <dgm:prSet/>
      <dgm:spPr/>
      <dgm:t>
        <a:bodyPr/>
        <a:lstStyle/>
        <a:p>
          <a:endParaRPr lang="zh-TW" altLang="en-US"/>
        </a:p>
      </dgm:t>
    </dgm:pt>
    <dgm:pt modelId="{44A48B5F-F79F-B14A-AD3B-DB544A0B08D8}">
      <dgm:prSet/>
      <dgm:spPr>
        <a:solidFill>
          <a:schemeClr val="accent1">
            <a:lumMod val="75000"/>
          </a:schemeClr>
        </a:solidFill>
        <a:ln>
          <a:solidFill>
            <a:schemeClr val="accent1">
              <a:lumMod val="75000"/>
            </a:schemeClr>
          </a:solidFill>
        </a:ln>
      </dgm:spPr>
      <dgm:t>
        <a:bodyPr/>
        <a:lstStyle/>
        <a:p>
          <a:r>
            <a:rPr lang="en-US" altLang="zh-TW" dirty="0">
              <a:solidFill>
                <a:schemeClr val="bg1"/>
              </a:solidFill>
              <a:latin typeface="Cambria" panose="02040503050406030204" pitchFamily="18" charset="0"/>
            </a:rPr>
            <a:t>Data Analysis</a:t>
          </a:r>
          <a:endParaRPr lang="zh-TW" altLang="en-US" dirty="0">
            <a:solidFill>
              <a:schemeClr val="bg1"/>
            </a:solidFill>
            <a:latin typeface="Cambria" panose="02040503050406030204" pitchFamily="18" charset="0"/>
          </a:endParaRPr>
        </a:p>
      </dgm:t>
    </dgm:pt>
    <dgm:pt modelId="{B935877F-4B0B-C34C-A521-6D5B81B4F364}" type="parTrans" cxnId="{A7D4A625-451B-2B40-810D-21D40E48014C}">
      <dgm:prSet/>
      <dgm:spPr/>
      <dgm:t>
        <a:bodyPr/>
        <a:lstStyle/>
        <a:p>
          <a:endParaRPr lang="zh-TW" altLang="en-US"/>
        </a:p>
      </dgm:t>
    </dgm:pt>
    <dgm:pt modelId="{AE87DF30-13F5-9C47-AEF7-B0A65E343CCC}" type="sibTrans" cxnId="{A7D4A625-451B-2B40-810D-21D40E48014C}">
      <dgm:prSet/>
      <dgm:spPr/>
      <dgm:t>
        <a:bodyPr/>
        <a:lstStyle/>
        <a:p>
          <a:endParaRPr lang="zh-TW" altLang="en-US"/>
        </a:p>
      </dgm:t>
    </dgm:pt>
    <dgm:pt modelId="{35901856-23A4-44C8-BA87-E04994016851}" type="pres">
      <dgm:prSet presAssocID="{28D5BB68-911B-4533-842B-F23E4D9807DD}" presName="Name0" presStyleCnt="0">
        <dgm:presLayoutVars>
          <dgm:dir/>
          <dgm:animLvl val="lvl"/>
          <dgm:resizeHandles val="exact"/>
        </dgm:presLayoutVars>
      </dgm:prSet>
      <dgm:spPr/>
    </dgm:pt>
    <dgm:pt modelId="{6655CF7D-7B2F-4BDF-95BA-C7BEF5505CFE}" type="pres">
      <dgm:prSet presAssocID="{09A89692-B523-4F4F-A960-5F3CA310CB7D}" presName="parTxOnly" presStyleLbl="node1" presStyleIdx="0" presStyleCnt="4">
        <dgm:presLayoutVars>
          <dgm:chMax val="0"/>
          <dgm:chPref val="0"/>
          <dgm:bulletEnabled val="1"/>
        </dgm:presLayoutVars>
      </dgm:prSet>
      <dgm:spPr/>
    </dgm:pt>
    <dgm:pt modelId="{6B255904-C1EC-4F2A-83B3-AFD178CEF163}" type="pres">
      <dgm:prSet presAssocID="{263D0356-69E3-457D-8A9D-36CE1F9A776F}" presName="parTxOnlySpace" presStyleCnt="0"/>
      <dgm:spPr/>
    </dgm:pt>
    <dgm:pt modelId="{DFB41EE7-8FDD-4F7C-BBAD-D8CD0C1A6677}" type="pres">
      <dgm:prSet presAssocID="{EA8C7FC8-7CB7-4804-8F39-CD06C7C81708}" presName="parTxOnly" presStyleLbl="node1" presStyleIdx="1" presStyleCnt="4">
        <dgm:presLayoutVars>
          <dgm:chMax val="0"/>
          <dgm:chPref val="0"/>
          <dgm:bulletEnabled val="1"/>
        </dgm:presLayoutVars>
      </dgm:prSet>
      <dgm:spPr/>
    </dgm:pt>
    <dgm:pt modelId="{6FE27809-FAFD-4572-BE82-BEE85959C767}" type="pres">
      <dgm:prSet presAssocID="{33C738A9-B1BD-4ACB-8C3F-47053031270D}" presName="parTxOnlySpace" presStyleCnt="0"/>
      <dgm:spPr/>
    </dgm:pt>
    <dgm:pt modelId="{C49D34C4-150B-40FD-9442-CFE0C432872D}" type="pres">
      <dgm:prSet presAssocID="{2BF74F63-20FA-44E4-AC2D-AFCE022FFE3B}" presName="parTxOnly" presStyleLbl="node1" presStyleIdx="2" presStyleCnt="4">
        <dgm:presLayoutVars>
          <dgm:chMax val="0"/>
          <dgm:chPref val="0"/>
          <dgm:bulletEnabled val="1"/>
        </dgm:presLayoutVars>
      </dgm:prSet>
      <dgm:spPr/>
    </dgm:pt>
    <dgm:pt modelId="{5BAF4387-1765-FA4F-9F23-3E57F2E8ED63}" type="pres">
      <dgm:prSet presAssocID="{637FDEC4-9D5C-4AAA-81FF-77CCFD21CB3C}" presName="parTxOnlySpace" presStyleCnt="0"/>
      <dgm:spPr/>
    </dgm:pt>
    <dgm:pt modelId="{E48437D2-9975-FF48-814D-F64CEBFD639C}" type="pres">
      <dgm:prSet presAssocID="{44A48B5F-F79F-B14A-AD3B-DB544A0B08D8}" presName="parTxOnly" presStyleLbl="node1" presStyleIdx="3" presStyleCnt="4">
        <dgm:presLayoutVars>
          <dgm:chMax val="0"/>
          <dgm:chPref val="0"/>
          <dgm:bulletEnabled val="1"/>
        </dgm:presLayoutVars>
      </dgm:prSet>
      <dgm:spPr/>
    </dgm:pt>
  </dgm:ptLst>
  <dgm:cxnLst>
    <dgm:cxn modelId="{06635819-DE3C-483D-9AC6-E14E41815186}" srcId="{28D5BB68-911B-4533-842B-F23E4D9807DD}" destId="{09A89692-B523-4F4F-A960-5F3CA310CB7D}" srcOrd="0" destOrd="0" parTransId="{64724D6A-0036-4D01-8E8A-2827D12840ED}" sibTransId="{263D0356-69E3-457D-8A9D-36CE1F9A776F}"/>
    <dgm:cxn modelId="{A7D4A625-451B-2B40-810D-21D40E48014C}" srcId="{28D5BB68-911B-4533-842B-F23E4D9807DD}" destId="{44A48B5F-F79F-B14A-AD3B-DB544A0B08D8}" srcOrd="3" destOrd="0" parTransId="{B935877F-4B0B-C34C-A521-6D5B81B4F364}" sibTransId="{AE87DF30-13F5-9C47-AEF7-B0A65E343CCC}"/>
    <dgm:cxn modelId="{E0260431-55A2-9845-BA35-8B7D4FB8D516}" type="presOf" srcId="{44A48B5F-F79F-B14A-AD3B-DB544A0B08D8}" destId="{E48437D2-9975-FF48-814D-F64CEBFD639C}" srcOrd="0" destOrd="0" presId="urn:microsoft.com/office/officeart/2005/8/layout/chevron1"/>
    <dgm:cxn modelId="{0E677D64-C36F-466F-9C88-374911A2BAD0}" type="presOf" srcId="{28D5BB68-911B-4533-842B-F23E4D9807DD}" destId="{35901856-23A4-44C8-BA87-E04994016851}" srcOrd="0" destOrd="0" presId="urn:microsoft.com/office/officeart/2005/8/layout/chevron1"/>
    <dgm:cxn modelId="{6CCF007A-72E7-4670-9D6C-BDE87D767DD0}" srcId="{28D5BB68-911B-4533-842B-F23E4D9807DD}" destId="{2BF74F63-20FA-44E4-AC2D-AFCE022FFE3B}" srcOrd="2" destOrd="0" parTransId="{C4601740-673F-4694-97E1-6CB818C6006E}" sibTransId="{637FDEC4-9D5C-4AAA-81FF-77CCFD21CB3C}"/>
    <dgm:cxn modelId="{82E1588A-D634-A242-B0CA-1A3A14EEC08B}" type="presOf" srcId="{2BF74F63-20FA-44E4-AC2D-AFCE022FFE3B}" destId="{C49D34C4-150B-40FD-9442-CFE0C432872D}" srcOrd="0" destOrd="0" presId="urn:microsoft.com/office/officeart/2005/8/layout/chevron1"/>
    <dgm:cxn modelId="{CCAC37DA-982E-2A48-BFB7-08540B1B5373}" type="presOf" srcId="{EA8C7FC8-7CB7-4804-8F39-CD06C7C81708}" destId="{DFB41EE7-8FDD-4F7C-BBAD-D8CD0C1A6677}" srcOrd="0" destOrd="0" presId="urn:microsoft.com/office/officeart/2005/8/layout/chevron1"/>
    <dgm:cxn modelId="{BBDDFEEF-0BEF-6947-A698-B37EFCAC5EDE}" type="presOf" srcId="{09A89692-B523-4F4F-A960-5F3CA310CB7D}" destId="{6655CF7D-7B2F-4BDF-95BA-C7BEF5505CFE}" srcOrd="0" destOrd="0" presId="urn:microsoft.com/office/officeart/2005/8/layout/chevron1"/>
    <dgm:cxn modelId="{84DF07FF-2262-473A-A20E-490CCBD66E24}" srcId="{28D5BB68-911B-4533-842B-F23E4D9807DD}" destId="{EA8C7FC8-7CB7-4804-8F39-CD06C7C81708}" srcOrd="1" destOrd="0" parTransId="{4DE8060D-AEE9-4991-B68A-533EE587A006}" sibTransId="{33C738A9-B1BD-4ACB-8C3F-47053031270D}"/>
    <dgm:cxn modelId="{6E671464-00C3-7749-8478-76AB6FBEDA80}" type="presParOf" srcId="{35901856-23A4-44C8-BA87-E04994016851}" destId="{6655CF7D-7B2F-4BDF-95BA-C7BEF5505CFE}" srcOrd="0" destOrd="0" presId="urn:microsoft.com/office/officeart/2005/8/layout/chevron1"/>
    <dgm:cxn modelId="{B1DA055B-1A3E-D447-BBAD-54A35EBF2904}" type="presParOf" srcId="{35901856-23A4-44C8-BA87-E04994016851}" destId="{6B255904-C1EC-4F2A-83B3-AFD178CEF163}" srcOrd="1" destOrd="0" presId="urn:microsoft.com/office/officeart/2005/8/layout/chevron1"/>
    <dgm:cxn modelId="{8E4C0A72-D8E9-E74F-8108-54EE93F7CACF}" type="presParOf" srcId="{35901856-23A4-44C8-BA87-E04994016851}" destId="{DFB41EE7-8FDD-4F7C-BBAD-D8CD0C1A6677}" srcOrd="2" destOrd="0" presId="urn:microsoft.com/office/officeart/2005/8/layout/chevron1"/>
    <dgm:cxn modelId="{82C6F1AD-7DA2-554A-83D7-8080C493E02C}" type="presParOf" srcId="{35901856-23A4-44C8-BA87-E04994016851}" destId="{6FE27809-FAFD-4572-BE82-BEE85959C767}" srcOrd="3" destOrd="0" presId="urn:microsoft.com/office/officeart/2005/8/layout/chevron1"/>
    <dgm:cxn modelId="{B10E6C79-72BF-F14D-ADB4-0D531D3CA52C}" type="presParOf" srcId="{35901856-23A4-44C8-BA87-E04994016851}" destId="{C49D34C4-150B-40FD-9442-CFE0C432872D}" srcOrd="4" destOrd="0" presId="urn:microsoft.com/office/officeart/2005/8/layout/chevron1"/>
    <dgm:cxn modelId="{96A78541-966F-E248-86D1-B08C4EBEB8DB}" type="presParOf" srcId="{35901856-23A4-44C8-BA87-E04994016851}" destId="{5BAF4387-1765-FA4F-9F23-3E57F2E8ED63}" srcOrd="5" destOrd="0" presId="urn:microsoft.com/office/officeart/2005/8/layout/chevron1"/>
    <dgm:cxn modelId="{9F6D5485-C650-4542-A698-4745C455CE97}" type="presParOf" srcId="{35901856-23A4-44C8-BA87-E04994016851}" destId="{E48437D2-9975-FF48-814D-F64CEBFD639C}"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FD46C-04B5-43F2-9429-E81FFF4D6749}">
      <dsp:nvSpPr>
        <dsp:cNvPr id="0" name=""/>
        <dsp:cNvSpPr/>
      </dsp:nvSpPr>
      <dsp:spPr>
        <a:xfrm>
          <a:off x="0" y="14773"/>
          <a:ext cx="7494493" cy="1013958"/>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dirty="0">
              <a:latin typeface="Cambria" panose="02040503050406030204" pitchFamily="18" charset="0"/>
            </a:rPr>
            <a:t>Problem</a:t>
          </a:r>
          <a:endParaRPr lang="zh-TW" sz="3200" kern="1200" dirty="0">
            <a:latin typeface="Cambria" panose="02040503050406030204" pitchFamily="18" charset="0"/>
          </a:endParaRPr>
        </a:p>
      </dsp:txBody>
      <dsp:txXfrm>
        <a:off x="49497" y="64270"/>
        <a:ext cx="7395499" cy="914964"/>
      </dsp:txXfrm>
    </dsp:sp>
    <dsp:sp modelId="{8F4D555E-015E-4B83-B179-23E1A1C11934}">
      <dsp:nvSpPr>
        <dsp:cNvPr id="0" name=""/>
        <dsp:cNvSpPr/>
      </dsp:nvSpPr>
      <dsp:spPr>
        <a:xfrm>
          <a:off x="0" y="1011555"/>
          <a:ext cx="7494493" cy="897315"/>
        </a:xfrm>
        <a:prstGeom prst="roundRect">
          <a:avLst/>
        </a:prstGeom>
        <a:solidFill>
          <a:schemeClr val="bg2"/>
        </a:solidFill>
        <a:ln w="12700" cap="flat" cmpd="sng" algn="ctr">
          <a:solidFill>
            <a:srgbClr val="FFFF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TW" sz="2000" b="0" i="0" u="none" strike="noStrike" kern="1200" dirty="0">
              <a:solidFill>
                <a:srgbClr val="000000"/>
              </a:solidFill>
              <a:effectLst/>
              <a:latin typeface="+mj-lt"/>
            </a:rPr>
            <a:t>How to </a:t>
          </a:r>
          <a:r>
            <a:rPr lang="en-US" altLang="zh-TW" sz="2000" b="0" i="0" u="none" strike="noStrike" kern="1200" dirty="0" err="1">
              <a:solidFill>
                <a:schemeClr val="accent1"/>
              </a:solidFill>
              <a:effectLst/>
              <a:latin typeface="+mj-lt"/>
            </a:rPr>
            <a:t>commercializeLynk’s</a:t>
          </a:r>
          <a:r>
            <a:rPr lang="en-US" altLang="zh-TW" sz="2000" b="0" i="0" u="none" strike="noStrike" kern="1200" dirty="0">
              <a:solidFill>
                <a:schemeClr val="accent1"/>
              </a:solidFill>
              <a:effectLst/>
              <a:latin typeface="+mj-lt"/>
            </a:rPr>
            <a:t> transdermal technology </a:t>
          </a:r>
        </a:p>
        <a:p>
          <a:pPr marL="0" lvl="0" indent="0" algn="ctr" defTabSz="889000">
            <a:lnSpc>
              <a:spcPct val="90000"/>
            </a:lnSpc>
            <a:spcBef>
              <a:spcPct val="0"/>
            </a:spcBef>
            <a:spcAft>
              <a:spcPct val="35000"/>
            </a:spcAft>
            <a:buNone/>
          </a:pPr>
          <a:r>
            <a:rPr lang="en-US" altLang="zh-TW" sz="2000" b="0" i="0" u="none" strike="noStrike" kern="1200" dirty="0">
              <a:solidFill>
                <a:srgbClr val="000000"/>
              </a:solidFill>
              <a:effectLst/>
              <a:latin typeface="+mj-lt"/>
            </a:rPr>
            <a:t>into products and </a:t>
          </a:r>
          <a:r>
            <a:rPr lang="en-US" altLang="zh-TW" sz="2000" b="0" i="0" u="none" strike="noStrike" kern="1200" dirty="0">
              <a:solidFill>
                <a:schemeClr val="accent1"/>
              </a:solidFill>
              <a:effectLst/>
              <a:latin typeface="+mj-lt"/>
            </a:rPr>
            <a:t>boost international expansion</a:t>
          </a:r>
          <a:r>
            <a:rPr lang="en-US" altLang="zh-TW" sz="2000" b="0" i="0" u="none" strike="noStrike" kern="1200" dirty="0">
              <a:solidFill>
                <a:srgbClr val="000000"/>
              </a:solidFill>
              <a:effectLst/>
              <a:latin typeface="+mj-lt"/>
            </a:rPr>
            <a:t> of their products?</a:t>
          </a:r>
          <a:endParaRPr lang="zh-TW" sz="2000" kern="1200" dirty="0">
            <a:solidFill>
              <a:schemeClr val="tx1"/>
            </a:solidFill>
            <a:latin typeface="Cambria" panose="02040503050406030204" pitchFamily="18" charset="0"/>
          </a:endParaRPr>
        </a:p>
      </dsp:txBody>
      <dsp:txXfrm>
        <a:off x="43803" y="1055358"/>
        <a:ext cx="7406887" cy="8097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584AB-9F4B-4FAD-AC66-2E2D19308F10}">
      <dsp:nvSpPr>
        <dsp:cNvPr id="0" name=""/>
        <dsp:cNvSpPr/>
      </dsp:nvSpPr>
      <dsp:spPr>
        <a:xfrm>
          <a:off x="2141732" y="1149822"/>
          <a:ext cx="1973137" cy="936521"/>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kern="1200" dirty="0" err="1">
              <a:solidFill>
                <a:prstClr val="white"/>
              </a:solidFill>
              <a:latin typeface="Cambria" panose="02040503050406030204" pitchFamily="18" charset="0"/>
              <a:ea typeface="Cambria" panose="02040503050406030204" pitchFamily="18" charset="0"/>
              <a:cs typeface="+mn-cs"/>
            </a:rPr>
            <a:t>Competitors:unknown</a:t>
          </a:r>
          <a:endParaRPr lang="zh-TW" sz="1800" kern="1200" dirty="0">
            <a:solidFill>
              <a:prstClr val="white"/>
            </a:solidFill>
            <a:latin typeface="Cambria" panose="02040503050406030204" pitchFamily="18" charset="0"/>
            <a:ea typeface="Cambria" panose="02040503050406030204" pitchFamily="18" charset="0"/>
            <a:cs typeface="+mn-cs"/>
          </a:endParaRPr>
        </a:p>
      </dsp:txBody>
      <dsp:txXfrm>
        <a:off x="2430691" y="1286972"/>
        <a:ext cx="1395219" cy="662221"/>
      </dsp:txXfrm>
    </dsp:sp>
    <dsp:sp modelId="{9577CD5F-6277-4DD1-8B7C-8AC18DD0E6D7}">
      <dsp:nvSpPr>
        <dsp:cNvPr id="0" name=""/>
        <dsp:cNvSpPr/>
      </dsp:nvSpPr>
      <dsp:spPr>
        <a:xfrm rot="15760028">
          <a:off x="2948097" y="1031034"/>
          <a:ext cx="212936" cy="28123"/>
        </a:xfrm>
        <a:custGeom>
          <a:avLst/>
          <a:gdLst/>
          <a:ahLst/>
          <a:cxnLst/>
          <a:rect l="0" t="0" r="0" b="0"/>
          <a:pathLst>
            <a:path>
              <a:moveTo>
                <a:pt x="0" y="14061"/>
              </a:moveTo>
              <a:lnTo>
                <a:pt x="212936" y="140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rot="10800000">
        <a:off x="3049242" y="1039772"/>
        <a:ext cx="10646" cy="10646"/>
      </dsp:txXfrm>
    </dsp:sp>
    <dsp:sp modelId="{9749FA14-D21C-43E1-B677-8D801AB2C78C}">
      <dsp:nvSpPr>
        <dsp:cNvPr id="0" name=""/>
        <dsp:cNvSpPr/>
      </dsp:nvSpPr>
      <dsp:spPr>
        <a:xfrm>
          <a:off x="2187831" y="4323"/>
          <a:ext cx="1586120" cy="936521"/>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1022350">
            <a:lnSpc>
              <a:spcPct val="90000"/>
            </a:lnSpc>
            <a:spcBef>
              <a:spcPct val="0"/>
            </a:spcBef>
            <a:spcAft>
              <a:spcPct val="35000"/>
            </a:spcAft>
            <a:buNone/>
          </a:pPr>
          <a:r>
            <a:rPr lang="en-US" altLang="zh-TW" sz="1800" kern="1200" dirty="0">
              <a:solidFill>
                <a:prstClr val="white"/>
              </a:solidFill>
              <a:latin typeface="Cambria" panose="02040503050406030204" pitchFamily="18" charset="0"/>
              <a:ea typeface="Cambria" panose="02040503050406030204" pitchFamily="18" charset="0"/>
              <a:cs typeface="+mn-cs"/>
            </a:rPr>
            <a:t>Entrants:</a:t>
          </a:r>
        </a:p>
        <a:p>
          <a:pPr marL="0" lvl="0" indent="0" algn="ctr" defTabSz="1022350">
            <a:lnSpc>
              <a:spcPct val="90000"/>
            </a:lnSpc>
            <a:spcBef>
              <a:spcPct val="0"/>
            </a:spcBef>
            <a:spcAft>
              <a:spcPct val="35000"/>
            </a:spcAft>
            <a:buNone/>
          </a:pPr>
          <a:r>
            <a:rPr lang="en-US" altLang="zh-TW" sz="1800" kern="1200" dirty="0" err="1">
              <a:solidFill>
                <a:prstClr val="white"/>
              </a:solidFill>
              <a:latin typeface="Cambria" panose="02040503050406030204" pitchFamily="18" charset="0"/>
              <a:ea typeface="Cambria" panose="02040503050406030204" pitchFamily="18" charset="0"/>
              <a:cs typeface="+mn-cs"/>
            </a:rPr>
            <a:t>unkown</a:t>
          </a:r>
          <a:endParaRPr lang="zh-TW" sz="1800" kern="1200" dirty="0">
            <a:solidFill>
              <a:prstClr val="white"/>
            </a:solidFill>
            <a:latin typeface="Cambria" panose="02040503050406030204" pitchFamily="18" charset="0"/>
            <a:ea typeface="Cambria" panose="02040503050406030204" pitchFamily="18" charset="0"/>
            <a:cs typeface="+mn-cs"/>
          </a:endParaRPr>
        </a:p>
      </dsp:txBody>
      <dsp:txXfrm>
        <a:off x="2420113" y="141473"/>
        <a:ext cx="1121556" cy="662221"/>
      </dsp:txXfrm>
    </dsp:sp>
    <dsp:sp modelId="{52775B17-E325-47CF-9618-E47898DC418E}">
      <dsp:nvSpPr>
        <dsp:cNvPr id="0" name=""/>
        <dsp:cNvSpPr/>
      </dsp:nvSpPr>
      <dsp:spPr>
        <a:xfrm rot="21551472">
          <a:off x="4114426" y="1589038"/>
          <a:ext cx="150467" cy="28123"/>
        </a:xfrm>
        <a:custGeom>
          <a:avLst/>
          <a:gdLst/>
          <a:ahLst/>
          <a:cxnLst/>
          <a:rect l="0" t="0" r="0" b="0"/>
          <a:pathLst>
            <a:path>
              <a:moveTo>
                <a:pt x="0" y="14061"/>
              </a:moveTo>
              <a:lnTo>
                <a:pt x="150467" y="140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185898" y="1599338"/>
        <a:ext cx="7523" cy="7523"/>
      </dsp:txXfrm>
    </dsp:sp>
    <dsp:sp modelId="{22191774-8EE3-4748-8EED-A461858E71AF}">
      <dsp:nvSpPr>
        <dsp:cNvPr id="0" name=""/>
        <dsp:cNvSpPr/>
      </dsp:nvSpPr>
      <dsp:spPr>
        <a:xfrm>
          <a:off x="4264638" y="1122253"/>
          <a:ext cx="1633124" cy="936521"/>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Power of </a:t>
          </a:r>
          <a:r>
            <a:rPr lang="en-US" sz="1800" b="0" i="0" kern="1200" dirty="0" err="1"/>
            <a:t>customers</a:t>
          </a:r>
          <a:r>
            <a:rPr lang="en-US" altLang="zh-TW" sz="1800" b="0" i="0" kern="1200" dirty="0" err="1"/>
            <a:t>:low</a:t>
          </a:r>
          <a:endParaRPr lang="zh-TW" sz="1800" kern="1200" dirty="0">
            <a:solidFill>
              <a:prstClr val="white"/>
            </a:solidFill>
            <a:latin typeface="Cambria" panose="02040503050406030204" pitchFamily="18" charset="0"/>
            <a:ea typeface="Cambria" panose="02040503050406030204" pitchFamily="18" charset="0"/>
            <a:cs typeface="+mn-cs"/>
          </a:endParaRPr>
        </a:p>
      </dsp:txBody>
      <dsp:txXfrm>
        <a:off x="4503803" y="1259403"/>
        <a:ext cx="1154794" cy="662221"/>
      </dsp:txXfrm>
    </dsp:sp>
    <dsp:sp modelId="{C9086FAB-E030-49A8-8931-B4B770764103}">
      <dsp:nvSpPr>
        <dsp:cNvPr id="0" name=""/>
        <dsp:cNvSpPr/>
      </dsp:nvSpPr>
      <dsp:spPr>
        <a:xfrm rot="5715334">
          <a:off x="2884503" y="2254982"/>
          <a:ext cx="367838" cy="28123"/>
        </a:xfrm>
        <a:custGeom>
          <a:avLst/>
          <a:gdLst/>
          <a:ahLst/>
          <a:cxnLst/>
          <a:rect l="0" t="0" r="0" b="0"/>
          <a:pathLst>
            <a:path>
              <a:moveTo>
                <a:pt x="0" y="14061"/>
              </a:moveTo>
              <a:lnTo>
                <a:pt x="367838" y="140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rot="10800000">
        <a:off x="3059226" y="2259848"/>
        <a:ext cx="18391" cy="18391"/>
      </dsp:txXfrm>
    </dsp:sp>
    <dsp:sp modelId="{D1DB1EA5-D4EF-4629-94F8-DB5D69F00B3E}">
      <dsp:nvSpPr>
        <dsp:cNvPr id="0" name=""/>
        <dsp:cNvSpPr/>
      </dsp:nvSpPr>
      <dsp:spPr>
        <a:xfrm>
          <a:off x="1739124" y="2451921"/>
          <a:ext cx="2538805" cy="936521"/>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Power of </a:t>
          </a:r>
        </a:p>
        <a:p>
          <a:pPr marL="0" lvl="0" indent="0" algn="ctr" defTabSz="800100">
            <a:lnSpc>
              <a:spcPct val="90000"/>
            </a:lnSpc>
            <a:spcBef>
              <a:spcPct val="0"/>
            </a:spcBef>
            <a:spcAft>
              <a:spcPct val="35000"/>
            </a:spcAft>
            <a:buNone/>
          </a:pPr>
          <a:r>
            <a:rPr lang="en-US" sz="1800" b="0" i="0" kern="1200" dirty="0"/>
            <a:t>suppliers</a:t>
          </a:r>
          <a:r>
            <a:rPr lang="en-US" altLang="zh-TW" sz="1800" b="0" i="0" kern="1200" dirty="0"/>
            <a:t>: low</a:t>
          </a:r>
          <a:endParaRPr lang="zh-TW" sz="1800" kern="1200" dirty="0">
            <a:solidFill>
              <a:prstClr val="white"/>
            </a:solidFill>
            <a:latin typeface="Cambria" panose="02040503050406030204" pitchFamily="18" charset="0"/>
            <a:ea typeface="Cambria" panose="02040503050406030204" pitchFamily="18" charset="0"/>
            <a:cs typeface="+mn-cs"/>
          </a:endParaRPr>
        </a:p>
      </dsp:txBody>
      <dsp:txXfrm>
        <a:off x="2110923" y="2589071"/>
        <a:ext cx="1795207" cy="662221"/>
      </dsp:txXfrm>
    </dsp:sp>
    <dsp:sp modelId="{C5862E3F-0C58-48E5-AB6F-A5F16516BDA8}">
      <dsp:nvSpPr>
        <dsp:cNvPr id="0" name=""/>
        <dsp:cNvSpPr/>
      </dsp:nvSpPr>
      <dsp:spPr>
        <a:xfrm rot="10667937">
          <a:off x="2048827" y="1643662"/>
          <a:ext cx="96159" cy="28123"/>
        </a:xfrm>
        <a:custGeom>
          <a:avLst/>
          <a:gdLst/>
          <a:ahLst/>
          <a:cxnLst/>
          <a:rect l="0" t="0" r="0" b="0"/>
          <a:pathLst>
            <a:path>
              <a:moveTo>
                <a:pt x="0" y="14061"/>
              </a:moveTo>
              <a:lnTo>
                <a:pt x="96159" y="140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rot="10800000">
        <a:off x="2094503" y="1655320"/>
        <a:ext cx="4807" cy="4807"/>
      </dsp:txXfrm>
    </dsp:sp>
    <dsp:sp modelId="{8EF2861C-44AF-443C-BE91-449016AF544A}">
      <dsp:nvSpPr>
        <dsp:cNvPr id="0" name=""/>
        <dsp:cNvSpPr/>
      </dsp:nvSpPr>
      <dsp:spPr>
        <a:xfrm>
          <a:off x="371261" y="1139881"/>
          <a:ext cx="1679032" cy="1103802"/>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kern="1200" dirty="0">
              <a:solidFill>
                <a:prstClr val="white"/>
              </a:solidFill>
              <a:latin typeface="Cambria" panose="02040503050406030204" pitchFamily="18" charset="0"/>
              <a:ea typeface="Cambria" panose="02040503050406030204" pitchFamily="18" charset="0"/>
              <a:cs typeface="+mn-cs"/>
            </a:rPr>
            <a:t> Threat of substitutes:</a:t>
          </a:r>
        </a:p>
        <a:p>
          <a:pPr marL="0" lvl="0" indent="0" algn="ctr" defTabSz="800100">
            <a:lnSpc>
              <a:spcPct val="90000"/>
            </a:lnSpc>
            <a:spcBef>
              <a:spcPct val="0"/>
            </a:spcBef>
            <a:spcAft>
              <a:spcPct val="35000"/>
            </a:spcAft>
            <a:buNone/>
          </a:pPr>
          <a:r>
            <a:rPr lang="en-US" altLang="zh-TW" sz="1800" kern="1200" dirty="0">
              <a:solidFill>
                <a:prstClr val="white"/>
              </a:solidFill>
              <a:latin typeface="Cambria" panose="02040503050406030204" pitchFamily="18" charset="0"/>
              <a:ea typeface="Cambria" panose="02040503050406030204" pitchFamily="18" charset="0"/>
              <a:cs typeface="+mn-cs"/>
            </a:rPr>
            <a:t>low</a:t>
          </a:r>
          <a:endParaRPr lang="zh-TW" sz="1800" kern="1200" dirty="0">
            <a:solidFill>
              <a:prstClr val="white"/>
            </a:solidFill>
            <a:latin typeface="Cambria" panose="02040503050406030204" pitchFamily="18" charset="0"/>
            <a:ea typeface="Cambria" panose="02040503050406030204" pitchFamily="18" charset="0"/>
            <a:cs typeface="+mn-cs"/>
          </a:endParaRPr>
        </a:p>
      </dsp:txBody>
      <dsp:txXfrm>
        <a:off x="617150" y="1301529"/>
        <a:ext cx="1187254" cy="7805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41EE7-8FDD-4F7C-BBAD-D8CD0C1A6677}">
      <dsp:nvSpPr>
        <dsp:cNvPr id="0" name=""/>
        <dsp:cNvSpPr/>
      </dsp:nvSpPr>
      <dsp:spPr>
        <a:xfrm>
          <a:off x="2445" y="1008888"/>
          <a:ext cx="2176656" cy="870662"/>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altLang="zh-TW" sz="1800" kern="1200" dirty="0">
              <a:latin typeface="Cambria" panose="02040503050406030204" pitchFamily="18" charset="0"/>
            </a:rPr>
            <a:t>Only target on middle age patient</a:t>
          </a:r>
          <a:endParaRPr lang="zh-TW" sz="1800" kern="1200" dirty="0">
            <a:latin typeface="Cambria" panose="02040503050406030204" pitchFamily="18" charset="0"/>
          </a:endParaRPr>
        </a:p>
      </dsp:txBody>
      <dsp:txXfrm>
        <a:off x="437776" y="1008888"/>
        <a:ext cx="1305994" cy="870662"/>
      </dsp:txXfrm>
    </dsp:sp>
    <dsp:sp modelId="{6655CF7D-7B2F-4BDF-95BA-C7BEF5505CFE}">
      <dsp:nvSpPr>
        <dsp:cNvPr id="0" name=""/>
        <dsp:cNvSpPr/>
      </dsp:nvSpPr>
      <dsp:spPr>
        <a:xfrm>
          <a:off x="1961436" y="1008888"/>
          <a:ext cx="2176656" cy="870662"/>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altLang="zh-TW" sz="1200" kern="1200" dirty="0">
              <a:solidFill>
                <a:schemeClr val="bg1"/>
              </a:solidFill>
              <a:latin typeface="Cambria" panose="02040503050406030204" pitchFamily="18" charset="0"/>
            </a:rPr>
            <a:t>Improve the </a:t>
          </a:r>
          <a:r>
            <a:rPr lang="en-US" altLang="zh-TW" sz="1200" kern="1200" dirty="0"/>
            <a:t>testing experience for the patient </a:t>
          </a:r>
          <a:endParaRPr lang="zh-TW" sz="1200" kern="1200" dirty="0">
            <a:solidFill>
              <a:schemeClr val="bg1"/>
            </a:solidFill>
            <a:latin typeface="Cambria" panose="02040503050406030204" pitchFamily="18" charset="0"/>
          </a:endParaRPr>
        </a:p>
      </dsp:txBody>
      <dsp:txXfrm>
        <a:off x="2396767" y="1008888"/>
        <a:ext cx="1305994" cy="870662"/>
      </dsp:txXfrm>
    </dsp:sp>
    <dsp:sp modelId="{C49D34C4-150B-40FD-9442-CFE0C432872D}">
      <dsp:nvSpPr>
        <dsp:cNvPr id="0" name=""/>
        <dsp:cNvSpPr/>
      </dsp:nvSpPr>
      <dsp:spPr>
        <a:xfrm>
          <a:off x="3920427" y="1008888"/>
          <a:ext cx="2176656" cy="870662"/>
        </a:xfrm>
        <a:prstGeom prst="chevron">
          <a:avLst/>
        </a:prstGeom>
        <a:solidFill>
          <a:schemeClr val="accent1">
            <a:lumMod val="75000"/>
          </a:schemeClr>
        </a:solidFill>
        <a:ln w="127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altLang="zh-TW" sz="1800" kern="1200" dirty="0">
              <a:solidFill>
                <a:schemeClr val="bg1"/>
              </a:solidFill>
              <a:latin typeface="Cambria" panose="02040503050406030204" pitchFamily="18" charset="0"/>
            </a:rPr>
            <a:t>Free package</a:t>
          </a:r>
          <a:endParaRPr lang="zh-TW" altLang="en-US" sz="1800" kern="1200" dirty="0">
            <a:solidFill>
              <a:schemeClr val="bg1"/>
            </a:solidFill>
            <a:latin typeface="Cambria" panose="02040503050406030204" pitchFamily="18" charset="0"/>
          </a:endParaRPr>
        </a:p>
      </dsp:txBody>
      <dsp:txXfrm>
        <a:off x="4355758" y="1008888"/>
        <a:ext cx="1305994" cy="870662"/>
      </dsp:txXfrm>
    </dsp:sp>
    <dsp:sp modelId="{86A22B9E-8BCE-A04B-8E5C-3CA9EB84C4F4}">
      <dsp:nvSpPr>
        <dsp:cNvPr id="0" name=""/>
        <dsp:cNvSpPr/>
      </dsp:nvSpPr>
      <dsp:spPr>
        <a:xfrm>
          <a:off x="5879418" y="1008888"/>
          <a:ext cx="2176656" cy="870662"/>
        </a:xfrm>
        <a:prstGeom prst="chevron">
          <a:avLst/>
        </a:prstGeom>
        <a:solidFill>
          <a:schemeClr val="accent1">
            <a:lumMod val="75000"/>
          </a:schemeClr>
        </a:solidFill>
        <a:ln w="127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After-sales service</a:t>
          </a:r>
          <a:endParaRPr lang="zh-TW" altLang="en-US" sz="1800" kern="1200" dirty="0">
            <a:solidFill>
              <a:schemeClr val="bg1"/>
            </a:solidFill>
            <a:latin typeface="Cambria" panose="02040503050406030204" pitchFamily="18" charset="0"/>
          </a:endParaRPr>
        </a:p>
      </dsp:txBody>
      <dsp:txXfrm>
        <a:off x="6314749" y="1008888"/>
        <a:ext cx="1305994" cy="870662"/>
      </dsp:txXfrm>
    </dsp:sp>
    <dsp:sp modelId="{0521B1B5-9649-C242-BD0F-EC37176A27B8}">
      <dsp:nvSpPr>
        <dsp:cNvPr id="0" name=""/>
        <dsp:cNvSpPr/>
      </dsp:nvSpPr>
      <dsp:spPr>
        <a:xfrm>
          <a:off x="7838409" y="1008888"/>
          <a:ext cx="2176656" cy="870662"/>
        </a:xfrm>
        <a:prstGeom prst="chevron">
          <a:avLst/>
        </a:prstGeom>
        <a:solidFill>
          <a:schemeClr val="accent1">
            <a:lumMod val="75000"/>
          </a:schemeClr>
        </a:solidFill>
        <a:ln w="127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altLang="zh-TW" sz="1800" kern="1200" dirty="0">
              <a:solidFill>
                <a:schemeClr val="bg1"/>
              </a:solidFill>
              <a:latin typeface="Cambria" panose="02040503050406030204" pitchFamily="18" charset="0"/>
            </a:rPr>
            <a:t>Reviews posting</a:t>
          </a:r>
          <a:endParaRPr lang="zh-TW" altLang="en-US" sz="1800" kern="1200" dirty="0">
            <a:solidFill>
              <a:schemeClr val="bg1"/>
            </a:solidFill>
            <a:latin typeface="Cambria" panose="02040503050406030204" pitchFamily="18" charset="0"/>
          </a:endParaRPr>
        </a:p>
      </dsp:txBody>
      <dsp:txXfrm>
        <a:off x="8273740" y="1008888"/>
        <a:ext cx="1305994" cy="8706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5CF7D-7B2F-4BDF-95BA-C7BEF5505CFE}">
      <dsp:nvSpPr>
        <dsp:cNvPr id="0" name=""/>
        <dsp:cNvSpPr/>
      </dsp:nvSpPr>
      <dsp:spPr>
        <a:xfrm>
          <a:off x="5104" y="1072883"/>
          <a:ext cx="2971582" cy="1188632"/>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latin typeface="Cambria" panose="02040503050406030204" pitchFamily="18" charset="0"/>
            </a:rPr>
            <a:t>Determine Objective</a:t>
          </a:r>
          <a:endParaRPr lang="zh-TW" sz="2800" kern="1200" dirty="0">
            <a:solidFill>
              <a:schemeClr val="bg1"/>
            </a:solidFill>
            <a:latin typeface="Cambria" panose="02040503050406030204" pitchFamily="18" charset="0"/>
          </a:endParaRPr>
        </a:p>
      </dsp:txBody>
      <dsp:txXfrm>
        <a:off x="599420" y="1072883"/>
        <a:ext cx="1782950" cy="1188632"/>
      </dsp:txXfrm>
    </dsp:sp>
    <dsp:sp modelId="{DFB41EE7-8FDD-4F7C-BBAD-D8CD0C1A6677}">
      <dsp:nvSpPr>
        <dsp:cNvPr id="0" name=""/>
        <dsp:cNvSpPr/>
      </dsp:nvSpPr>
      <dsp:spPr>
        <a:xfrm>
          <a:off x="2679529" y="1072883"/>
          <a:ext cx="2971582" cy="1188632"/>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solidFill>
                <a:schemeClr val="bg1"/>
              </a:solidFill>
              <a:latin typeface="Cambria" panose="02040503050406030204" pitchFamily="18" charset="0"/>
            </a:rPr>
            <a:t>Data collection</a:t>
          </a:r>
          <a:endParaRPr lang="zh-TW" sz="2800" kern="1200" dirty="0">
            <a:latin typeface="Cambria" panose="02040503050406030204" pitchFamily="18" charset="0"/>
          </a:endParaRPr>
        </a:p>
      </dsp:txBody>
      <dsp:txXfrm>
        <a:off x="3273845" y="1072883"/>
        <a:ext cx="1782950" cy="1188632"/>
      </dsp:txXfrm>
    </dsp:sp>
    <dsp:sp modelId="{C49D34C4-150B-40FD-9442-CFE0C432872D}">
      <dsp:nvSpPr>
        <dsp:cNvPr id="0" name=""/>
        <dsp:cNvSpPr/>
      </dsp:nvSpPr>
      <dsp:spPr>
        <a:xfrm>
          <a:off x="5353953" y="1072883"/>
          <a:ext cx="2971582" cy="1188632"/>
        </a:xfrm>
        <a:prstGeom prst="chevron">
          <a:avLst/>
        </a:prstGeom>
        <a:solidFill>
          <a:schemeClr val="accent1">
            <a:lumMod val="75000"/>
          </a:schemeClr>
        </a:solidFill>
        <a:ln w="127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solidFill>
                <a:schemeClr val="bg1"/>
              </a:solidFill>
              <a:latin typeface="Cambria" panose="02040503050406030204" pitchFamily="18" charset="0"/>
            </a:rPr>
            <a:t>Data process</a:t>
          </a:r>
          <a:endParaRPr lang="zh-TW" altLang="en-US" sz="2800" kern="1200" dirty="0">
            <a:solidFill>
              <a:schemeClr val="bg1"/>
            </a:solidFill>
            <a:latin typeface="Cambria" panose="02040503050406030204" pitchFamily="18" charset="0"/>
          </a:endParaRPr>
        </a:p>
      </dsp:txBody>
      <dsp:txXfrm>
        <a:off x="5948269" y="1072883"/>
        <a:ext cx="1782950" cy="1188632"/>
      </dsp:txXfrm>
    </dsp:sp>
    <dsp:sp modelId="{E48437D2-9975-FF48-814D-F64CEBFD639C}">
      <dsp:nvSpPr>
        <dsp:cNvPr id="0" name=""/>
        <dsp:cNvSpPr/>
      </dsp:nvSpPr>
      <dsp:spPr>
        <a:xfrm>
          <a:off x="8028377" y="1072883"/>
          <a:ext cx="2971582" cy="1188632"/>
        </a:xfrm>
        <a:prstGeom prst="chevron">
          <a:avLst/>
        </a:prstGeom>
        <a:solidFill>
          <a:schemeClr val="accent1">
            <a:lumMod val="75000"/>
          </a:schemeClr>
        </a:solidFill>
        <a:ln w="127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solidFill>
                <a:schemeClr val="bg1"/>
              </a:solidFill>
              <a:latin typeface="Cambria" panose="02040503050406030204" pitchFamily="18" charset="0"/>
            </a:rPr>
            <a:t>Data Analysis</a:t>
          </a:r>
          <a:endParaRPr lang="zh-TW" altLang="en-US" sz="2800" kern="1200" dirty="0">
            <a:solidFill>
              <a:schemeClr val="bg1"/>
            </a:solidFill>
            <a:latin typeface="Cambria" panose="02040503050406030204" pitchFamily="18" charset="0"/>
          </a:endParaRPr>
        </a:p>
      </dsp:txBody>
      <dsp:txXfrm>
        <a:off x="8622693" y="1072883"/>
        <a:ext cx="1782950" cy="11886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DF779-6F4C-4F18-BBF9-D6F15C52BB28}" type="datetimeFigureOut">
              <a:rPr lang="zh-TW" altLang="en-US" smtClean="0"/>
              <a:t>2023/2/13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A6A79-BACA-44FA-9CC6-D9959A245E6E}" type="slidenum">
              <a:rPr lang="zh-TW" altLang="en-US" smtClean="0"/>
              <a:t>‹#›</a:t>
            </a:fld>
            <a:endParaRPr lang="zh-TW" altLang="en-US"/>
          </a:p>
        </p:txBody>
      </p:sp>
    </p:spTree>
    <p:extLst>
      <p:ext uri="{BB962C8B-B14F-4D97-AF65-F5344CB8AC3E}">
        <p14:creationId xmlns:p14="http://schemas.microsoft.com/office/powerpoint/2010/main" val="216427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D8A4FB96-AB69-7843-B29C-D968CFFC0354}" type="slidenum">
              <a:rPr kumimoji="1" lang="zh-TW" altLang="en-US" smtClean="0"/>
              <a:t>18</a:t>
            </a:fld>
            <a:endParaRPr kumimoji="1" lang="zh-TW" altLang="en-US"/>
          </a:p>
        </p:txBody>
      </p:sp>
    </p:spTree>
    <p:extLst>
      <p:ext uri="{BB962C8B-B14F-4D97-AF65-F5344CB8AC3E}">
        <p14:creationId xmlns:p14="http://schemas.microsoft.com/office/powerpoint/2010/main" val="3297457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D8A4FB96-AB69-7843-B29C-D968CFFC0354}" type="slidenum">
              <a:rPr kumimoji="1" lang="zh-TW" altLang="en-US" smtClean="0"/>
              <a:t>19</a:t>
            </a:fld>
            <a:endParaRPr kumimoji="1" lang="zh-TW" altLang="en-US"/>
          </a:p>
        </p:txBody>
      </p:sp>
    </p:spTree>
    <p:extLst>
      <p:ext uri="{BB962C8B-B14F-4D97-AF65-F5344CB8AC3E}">
        <p14:creationId xmlns:p14="http://schemas.microsoft.com/office/powerpoint/2010/main" val="1061368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D8A4FB96-AB69-7843-B29C-D968CFFC0354}" type="slidenum">
              <a:rPr kumimoji="1" lang="zh-TW" altLang="en-US" smtClean="0"/>
              <a:t>20</a:t>
            </a:fld>
            <a:endParaRPr kumimoji="1" lang="zh-TW" altLang="en-US"/>
          </a:p>
        </p:txBody>
      </p:sp>
    </p:spTree>
    <p:extLst>
      <p:ext uri="{BB962C8B-B14F-4D97-AF65-F5344CB8AC3E}">
        <p14:creationId xmlns:p14="http://schemas.microsoft.com/office/powerpoint/2010/main" val="3551535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D8A4FB96-AB69-7843-B29C-D968CFFC0354}" type="slidenum">
              <a:rPr kumimoji="1" lang="zh-TW" altLang="en-US" smtClean="0"/>
              <a:t>22</a:t>
            </a:fld>
            <a:endParaRPr kumimoji="1" lang="zh-TW" altLang="en-US"/>
          </a:p>
        </p:txBody>
      </p:sp>
    </p:spTree>
    <p:extLst>
      <p:ext uri="{BB962C8B-B14F-4D97-AF65-F5344CB8AC3E}">
        <p14:creationId xmlns:p14="http://schemas.microsoft.com/office/powerpoint/2010/main" val="928381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bg>
      <p:bgPr>
        <a:solidFill>
          <a:schemeClr val="accent1"/>
        </a:solidFill>
        <a:effectLst/>
      </p:bgPr>
    </p:bg>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F86304A-2F9E-0AD5-CBF7-6EBF75CC8BF0}"/>
              </a:ext>
            </a:extLst>
          </p:cNvPr>
          <p:cNvSpPr>
            <a:spLocks noGrp="1"/>
          </p:cNvSpPr>
          <p:nvPr>
            <p:ph type="dt" sz="half" idx="10"/>
          </p:nvPr>
        </p:nvSpPr>
        <p:spPr/>
        <p:txBody>
          <a:bodyPr/>
          <a:lstStyle/>
          <a:p>
            <a:fld id="{04FA4778-D0CB-44B3-878C-D8A2D91BD8D6}" type="datetimeFigureOut">
              <a:rPr lang="zh-TW" altLang="en-US" smtClean="0"/>
              <a:t>2023/2/13</a:t>
            </a:fld>
            <a:endParaRPr lang="zh-TW" altLang="en-US"/>
          </a:p>
        </p:txBody>
      </p:sp>
      <p:sp>
        <p:nvSpPr>
          <p:cNvPr id="5" name="頁尾版面配置區 4">
            <a:extLst>
              <a:ext uri="{FF2B5EF4-FFF2-40B4-BE49-F238E27FC236}">
                <a16:creationId xmlns:a16="http://schemas.microsoft.com/office/drawing/2014/main" id="{9BD8790E-3606-9A11-A1EC-C0889B45C22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F067181-095E-31EC-4567-176BD6A4F47D}"/>
              </a:ext>
            </a:extLst>
          </p:cNvPr>
          <p:cNvSpPr>
            <a:spLocks noGrp="1"/>
          </p:cNvSpPr>
          <p:nvPr>
            <p:ph type="sldNum" sz="quarter" idx="12"/>
          </p:nvPr>
        </p:nvSpPr>
        <p:spPr/>
        <p:txBody>
          <a:bodyPr/>
          <a:lstStyle/>
          <a:p>
            <a:fld id="{EF32B8DF-8E7A-46F1-9872-44F515AFB0BB}" type="slidenum">
              <a:rPr lang="zh-TW" altLang="en-US" smtClean="0"/>
              <a:t>‹#›</a:t>
            </a:fld>
            <a:endParaRPr lang="zh-TW" altLang="en-US"/>
          </a:p>
        </p:txBody>
      </p:sp>
      <p:sp>
        <p:nvSpPr>
          <p:cNvPr id="2" name="標題 1">
            <a:extLst>
              <a:ext uri="{FF2B5EF4-FFF2-40B4-BE49-F238E27FC236}">
                <a16:creationId xmlns:a16="http://schemas.microsoft.com/office/drawing/2014/main" id="{06F3ECD0-9BCF-22AF-63AC-6C5F485088A0}"/>
              </a:ext>
            </a:extLst>
          </p:cNvPr>
          <p:cNvSpPr>
            <a:spLocks noGrp="1"/>
          </p:cNvSpPr>
          <p:nvPr>
            <p:ph type="title"/>
          </p:nvPr>
        </p:nvSpPr>
        <p:spPr>
          <a:xfrm>
            <a:off x="838200" y="2766218"/>
            <a:ext cx="10515600" cy="1325563"/>
          </a:xfrm>
        </p:spPr>
        <p:txBody>
          <a:bodyPr>
            <a:normAutofit/>
          </a:bodyPr>
          <a:lstStyle>
            <a:lvl1pPr>
              <a:defRPr sz="7200"/>
            </a:lvl1pPr>
          </a:lstStyle>
          <a:p>
            <a:endParaRPr lang="zh-TW" altLang="en-US" sz="3200" dirty="0">
              <a:solidFill>
                <a:srgbClr val="000000"/>
              </a:solidFill>
              <a:latin typeface="Cambria" panose="02040503050406030204" pitchFamily="18" charset="0"/>
            </a:endParaRPr>
          </a:p>
        </p:txBody>
      </p:sp>
    </p:spTree>
    <p:extLst>
      <p:ext uri="{BB962C8B-B14F-4D97-AF65-F5344CB8AC3E}">
        <p14:creationId xmlns:p14="http://schemas.microsoft.com/office/powerpoint/2010/main" val="818548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2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DB4443-AE3A-8CEB-022A-3603BF0E88DA}"/>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AAC2139A-476E-A91C-4AEC-1182B50C7F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A793177-B1E4-629F-3B19-2D8E8D40E720}"/>
              </a:ext>
            </a:extLst>
          </p:cNvPr>
          <p:cNvSpPr>
            <a:spLocks noGrp="1"/>
          </p:cNvSpPr>
          <p:nvPr>
            <p:ph type="dt" sz="half" idx="10"/>
          </p:nvPr>
        </p:nvSpPr>
        <p:spPr/>
        <p:txBody>
          <a:bodyPr/>
          <a:lstStyle/>
          <a:p>
            <a:fld id="{58DC9489-1AB4-41D7-A4E8-85F8763EA4D2}" type="datetime1">
              <a:rPr lang="zh-TW" altLang="en-US" smtClean="0"/>
              <a:t>2023/2/13</a:t>
            </a:fld>
            <a:endParaRPr lang="zh-TW" altLang="en-US"/>
          </a:p>
        </p:txBody>
      </p:sp>
      <p:sp>
        <p:nvSpPr>
          <p:cNvPr id="5" name="頁尾版面配置區 4">
            <a:extLst>
              <a:ext uri="{FF2B5EF4-FFF2-40B4-BE49-F238E27FC236}">
                <a16:creationId xmlns:a16="http://schemas.microsoft.com/office/drawing/2014/main" id="{D3B74757-B148-E528-8589-DE056EF182EB}"/>
              </a:ext>
            </a:extLst>
          </p:cNvPr>
          <p:cNvSpPr>
            <a:spLocks noGrp="1"/>
          </p:cNvSpPr>
          <p:nvPr>
            <p:ph type="ftr" sz="quarter" idx="11"/>
          </p:nvPr>
        </p:nvSpPr>
        <p:spPr/>
        <p:txBody>
          <a:bodyPr/>
          <a:lstStyle/>
          <a:p>
            <a:endParaRPr lang="zh-TW" altLang="en-US" dirty="0"/>
          </a:p>
        </p:txBody>
      </p:sp>
      <p:sp>
        <p:nvSpPr>
          <p:cNvPr id="6" name="投影片編號版面配置區 5">
            <a:extLst>
              <a:ext uri="{FF2B5EF4-FFF2-40B4-BE49-F238E27FC236}">
                <a16:creationId xmlns:a16="http://schemas.microsoft.com/office/drawing/2014/main" id="{3F186ABD-AC90-877B-7BE1-DD743E95C88D}"/>
              </a:ext>
            </a:extLst>
          </p:cNvPr>
          <p:cNvSpPr>
            <a:spLocks noGrp="1"/>
          </p:cNvSpPr>
          <p:nvPr>
            <p:ph type="sldNum" sz="quarter" idx="12"/>
          </p:nvPr>
        </p:nvSpPr>
        <p:spPr/>
        <p:txBody>
          <a:bodyPr/>
          <a:lstStyle/>
          <a:p>
            <a:fld id="{01CECC69-4B87-4380-8A7C-1D86C22803D9}" type="slidenum">
              <a:rPr lang="zh-TW" altLang="en-US" smtClean="0"/>
              <a:t>‹#›</a:t>
            </a:fld>
            <a:endParaRPr lang="zh-TW" altLang="en-US"/>
          </a:p>
        </p:txBody>
      </p:sp>
    </p:spTree>
    <p:extLst>
      <p:ext uri="{BB962C8B-B14F-4D97-AF65-F5344CB8AC3E}">
        <p14:creationId xmlns:p14="http://schemas.microsoft.com/office/powerpoint/2010/main" val="11517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標題及內容">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C631D80F-FBE1-B4A9-3677-0133B76A9B00}"/>
              </a:ext>
            </a:extLst>
          </p:cNvPr>
          <p:cNvSpPr>
            <a:spLocks noGrp="1"/>
          </p:cNvSpPr>
          <p:nvPr>
            <p:ph type="dt" sz="half" idx="10"/>
          </p:nvPr>
        </p:nvSpPr>
        <p:spPr/>
        <p:txBody>
          <a:bodyPr/>
          <a:lstStyle/>
          <a:p>
            <a:fld id="{E7E53A01-C528-4332-B260-C00ACFEF8CC1}" type="datetime1">
              <a:rPr lang="zh-TW" altLang="en-US" smtClean="0"/>
              <a:t>2023/2/13</a:t>
            </a:fld>
            <a:endParaRPr lang="zh-TW" altLang="en-US"/>
          </a:p>
        </p:txBody>
      </p:sp>
      <p:sp>
        <p:nvSpPr>
          <p:cNvPr id="5" name="頁尾版面配置區 4">
            <a:extLst>
              <a:ext uri="{FF2B5EF4-FFF2-40B4-BE49-F238E27FC236}">
                <a16:creationId xmlns:a16="http://schemas.microsoft.com/office/drawing/2014/main" id="{77380A38-9662-49A8-3FAD-4844BCF8FFD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6A9115A-3A3D-C438-9FF5-48AB5792DD15}"/>
              </a:ext>
            </a:extLst>
          </p:cNvPr>
          <p:cNvSpPr>
            <a:spLocks noGrp="1"/>
          </p:cNvSpPr>
          <p:nvPr>
            <p:ph type="sldNum" sz="quarter" idx="12"/>
          </p:nvPr>
        </p:nvSpPr>
        <p:spPr/>
        <p:txBody>
          <a:bodyPr/>
          <a:lstStyle/>
          <a:p>
            <a:fld id="{01CECC69-4B87-4380-8A7C-1D86C22803D9}" type="slidenum">
              <a:rPr lang="zh-TW" altLang="en-US" smtClean="0"/>
              <a:t>‹#›</a:t>
            </a:fld>
            <a:endParaRPr lang="zh-TW" altLang="en-US"/>
          </a:p>
        </p:txBody>
      </p:sp>
      <p:sp>
        <p:nvSpPr>
          <p:cNvPr id="7" name="橢圓 6">
            <a:extLst>
              <a:ext uri="{FF2B5EF4-FFF2-40B4-BE49-F238E27FC236}">
                <a16:creationId xmlns:a16="http://schemas.microsoft.com/office/drawing/2014/main" id="{4E16583A-C141-8CD9-79C7-26287C620848}"/>
              </a:ext>
            </a:extLst>
          </p:cNvPr>
          <p:cNvSpPr/>
          <p:nvPr userDrawn="1"/>
        </p:nvSpPr>
        <p:spPr>
          <a:xfrm>
            <a:off x="895276" y="2230531"/>
            <a:ext cx="1909139" cy="1806843"/>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300144D5-B48E-B328-31F8-EA77047B31C2}"/>
              </a:ext>
            </a:extLst>
          </p:cNvPr>
          <p:cNvSpPr>
            <a:spLocks noGrp="1"/>
          </p:cNvSpPr>
          <p:nvPr>
            <p:ph type="title"/>
          </p:nvPr>
        </p:nvSpPr>
        <p:spPr>
          <a:xfrm>
            <a:off x="675640" y="52766"/>
            <a:ext cx="10515600" cy="1325563"/>
          </a:xfrm>
        </p:spPr>
        <p:txBody>
          <a:bodyPr>
            <a:normAutofit/>
          </a:bodyPr>
          <a:lstStyle/>
          <a:p>
            <a:r>
              <a:rPr lang="en-US" altLang="zh-TW" sz="3200" dirty="0">
                <a:solidFill>
                  <a:srgbClr val="000000"/>
                </a:solidFill>
                <a:latin typeface="Cambria" panose="02040503050406030204" pitchFamily="18" charset="0"/>
                <a:ea typeface="Cambria" panose="02040503050406030204" pitchFamily="18" charset="0"/>
              </a:rPr>
              <a:t>Team Members</a:t>
            </a:r>
            <a:endParaRPr lang="zh-TW" altLang="en-US" sz="3200" dirty="0">
              <a:solidFill>
                <a:srgbClr val="000000"/>
              </a:solidFill>
              <a:latin typeface="Cambria" panose="02040503050406030204" pitchFamily="18" charset="0"/>
            </a:endParaRPr>
          </a:p>
        </p:txBody>
      </p:sp>
      <p:pic>
        <p:nvPicPr>
          <p:cNvPr id="9" name="內容版面配置區 44">
            <a:extLst>
              <a:ext uri="{FF2B5EF4-FFF2-40B4-BE49-F238E27FC236}">
                <a16:creationId xmlns:a16="http://schemas.microsoft.com/office/drawing/2014/main" id="{C845C5E3-E7C4-13AF-8B3B-5980D38A26E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2115" y="2286220"/>
            <a:ext cx="1695462" cy="1695462"/>
          </a:xfrm>
          <a:prstGeom prst="ellipse">
            <a:avLst/>
          </a:prstGeom>
        </p:spPr>
      </p:pic>
      <p:sp>
        <p:nvSpPr>
          <p:cNvPr id="10" name="橢圓 9">
            <a:extLst>
              <a:ext uri="{FF2B5EF4-FFF2-40B4-BE49-F238E27FC236}">
                <a16:creationId xmlns:a16="http://schemas.microsoft.com/office/drawing/2014/main" id="{D56D1682-B1A4-FE07-8520-B4232BE2688F}"/>
              </a:ext>
            </a:extLst>
          </p:cNvPr>
          <p:cNvSpPr/>
          <p:nvPr userDrawn="1"/>
        </p:nvSpPr>
        <p:spPr>
          <a:xfrm>
            <a:off x="3726421" y="2204100"/>
            <a:ext cx="1909139" cy="1806843"/>
          </a:xfrm>
          <a:prstGeom prst="ellipse">
            <a:avLst/>
          </a:prstGeom>
          <a:blipFill>
            <a:blip r:embed="rId3"/>
            <a:stretch>
              <a:fillRect/>
            </a:stretch>
          </a:blipFill>
          <a:ln w="63500">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橢圓 10">
            <a:extLst>
              <a:ext uri="{FF2B5EF4-FFF2-40B4-BE49-F238E27FC236}">
                <a16:creationId xmlns:a16="http://schemas.microsoft.com/office/drawing/2014/main" id="{C80EE2F5-5634-65A2-DA48-33DEC74C9B08}"/>
              </a:ext>
            </a:extLst>
          </p:cNvPr>
          <p:cNvSpPr/>
          <p:nvPr userDrawn="1"/>
        </p:nvSpPr>
        <p:spPr>
          <a:xfrm>
            <a:off x="6556816" y="2240539"/>
            <a:ext cx="1909139" cy="1806843"/>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F87221E3-A5DF-9578-C8A5-545D034F2561}"/>
              </a:ext>
            </a:extLst>
          </p:cNvPr>
          <p:cNvSpPr/>
          <p:nvPr userDrawn="1"/>
        </p:nvSpPr>
        <p:spPr>
          <a:xfrm>
            <a:off x="9387586" y="2230530"/>
            <a:ext cx="1909139" cy="1806843"/>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a:extLst>
              <a:ext uri="{FF2B5EF4-FFF2-40B4-BE49-F238E27FC236}">
                <a16:creationId xmlns:a16="http://schemas.microsoft.com/office/drawing/2014/main" id="{32D9E13A-A9FC-D8FE-7820-6A9B77BB8C5E}"/>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14893" t="14446" r="16448" b="37086"/>
          <a:stretch/>
        </p:blipFill>
        <p:spPr>
          <a:xfrm>
            <a:off x="9420134" y="2274890"/>
            <a:ext cx="1844040" cy="1736053"/>
          </a:xfrm>
          <a:prstGeom prst="ellipse">
            <a:avLst/>
          </a:prstGeom>
        </p:spPr>
      </p:pic>
      <p:pic>
        <p:nvPicPr>
          <p:cNvPr id="14" name="圖片 13">
            <a:extLst>
              <a:ext uri="{FF2B5EF4-FFF2-40B4-BE49-F238E27FC236}">
                <a16:creationId xmlns:a16="http://schemas.microsoft.com/office/drawing/2014/main" id="{EAF8F466-78CD-3098-4031-AB18FE62B75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659" t="6465" r="10024" b="30417"/>
          <a:stretch/>
        </p:blipFill>
        <p:spPr>
          <a:xfrm>
            <a:off x="6593174" y="2274890"/>
            <a:ext cx="1836420" cy="1750695"/>
          </a:xfrm>
          <a:prstGeom prst="ellipse">
            <a:avLst/>
          </a:prstGeom>
        </p:spPr>
      </p:pic>
      <p:sp>
        <p:nvSpPr>
          <p:cNvPr id="15" name="文字方塊 14">
            <a:extLst>
              <a:ext uri="{FF2B5EF4-FFF2-40B4-BE49-F238E27FC236}">
                <a16:creationId xmlns:a16="http://schemas.microsoft.com/office/drawing/2014/main" id="{961A023D-BF87-7A78-2465-307BCEBB6193}"/>
              </a:ext>
            </a:extLst>
          </p:cNvPr>
          <p:cNvSpPr txBox="1"/>
          <p:nvPr userDrawn="1"/>
        </p:nvSpPr>
        <p:spPr>
          <a:xfrm>
            <a:off x="1084739" y="4191652"/>
            <a:ext cx="1545336" cy="430887"/>
          </a:xfrm>
          <a:prstGeom prst="rect">
            <a:avLst/>
          </a:prstGeom>
          <a:noFill/>
        </p:spPr>
        <p:txBody>
          <a:bodyPr wrap="square" rtlCol="0">
            <a:spAutoFit/>
          </a:bodyPr>
          <a:lstStyle/>
          <a:p>
            <a:r>
              <a:rPr lang="en-US" altLang="zh-TW" sz="2200" dirty="0">
                <a:solidFill>
                  <a:srgbClr val="000000"/>
                </a:solidFill>
                <a:latin typeface="Cambria" panose="02040503050406030204" pitchFamily="18" charset="0"/>
                <a:ea typeface="Cambria" panose="02040503050406030204" pitchFamily="18" charset="0"/>
              </a:rPr>
              <a:t>Hanna Hsu</a:t>
            </a:r>
            <a:endParaRPr lang="zh-TW" altLang="en-US" sz="2200" dirty="0">
              <a:solidFill>
                <a:srgbClr val="000000"/>
              </a:solidFill>
              <a:latin typeface="Cambria" panose="02040503050406030204" pitchFamily="18" charset="0"/>
            </a:endParaRPr>
          </a:p>
        </p:txBody>
      </p:sp>
      <p:sp>
        <p:nvSpPr>
          <p:cNvPr id="16" name="文字方塊 15">
            <a:extLst>
              <a:ext uri="{FF2B5EF4-FFF2-40B4-BE49-F238E27FC236}">
                <a16:creationId xmlns:a16="http://schemas.microsoft.com/office/drawing/2014/main" id="{9B6132B5-7B0C-C00B-734A-D30B87809938}"/>
              </a:ext>
            </a:extLst>
          </p:cNvPr>
          <p:cNvSpPr txBox="1"/>
          <p:nvPr userDrawn="1"/>
        </p:nvSpPr>
        <p:spPr>
          <a:xfrm>
            <a:off x="1077176" y="4601218"/>
            <a:ext cx="1545336" cy="1077218"/>
          </a:xfrm>
          <a:prstGeom prst="rect">
            <a:avLst/>
          </a:prstGeom>
          <a:noFill/>
        </p:spPr>
        <p:txBody>
          <a:bodyPr wrap="square" rtlCol="0">
            <a:spAutoFit/>
          </a:bodyPr>
          <a:lstStyle/>
          <a:p>
            <a:pPr algn="ctr"/>
            <a:r>
              <a:rPr lang="en-US" altLang="zh-TW" sz="1600" dirty="0">
                <a:solidFill>
                  <a:srgbClr val="000000"/>
                </a:solidFill>
                <a:latin typeface="Cambria" panose="02040503050406030204" pitchFamily="18" charset="0"/>
                <a:ea typeface="Cambria" panose="02040503050406030204" pitchFamily="18" charset="0"/>
              </a:rPr>
              <a:t>Sophomore in </a:t>
            </a:r>
          </a:p>
          <a:p>
            <a:pPr algn="ctr"/>
            <a:r>
              <a:rPr lang="en-US" altLang="zh-TW" sz="1600" dirty="0">
                <a:solidFill>
                  <a:srgbClr val="000000"/>
                </a:solidFill>
                <a:latin typeface="Cambria" panose="02040503050406030204" pitchFamily="18" charset="0"/>
                <a:ea typeface="Cambria" panose="02040503050406030204" pitchFamily="18" charset="0"/>
              </a:rPr>
              <a:t>Management Information Systems</a:t>
            </a:r>
            <a:endParaRPr lang="zh-TW" altLang="en-US" sz="1600" dirty="0">
              <a:solidFill>
                <a:srgbClr val="000000"/>
              </a:solidFill>
              <a:latin typeface="Cambria" panose="02040503050406030204" pitchFamily="18" charset="0"/>
            </a:endParaRPr>
          </a:p>
        </p:txBody>
      </p:sp>
      <p:sp>
        <p:nvSpPr>
          <p:cNvPr id="17" name="文字方塊 16">
            <a:extLst>
              <a:ext uri="{FF2B5EF4-FFF2-40B4-BE49-F238E27FC236}">
                <a16:creationId xmlns:a16="http://schemas.microsoft.com/office/drawing/2014/main" id="{49EC709F-9F7C-2B60-A335-7CC12788BF30}"/>
              </a:ext>
            </a:extLst>
          </p:cNvPr>
          <p:cNvSpPr txBox="1"/>
          <p:nvPr userDrawn="1"/>
        </p:nvSpPr>
        <p:spPr>
          <a:xfrm>
            <a:off x="4045460" y="4191652"/>
            <a:ext cx="1395207" cy="430887"/>
          </a:xfrm>
          <a:prstGeom prst="rect">
            <a:avLst/>
          </a:prstGeom>
          <a:noFill/>
        </p:spPr>
        <p:txBody>
          <a:bodyPr wrap="square" rtlCol="0">
            <a:spAutoFit/>
          </a:bodyPr>
          <a:lstStyle/>
          <a:p>
            <a:r>
              <a:rPr lang="en-US" altLang="zh-TW" sz="2200" dirty="0">
                <a:solidFill>
                  <a:srgbClr val="000000"/>
                </a:solidFill>
                <a:latin typeface="Cambria" panose="02040503050406030204" pitchFamily="18" charset="0"/>
                <a:ea typeface="Cambria" panose="02040503050406030204" pitchFamily="18" charset="0"/>
              </a:rPr>
              <a:t>Daniel Lu</a:t>
            </a:r>
            <a:endParaRPr lang="zh-TW" altLang="en-US" sz="2200" dirty="0">
              <a:solidFill>
                <a:srgbClr val="000000"/>
              </a:solidFill>
              <a:latin typeface="Cambria" panose="02040503050406030204" pitchFamily="18" charset="0"/>
            </a:endParaRPr>
          </a:p>
        </p:txBody>
      </p:sp>
      <p:sp>
        <p:nvSpPr>
          <p:cNvPr id="18" name="文字方塊 17">
            <a:extLst>
              <a:ext uri="{FF2B5EF4-FFF2-40B4-BE49-F238E27FC236}">
                <a16:creationId xmlns:a16="http://schemas.microsoft.com/office/drawing/2014/main" id="{C335773A-6F22-85F5-7347-2178000AC12A}"/>
              </a:ext>
            </a:extLst>
          </p:cNvPr>
          <p:cNvSpPr txBox="1"/>
          <p:nvPr userDrawn="1"/>
        </p:nvSpPr>
        <p:spPr>
          <a:xfrm>
            <a:off x="3907946" y="4603124"/>
            <a:ext cx="1545336" cy="1077218"/>
          </a:xfrm>
          <a:prstGeom prst="rect">
            <a:avLst/>
          </a:prstGeom>
          <a:noFill/>
        </p:spPr>
        <p:txBody>
          <a:bodyPr wrap="square" rtlCol="0">
            <a:spAutoFit/>
          </a:bodyPr>
          <a:lstStyle/>
          <a:p>
            <a:pPr algn="ctr"/>
            <a:r>
              <a:rPr lang="en-US" altLang="zh-TW" sz="1600" dirty="0">
                <a:solidFill>
                  <a:srgbClr val="000000"/>
                </a:solidFill>
                <a:latin typeface="Cambria" panose="02040503050406030204" pitchFamily="18" charset="0"/>
                <a:ea typeface="Cambria" panose="02040503050406030204" pitchFamily="18" charset="0"/>
              </a:rPr>
              <a:t>Sophomore in </a:t>
            </a:r>
          </a:p>
          <a:p>
            <a:pPr algn="ctr"/>
            <a:r>
              <a:rPr lang="en-US" altLang="zh-TW" sz="1600" dirty="0">
                <a:solidFill>
                  <a:srgbClr val="000000"/>
                </a:solidFill>
                <a:latin typeface="Cambria" panose="02040503050406030204" pitchFamily="18" charset="0"/>
                <a:ea typeface="Cambria" panose="02040503050406030204" pitchFamily="18" charset="0"/>
              </a:rPr>
              <a:t>Management Information Systems</a:t>
            </a:r>
            <a:endParaRPr lang="zh-TW" altLang="en-US" sz="1600" dirty="0">
              <a:solidFill>
                <a:srgbClr val="000000"/>
              </a:solidFill>
              <a:latin typeface="Cambria" panose="02040503050406030204" pitchFamily="18" charset="0"/>
            </a:endParaRPr>
          </a:p>
        </p:txBody>
      </p:sp>
      <p:sp>
        <p:nvSpPr>
          <p:cNvPr id="19" name="文字方塊 18">
            <a:extLst>
              <a:ext uri="{FF2B5EF4-FFF2-40B4-BE49-F238E27FC236}">
                <a16:creationId xmlns:a16="http://schemas.microsoft.com/office/drawing/2014/main" id="{2FCF0E94-1AC1-D267-9F17-74CAA04013A5}"/>
              </a:ext>
            </a:extLst>
          </p:cNvPr>
          <p:cNvSpPr txBox="1"/>
          <p:nvPr userDrawn="1"/>
        </p:nvSpPr>
        <p:spPr>
          <a:xfrm>
            <a:off x="6815041" y="4191652"/>
            <a:ext cx="1407819" cy="430887"/>
          </a:xfrm>
          <a:prstGeom prst="rect">
            <a:avLst/>
          </a:prstGeom>
          <a:noFill/>
        </p:spPr>
        <p:txBody>
          <a:bodyPr wrap="square" rtlCol="0">
            <a:spAutoFit/>
          </a:bodyPr>
          <a:lstStyle/>
          <a:p>
            <a:r>
              <a:rPr lang="en-US" altLang="zh-TW" sz="2200" dirty="0">
                <a:solidFill>
                  <a:srgbClr val="000000"/>
                </a:solidFill>
                <a:latin typeface="Cambria" panose="02040503050406030204" pitchFamily="18" charset="0"/>
                <a:ea typeface="Cambria" panose="02040503050406030204" pitchFamily="18" charset="0"/>
              </a:rPr>
              <a:t>Candy Lin</a:t>
            </a:r>
            <a:endParaRPr lang="zh-TW" altLang="en-US" sz="2200" dirty="0">
              <a:solidFill>
                <a:srgbClr val="000000"/>
              </a:solidFill>
              <a:latin typeface="Cambria" panose="02040503050406030204" pitchFamily="18" charset="0"/>
            </a:endParaRPr>
          </a:p>
        </p:txBody>
      </p:sp>
      <p:sp>
        <p:nvSpPr>
          <p:cNvPr id="20" name="文字方塊 19">
            <a:extLst>
              <a:ext uri="{FF2B5EF4-FFF2-40B4-BE49-F238E27FC236}">
                <a16:creationId xmlns:a16="http://schemas.microsoft.com/office/drawing/2014/main" id="{968C0CAE-F681-25BC-852C-C86EB24DAE29}"/>
              </a:ext>
            </a:extLst>
          </p:cNvPr>
          <p:cNvSpPr txBox="1"/>
          <p:nvPr userDrawn="1"/>
        </p:nvSpPr>
        <p:spPr>
          <a:xfrm>
            <a:off x="9515365" y="4160875"/>
            <a:ext cx="1653578" cy="430887"/>
          </a:xfrm>
          <a:prstGeom prst="rect">
            <a:avLst/>
          </a:prstGeom>
          <a:noFill/>
        </p:spPr>
        <p:txBody>
          <a:bodyPr wrap="square" rtlCol="0">
            <a:spAutoFit/>
          </a:bodyPr>
          <a:lstStyle/>
          <a:p>
            <a:r>
              <a:rPr lang="en-US" altLang="zh-TW" sz="2200" dirty="0">
                <a:solidFill>
                  <a:srgbClr val="000000"/>
                </a:solidFill>
                <a:latin typeface="Cambria" panose="02040503050406030204" pitchFamily="18" charset="0"/>
                <a:ea typeface="Cambria" panose="02040503050406030204" pitchFamily="18" charset="0"/>
              </a:rPr>
              <a:t>Willis Hsiao</a:t>
            </a:r>
            <a:endParaRPr lang="zh-TW" altLang="en-US" sz="2200" dirty="0">
              <a:solidFill>
                <a:srgbClr val="000000"/>
              </a:solidFill>
              <a:latin typeface="Cambria" panose="02040503050406030204" pitchFamily="18" charset="0"/>
            </a:endParaRPr>
          </a:p>
        </p:txBody>
      </p:sp>
      <p:sp>
        <p:nvSpPr>
          <p:cNvPr id="21" name="文字方塊 20">
            <a:extLst>
              <a:ext uri="{FF2B5EF4-FFF2-40B4-BE49-F238E27FC236}">
                <a16:creationId xmlns:a16="http://schemas.microsoft.com/office/drawing/2014/main" id="{B8D40717-516F-0E8E-7F92-8A61680EC895}"/>
              </a:ext>
            </a:extLst>
          </p:cNvPr>
          <p:cNvSpPr txBox="1"/>
          <p:nvPr userDrawn="1"/>
        </p:nvSpPr>
        <p:spPr>
          <a:xfrm>
            <a:off x="6738716" y="4601218"/>
            <a:ext cx="1545336" cy="830997"/>
          </a:xfrm>
          <a:prstGeom prst="rect">
            <a:avLst/>
          </a:prstGeom>
          <a:noFill/>
        </p:spPr>
        <p:txBody>
          <a:bodyPr wrap="square" rtlCol="0">
            <a:spAutoFit/>
          </a:bodyPr>
          <a:lstStyle/>
          <a:p>
            <a:pPr algn="ctr"/>
            <a:r>
              <a:rPr lang="en-US" altLang="zh-TW" sz="1600" dirty="0">
                <a:solidFill>
                  <a:srgbClr val="000000"/>
                </a:solidFill>
                <a:latin typeface="Cambria" panose="02040503050406030204" pitchFamily="18" charset="0"/>
                <a:ea typeface="Cambria" panose="02040503050406030204" pitchFamily="18" charset="0"/>
              </a:rPr>
              <a:t>Sophomore in </a:t>
            </a:r>
          </a:p>
          <a:p>
            <a:pPr algn="ctr"/>
            <a:r>
              <a:rPr lang="en-US" altLang="zh-TW" sz="1600" dirty="0">
                <a:solidFill>
                  <a:srgbClr val="000000"/>
                </a:solidFill>
                <a:latin typeface="Cambria" panose="02040503050406030204" pitchFamily="18" charset="0"/>
                <a:ea typeface="Cambria" panose="02040503050406030204" pitchFamily="18" charset="0"/>
              </a:rPr>
              <a:t>Money and Banking</a:t>
            </a:r>
            <a:endParaRPr lang="zh-TW" altLang="en-US" sz="1600" dirty="0">
              <a:solidFill>
                <a:srgbClr val="000000"/>
              </a:solidFill>
              <a:latin typeface="Cambria" panose="02040503050406030204" pitchFamily="18" charset="0"/>
            </a:endParaRPr>
          </a:p>
        </p:txBody>
      </p:sp>
      <p:sp>
        <p:nvSpPr>
          <p:cNvPr id="22" name="文字方塊 21">
            <a:extLst>
              <a:ext uri="{FF2B5EF4-FFF2-40B4-BE49-F238E27FC236}">
                <a16:creationId xmlns:a16="http://schemas.microsoft.com/office/drawing/2014/main" id="{3F98AE43-25C4-3C85-EB84-035E7EA41B50}"/>
              </a:ext>
            </a:extLst>
          </p:cNvPr>
          <p:cNvSpPr txBox="1"/>
          <p:nvPr userDrawn="1"/>
        </p:nvSpPr>
        <p:spPr>
          <a:xfrm>
            <a:off x="9569486" y="4591762"/>
            <a:ext cx="1545336" cy="584775"/>
          </a:xfrm>
          <a:prstGeom prst="rect">
            <a:avLst/>
          </a:prstGeom>
          <a:noFill/>
        </p:spPr>
        <p:txBody>
          <a:bodyPr wrap="square" rtlCol="0">
            <a:spAutoFit/>
          </a:bodyPr>
          <a:lstStyle/>
          <a:p>
            <a:pPr algn="ctr"/>
            <a:r>
              <a:rPr lang="en-US" altLang="zh-TW" sz="1600" dirty="0">
                <a:solidFill>
                  <a:srgbClr val="000000"/>
                </a:solidFill>
                <a:latin typeface="Cambria" panose="02040503050406030204" pitchFamily="18" charset="0"/>
                <a:ea typeface="Cambria" panose="02040503050406030204" pitchFamily="18" charset="0"/>
              </a:rPr>
              <a:t>Sophomore in Public Finance</a:t>
            </a:r>
          </a:p>
        </p:txBody>
      </p:sp>
      <p:sp>
        <p:nvSpPr>
          <p:cNvPr id="24" name="橢圓 23">
            <a:extLst>
              <a:ext uri="{FF2B5EF4-FFF2-40B4-BE49-F238E27FC236}">
                <a16:creationId xmlns:a16="http://schemas.microsoft.com/office/drawing/2014/main" id="{12B43082-AB19-9E1E-5490-287A7B31E064}"/>
              </a:ext>
            </a:extLst>
          </p:cNvPr>
          <p:cNvSpPr/>
          <p:nvPr userDrawn="1"/>
        </p:nvSpPr>
        <p:spPr>
          <a:xfrm>
            <a:off x="3726046" y="2204099"/>
            <a:ext cx="1909139" cy="1806843"/>
          </a:xfrm>
          <a:prstGeom prst="ellips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減號 24">
            <a:extLst>
              <a:ext uri="{FF2B5EF4-FFF2-40B4-BE49-F238E27FC236}">
                <a16:creationId xmlns:a16="http://schemas.microsoft.com/office/drawing/2014/main" id="{4C6AA051-30D7-4FB2-F902-FE3E16E7ED72}"/>
              </a:ext>
            </a:extLst>
          </p:cNvPr>
          <p:cNvSpPr/>
          <p:nvPr userDrawn="1"/>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 name="圖片 1">
            <a:extLst>
              <a:ext uri="{FF2B5EF4-FFF2-40B4-BE49-F238E27FC236}">
                <a16:creationId xmlns:a16="http://schemas.microsoft.com/office/drawing/2014/main" id="{D037E767-0B30-1181-DF95-0A93AB504961}"/>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b="19698"/>
          <a:stretch/>
        </p:blipFill>
        <p:spPr>
          <a:xfrm>
            <a:off x="10182994" y="394208"/>
            <a:ext cx="1639377" cy="641976"/>
          </a:xfrm>
          <a:prstGeom prst="rect">
            <a:avLst/>
          </a:prstGeom>
        </p:spPr>
      </p:pic>
    </p:spTree>
    <p:extLst>
      <p:ext uri="{BB962C8B-B14F-4D97-AF65-F5344CB8AC3E}">
        <p14:creationId xmlns:p14="http://schemas.microsoft.com/office/powerpoint/2010/main" val="76441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3" name="日期版面配置區 2">
            <a:extLst>
              <a:ext uri="{FF2B5EF4-FFF2-40B4-BE49-F238E27FC236}">
                <a16:creationId xmlns:a16="http://schemas.microsoft.com/office/drawing/2014/main" id="{01D03E17-FC8C-0693-85E2-212962413C79}"/>
              </a:ext>
            </a:extLst>
          </p:cNvPr>
          <p:cNvSpPr>
            <a:spLocks noGrp="1"/>
          </p:cNvSpPr>
          <p:nvPr>
            <p:ph type="dt" sz="half" idx="10"/>
          </p:nvPr>
        </p:nvSpPr>
        <p:spPr/>
        <p:txBody>
          <a:bodyPr/>
          <a:lstStyle/>
          <a:p>
            <a:fld id="{04FA4778-D0CB-44B3-878C-D8A2D91BD8D6}" type="datetimeFigureOut">
              <a:rPr lang="zh-TW" altLang="en-US" smtClean="0"/>
              <a:t>2023/2/13</a:t>
            </a:fld>
            <a:endParaRPr lang="zh-TW" altLang="en-US"/>
          </a:p>
        </p:txBody>
      </p:sp>
      <p:sp>
        <p:nvSpPr>
          <p:cNvPr id="4" name="頁尾版面配置區 3">
            <a:extLst>
              <a:ext uri="{FF2B5EF4-FFF2-40B4-BE49-F238E27FC236}">
                <a16:creationId xmlns:a16="http://schemas.microsoft.com/office/drawing/2014/main" id="{38269184-EF53-8F6B-06E1-BB84D3F4884E}"/>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B2C04553-9D90-4C73-E6EF-75D576976A11}"/>
              </a:ext>
            </a:extLst>
          </p:cNvPr>
          <p:cNvSpPr>
            <a:spLocks noGrp="1"/>
          </p:cNvSpPr>
          <p:nvPr>
            <p:ph type="sldNum" sz="quarter" idx="12"/>
          </p:nvPr>
        </p:nvSpPr>
        <p:spPr/>
        <p:txBody>
          <a:bodyPr/>
          <a:lstStyle/>
          <a:p>
            <a:fld id="{EF32B8DF-8E7A-46F1-9872-44F515AFB0BB}" type="slidenum">
              <a:rPr lang="zh-TW" altLang="en-US" smtClean="0"/>
              <a:t>‹#›</a:t>
            </a:fld>
            <a:endParaRPr lang="zh-TW" altLang="en-US"/>
          </a:p>
        </p:txBody>
      </p:sp>
      <p:graphicFrame>
        <p:nvGraphicFramePr>
          <p:cNvPr id="6" name="資料庫圖表 5">
            <a:extLst>
              <a:ext uri="{FF2B5EF4-FFF2-40B4-BE49-F238E27FC236}">
                <a16:creationId xmlns:a16="http://schemas.microsoft.com/office/drawing/2014/main" id="{D628A2CF-0749-8FFD-A9A5-AD6F4AFAFA64}"/>
              </a:ext>
            </a:extLst>
          </p:cNvPr>
          <p:cNvGraphicFramePr/>
          <p:nvPr userDrawn="1">
            <p:extLst>
              <p:ext uri="{D42A27DB-BD31-4B8C-83A1-F6EECF244321}">
                <p14:modId xmlns:p14="http://schemas.microsoft.com/office/powerpoint/2010/main" val="213736520"/>
              </p:ext>
            </p:extLst>
          </p:nvPr>
        </p:nvGraphicFramePr>
        <p:xfrm>
          <a:off x="2458721" y="1830944"/>
          <a:ext cx="7494493" cy="2107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群組 6">
            <a:extLst>
              <a:ext uri="{FF2B5EF4-FFF2-40B4-BE49-F238E27FC236}">
                <a16:creationId xmlns:a16="http://schemas.microsoft.com/office/drawing/2014/main" id="{B267B87C-C77F-E823-0C0B-A0BB3C2A674C}"/>
              </a:ext>
            </a:extLst>
          </p:cNvPr>
          <p:cNvGrpSpPr/>
          <p:nvPr userDrawn="1"/>
        </p:nvGrpSpPr>
        <p:grpSpPr>
          <a:xfrm>
            <a:off x="2487084" y="3809036"/>
            <a:ext cx="7494493" cy="998375"/>
            <a:chOff x="0" y="29634"/>
            <a:chExt cx="7494493" cy="998375"/>
          </a:xfrm>
          <a:solidFill>
            <a:schemeClr val="accent1"/>
          </a:solidFill>
        </p:grpSpPr>
        <p:sp>
          <p:nvSpPr>
            <p:cNvPr id="8" name="矩形: 圓角 7">
              <a:extLst>
                <a:ext uri="{FF2B5EF4-FFF2-40B4-BE49-F238E27FC236}">
                  <a16:creationId xmlns:a16="http://schemas.microsoft.com/office/drawing/2014/main" id="{F2FF28FF-1BAE-7E41-3D8F-42F097BA6351}"/>
                </a:ext>
              </a:extLst>
            </p:cNvPr>
            <p:cNvSpPr/>
            <p:nvPr/>
          </p:nvSpPr>
          <p:spPr>
            <a:xfrm>
              <a:off x="0" y="29634"/>
              <a:ext cx="7494493" cy="998375"/>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矩形: 圓角 4">
              <a:extLst>
                <a:ext uri="{FF2B5EF4-FFF2-40B4-BE49-F238E27FC236}">
                  <a16:creationId xmlns:a16="http://schemas.microsoft.com/office/drawing/2014/main" id="{A9BC4F00-AD20-82C0-B8EB-C2BBBADEA29C}"/>
                </a:ext>
              </a:extLst>
            </p:cNvPr>
            <p:cNvSpPr txBox="1"/>
            <p:nvPr/>
          </p:nvSpPr>
          <p:spPr>
            <a:xfrm>
              <a:off x="48737" y="78371"/>
              <a:ext cx="7397019" cy="90090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TW" sz="3200" dirty="0">
                  <a:latin typeface="Cambria" panose="02040503050406030204" pitchFamily="18" charset="0"/>
                </a:rPr>
                <a:t>Suggestions</a:t>
              </a:r>
              <a:endParaRPr lang="zh-TW" sz="3200" kern="1200" dirty="0">
                <a:latin typeface="Cambria" panose="02040503050406030204" pitchFamily="18" charset="0"/>
              </a:endParaRPr>
            </a:p>
          </p:txBody>
        </p:sp>
      </p:grpSp>
      <p:grpSp>
        <p:nvGrpSpPr>
          <p:cNvPr id="10" name="群組 9">
            <a:extLst>
              <a:ext uri="{FF2B5EF4-FFF2-40B4-BE49-F238E27FC236}">
                <a16:creationId xmlns:a16="http://schemas.microsoft.com/office/drawing/2014/main" id="{B077ECB9-F9FA-BA54-83DF-F50FDF405AE4}"/>
              </a:ext>
            </a:extLst>
          </p:cNvPr>
          <p:cNvGrpSpPr/>
          <p:nvPr userDrawn="1"/>
        </p:nvGrpSpPr>
        <p:grpSpPr>
          <a:xfrm>
            <a:off x="7510165" y="4807409"/>
            <a:ext cx="2474258" cy="998375"/>
            <a:chOff x="0" y="29634"/>
            <a:chExt cx="7494493" cy="998375"/>
          </a:xfrm>
          <a:solidFill>
            <a:schemeClr val="bg2"/>
          </a:solidFill>
        </p:grpSpPr>
        <p:sp>
          <p:nvSpPr>
            <p:cNvPr id="11" name="矩形: 圓角 10">
              <a:extLst>
                <a:ext uri="{FF2B5EF4-FFF2-40B4-BE49-F238E27FC236}">
                  <a16:creationId xmlns:a16="http://schemas.microsoft.com/office/drawing/2014/main" id="{55FB72C3-0C48-54F3-7EE6-73158F9A4814}"/>
                </a:ext>
              </a:extLst>
            </p:cNvPr>
            <p:cNvSpPr/>
            <p:nvPr/>
          </p:nvSpPr>
          <p:spPr>
            <a:xfrm>
              <a:off x="0" y="29634"/>
              <a:ext cx="7494493" cy="998375"/>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矩形: 圓角 4">
              <a:extLst>
                <a:ext uri="{FF2B5EF4-FFF2-40B4-BE49-F238E27FC236}">
                  <a16:creationId xmlns:a16="http://schemas.microsoft.com/office/drawing/2014/main" id="{75CC6E10-645B-7CA4-F6A8-66ABED24DBA3}"/>
                </a:ext>
              </a:extLst>
            </p:cNvPr>
            <p:cNvSpPr txBox="1"/>
            <p:nvPr/>
          </p:nvSpPr>
          <p:spPr>
            <a:xfrm>
              <a:off x="377515" y="96548"/>
              <a:ext cx="6911286" cy="86454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defTabSz="800100">
                <a:lnSpc>
                  <a:spcPct val="90000"/>
                </a:lnSpc>
                <a:spcBef>
                  <a:spcPct val="0"/>
                </a:spcBef>
                <a:spcAft>
                  <a:spcPct val="35000"/>
                </a:spcAft>
              </a:pPr>
              <a:r>
                <a:rPr kumimoji="0" lang="en-US" altLang="zh-TW" sz="1800" i="0" u="none" strike="noStrike" kern="0" cap="none" spc="0" normalizeH="0" baseline="0" noProof="0" dirty="0">
                  <a:ln>
                    <a:noFill/>
                  </a:ln>
                  <a:solidFill>
                    <a:schemeClr val="tx1"/>
                  </a:solidFill>
                  <a:effectLst/>
                  <a:uLnTx/>
                  <a:uFillTx/>
                  <a:latin typeface="Cambria" panose="02040503050406030204" pitchFamily="18" charset="0"/>
                  <a:ea typeface="Microsoft YaHei" panose="020B0503020204020204" pitchFamily="34" charset="-122"/>
                  <a:cs typeface="+mn-cs"/>
                </a:rPr>
                <a:t>Create database to analyze</a:t>
              </a:r>
            </a:p>
          </p:txBody>
        </p:sp>
      </p:grpSp>
      <p:grpSp>
        <p:nvGrpSpPr>
          <p:cNvPr id="13" name="群組 12">
            <a:extLst>
              <a:ext uri="{FF2B5EF4-FFF2-40B4-BE49-F238E27FC236}">
                <a16:creationId xmlns:a16="http://schemas.microsoft.com/office/drawing/2014/main" id="{04BE20B7-2E20-9686-6013-9E38AE1D055E}"/>
              </a:ext>
            </a:extLst>
          </p:cNvPr>
          <p:cNvGrpSpPr/>
          <p:nvPr userDrawn="1"/>
        </p:nvGrpSpPr>
        <p:grpSpPr>
          <a:xfrm>
            <a:off x="2458561" y="4807411"/>
            <a:ext cx="2459266" cy="998375"/>
            <a:chOff x="0" y="29634"/>
            <a:chExt cx="7494493" cy="998375"/>
          </a:xfrm>
          <a:solidFill>
            <a:schemeClr val="bg2"/>
          </a:solidFill>
        </p:grpSpPr>
        <p:sp>
          <p:nvSpPr>
            <p:cNvPr id="14" name="矩形: 圓角 13">
              <a:extLst>
                <a:ext uri="{FF2B5EF4-FFF2-40B4-BE49-F238E27FC236}">
                  <a16:creationId xmlns:a16="http://schemas.microsoft.com/office/drawing/2014/main" id="{F075514A-FE0F-31F9-C9DE-D03720BC0A10}"/>
                </a:ext>
              </a:extLst>
            </p:cNvPr>
            <p:cNvSpPr/>
            <p:nvPr/>
          </p:nvSpPr>
          <p:spPr>
            <a:xfrm>
              <a:off x="0" y="29634"/>
              <a:ext cx="7494493" cy="998375"/>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矩形: 圓角 4">
              <a:extLst>
                <a:ext uri="{FF2B5EF4-FFF2-40B4-BE49-F238E27FC236}">
                  <a16:creationId xmlns:a16="http://schemas.microsoft.com/office/drawing/2014/main" id="{CFE159A6-5BE7-0CF6-8440-E410FABC54C3}"/>
                </a:ext>
              </a:extLst>
            </p:cNvPr>
            <p:cNvSpPr txBox="1"/>
            <p:nvPr/>
          </p:nvSpPr>
          <p:spPr>
            <a:xfrm>
              <a:off x="283690" y="78370"/>
              <a:ext cx="6943660" cy="90090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eaLnBrk="0" hangingPunct="0"/>
              <a:r>
                <a:rPr lang="en-US" altLang="zh-TW" sz="1800" b="0" i="0" u="none" strike="noStrike" dirty="0">
                  <a:solidFill>
                    <a:srgbClr val="000000"/>
                  </a:solidFill>
                  <a:effectLst/>
                  <a:latin typeface="+mn-lt"/>
                </a:rPr>
                <a:t>Increase funding channels</a:t>
              </a:r>
              <a:endParaRPr kumimoji="1" lang="zh-TW" altLang="en-US" dirty="0">
                <a:solidFill>
                  <a:schemeClr val="tx1"/>
                </a:solidFill>
                <a:latin typeface="+mn-lt"/>
                <a:ea typeface="Songti SC" panose="02010600040101010101" pitchFamily="2" charset="-122"/>
              </a:endParaRPr>
            </a:p>
          </p:txBody>
        </p:sp>
      </p:grpSp>
      <p:grpSp>
        <p:nvGrpSpPr>
          <p:cNvPr id="16" name="群組 15">
            <a:extLst>
              <a:ext uri="{FF2B5EF4-FFF2-40B4-BE49-F238E27FC236}">
                <a16:creationId xmlns:a16="http://schemas.microsoft.com/office/drawing/2014/main" id="{B6C50634-2249-5CF4-9B59-A9F47D83261A}"/>
              </a:ext>
            </a:extLst>
          </p:cNvPr>
          <p:cNvGrpSpPr/>
          <p:nvPr userDrawn="1"/>
        </p:nvGrpSpPr>
        <p:grpSpPr>
          <a:xfrm>
            <a:off x="4984362" y="4807409"/>
            <a:ext cx="2459267" cy="998375"/>
            <a:chOff x="0" y="29634"/>
            <a:chExt cx="7494493" cy="998375"/>
          </a:xfrm>
          <a:solidFill>
            <a:schemeClr val="bg2"/>
          </a:solidFill>
        </p:grpSpPr>
        <p:sp>
          <p:nvSpPr>
            <p:cNvPr id="17" name="矩形: 圓角 16">
              <a:extLst>
                <a:ext uri="{FF2B5EF4-FFF2-40B4-BE49-F238E27FC236}">
                  <a16:creationId xmlns:a16="http://schemas.microsoft.com/office/drawing/2014/main" id="{91469671-015C-2F09-40FE-14ADB9F8A492}"/>
                </a:ext>
              </a:extLst>
            </p:cNvPr>
            <p:cNvSpPr/>
            <p:nvPr/>
          </p:nvSpPr>
          <p:spPr>
            <a:xfrm>
              <a:off x="0" y="29634"/>
              <a:ext cx="7494493" cy="998375"/>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矩形: 圓角 4">
              <a:extLst>
                <a:ext uri="{FF2B5EF4-FFF2-40B4-BE49-F238E27FC236}">
                  <a16:creationId xmlns:a16="http://schemas.microsoft.com/office/drawing/2014/main" id="{C50578BF-43F1-AD69-23B1-48EDCE640417}"/>
                </a:ext>
              </a:extLst>
            </p:cNvPr>
            <p:cNvSpPr txBox="1"/>
            <p:nvPr/>
          </p:nvSpPr>
          <p:spPr>
            <a:xfrm>
              <a:off x="292854" y="71666"/>
              <a:ext cx="7024354" cy="88712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eaLnBrk="0" hangingPunct="0"/>
              <a:r>
                <a:rPr lang="en-US" altLang="zh-TW" sz="1800" b="0" i="0" u="none" strike="noStrike" dirty="0">
                  <a:solidFill>
                    <a:srgbClr val="000000"/>
                  </a:solidFill>
                  <a:effectLst/>
                  <a:latin typeface="Arial" panose="020B0604020202020204" pitchFamily="34" charset="0"/>
                </a:rPr>
                <a:t> </a:t>
              </a:r>
              <a:r>
                <a:rPr lang="en-US" altLang="zh-TW" sz="1800" b="0" i="0" u="none" strike="noStrike" dirty="0">
                  <a:solidFill>
                    <a:srgbClr val="000000"/>
                  </a:solidFill>
                  <a:effectLst/>
                  <a:latin typeface="+mj-lt"/>
                </a:rPr>
                <a:t>Increase the exposure</a:t>
              </a:r>
              <a:endParaRPr kumimoji="1" lang="en" altLang="zh-TW" dirty="0">
                <a:solidFill>
                  <a:schemeClr val="tx1"/>
                </a:solidFill>
                <a:latin typeface="+mj-lt"/>
                <a:ea typeface="Songti SC" panose="02010600040101010101" pitchFamily="2" charset="-122"/>
              </a:endParaRPr>
            </a:p>
          </p:txBody>
        </p:sp>
      </p:grpSp>
      <p:sp>
        <p:nvSpPr>
          <p:cNvPr id="19" name="標題 1">
            <a:extLst>
              <a:ext uri="{FF2B5EF4-FFF2-40B4-BE49-F238E27FC236}">
                <a16:creationId xmlns:a16="http://schemas.microsoft.com/office/drawing/2014/main" id="{23A43BD9-9AB0-031F-9DAD-F92778F49846}"/>
              </a:ext>
            </a:extLst>
          </p:cNvPr>
          <p:cNvSpPr>
            <a:spLocks noGrp="1"/>
          </p:cNvSpPr>
          <p:nvPr>
            <p:ph type="title"/>
          </p:nvPr>
        </p:nvSpPr>
        <p:spPr>
          <a:xfrm>
            <a:off x="675640" y="52766"/>
            <a:ext cx="10515600" cy="1325563"/>
          </a:xfrm>
        </p:spPr>
        <p:txBody>
          <a:bodyPr>
            <a:normAutofit/>
          </a:bodyPr>
          <a:lstStyle/>
          <a:p>
            <a:endParaRPr lang="zh-TW" altLang="en-US" sz="3200" dirty="0">
              <a:solidFill>
                <a:srgbClr val="000000"/>
              </a:solidFill>
              <a:latin typeface="Cambria" panose="02040503050406030204" pitchFamily="18" charset="0"/>
            </a:endParaRPr>
          </a:p>
        </p:txBody>
      </p:sp>
      <p:sp>
        <p:nvSpPr>
          <p:cNvPr id="21" name="減號 20">
            <a:extLst>
              <a:ext uri="{FF2B5EF4-FFF2-40B4-BE49-F238E27FC236}">
                <a16:creationId xmlns:a16="http://schemas.microsoft.com/office/drawing/2014/main" id="{4D33A4C5-73C8-35F9-29CE-49C859555E8C}"/>
              </a:ext>
            </a:extLst>
          </p:cNvPr>
          <p:cNvSpPr/>
          <p:nvPr userDrawn="1"/>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 name="圖片 1">
            <a:extLst>
              <a:ext uri="{FF2B5EF4-FFF2-40B4-BE49-F238E27FC236}">
                <a16:creationId xmlns:a16="http://schemas.microsoft.com/office/drawing/2014/main" id="{98948BA2-FC22-95AB-B5C5-1DD9CC8F9D78}"/>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b="19698"/>
          <a:stretch/>
        </p:blipFill>
        <p:spPr>
          <a:xfrm>
            <a:off x="10182994" y="394208"/>
            <a:ext cx="1639377" cy="641976"/>
          </a:xfrm>
          <a:prstGeom prst="rect">
            <a:avLst/>
          </a:prstGeom>
        </p:spPr>
      </p:pic>
    </p:spTree>
    <p:extLst>
      <p:ext uri="{BB962C8B-B14F-4D97-AF65-F5344CB8AC3E}">
        <p14:creationId xmlns:p14="http://schemas.microsoft.com/office/powerpoint/2010/main" val="3283750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6" name="減號 5">
            <a:extLst>
              <a:ext uri="{FF2B5EF4-FFF2-40B4-BE49-F238E27FC236}">
                <a16:creationId xmlns:a16="http://schemas.microsoft.com/office/drawing/2014/main" id="{128DBF7D-187A-9ADC-C9A1-D9CA331B4342}"/>
              </a:ext>
            </a:extLst>
          </p:cNvPr>
          <p:cNvSpPr/>
          <p:nvPr userDrawn="1"/>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減號 18">
            <a:extLst>
              <a:ext uri="{FF2B5EF4-FFF2-40B4-BE49-F238E27FC236}">
                <a16:creationId xmlns:a16="http://schemas.microsoft.com/office/drawing/2014/main" id="{34501590-DFCC-E65D-E7BF-153A629E2BBF}"/>
              </a:ext>
            </a:extLst>
          </p:cNvPr>
          <p:cNvSpPr/>
          <p:nvPr userDrawn="1"/>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投影片編號版面配置區 4">
            <a:extLst>
              <a:ext uri="{FF2B5EF4-FFF2-40B4-BE49-F238E27FC236}">
                <a16:creationId xmlns:a16="http://schemas.microsoft.com/office/drawing/2014/main" id="{5D4E9C4C-9BE3-6D0D-E254-554C7B4B321A}"/>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1CECC69-4B87-4380-8A7C-1D86C22803D9}" type="slidenum">
              <a:rPr lang="zh-TW" altLang="en-US" smtClean="0"/>
              <a:pPr/>
              <a:t>‹#›</a:t>
            </a:fld>
            <a:endParaRPr lang="zh-TW" altLang="en-US"/>
          </a:p>
        </p:txBody>
      </p:sp>
      <p:sp>
        <p:nvSpPr>
          <p:cNvPr id="21" name="減號 20">
            <a:extLst>
              <a:ext uri="{FF2B5EF4-FFF2-40B4-BE49-F238E27FC236}">
                <a16:creationId xmlns:a16="http://schemas.microsoft.com/office/drawing/2014/main" id="{F7864CA3-70C2-5AE7-76A2-099EF02A6117}"/>
              </a:ext>
            </a:extLst>
          </p:cNvPr>
          <p:cNvSpPr/>
          <p:nvPr userDrawn="1"/>
        </p:nvSpPr>
        <p:spPr>
          <a:xfrm>
            <a:off x="1816510" y="6412192"/>
            <a:ext cx="1764891" cy="161365"/>
          </a:xfrm>
          <a:prstGeom prst="mathMinus">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DA342689-1876-FD72-F973-B2BD8276AA56}"/>
              </a:ext>
            </a:extLst>
          </p:cNvPr>
          <p:cNvSpPr txBox="1"/>
          <p:nvPr userDrawn="1"/>
        </p:nvSpPr>
        <p:spPr>
          <a:xfrm>
            <a:off x="1878122" y="6048573"/>
            <a:ext cx="1643976" cy="307777"/>
          </a:xfrm>
          <a:prstGeom prst="rect">
            <a:avLst/>
          </a:prstGeom>
          <a:noFill/>
        </p:spPr>
        <p:txBody>
          <a:bodyPr wrap="none" rtlCol="0">
            <a:spAutoFit/>
          </a:bodyPr>
          <a:lstStyle/>
          <a:p>
            <a:r>
              <a:rPr lang="en-US" altLang="zh-TW" sz="1400" dirty="0">
                <a:latin typeface="Cambria" panose="02040503050406030204" pitchFamily="18" charset="0"/>
              </a:rPr>
              <a:t>Problem Definition</a:t>
            </a:r>
            <a:endParaRPr lang="zh-TW" altLang="en-US" sz="1400" dirty="0">
              <a:latin typeface="Cambria" panose="02040503050406030204" pitchFamily="18" charset="0"/>
            </a:endParaRPr>
          </a:p>
        </p:txBody>
      </p:sp>
      <p:sp>
        <p:nvSpPr>
          <p:cNvPr id="23" name="橢圓 22">
            <a:extLst>
              <a:ext uri="{FF2B5EF4-FFF2-40B4-BE49-F238E27FC236}">
                <a16:creationId xmlns:a16="http://schemas.microsoft.com/office/drawing/2014/main" id="{F105A857-65FA-10A7-71DD-FCFD12AEA795}"/>
              </a:ext>
            </a:extLst>
          </p:cNvPr>
          <p:cNvSpPr/>
          <p:nvPr userDrawn="1"/>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id="{26B8F6AB-0EDF-6C38-3ADA-9C624DA3A4FA}"/>
              </a:ext>
            </a:extLst>
          </p:cNvPr>
          <p:cNvSpPr/>
          <p:nvPr userDrawn="1"/>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68B49833-7D9D-3386-418A-EC0DA10AAC9B}"/>
              </a:ext>
            </a:extLst>
          </p:cNvPr>
          <p:cNvSpPr/>
          <p:nvPr userDrawn="1"/>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2B1DC091-4097-087E-6AB2-BAFE89A29285}"/>
              </a:ext>
            </a:extLst>
          </p:cNvPr>
          <p:cNvSpPr/>
          <p:nvPr userDrawn="1"/>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a:extLst>
              <a:ext uri="{FF2B5EF4-FFF2-40B4-BE49-F238E27FC236}">
                <a16:creationId xmlns:a16="http://schemas.microsoft.com/office/drawing/2014/main" id="{90EDDE14-82D9-0827-B986-14649B9724B6}"/>
              </a:ext>
            </a:extLst>
          </p:cNvPr>
          <p:cNvSpPr/>
          <p:nvPr userDrawn="1"/>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CDBDB077-FEE5-8078-FCCC-C506C0B3F6BC}"/>
              </a:ext>
            </a:extLst>
          </p:cNvPr>
          <p:cNvSpPr txBox="1"/>
          <p:nvPr userDrawn="1"/>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29" name="文字方塊 28">
            <a:extLst>
              <a:ext uri="{FF2B5EF4-FFF2-40B4-BE49-F238E27FC236}">
                <a16:creationId xmlns:a16="http://schemas.microsoft.com/office/drawing/2014/main" id="{E495477E-5475-B13D-5E74-5EDEB3345577}"/>
              </a:ext>
            </a:extLst>
          </p:cNvPr>
          <p:cNvSpPr txBox="1"/>
          <p:nvPr userDrawn="1"/>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30" name="文字方塊 29">
            <a:extLst>
              <a:ext uri="{FF2B5EF4-FFF2-40B4-BE49-F238E27FC236}">
                <a16:creationId xmlns:a16="http://schemas.microsoft.com/office/drawing/2014/main" id="{632493EC-D531-A838-0F0D-04C4B2692CBC}"/>
              </a:ext>
            </a:extLst>
          </p:cNvPr>
          <p:cNvSpPr txBox="1"/>
          <p:nvPr userDrawn="1"/>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31" name="文字方塊 30">
            <a:extLst>
              <a:ext uri="{FF2B5EF4-FFF2-40B4-BE49-F238E27FC236}">
                <a16:creationId xmlns:a16="http://schemas.microsoft.com/office/drawing/2014/main" id="{27CFE27D-AB5D-724C-4C44-47FD29F08790}"/>
              </a:ext>
            </a:extLst>
          </p:cNvPr>
          <p:cNvSpPr txBox="1"/>
          <p:nvPr userDrawn="1"/>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32" name="文字方塊 31">
            <a:extLst>
              <a:ext uri="{FF2B5EF4-FFF2-40B4-BE49-F238E27FC236}">
                <a16:creationId xmlns:a16="http://schemas.microsoft.com/office/drawing/2014/main" id="{D7CF938E-1F96-A782-E755-CE800BA38756}"/>
              </a:ext>
            </a:extLst>
          </p:cNvPr>
          <p:cNvSpPr txBox="1"/>
          <p:nvPr userDrawn="1"/>
        </p:nvSpPr>
        <p:spPr>
          <a:xfrm>
            <a:off x="8823101" y="6044842"/>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sp>
        <p:nvSpPr>
          <p:cNvPr id="33" name="標題 1">
            <a:extLst>
              <a:ext uri="{FF2B5EF4-FFF2-40B4-BE49-F238E27FC236}">
                <a16:creationId xmlns:a16="http://schemas.microsoft.com/office/drawing/2014/main" id="{E9D6635F-7876-508D-1F3C-59BCC55891DB}"/>
              </a:ext>
            </a:extLst>
          </p:cNvPr>
          <p:cNvSpPr>
            <a:spLocks noGrp="1"/>
          </p:cNvSpPr>
          <p:nvPr>
            <p:ph type="title"/>
          </p:nvPr>
        </p:nvSpPr>
        <p:spPr>
          <a:xfrm>
            <a:off x="675640" y="52766"/>
            <a:ext cx="10515600" cy="1325563"/>
          </a:xfrm>
        </p:spPr>
        <p:txBody>
          <a:bodyPr>
            <a:normAutofit/>
          </a:bodyPr>
          <a:lstStyle>
            <a:lvl1pPr>
              <a:defRPr/>
            </a:lvl1pPr>
          </a:lstStyle>
          <a:p>
            <a:endParaRPr lang="zh-TW" altLang="en-US" sz="3200" dirty="0">
              <a:solidFill>
                <a:srgbClr val="000000"/>
              </a:solidFill>
              <a:latin typeface="Cambria" panose="02040503050406030204" pitchFamily="18" charset="0"/>
            </a:endParaRPr>
          </a:p>
        </p:txBody>
      </p:sp>
      <p:pic>
        <p:nvPicPr>
          <p:cNvPr id="2" name="圖片 1">
            <a:extLst>
              <a:ext uri="{FF2B5EF4-FFF2-40B4-BE49-F238E27FC236}">
                <a16:creationId xmlns:a16="http://schemas.microsoft.com/office/drawing/2014/main" id="{12AF41F9-A477-2092-87CB-8FAC9A07245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9698"/>
          <a:stretch/>
        </p:blipFill>
        <p:spPr>
          <a:xfrm>
            <a:off x="10182994" y="394208"/>
            <a:ext cx="1639377" cy="641976"/>
          </a:xfrm>
          <a:prstGeom prst="rect">
            <a:avLst/>
          </a:prstGeom>
        </p:spPr>
      </p:pic>
    </p:spTree>
    <p:extLst>
      <p:ext uri="{BB962C8B-B14F-4D97-AF65-F5344CB8AC3E}">
        <p14:creationId xmlns:p14="http://schemas.microsoft.com/office/powerpoint/2010/main" val="256656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只有標題">
    <p:spTree>
      <p:nvGrpSpPr>
        <p:cNvPr id="1" name=""/>
        <p:cNvGrpSpPr/>
        <p:nvPr/>
      </p:nvGrpSpPr>
      <p:grpSpPr>
        <a:xfrm>
          <a:off x="0" y="0"/>
          <a:ext cx="0" cy="0"/>
          <a:chOff x="0" y="0"/>
          <a:chExt cx="0" cy="0"/>
        </a:xfrm>
      </p:grpSpPr>
      <p:sp>
        <p:nvSpPr>
          <p:cNvPr id="6" name="減號 5">
            <a:extLst>
              <a:ext uri="{FF2B5EF4-FFF2-40B4-BE49-F238E27FC236}">
                <a16:creationId xmlns:a16="http://schemas.microsoft.com/office/drawing/2014/main" id="{128DBF7D-187A-9ADC-C9A1-D9CA331B4342}"/>
              </a:ext>
            </a:extLst>
          </p:cNvPr>
          <p:cNvSpPr/>
          <p:nvPr userDrawn="1"/>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減號 18">
            <a:extLst>
              <a:ext uri="{FF2B5EF4-FFF2-40B4-BE49-F238E27FC236}">
                <a16:creationId xmlns:a16="http://schemas.microsoft.com/office/drawing/2014/main" id="{34501590-DFCC-E65D-E7BF-153A629E2BBF}"/>
              </a:ext>
            </a:extLst>
          </p:cNvPr>
          <p:cNvSpPr/>
          <p:nvPr userDrawn="1"/>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投影片編號版面配置區 4">
            <a:extLst>
              <a:ext uri="{FF2B5EF4-FFF2-40B4-BE49-F238E27FC236}">
                <a16:creationId xmlns:a16="http://schemas.microsoft.com/office/drawing/2014/main" id="{5D4E9C4C-9BE3-6D0D-E254-554C7B4B321A}"/>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1CECC69-4B87-4380-8A7C-1D86C22803D9}" type="slidenum">
              <a:rPr lang="zh-TW" altLang="en-US" smtClean="0"/>
              <a:pPr/>
              <a:t>‹#›</a:t>
            </a:fld>
            <a:endParaRPr lang="zh-TW" altLang="en-US"/>
          </a:p>
        </p:txBody>
      </p:sp>
      <p:sp>
        <p:nvSpPr>
          <p:cNvPr id="21" name="減號 20">
            <a:extLst>
              <a:ext uri="{FF2B5EF4-FFF2-40B4-BE49-F238E27FC236}">
                <a16:creationId xmlns:a16="http://schemas.microsoft.com/office/drawing/2014/main" id="{F7864CA3-70C2-5AE7-76A2-099EF02A6117}"/>
              </a:ext>
            </a:extLst>
          </p:cNvPr>
          <p:cNvSpPr/>
          <p:nvPr userDrawn="1"/>
        </p:nvSpPr>
        <p:spPr>
          <a:xfrm>
            <a:off x="3149432" y="6412192"/>
            <a:ext cx="1764891" cy="161365"/>
          </a:xfrm>
          <a:prstGeom prst="mathMinus">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DA342689-1876-FD72-F973-B2BD8276AA56}"/>
              </a:ext>
            </a:extLst>
          </p:cNvPr>
          <p:cNvSpPr txBox="1"/>
          <p:nvPr userDrawn="1"/>
        </p:nvSpPr>
        <p:spPr>
          <a:xfrm>
            <a:off x="1878122" y="6048573"/>
            <a:ext cx="1643976" cy="307777"/>
          </a:xfrm>
          <a:prstGeom prst="rect">
            <a:avLst/>
          </a:prstGeom>
          <a:noFill/>
        </p:spPr>
        <p:txBody>
          <a:bodyPr wrap="none" rtlCol="0">
            <a:spAutoFit/>
          </a:bodyPr>
          <a:lstStyle/>
          <a:p>
            <a:r>
              <a:rPr lang="en-US" altLang="zh-TW" sz="1400" dirty="0">
                <a:latin typeface="Cambria" panose="02040503050406030204" pitchFamily="18" charset="0"/>
              </a:rPr>
              <a:t>Problem Definition</a:t>
            </a:r>
            <a:endParaRPr lang="zh-TW" altLang="en-US" sz="1400" dirty="0">
              <a:latin typeface="Cambria" panose="02040503050406030204" pitchFamily="18" charset="0"/>
            </a:endParaRPr>
          </a:p>
        </p:txBody>
      </p:sp>
      <p:sp>
        <p:nvSpPr>
          <p:cNvPr id="23" name="橢圓 22">
            <a:extLst>
              <a:ext uri="{FF2B5EF4-FFF2-40B4-BE49-F238E27FC236}">
                <a16:creationId xmlns:a16="http://schemas.microsoft.com/office/drawing/2014/main" id="{F105A857-65FA-10A7-71DD-FCFD12AEA795}"/>
              </a:ext>
            </a:extLst>
          </p:cNvPr>
          <p:cNvSpPr/>
          <p:nvPr userDrawn="1"/>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id="{26B8F6AB-0EDF-6C38-3ADA-9C624DA3A4FA}"/>
              </a:ext>
            </a:extLst>
          </p:cNvPr>
          <p:cNvSpPr/>
          <p:nvPr userDrawn="1"/>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68B49833-7D9D-3386-418A-EC0DA10AAC9B}"/>
              </a:ext>
            </a:extLst>
          </p:cNvPr>
          <p:cNvSpPr/>
          <p:nvPr userDrawn="1"/>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2B1DC091-4097-087E-6AB2-BAFE89A29285}"/>
              </a:ext>
            </a:extLst>
          </p:cNvPr>
          <p:cNvSpPr/>
          <p:nvPr userDrawn="1"/>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a:extLst>
              <a:ext uri="{FF2B5EF4-FFF2-40B4-BE49-F238E27FC236}">
                <a16:creationId xmlns:a16="http://schemas.microsoft.com/office/drawing/2014/main" id="{90EDDE14-82D9-0827-B986-14649B9724B6}"/>
              </a:ext>
            </a:extLst>
          </p:cNvPr>
          <p:cNvSpPr/>
          <p:nvPr userDrawn="1"/>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CDBDB077-FEE5-8078-FCCC-C506C0B3F6BC}"/>
              </a:ext>
            </a:extLst>
          </p:cNvPr>
          <p:cNvSpPr txBox="1"/>
          <p:nvPr userDrawn="1"/>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29" name="文字方塊 28">
            <a:extLst>
              <a:ext uri="{FF2B5EF4-FFF2-40B4-BE49-F238E27FC236}">
                <a16:creationId xmlns:a16="http://schemas.microsoft.com/office/drawing/2014/main" id="{E495477E-5475-B13D-5E74-5EDEB3345577}"/>
              </a:ext>
            </a:extLst>
          </p:cNvPr>
          <p:cNvSpPr txBox="1"/>
          <p:nvPr userDrawn="1"/>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30" name="文字方塊 29">
            <a:extLst>
              <a:ext uri="{FF2B5EF4-FFF2-40B4-BE49-F238E27FC236}">
                <a16:creationId xmlns:a16="http://schemas.microsoft.com/office/drawing/2014/main" id="{632493EC-D531-A838-0F0D-04C4B2692CBC}"/>
              </a:ext>
            </a:extLst>
          </p:cNvPr>
          <p:cNvSpPr txBox="1"/>
          <p:nvPr userDrawn="1"/>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31" name="文字方塊 30">
            <a:extLst>
              <a:ext uri="{FF2B5EF4-FFF2-40B4-BE49-F238E27FC236}">
                <a16:creationId xmlns:a16="http://schemas.microsoft.com/office/drawing/2014/main" id="{27CFE27D-AB5D-724C-4C44-47FD29F08790}"/>
              </a:ext>
            </a:extLst>
          </p:cNvPr>
          <p:cNvSpPr txBox="1"/>
          <p:nvPr userDrawn="1"/>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32" name="文字方塊 31">
            <a:extLst>
              <a:ext uri="{FF2B5EF4-FFF2-40B4-BE49-F238E27FC236}">
                <a16:creationId xmlns:a16="http://schemas.microsoft.com/office/drawing/2014/main" id="{D7CF938E-1F96-A782-E755-CE800BA38756}"/>
              </a:ext>
            </a:extLst>
          </p:cNvPr>
          <p:cNvSpPr txBox="1"/>
          <p:nvPr userDrawn="1"/>
        </p:nvSpPr>
        <p:spPr>
          <a:xfrm>
            <a:off x="8823101" y="6044842"/>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sp>
        <p:nvSpPr>
          <p:cNvPr id="33" name="標題 1">
            <a:extLst>
              <a:ext uri="{FF2B5EF4-FFF2-40B4-BE49-F238E27FC236}">
                <a16:creationId xmlns:a16="http://schemas.microsoft.com/office/drawing/2014/main" id="{E9D6635F-7876-508D-1F3C-59BCC55891DB}"/>
              </a:ext>
            </a:extLst>
          </p:cNvPr>
          <p:cNvSpPr>
            <a:spLocks noGrp="1"/>
          </p:cNvSpPr>
          <p:nvPr>
            <p:ph type="title"/>
          </p:nvPr>
        </p:nvSpPr>
        <p:spPr>
          <a:xfrm>
            <a:off x="675640" y="52766"/>
            <a:ext cx="10515600" cy="1325563"/>
          </a:xfrm>
        </p:spPr>
        <p:txBody>
          <a:bodyPr>
            <a:normAutofit/>
          </a:bodyPr>
          <a:lstStyle>
            <a:lvl1pPr>
              <a:defRPr/>
            </a:lvl1pPr>
          </a:lstStyle>
          <a:p>
            <a:endParaRPr lang="zh-TW" altLang="en-US" sz="3200" dirty="0">
              <a:solidFill>
                <a:srgbClr val="000000"/>
              </a:solidFill>
              <a:latin typeface="Cambria" panose="02040503050406030204" pitchFamily="18" charset="0"/>
            </a:endParaRPr>
          </a:p>
        </p:txBody>
      </p:sp>
      <p:pic>
        <p:nvPicPr>
          <p:cNvPr id="3" name="圖片 2">
            <a:extLst>
              <a:ext uri="{FF2B5EF4-FFF2-40B4-BE49-F238E27FC236}">
                <a16:creationId xmlns:a16="http://schemas.microsoft.com/office/drawing/2014/main" id="{964CB4E8-6383-3EFC-483F-10AF400A3E2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9698"/>
          <a:stretch/>
        </p:blipFill>
        <p:spPr>
          <a:xfrm>
            <a:off x="10182994" y="394208"/>
            <a:ext cx="1639377" cy="641976"/>
          </a:xfrm>
          <a:prstGeom prst="rect">
            <a:avLst/>
          </a:prstGeom>
        </p:spPr>
      </p:pic>
    </p:spTree>
    <p:extLst>
      <p:ext uri="{BB962C8B-B14F-4D97-AF65-F5344CB8AC3E}">
        <p14:creationId xmlns:p14="http://schemas.microsoft.com/office/powerpoint/2010/main" val="215612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只有標題">
    <p:spTree>
      <p:nvGrpSpPr>
        <p:cNvPr id="1" name=""/>
        <p:cNvGrpSpPr/>
        <p:nvPr/>
      </p:nvGrpSpPr>
      <p:grpSpPr>
        <a:xfrm>
          <a:off x="0" y="0"/>
          <a:ext cx="0" cy="0"/>
          <a:chOff x="0" y="0"/>
          <a:chExt cx="0" cy="0"/>
        </a:xfrm>
      </p:grpSpPr>
      <p:sp>
        <p:nvSpPr>
          <p:cNvPr id="6" name="減號 5">
            <a:extLst>
              <a:ext uri="{FF2B5EF4-FFF2-40B4-BE49-F238E27FC236}">
                <a16:creationId xmlns:a16="http://schemas.microsoft.com/office/drawing/2014/main" id="{128DBF7D-187A-9ADC-C9A1-D9CA331B4342}"/>
              </a:ext>
            </a:extLst>
          </p:cNvPr>
          <p:cNvSpPr/>
          <p:nvPr userDrawn="1"/>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減號 18">
            <a:extLst>
              <a:ext uri="{FF2B5EF4-FFF2-40B4-BE49-F238E27FC236}">
                <a16:creationId xmlns:a16="http://schemas.microsoft.com/office/drawing/2014/main" id="{34501590-DFCC-E65D-E7BF-153A629E2BBF}"/>
              </a:ext>
            </a:extLst>
          </p:cNvPr>
          <p:cNvSpPr/>
          <p:nvPr userDrawn="1"/>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投影片編號版面配置區 4">
            <a:extLst>
              <a:ext uri="{FF2B5EF4-FFF2-40B4-BE49-F238E27FC236}">
                <a16:creationId xmlns:a16="http://schemas.microsoft.com/office/drawing/2014/main" id="{5D4E9C4C-9BE3-6D0D-E254-554C7B4B321A}"/>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1CECC69-4B87-4380-8A7C-1D86C22803D9}" type="slidenum">
              <a:rPr lang="zh-TW" altLang="en-US" smtClean="0"/>
              <a:pPr/>
              <a:t>‹#›</a:t>
            </a:fld>
            <a:endParaRPr lang="zh-TW" altLang="en-US"/>
          </a:p>
        </p:txBody>
      </p:sp>
      <p:sp>
        <p:nvSpPr>
          <p:cNvPr id="21" name="減號 20">
            <a:extLst>
              <a:ext uri="{FF2B5EF4-FFF2-40B4-BE49-F238E27FC236}">
                <a16:creationId xmlns:a16="http://schemas.microsoft.com/office/drawing/2014/main" id="{F7864CA3-70C2-5AE7-76A2-099EF02A6117}"/>
              </a:ext>
            </a:extLst>
          </p:cNvPr>
          <p:cNvSpPr/>
          <p:nvPr userDrawn="1"/>
        </p:nvSpPr>
        <p:spPr>
          <a:xfrm>
            <a:off x="4454079" y="6408463"/>
            <a:ext cx="1764891" cy="161365"/>
          </a:xfrm>
          <a:prstGeom prst="mathMinus">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DA342689-1876-FD72-F973-B2BD8276AA56}"/>
              </a:ext>
            </a:extLst>
          </p:cNvPr>
          <p:cNvSpPr txBox="1"/>
          <p:nvPr userDrawn="1"/>
        </p:nvSpPr>
        <p:spPr>
          <a:xfrm>
            <a:off x="1878122" y="6048573"/>
            <a:ext cx="1643976" cy="307777"/>
          </a:xfrm>
          <a:prstGeom prst="rect">
            <a:avLst/>
          </a:prstGeom>
          <a:noFill/>
        </p:spPr>
        <p:txBody>
          <a:bodyPr wrap="none" rtlCol="0">
            <a:spAutoFit/>
          </a:bodyPr>
          <a:lstStyle/>
          <a:p>
            <a:r>
              <a:rPr lang="en-US" altLang="zh-TW" sz="1400" dirty="0">
                <a:latin typeface="Cambria" panose="02040503050406030204" pitchFamily="18" charset="0"/>
              </a:rPr>
              <a:t>Problem Definition</a:t>
            </a:r>
            <a:endParaRPr lang="zh-TW" altLang="en-US" sz="1400" dirty="0">
              <a:latin typeface="Cambria" panose="02040503050406030204" pitchFamily="18" charset="0"/>
            </a:endParaRPr>
          </a:p>
        </p:txBody>
      </p:sp>
      <p:sp>
        <p:nvSpPr>
          <p:cNvPr id="23" name="橢圓 22">
            <a:extLst>
              <a:ext uri="{FF2B5EF4-FFF2-40B4-BE49-F238E27FC236}">
                <a16:creationId xmlns:a16="http://schemas.microsoft.com/office/drawing/2014/main" id="{F105A857-65FA-10A7-71DD-FCFD12AEA795}"/>
              </a:ext>
            </a:extLst>
          </p:cNvPr>
          <p:cNvSpPr/>
          <p:nvPr userDrawn="1"/>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id="{26B8F6AB-0EDF-6C38-3ADA-9C624DA3A4FA}"/>
              </a:ext>
            </a:extLst>
          </p:cNvPr>
          <p:cNvSpPr/>
          <p:nvPr userDrawn="1"/>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68B49833-7D9D-3386-418A-EC0DA10AAC9B}"/>
              </a:ext>
            </a:extLst>
          </p:cNvPr>
          <p:cNvSpPr/>
          <p:nvPr userDrawn="1"/>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2B1DC091-4097-087E-6AB2-BAFE89A29285}"/>
              </a:ext>
            </a:extLst>
          </p:cNvPr>
          <p:cNvSpPr/>
          <p:nvPr userDrawn="1"/>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a:extLst>
              <a:ext uri="{FF2B5EF4-FFF2-40B4-BE49-F238E27FC236}">
                <a16:creationId xmlns:a16="http://schemas.microsoft.com/office/drawing/2014/main" id="{90EDDE14-82D9-0827-B986-14649B9724B6}"/>
              </a:ext>
            </a:extLst>
          </p:cNvPr>
          <p:cNvSpPr/>
          <p:nvPr userDrawn="1"/>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CDBDB077-FEE5-8078-FCCC-C506C0B3F6BC}"/>
              </a:ext>
            </a:extLst>
          </p:cNvPr>
          <p:cNvSpPr txBox="1"/>
          <p:nvPr userDrawn="1"/>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29" name="文字方塊 28">
            <a:extLst>
              <a:ext uri="{FF2B5EF4-FFF2-40B4-BE49-F238E27FC236}">
                <a16:creationId xmlns:a16="http://schemas.microsoft.com/office/drawing/2014/main" id="{E495477E-5475-B13D-5E74-5EDEB3345577}"/>
              </a:ext>
            </a:extLst>
          </p:cNvPr>
          <p:cNvSpPr txBox="1"/>
          <p:nvPr userDrawn="1"/>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30" name="文字方塊 29">
            <a:extLst>
              <a:ext uri="{FF2B5EF4-FFF2-40B4-BE49-F238E27FC236}">
                <a16:creationId xmlns:a16="http://schemas.microsoft.com/office/drawing/2014/main" id="{632493EC-D531-A838-0F0D-04C4B2692CBC}"/>
              </a:ext>
            </a:extLst>
          </p:cNvPr>
          <p:cNvSpPr txBox="1"/>
          <p:nvPr userDrawn="1"/>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31" name="文字方塊 30">
            <a:extLst>
              <a:ext uri="{FF2B5EF4-FFF2-40B4-BE49-F238E27FC236}">
                <a16:creationId xmlns:a16="http://schemas.microsoft.com/office/drawing/2014/main" id="{27CFE27D-AB5D-724C-4C44-47FD29F08790}"/>
              </a:ext>
            </a:extLst>
          </p:cNvPr>
          <p:cNvSpPr txBox="1"/>
          <p:nvPr userDrawn="1"/>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32" name="文字方塊 31">
            <a:extLst>
              <a:ext uri="{FF2B5EF4-FFF2-40B4-BE49-F238E27FC236}">
                <a16:creationId xmlns:a16="http://schemas.microsoft.com/office/drawing/2014/main" id="{D7CF938E-1F96-A782-E755-CE800BA38756}"/>
              </a:ext>
            </a:extLst>
          </p:cNvPr>
          <p:cNvSpPr txBox="1"/>
          <p:nvPr userDrawn="1"/>
        </p:nvSpPr>
        <p:spPr>
          <a:xfrm>
            <a:off x="8823101" y="6044842"/>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sp>
        <p:nvSpPr>
          <p:cNvPr id="33" name="標題 1">
            <a:extLst>
              <a:ext uri="{FF2B5EF4-FFF2-40B4-BE49-F238E27FC236}">
                <a16:creationId xmlns:a16="http://schemas.microsoft.com/office/drawing/2014/main" id="{E9D6635F-7876-508D-1F3C-59BCC55891DB}"/>
              </a:ext>
            </a:extLst>
          </p:cNvPr>
          <p:cNvSpPr>
            <a:spLocks noGrp="1"/>
          </p:cNvSpPr>
          <p:nvPr>
            <p:ph type="title"/>
          </p:nvPr>
        </p:nvSpPr>
        <p:spPr>
          <a:xfrm>
            <a:off x="675640" y="52766"/>
            <a:ext cx="10515600" cy="1325563"/>
          </a:xfrm>
        </p:spPr>
        <p:txBody>
          <a:bodyPr>
            <a:normAutofit/>
          </a:bodyPr>
          <a:lstStyle>
            <a:lvl1pPr>
              <a:defRPr/>
            </a:lvl1pPr>
          </a:lstStyle>
          <a:p>
            <a:endParaRPr lang="zh-TW" altLang="en-US" sz="3200" dirty="0">
              <a:solidFill>
                <a:srgbClr val="000000"/>
              </a:solidFill>
              <a:latin typeface="Cambria" panose="02040503050406030204" pitchFamily="18" charset="0"/>
            </a:endParaRPr>
          </a:p>
        </p:txBody>
      </p:sp>
      <p:pic>
        <p:nvPicPr>
          <p:cNvPr id="3" name="圖片 2">
            <a:extLst>
              <a:ext uri="{FF2B5EF4-FFF2-40B4-BE49-F238E27FC236}">
                <a16:creationId xmlns:a16="http://schemas.microsoft.com/office/drawing/2014/main" id="{6A8D8097-F154-65BD-DA45-7F1AE552BAE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9698"/>
          <a:stretch/>
        </p:blipFill>
        <p:spPr>
          <a:xfrm>
            <a:off x="10182994" y="394208"/>
            <a:ext cx="1639377" cy="641976"/>
          </a:xfrm>
          <a:prstGeom prst="rect">
            <a:avLst/>
          </a:prstGeom>
        </p:spPr>
      </p:pic>
    </p:spTree>
    <p:extLst>
      <p:ext uri="{BB962C8B-B14F-4D97-AF65-F5344CB8AC3E}">
        <p14:creationId xmlns:p14="http://schemas.microsoft.com/office/powerpoint/2010/main" val="137017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只有標題">
    <p:spTree>
      <p:nvGrpSpPr>
        <p:cNvPr id="1" name=""/>
        <p:cNvGrpSpPr/>
        <p:nvPr/>
      </p:nvGrpSpPr>
      <p:grpSpPr>
        <a:xfrm>
          <a:off x="0" y="0"/>
          <a:ext cx="0" cy="0"/>
          <a:chOff x="0" y="0"/>
          <a:chExt cx="0" cy="0"/>
        </a:xfrm>
      </p:grpSpPr>
      <p:sp>
        <p:nvSpPr>
          <p:cNvPr id="6" name="減號 5">
            <a:extLst>
              <a:ext uri="{FF2B5EF4-FFF2-40B4-BE49-F238E27FC236}">
                <a16:creationId xmlns:a16="http://schemas.microsoft.com/office/drawing/2014/main" id="{128DBF7D-187A-9ADC-C9A1-D9CA331B4342}"/>
              </a:ext>
            </a:extLst>
          </p:cNvPr>
          <p:cNvSpPr/>
          <p:nvPr userDrawn="1"/>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減號 18">
            <a:extLst>
              <a:ext uri="{FF2B5EF4-FFF2-40B4-BE49-F238E27FC236}">
                <a16:creationId xmlns:a16="http://schemas.microsoft.com/office/drawing/2014/main" id="{34501590-DFCC-E65D-E7BF-153A629E2BBF}"/>
              </a:ext>
            </a:extLst>
          </p:cNvPr>
          <p:cNvSpPr/>
          <p:nvPr userDrawn="1"/>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投影片編號版面配置區 4">
            <a:extLst>
              <a:ext uri="{FF2B5EF4-FFF2-40B4-BE49-F238E27FC236}">
                <a16:creationId xmlns:a16="http://schemas.microsoft.com/office/drawing/2014/main" id="{5D4E9C4C-9BE3-6D0D-E254-554C7B4B321A}"/>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1CECC69-4B87-4380-8A7C-1D86C22803D9}" type="slidenum">
              <a:rPr lang="zh-TW" altLang="en-US" smtClean="0"/>
              <a:pPr/>
              <a:t>‹#›</a:t>
            </a:fld>
            <a:endParaRPr lang="zh-TW" altLang="en-US"/>
          </a:p>
        </p:txBody>
      </p:sp>
      <p:sp>
        <p:nvSpPr>
          <p:cNvPr id="21" name="減號 20">
            <a:extLst>
              <a:ext uri="{FF2B5EF4-FFF2-40B4-BE49-F238E27FC236}">
                <a16:creationId xmlns:a16="http://schemas.microsoft.com/office/drawing/2014/main" id="{F7864CA3-70C2-5AE7-76A2-099EF02A6117}"/>
              </a:ext>
            </a:extLst>
          </p:cNvPr>
          <p:cNvSpPr/>
          <p:nvPr userDrawn="1"/>
        </p:nvSpPr>
        <p:spPr>
          <a:xfrm>
            <a:off x="5773579" y="6412192"/>
            <a:ext cx="1764891" cy="161365"/>
          </a:xfrm>
          <a:prstGeom prst="mathMinus">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DA342689-1876-FD72-F973-B2BD8276AA56}"/>
              </a:ext>
            </a:extLst>
          </p:cNvPr>
          <p:cNvSpPr txBox="1"/>
          <p:nvPr userDrawn="1"/>
        </p:nvSpPr>
        <p:spPr>
          <a:xfrm>
            <a:off x="1878122" y="6048573"/>
            <a:ext cx="1643976" cy="307777"/>
          </a:xfrm>
          <a:prstGeom prst="rect">
            <a:avLst/>
          </a:prstGeom>
          <a:noFill/>
        </p:spPr>
        <p:txBody>
          <a:bodyPr wrap="none" rtlCol="0">
            <a:spAutoFit/>
          </a:bodyPr>
          <a:lstStyle/>
          <a:p>
            <a:r>
              <a:rPr lang="en-US" altLang="zh-TW" sz="1400" dirty="0">
                <a:latin typeface="Cambria" panose="02040503050406030204" pitchFamily="18" charset="0"/>
              </a:rPr>
              <a:t>Problem Definition</a:t>
            </a:r>
            <a:endParaRPr lang="zh-TW" altLang="en-US" sz="1400" dirty="0">
              <a:latin typeface="Cambria" panose="02040503050406030204" pitchFamily="18" charset="0"/>
            </a:endParaRPr>
          </a:p>
        </p:txBody>
      </p:sp>
      <p:sp>
        <p:nvSpPr>
          <p:cNvPr id="23" name="橢圓 22">
            <a:extLst>
              <a:ext uri="{FF2B5EF4-FFF2-40B4-BE49-F238E27FC236}">
                <a16:creationId xmlns:a16="http://schemas.microsoft.com/office/drawing/2014/main" id="{F105A857-65FA-10A7-71DD-FCFD12AEA795}"/>
              </a:ext>
            </a:extLst>
          </p:cNvPr>
          <p:cNvSpPr/>
          <p:nvPr userDrawn="1"/>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id="{26B8F6AB-0EDF-6C38-3ADA-9C624DA3A4FA}"/>
              </a:ext>
            </a:extLst>
          </p:cNvPr>
          <p:cNvSpPr/>
          <p:nvPr userDrawn="1"/>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68B49833-7D9D-3386-418A-EC0DA10AAC9B}"/>
              </a:ext>
            </a:extLst>
          </p:cNvPr>
          <p:cNvSpPr/>
          <p:nvPr userDrawn="1"/>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2B1DC091-4097-087E-6AB2-BAFE89A29285}"/>
              </a:ext>
            </a:extLst>
          </p:cNvPr>
          <p:cNvSpPr/>
          <p:nvPr userDrawn="1"/>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a:extLst>
              <a:ext uri="{FF2B5EF4-FFF2-40B4-BE49-F238E27FC236}">
                <a16:creationId xmlns:a16="http://schemas.microsoft.com/office/drawing/2014/main" id="{90EDDE14-82D9-0827-B986-14649B9724B6}"/>
              </a:ext>
            </a:extLst>
          </p:cNvPr>
          <p:cNvSpPr/>
          <p:nvPr userDrawn="1"/>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CDBDB077-FEE5-8078-FCCC-C506C0B3F6BC}"/>
              </a:ext>
            </a:extLst>
          </p:cNvPr>
          <p:cNvSpPr txBox="1"/>
          <p:nvPr userDrawn="1"/>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29" name="文字方塊 28">
            <a:extLst>
              <a:ext uri="{FF2B5EF4-FFF2-40B4-BE49-F238E27FC236}">
                <a16:creationId xmlns:a16="http://schemas.microsoft.com/office/drawing/2014/main" id="{E495477E-5475-B13D-5E74-5EDEB3345577}"/>
              </a:ext>
            </a:extLst>
          </p:cNvPr>
          <p:cNvSpPr txBox="1"/>
          <p:nvPr userDrawn="1"/>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30" name="文字方塊 29">
            <a:extLst>
              <a:ext uri="{FF2B5EF4-FFF2-40B4-BE49-F238E27FC236}">
                <a16:creationId xmlns:a16="http://schemas.microsoft.com/office/drawing/2014/main" id="{632493EC-D531-A838-0F0D-04C4B2692CBC}"/>
              </a:ext>
            </a:extLst>
          </p:cNvPr>
          <p:cNvSpPr txBox="1"/>
          <p:nvPr userDrawn="1"/>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31" name="文字方塊 30">
            <a:extLst>
              <a:ext uri="{FF2B5EF4-FFF2-40B4-BE49-F238E27FC236}">
                <a16:creationId xmlns:a16="http://schemas.microsoft.com/office/drawing/2014/main" id="{27CFE27D-AB5D-724C-4C44-47FD29F08790}"/>
              </a:ext>
            </a:extLst>
          </p:cNvPr>
          <p:cNvSpPr txBox="1"/>
          <p:nvPr userDrawn="1"/>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32" name="文字方塊 31">
            <a:extLst>
              <a:ext uri="{FF2B5EF4-FFF2-40B4-BE49-F238E27FC236}">
                <a16:creationId xmlns:a16="http://schemas.microsoft.com/office/drawing/2014/main" id="{D7CF938E-1F96-A782-E755-CE800BA38756}"/>
              </a:ext>
            </a:extLst>
          </p:cNvPr>
          <p:cNvSpPr txBox="1"/>
          <p:nvPr userDrawn="1"/>
        </p:nvSpPr>
        <p:spPr>
          <a:xfrm>
            <a:off x="8823101" y="6044842"/>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sp>
        <p:nvSpPr>
          <p:cNvPr id="33" name="標題 1">
            <a:extLst>
              <a:ext uri="{FF2B5EF4-FFF2-40B4-BE49-F238E27FC236}">
                <a16:creationId xmlns:a16="http://schemas.microsoft.com/office/drawing/2014/main" id="{E9D6635F-7876-508D-1F3C-59BCC55891DB}"/>
              </a:ext>
            </a:extLst>
          </p:cNvPr>
          <p:cNvSpPr>
            <a:spLocks noGrp="1"/>
          </p:cNvSpPr>
          <p:nvPr>
            <p:ph type="title"/>
          </p:nvPr>
        </p:nvSpPr>
        <p:spPr>
          <a:xfrm>
            <a:off x="675640" y="52766"/>
            <a:ext cx="10515600" cy="1325563"/>
          </a:xfrm>
        </p:spPr>
        <p:txBody>
          <a:bodyPr>
            <a:normAutofit/>
          </a:bodyPr>
          <a:lstStyle>
            <a:lvl1pPr>
              <a:defRPr/>
            </a:lvl1pPr>
          </a:lstStyle>
          <a:p>
            <a:endParaRPr lang="zh-TW" altLang="en-US" sz="3200" dirty="0">
              <a:solidFill>
                <a:srgbClr val="000000"/>
              </a:solidFill>
              <a:latin typeface="Cambria" panose="02040503050406030204" pitchFamily="18" charset="0"/>
            </a:endParaRPr>
          </a:p>
        </p:txBody>
      </p:sp>
      <p:pic>
        <p:nvPicPr>
          <p:cNvPr id="3" name="圖片 2">
            <a:extLst>
              <a:ext uri="{FF2B5EF4-FFF2-40B4-BE49-F238E27FC236}">
                <a16:creationId xmlns:a16="http://schemas.microsoft.com/office/drawing/2014/main" id="{C83633D7-DDFB-F291-4CC0-42465DDE64F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9698"/>
          <a:stretch/>
        </p:blipFill>
        <p:spPr>
          <a:xfrm>
            <a:off x="10182994" y="394208"/>
            <a:ext cx="1639377" cy="641976"/>
          </a:xfrm>
          <a:prstGeom prst="rect">
            <a:avLst/>
          </a:prstGeom>
        </p:spPr>
      </p:pic>
    </p:spTree>
    <p:extLst>
      <p:ext uri="{BB962C8B-B14F-4D97-AF65-F5344CB8AC3E}">
        <p14:creationId xmlns:p14="http://schemas.microsoft.com/office/powerpoint/2010/main" val="1424720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只有標題">
    <p:spTree>
      <p:nvGrpSpPr>
        <p:cNvPr id="1" name=""/>
        <p:cNvGrpSpPr/>
        <p:nvPr/>
      </p:nvGrpSpPr>
      <p:grpSpPr>
        <a:xfrm>
          <a:off x="0" y="0"/>
          <a:ext cx="0" cy="0"/>
          <a:chOff x="0" y="0"/>
          <a:chExt cx="0" cy="0"/>
        </a:xfrm>
      </p:grpSpPr>
      <p:sp>
        <p:nvSpPr>
          <p:cNvPr id="6" name="減號 5">
            <a:extLst>
              <a:ext uri="{FF2B5EF4-FFF2-40B4-BE49-F238E27FC236}">
                <a16:creationId xmlns:a16="http://schemas.microsoft.com/office/drawing/2014/main" id="{128DBF7D-187A-9ADC-C9A1-D9CA331B4342}"/>
              </a:ext>
            </a:extLst>
          </p:cNvPr>
          <p:cNvSpPr/>
          <p:nvPr userDrawn="1"/>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減號 18">
            <a:extLst>
              <a:ext uri="{FF2B5EF4-FFF2-40B4-BE49-F238E27FC236}">
                <a16:creationId xmlns:a16="http://schemas.microsoft.com/office/drawing/2014/main" id="{34501590-DFCC-E65D-E7BF-153A629E2BBF}"/>
              </a:ext>
            </a:extLst>
          </p:cNvPr>
          <p:cNvSpPr/>
          <p:nvPr userDrawn="1"/>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投影片編號版面配置區 4">
            <a:extLst>
              <a:ext uri="{FF2B5EF4-FFF2-40B4-BE49-F238E27FC236}">
                <a16:creationId xmlns:a16="http://schemas.microsoft.com/office/drawing/2014/main" id="{5D4E9C4C-9BE3-6D0D-E254-554C7B4B321A}"/>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1CECC69-4B87-4380-8A7C-1D86C22803D9}" type="slidenum">
              <a:rPr lang="zh-TW" altLang="en-US" smtClean="0"/>
              <a:pPr/>
              <a:t>‹#›</a:t>
            </a:fld>
            <a:endParaRPr lang="zh-TW" altLang="en-US"/>
          </a:p>
        </p:txBody>
      </p:sp>
      <p:sp>
        <p:nvSpPr>
          <p:cNvPr id="21" name="減號 20">
            <a:extLst>
              <a:ext uri="{FF2B5EF4-FFF2-40B4-BE49-F238E27FC236}">
                <a16:creationId xmlns:a16="http://schemas.microsoft.com/office/drawing/2014/main" id="{F7864CA3-70C2-5AE7-76A2-099EF02A6117}"/>
              </a:ext>
            </a:extLst>
          </p:cNvPr>
          <p:cNvSpPr/>
          <p:nvPr userDrawn="1"/>
        </p:nvSpPr>
        <p:spPr>
          <a:xfrm>
            <a:off x="7144345" y="6412192"/>
            <a:ext cx="1764891" cy="161365"/>
          </a:xfrm>
          <a:prstGeom prst="mathMinus">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DA342689-1876-FD72-F973-B2BD8276AA56}"/>
              </a:ext>
            </a:extLst>
          </p:cNvPr>
          <p:cNvSpPr txBox="1"/>
          <p:nvPr userDrawn="1"/>
        </p:nvSpPr>
        <p:spPr>
          <a:xfrm>
            <a:off x="1878122" y="6048573"/>
            <a:ext cx="1643976" cy="307777"/>
          </a:xfrm>
          <a:prstGeom prst="rect">
            <a:avLst/>
          </a:prstGeom>
          <a:noFill/>
        </p:spPr>
        <p:txBody>
          <a:bodyPr wrap="none" rtlCol="0">
            <a:spAutoFit/>
          </a:bodyPr>
          <a:lstStyle/>
          <a:p>
            <a:r>
              <a:rPr lang="en-US" altLang="zh-TW" sz="1400" dirty="0">
                <a:latin typeface="Cambria" panose="02040503050406030204" pitchFamily="18" charset="0"/>
              </a:rPr>
              <a:t>Problem Definition</a:t>
            </a:r>
            <a:endParaRPr lang="zh-TW" altLang="en-US" sz="1400" dirty="0">
              <a:latin typeface="Cambria" panose="02040503050406030204" pitchFamily="18" charset="0"/>
            </a:endParaRPr>
          </a:p>
        </p:txBody>
      </p:sp>
      <p:sp>
        <p:nvSpPr>
          <p:cNvPr id="23" name="橢圓 22">
            <a:extLst>
              <a:ext uri="{FF2B5EF4-FFF2-40B4-BE49-F238E27FC236}">
                <a16:creationId xmlns:a16="http://schemas.microsoft.com/office/drawing/2014/main" id="{F105A857-65FA-10A7-71DD-FCFD12AEA795}"/>
              </a:ext>
            </a:extLst>
          </p:cNvPr>
          <p:cNvSpPr/>
          <p:nvPr userDrawn="1"/>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id="{26B8F6AB-0EDF-6C38-3ADA-9C624DA3A4FA}"/>
              </a:ext>
            </a:extLst>
          </p:cNvPr>
          <p:cNvSpPr/>
          <p:nvPr userDrawn="1"/>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68B49833-7D9D-3386-418A-EC0DA10AAC9B}"/>
              </a:ext>
            </a:extLst>
          </p:cNvPr>
          <p:cNvSpPr/>
          <p:nvPr userDrawn="1"/>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2B1DC091-4097-087E-6AB2-BAFE89A29285}"/>
              </a:ext>
            </a:extLst>
          </p:cNvPr>
          <p:cNvSpPr/>
          <p:nvPr userDrawn="1"/>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a:extLst>
              <a:ext uri="{FF2B5EF4-FFF2-40B4-BE49-F238E27FC236}">
                <a16:creationId xmlns:a16="http://schemas.microsoft.com/office/drawing/2014/main" id="{90EDDE14-82D9-0827-B986-14649B9724B6}"/>
              </a:ext>
            </a:extLst>
          </p:cNvPr>
          <p:cNvSpPr/>
          <p:nvPr userDrawn="1"/>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CDBDB077-FEE5-8078-FCCC-C506C0B3F6BC}"/>
              </a:ext>
            </a:extLst>
          </p:cNvPr>
          <p:cNvSpPr txBox="1"/>
          <p:nvPr userDrawn="1"/>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29" name="文字方塊 28">
            <a:extLst>
              <a:ext uri="{FF2B5EF4-FFF2-40B4-BE49-F238E27FC236}">
                <a16:creationId xmlns:a16="http://schemas.microsoft.com/office/drawing/2014/main" id="{E495477E-5475-B13D-5E74-5EDEB3345577}"/>
              </a:ext>
            </a:extLst>
          </p:cNvPr>
          <p:cNvSpPr txBox="1"/>
          <p:nvPr userDrawn="1"/>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30" name="文字方塊 29">
            <a:extLst>
              <a:ext uri="{FF2B5EF4-FFF2-40B4-BE49-F238E27FC236}">
                <a16:creationId xmlns:a16="http://schemas.microsoft.com/office/drawing/2014/main" id="{632493EC-D531-A838-0F0D-04C4B2692CBC}"/>
              </a:ext>
            </a:extLst>
          </p:cNvPr>
          <p:cNvSpPr txBox="1"/>
          <p:nvPr userDrawn="1"/>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31" name="文字方塊 30">
            <a:extLst>
              <a:ext uri="{FF2B5EF4-FFF2-40B4-BE49-F238E27FC236}">
                <a16:creationId xmlns:a16="http://schemas.microsoft.com/office/drawing/2014/main" id="{27CFE27D-AB5D-724C-4C44-47FD29F08790}"/>
              </a:ext>
            </a:extLst>
          </p:cNvPr>
          <p:cNvSpPr txBox="1"/>
          <p:nvPr userDrawn="1"/>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32" name="文字方塊 31">
            <a:extLst>
              <a:ext uri="{FF2B5EF4-FFF2-40B4-BE49-F238E27FC236}">
                <a16:creationId xmlns:a16="http://schemas.microsoft.com/office/drawing/2014/main" id="{D7CF938E-1F96-A782-E755-CE800BA38756}"/>
              </a:ext>
            </a:extLst>
          </p:cNvPr>
          <p:cNvSpPr txBox="1"/>
          <p:nvPr userDrawn="1"/>
        </p:nvSpPr>
        <p:spPr>
          <a:xfrm>
            <a:off x="8823101" y="6044842"/>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sp>
        <p:nvSpPr>
          <p:cNvPr id="33" name="標題 1">
            <a:extLst>
              <a:ext uri="{FF2B5EF4-FFF2-40B4-BE49-F238E27FC236}">
                <a16:creationId xmlns:a16="http://schemas.microsoft.com/office/drawing/2014/main" id="{E9D6635F-7876-508D-1F3C-59BCC55891DB}"/>
              </a:ext>
            </a:extLst>
          </p:cNvPr>
          <p:cNvSpPr>
            <a:spLocks noGrp="1"/>
          </p:cNvSpPr>
          <p:nvPr>
            <p:ph type="title"/>
          </p:nvPr>
        </p:nvSpPr>
        <p:spPr>
          <a:xfrm>
            <a:off x="675640" y="52766"/>
            <a:ext cx="10515600" cy="1325563"/>
          </a:xfrm>
        </p:spPr>
        <p:txBody>
          <a:bodyPr>
            <a:normAutofit/>
          </a:bodyPr>
          <a:lstStyle>
            <a:lvl1pPr>
              <a:defRPr/>
            </a:lvl1pPr>
          </a:lstStyle>
          <a:p>
            <a:endParaRPr lang="zh-TW" altLang="en-US" sz="3200" dirty="0">
              <a:solidFill>
                <a:srgbClr val="000000"/>
              </a:solidFill>
              <a:latin typeface="Cambria" panose="02040503050406030204" pitchFamily="18" charset="0"/>
            </a:endParaRPr>
          </a:p>
        </p:txBody>
      </p:sp>
      <p:pic>
        <p:nvPicPr>
          <p:cNvPr id="3" name="圖片 2">
            <a:extLst>
              <a:ext uri="{FF2B5EF4-FFF2-40B4-BE49-F238E27FC236}">
                <a16:creationId xmlns:a16="http://schemas.microsoft.com/office/drawing/2014/main" id="{64BE5077-BF5F-BD5B-95A6-4EF0E802340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9698"/>
          <a:stretch/>
        </p:blipFill>
        <p:spPr>
          <a:xfrm>
            <a:off x="10182994" y="394208"/>
            <a:ext cx="1639377" cy="641976"/>
          </a:xfrm>
          <a:prstGeom prst="rect">
            <a:avLst/>
          </a:prstGeom>
        </p:spPr>
      </p:pic>
    </p:spTree>
    <p:extLst>
      <p:ext uri="{BB962C8B-B14F-4D97-AF65-F5344CB8AC3E}">
        <p14:creationId xmlns:p14="http://schemas.microsoft.com/office/powerpoint/2010/main" val="218598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只有標題">
    <p:spTree>
      <p:nvGrpSpPr>
        <p:cNvPr id="1" name=""/>
        <p:cNvGrpSpPr/>
        <p:nvPr/>
      </p:nvGrpSpPr>
      <p:grpSpPr>
        <a:xfrm>
          <a:off x="0" y="0"/>
          <a:ext cx="0" cy="0"/>
          <a:chOff x="0" y="0"/>
          <a:chExt cx="0" cy="0"/>
        </a:xfrm>
      </p:grpSpPr>
      <p:sp>
        <p:nvSpPr>
          <p:cNvPr id="6" name="減號 5">
            <a:extLst>
              <a:ext uri="{FF2B5EF4-FFF2-40B4-BE49-F238E27FC236}">
                <a16:creationId xmlns:a16="http://schemas.microsoft.com/office/drawing/2014/main" id="{128DBF7D-187A-9ADC-C9A1-D9CA331B4342}"/>
              </a:ext>
            </a:extLst>
          </p:cNvPr>
          <p:cNvSpPr/>
          <p:nvPr userDrawn="1"/>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減號 18">
            <a:extLst>
              <a:ext uri="{FF2B5EF4-FFF2-40B4-BE49-F238E27FC236}">
                <a16:creationId xmlns:a16="http://schemas.microsoft.com/office/drawing/2014/main" id="{34501590-DFCC-E65D-E7BF-153A629E2BBF}"/>
              </a:ext>
            </a:extLst>
          </p:cNvPr>
          <p:cNvSpPr/>
          <p:nvPr userDrawn="1"/>
        </p:nvSpPr>
        <p:spPr>
          <a:xfrm>
            <a:off x="619405" y="6412192"/>
            <a:ext cx="1082202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投影片編號版面配置區 4">
            <a:extLst>
              <a:ext uri="{FF2B5EF4-FFF2-40B4-BE49-F238E27FC236}">
                <a16:creationId xmlns:a16="http://schemas.microsoft.com/office/drawing/2014/main" id="{5D4E9C4C-9BE3-6D0D-E254-554C7B4B321A}"/>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1CECC69-4B87-4380-8A7C-1D86C22803D9}" type="slidenum">
              <a:rPr lang="zh-TW" altLang="en-US" smtClean="0"/>
              <a:pPr/>
              <a:t>‹#›</a:t>
            </a:fld>
            <a:endParaRPr lang="zh-TW" altLang="en-US"/>
          </a:p>
        </p:txBody>
      </p:sp>
      <p:sp>
        <p:nvSpPr>
          <p:cNvPr id="21" name="減號 20">
            <a:extLst>
              <a:ext uri="{FF2B5EF4-FFF2-40B4-BE49-F238E27FC236}">
                <a16:creationId xmlns:a16="http://schemas.microsoft.com/office/drawing/2014/main" id="{F7864CA3-70C2-5AE7-76A2-099EF02A6117}"/>
              </a:ext>
            </a:extLst>
          </p:cNvPr>
          <p:cNvSpPr/>
          <p:nvPr userDrawn="1"/>
        </p:nvSpPr>
        <p:spPr>
          <a:xfrm>
            <a:off x="8477878" y="6412192"/>
            <a:ext cx="1764891" cy="161365"/>
          </a:xfrm>
          <a:prstGeom prst="mathMinus">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DA342689-1876-FD72-F973-B2BD8276AA56}"/>
              </a:ext>
            </a:extLst>
          </p:cNvPr>
          <p:cNvSpPr txBox="1"/>
          <p:nvPr userDrawn="1"/>
        </p:nvSpPr>
        <p:spPr>
          <a:xfrm>
            <a:off x="1878122" y="6048573"/>
            <a:ext cx="1643976" cy="307777"/>
          </a:xfrm>
          <a:prstGeom prst="rect">
            <a:avLst/>
          </a:prstGeom>
          <a:noFill/>
        </p:spPr>
        <p:txBody>
          <a:bodyPr wrap="none" rtlCol="0">
            <a:spAutoFit/>
          </a:bodyPr>
          <a:lstStyle/>
          <a:p>
            <a:r>
              <a:rPr lang="en-US" altLang="zh-TW" sz="1400" dirty="0">
                <a:latin typeface="Cambria" panose="02040503050406030204" pitchFamily="18" charset="0"/>
              </a:rPr>
              <a:t>Problem Definition</a:t>
            </a:r>
            <a:endParaRPr lang="zh-TW" altLang="en-US" sz="1400" dirty="0">
              <a:latin typeface="Cambria" panose="02040503050406030204" pitchFamily="18" charset="0"/>
            </a:endParaRPr>
          </a:p>
        </p:txBody>
      </p:sp>
      <p:sp>
        <p:nvSpPr>
          <p:cNvPr id="23" name="橢圓 22">
            <a:extLst>
              <a:ext uri="{FF2B5EF4-FFF2-40B4-BE49-F238E27FC236}">
                <a16:creationId xmlns:a16="http://schemas.microsoft.com/office/drawing/2014/main" id="{F105A857-65FA-10A7-71DD-FCFD12AEA795}"/>
              </a:ext>
            </a:extLst>
          </p:cNvPr>
          <p:cNvSpPr/>
          <p:nvPr userDrawn="1"/>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id="{26B8F6AB-0EDF-6C38-3ADA-9C624DA3A4FA}"/>
              </a:ext>
            </a:extLst>
          </p:cNvPr>
          <p:cNvSpPr/>
          <p:nvPr userDrawn="1"/>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68B49833-7D9D-3386-418A-EC0DA10AAC9B}"/>
              </a:ext>
            </a:extLst>
          </p:cNvPr>
          <p:cNvSpPr/>
          <p:nvPr userDrawn="1"/>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2B1DC091-4097-087E-6AB2-BAFE89A29285}"/>
              </a:ext>
            </a:extLst>
          </p:cNvPr>
          <p:cNvSpPr/>
          <p:nvPr userDrawn="1"/>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a:extLst>
              <a:ext uri="{FF2B5EF4-FFF2-40B4-BE49-F238E27FC236}">
                <a16:creationId xmlns:a16="http://schemas.microsoft.com/office/drawing/2014/main" id="{90EDDE14-82D9-0827-B986-14649B9724B6}"/>
              </a:ext>
            </a:extLst>
          </p:cNvPr>
          <p:cNvSpPr/>
          <p:nvPr userDrawn="1"/>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CDBDB077-FEE5-8078-FCCC-C506C0B3F6BC}"/>
              </a:ext>
            </a:extLst>
          </p:cNvPr>
          <p:cNvSpPr txBox="1"/>
          <p:nvPr userDrawn="1"/>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29" name="文字方塊 28">
            <a:extLst>
              <a:ext uri="{FF2B5EF4-FFF2-40B4-BE49-F238E27FC236}">
                <a16:creationId xmlns:a16="http://schemas.microsoft.com/office/drawing/2014/main" id="{E495477E-5475-B13D-5E74-5EDEB3345577}"/>
              </a:ext>
            </a:extLst>
          </p:cNvPr>
          <p:cNvSpPr txBox="1"/>
          <p:nvPr userDrawn="1"/>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30" name="文字方塊 29">
            <a:extLst>
              <a:ext uri="{FF2B5EF4-FFF2-40B4-BE49-F238E27FC236}">
                <a16:creationId xmlns:a16="http://schemas.microsoft.com/office/drawing/2014/main" id="{632493EC-D531-A838-0F0D-04C4B2692CBC}"/>
              </a:ext>
            </a:extLst>
          </p:cNvPr>
          <p:cNvSpPr txBox="1"/>
          <p:nvPr userDrawn="1"/>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31" name="文字方塊 30">
            <a:extLst>
              <a:ext uri="{FF2B5EF4-FFF2-40B4-BE49-F238E27FC236}">
                <a16:creationId xmlns:a16="http://schemas.microsoft.com/office/drawing/2014/main" id="{27CFE27D-AB5D-724C-4C44-47FD29F08790}"/>
              </a:ext>
            </a:extLst>
          </p:cNvPr>
          <p:cNvSpPr txBox="1"/>
          <p:nvPr userDrawn="1"/>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32" name="文字方塊 31">
            <a:extLst>
              <a:ext uri="{FF2B5EF4-FFF2-40B4-BE49-F238E27FC236}">
                <a16:creationId xmlns:a16="http://schemas.microsoft.com/office/drawing/2014/main" id="{D7CF938E-1F96-A782-E755-CE800BA38756}"/>
              </a:ext>
            </a:extLst>
          </p:cNvPr>
          <p:cNvSpPr txBox="1"/>
          <p:nvPr userDrawn="1"/>
        </p:nvSpPr>
        <p:spPr>
          <a:xfrm>
            <a:off x="8823101" y="6044842"/>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sp>
        <p:nvSpPr>
          <p:cNvPr id="33" name="標題 1">
            <a:extLst>
              <a:ext uri="{FF2B5EF4-FFF2-40B4-BE49-F238E27FC236}">
                <a16:creationId xmlns:a16="http://schemas.microsoft.com/office/drawing/2014/main" id="{E9D6635F-7876-508D-1F3C-59BCC55891DB}"/>
              </a:ext>
            </a:extLst>
          </p:cNvPr>
          <p:cNvSpPr>
            <a:spLocks noGrp="1"/>
          </p:cNvSpPr>
          <p:nvPr>
            <p:ph type="title"/>
          </p:nvPr>
        </p:nvSpPr>
        <p:spPr>
          <a:xfrm>
            <a:off x="675640" y="52766"/>
            <a:ext cx="10515600" cy="1325563"/>
          </a:xfrm>
        </p:spPr>
        <p:txBody>
          <a:bodyPr>
            <a:normAutofit/>
          </a:bodyPr>
          <a:lstStyle>
            <a:lvl1pPr>
              <a:defRPr/>
            </a:lvl1pPr>
          </a:lstStyle>
          <a:p>
            <a:endParaRPr lang="zh-TW" altLang="en-US" sz="3200" dirty="0">
              <a:solidFill>
                <a:srgbClr val="000000"/>
              </a:solidFill>
              <a:latin typeface="Cambria" panose="02040503050406030204" pitchFamily="18" charset="0"/>
            </a:endParaRPr>
          </a:p>
        </p:txBody>
      </p:sp>
      <p:pic>
        <p:nvPicPr>
          <p:cNvPr id="3" name="圖片 2">
            <a:extLst>
              <a:ext uri="{FF2B5EF4-FFF2-40B4-BE49-F238E27FC236}">
                <a16:creationId xmlns:a16="http://schemas.microsoft.com/office/drawing/2014/main" id="{2BDE8560-9D10-B2AA-F7C6-B6C5E755222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9698"/>
          <a:stretch/>
        </p:blipFill>
        <p:spPr>
          <a:xfrm>
            <a:off x="10182994" y="394208"/>
            <a:ext cx="1639377" cy="641976"/>
          </a:xfrm>
          <a:prstGeom prst="rect">
            <a:avLst/>
          </a:prstGeom>
        </p:spPr>
      </p:pic>
    </p:spTree>
    <p:extLst>
      <p:ext uri="{BB962C8B-B14F-4D97-AF65-F5344CB8AC3E}">
        <p14:creationId xmlns:p14="http://schemas.microsoft.com/office/powerpoint/2010/main" val="3056009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E7382DA-42E0-81BB-700B-EB713A30A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1741ECD8-41F1-0B97-9F49-CAC714E932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C034EE3E-6CC6-99AC-4DAF-7040691287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A4778-D0CB-44B3-878C-D8A2D91BD8D6}" type="datetimeFigureOut">
              <a:rPr lang="zh-TW" altLang="en-US" smtClean="0"/>
              <a:t>2023/2/13</a:t>
            </a:fld>
            <a:endParaRPr lang="zh-TW" altLang="en-US"/>
          </a:p>
        </p:txBody>
      </p:sp>
      <p:sp>
        <p:nvSpPr>
          <p:cNvPr id="5" name="頁尾版面配置區 4">
            <a:extLst>
              <a:ext uri="{FF2B5EF4-FFF2-40B4-BE49-F238E27FC236}">
                <a16:creationId xmlns:a16="http://schemas.microsoft.com/office/drawing/2014/main" id="{61457CA2-728F-F3FD-7F40-27DD09A730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A1C808E2-76C5-61CA-5A73-6B98033824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2B8DF-8E7A-46F1-9872-44F515AFB0BB}" type="slidenum">
              <a:rPr lang="zh-TW" altLang="en-US" smtClean="0"/>
              <a:t>‹#›</a:t>
            </a:fld>
            <a:endParaRPr lang="zh-TW" altLang="en-US"/>
          </a:p>
        </p:txBody>
      </p:sp>
    </p:spTree>
    <p:extLst>
      <p:ext uri="{BB962C8B-B14F-4D97-AF65-F5344CB8AC3E}">
        <p14:creationId xmlns:p14="http://schemas.microsoft.com/office/powerpoint/2010/main" val="1669437169"/>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4" r:id="rId4"/>
    <p:sldLayoutId id="2147483656" r:id="rId5"/>
    <p:sldLayoutId id="2147483657" r:id="rId6"/>
    <p:sldLayoutId id="2147483658" r:id="rId7"/>
    <p:sldLayoutId id="2147483659" r:id="rId8"/>
    <p:sldLayoutId id="2147483660" r:id="rId9"/>
    <p:sldLayoutId id="214748366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資料庫圖表 3">
            <a:extLst>
              <a:ext uri="{FF2B5EF4-FFF2-40B4-BE49-F238E27FC236}">
                <a16:creationId xmlns:a16="http://schemas.microsoft.com/office/drawing/2014/main" id="{21CE6153-FF90-93EA-710F-CED0D9EECC7F}"/>
              </a:ext>
            </a:extLst>
          </p:cNvPr>
          <p:cNvGraphicFramePr/>
          <p:nvPr/>
        </p:nvGraphicFramePr>
        <p:xfrm>
          <a:off x="1524000" y="1122363"/>
          <a:ext cx="9144000" cy="661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副標題 2">
            <a:extLst>
              <a:ext uri="{FF2B5EF4-FFF2-40B4-BE49-F238E27FC236}">
                <a16:creationId xmlns:a16="http://schemas.microsoft.com/office/drawing/2014/main" id="{4EFBDBDF-9954-B6FD-2FC6-9A7626AE49DF}"/>
              </a:ext>
            </a:extLst>
          </p:cNvPr>
          <p:cNvSpPr>
            <a:spLocks noGrp="1"/>
          </p:cNvSpPr>
          <p:nvPr>
            <p:ph type="subTitle" idx="1"/>
          </p:nvPr>
        </p:nvSpPr>
        <p:spPr>
          <a:xfrm>
            <a:off x="2532530" y="4002519"/>
            <a:ext cx="7126940" cy="447776"/>
          </a:xfrm>
        </p:spPr>
        <p:txBody>
          <a:bodyPr>
            <a:normAutofit fontScale="62500" lnSpcReduction="20000"/>
          </a:bodyPr>
          <a:lstStyle/>
          <a:p>
            <a:r>
              <a:rPr lang="en-US" altLang="zh-TW" sz="5100" dirty="0">
                <a:solidFill>
                  <a:srgbClr val="000000"/>
                </a:solidFill>
                <a:latin typeface="Cambria" panose="02040503050406030204" pitchFamily="18" charset="0"/>
                <a:cs typeface="+mj-cs"/>
              </a:rPr>
              <a:t>Presented by Group 1</a:t>
            </a:r>
          </a:p>
          <a:p>
            <a:endParaRPr lang="zh-TW" altLang="en-US" dirty="0"/>
          </a:p>
        </p:txBody>
      </p:sp>
      <p:sp>
        <p:nvSpPr>
          <p:cNvPr id="15" name="投影片編號版面配置區 14">
            <a:extLst>
              <a:ext uri="{FF2B5EF4-FFF2-40B4-BE49-F238E27FC236}">
                <a16:creationId xmlns:a16="http://schemas.microsoft.com/office/drawing/2014/main" id="{AF4F49B4-EDE3-AF4E-F808-EFA356718C96}"/>
              </a:ext>
            </a:extLst>
          </p:cNvPr>
          <p:cNvSpPr>
            <a:spLocks noGrp="1"/>
          </p:cNvSpPr>
          <p:nvPr>
            <p:ph type="sldNum" sz="quarter" idx="12"/>
          </p:nvPr>
        </p:nvSpPr>
        <p:spPr/>
        <p:txBody>
          <a:bodyPr/>
          <a:lstStyle/>
          <a:p>
            <a:fld id="{01CECC69-4B87-4380-8A7C-1D86C22803D9}" type="slidenum">
              <a:rPr lang="zh-TW" altLang="en-US" smtClean="0"/>
              <a:t>1</a:t>
            </a:fld>
            <a:endParaRPr lang="zh-TW" altLang="en-US"/>
          </a:p>
        </p:txBody>
      </p:sp>
      <p:sp>
        <p:nvSpPr>
          <p:cNvPr id="2" name="文字方塊 1">
            <a:extLst>
              <a:ext uri="{FF2B5EF4-FFF2-40B4-BE49-F238E27FC236}">
                <a16:creationId xmlns:a16="http://schemas.microsoft.com/office/drawing/2014/main" id="{8D77C2E4-2929-139C-7585-E35895EBAAB9}"/>
              </a:ext>
            </a:extLst>
          </p:cNvPr>
          <p:cNvSpPr txBox="1"/>
          <p:nvPr/>
        </p:nvSpPr>
        <p:spPr>
          <a:xfrm rot="19613831">
            <a:off x="-4186528" y="-3745127"/>
            <a:ext cx="12192000" cy="6858000"/>
          </a:xfrm>
          <a:prstGeom prst="rect">
            <a:avLst/>
          </a:prstGeom>
          <a:solidFill>
            <a:schemeClr val="accent1">
              <a:lumMod val="75000"/>
            </a:schemeClr>
          </a:solidFill>
        </p:spPr>
        <p:txBody>
          <a:bodyPr wrap="square" rtlCol="0">
            <a:spAutoFit/>
          </a:bodyPr>
          <a:lstStyle/>
          <a:p>
            <a:endParaRPr lang="zh-TW" altLang="en-US" dirty="0"/>
          </a:p>
        </p:txBody>
      </p:sp>
      <p:sp>
        <p:nvSpPr>
          <p:cNvPr id="5" name="文字方塊 4">
            <a:extLst>
              <a:ext uri="{FF2B5EF4-FFF2-40B4-BE49-F238E27FC236}">
                <a16:creationId xmlns:a16="http://schemas.microsoft.com/office/drawing/2014/main" id="{4642861B-000A-B52C-3D3B-FC20F9CD067D}"/>
              </a:ext>
            </a:extLst>
          </p:cNvPr>
          <p:cNvSpPr txBox="1"/>
          <p:nvPr/>
        </p:nvSpPr>
        <p:spPr>
          <a:xfrm rot="19613831">
            <a:off x="8246332" y="5853343"/>
            <a:ext cx="7452122" cy="3916975"/>
          </a:xfrm>
          <a:prstGeom prst="rect">
            <a:avLst/>
          </a:prstGeom>
          <a:solidFill>
            <a:schemeClr val="accent1">
              <a:lumMod val="50000"/>
            </a:schemeClr>
          </a:solidFill>
        </p:spPr>
        <p:txBody>
          <a:bodyPr wrap="square" rtlCol="0">
            <a:spAutoFit/>
          </a:bodyPr>
          <a:lstStyle/>
          <a:p>
            <a:endParaRPr lang="zh-TW" altLang="en-US" dirty="0"/>
          </a:p>
        </p:txBody>
      </p:sp>
      <p:sp>
        <p:nvSpPr>
          <p:cNvPr id="6" name="文字方塊 5">
            <a:extLst>
              <a:ext uri="{FF2B5EF4-FFF2-40B4-BE49-F238E27FC236}">
                <a16:creationId xmlns:a16="http://schemas.microsoft.com/office/drawing/2014/main" id="{AD45ACEC-F013-B32D-0916-6BCD3A6D05EA}"/>
              </a:ext>
            </a:extLst>
          </p:cNvPr>
          <p:cNvSpPr txBox="1"/>
          <p:nvPr/>
        </p:nvSpPr>
        <p:spPr>
          <a:xfrm rot="524532">
            <a:off x="-339571" y="6279203"/>
            <a:ext cx="7452122" cy="3916975"/>
          </a:xfrm>
          <a:prstGeom prst="rect">
            <a:avLst/>
          </a:prstGeom>
          <a:solidFill>
            <a:schemeClr val="accent1">
              <a:lumMod val="60000"/>
              <a:lumOff val="40000"/>
            </a:schemeClr>
          </a:solidFill>
        </p:spPr>
        <p:txBody>
          <a:bodyPr wrap="square" rtlCol="0">
            <a:spAutoFit/>
          </a:bodyPr>
          <a:lstStyle/>
          <a:p>
            <a:endParaRPr lang="zh-TW" altLang="en-US" dirty="0"/>
          </a:p>
        </p:txBody>
      </p:sp>
      <p:sp>
        <p:nvSpPr>
          <p:cNvPr id="7" name="文字方塊 6">
            <a:extLst>
              <a:ext uri="{FF2B5EF4-FFF2-40B4-BE49-F238E27FC236}">
                <a16:creationId xmlns:a16="http://schemas.microsoft.com/office/drawing/2014/main" id="{E3BC1E57-2604-B876-38EC-D14B950EE118}"/>
              </a:ext>
            </a:extLst>
          </p:cNvPr>
          <p:cNvSpPr txBox="1"/>
          <p:nvPr/>
        </p:nvSpPr>
        <p:spPr>
          <a:xfrm rot="1758558">
            <a:off x="9745213" y="-1958488"/>
            <a:ext cx="7452122" cy="3916975"/>
          </a:xfrm>
          <a:prstGeom prst="rect">
            <a:avLst/>
          </a:prstGeom>
          <a:solidFill>
            <a:schemeClr val="accent1">
              <a:lumMod val="40000"/>
              <a:lumOff val="60000"/>
            </a:schemeClr>
          </a:solidFill>
        </p:spPr>
        <p:txBody>
          <a:bodyPr wrap="square" rtlCol="0">
            <a:spAutoFit/>
          </a:bodyPr>
          <a:lstStyle/>
          <a:p>
            <a:endParaRPr lang="zh-TW" altLang="en-US" dirty="0"/>
          </a:p>
        </p:txBody>
      </p:sp>
      <p:pic>
        <p:nvPicPr>
          <p:cNvPr id="9" name="圖片 8">
            <a:extLst>
              <a:ext uri="{FF2B5EF4-FFF2-40B4-BE49-F238E27FC236}">
                <a16:creationId xmlns:a16="http://schemas.microsoft.com/office/drawing/2014/main" id="{803F6629-C9DE-BDDF-3BE0-5F586CF77998}"/>
              </a:ext>
            </a:extLst>
          </p:cNvPr>
          <p:cNvPicPr>
            <a:picLocks noChangeAspect="1"/>
          </p:cNvPicPr>
          <p:nvPr/>
        </p:nvPicPr>
        <p:blipFill rotWithShape="1">
          <a:blip r:embed="rId7">
            <a:extLst>
              <a:ext uri="{28A0092B-C50C-407E-A947-70E740481C1C}">
                <a14:useLocalDpi xmlns:a14="http://schemas.microsoft.com/office/drawing/2010/main" val="0"/>
              </a:ext>
            </a:extLst>
          </a:blip>
          <a:srcRect b="19698"/>
          <a:stretch/>
        </p:blipFill>
        <p:spPr>
          <a:xfrm>
            <a:off x="4453122" y="2589077"/>
            <a:ext cx="3285756" cy="1286694"/>
          </a:xfrm>
          <a:prstGeom prst="rect">
            <a:avLst/>
          </a:prstGeom>
        </p:spPr>
      </p:pic>
    </p:spTree>
    <p:extLst>
      <p:ext uri="{BB962C8B-B14F-4D97-AF65-F5344CB8AC3E}">
        <p14:creationId xmlns:p14="http://schemas.microsoft.com/office/powerpoint/2010/main" val="3422492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837EC-F4FD-F0A4-A409-5A9DAB77873B}"/>
              </a:ext>
            </a:extLst>
          </p:cNvPr>
          <p:cNvSpPr>
            <a:spLocks noGrp="1"/>
          </p:cNvSpPr>
          <p:nvPr>
            <p:ph type="title"/>
          </p:nvPr>
        </p:nvSpPr>
        <p:spPr/>
        <p:txBody>
          <a:bodyPr/>
          <a:lstStyle/>
          <a:p>
            <a:r>
              <a:rPr lang="en-US" altLang="zh-TW" dirty="0"/>
              <a:t>3.Conclusion</a:t>
            </a:r>
            <a:endParaRPr lang="zh-TW" altLang="en-US" dirty="0"/>
          </a:p>
        </p:txBody>
      </p:sp>
    </p:spTree>
    <p:extLst>
      <p:ext uri="{BB962C8B-B14F-4D97-AF65-F5344CB8AC3E}">
        <p14:creationId xmlns:p14="http://schemas.microsoft.com/office/powerpoint/2010/main" val="4119073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0507C2-1822-FD2C-5A33-F036E0599156}"/>
              </a:ext>
            </a:extLst>
          </p:cNvPr>
          <p:cNvSpPr>
            <a:spLocks noGrp="1"/>
          </p:cNvSpPr>
          <p:nvPr>
            <p:ph type="title"/>
          </p:nvPr>
        </p:nvSpPr>
        <p:spPr/>
        <p:txBody>
          <a:bodyPr>
            <a:normAutofit/>
          </a:bodyPr>
          <a:lstStyle/>
          <a:p>
            <a:r>
              <a:rPr lang="en-US" altLang="zh-TW" sz="3200" dirty="0"/>
              <a:t>Conclusion</a:t>
            </a:r>
            <a:endParaRPr lang="zh-TW" altLang="en-US" sz="3200" dirty="0"/>
          </a:p>
        </p:txBody>
      </p:sp>
      <p:sp>
        <p:nvSpPr>
          <p:cNvPr id="3" name="文字方塊 2">
            <a:extLst>
              <a:ext uri="{FF2B5EF4-FFF2-40B4-BE49-F238E27FC236}">
                <a16:creationId xmlns:a16="http://schemas.microsoft.com/office/drawing/2014/main" id="{F4E7DB60-37A0-828F-E9DB-93C613BBB2FB}"/>
              </a:ext>
            </a:extLst>
          </p:cNvPr>
          <p:cNvSpPr txBox="1"/>
          <p:nvPr/>
        </p:nvSpPr>
        <p:spPr>
          <a:xfrm>
            <a:off x="1912769" y="2501154"/>
            <a:ext cx="8041341" cy="1569660"/>
          </a:xfrm>
          <a:prstGeom prst="rect">
            <a:avLst/>
          </a:prstGeom>
          <a:noFill/>
        </p:spPr>
        <p:txBody>
          <a:bodyPr wrap="square" rtlCol="0">
            <a:spAutoFit/>
          </a:bodyPr>
          <a:lstStyle/>
          <a:p>
            <a:pPr algn="ctr"/>
            <a:r>
              <a:rPr lang="en-US" altLang="zh-TW" sz="3200" dirty="0"/>
              <a:t>In order to enter international market increase financial aid and commercialize the technology  </a:t>
            </a:r>
            <a:endParaRPr lang="zh-TW" altLang="en-US" sz="3200" dirty="0"/>
          </a:p>
        </p:txBody>
      </p:sp>
    </p:spTree>
    <p:extLst>
      <p:ext uri="{BB962C8B-B14F-4D97-AF65-F5344CB8AC3E}">
        <p14:creationId xmlns:p14="http://schemas.microsoft.com/office/powerpoint/2010/main" val="985481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172374-E621-4D2B-5F6C-914F48C02FBB}"/>
              </a:ext>
            </a:extLst>
          </p:cNvPr>
          <p:cNvSpPr>
            <a:spLocks noGrp="1"/>
          </p:cNvSpPr>
          <p:nvPr>
            <p:ph type="title"/>
          </p:nvPr>
        </p:nvSpPr>
        <p:spPr/>
        <p:txBody>
          <a:bodyPr/>
          <a:lstStyle/>
          <a:p>
            <a:r>
              <a:rPr lang="en-US" altLang="zh-TW" dirty="0"/>
              <a:t>4.Suggestions</a:t>
            </a:r>
            <a:endParaRPr lang="zh-TW" altLang="en-US" dirty="0"/>
          </a:p>
        </p:txBody>
      </p:sp>
    </p:spTree>
    <p:extLst>
      <p:ext uri="{BB962C8B-B14F-4D97-AF65-F5344CB8AC3E}">
        <p14:creationId xmlns:p14="http://schemas.microsoft.com/office/powerpoint/2010/main" val="2243124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93C0C8-1403-DD7F-E282-ECAAF9E0A3F0}"/>
              </a:ext>
            </a:extLst>
          </p:cNvPr>
          <p:cNvSpPr>
            <a:spLocks noGrp="1"/>
          </p:cNvSpPr>
          <p:nvPr>
            <p:ph type="title"/>
          </p:nvPr>
        </p:nvSpPr>
        <p:spPr/>
        <p:txBody>
          <a:bodyPr/>
          <a:lstStyle/>
          <a:p>
            <a:r>
              <a:rPr lang="en-US" altLang="zh-TW" dirty="0"/>
              <a:t>4.1</a:t>
            </a:r>
            <a:r>
              <a:rPr lang="zh-TW" altLang="en-US" dirty="0"/>
              <a:t> </a:t>
            </a:r>
            <a:r>
              <a:rPr lang="en-US" altLang="zh-TW" dirty="0"/>
              <a:t>Short-term</a:t>
            </a:r>
            <a:endParaRPr lang="zh-TW" altLang="en-US" dirty="0"/>
          </a:p>
        </p:txBody>
      </p:sp>
    </p:spTree>
    <p:extLst>
      <p:ext uri="{BB962C8B-B14F-4D97-AF65-F5344CB8AC3E}">
        <p14:creationId xmlns:p14="http://schemas.microsoft.com/office/powerpoint/2010/main" val="39142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54EE1B-03CF-0F00-3222-CA0E6D8518FD}"/>
              </a:ext>
            </a:extLst>
          </p:cNvPr>
          <p:cNvSpPr>
            <a:spLocks noGrp="1"/>
          </p:cNvSpPr>
          <p:nvPr>
            <p:ph type="title"/>
          </p:nvPr>
        </p:nvSpPr>
        <p:spPr>
          <a:xfrm>
            <a:off x="334537" y="94146"/>
            <a:ext cx="10515600" cy="1325563"/>
          </a:xfrm>
        </p:spPr>
        <p:txBody>
          <a:bodyPr>
            <a:normAutofit/>
          </a:bodyPr>
          <a:lstStyle/>
          <a:p>
            <a:r>
              <a:rPr lang="en-US" altLang="zh-TW" sz="2800" dirty="0"/>
              <a:t>Commercialize the technology by collaborating with A*Star </a:t>
            </a:r>
            <a:endParaRPr kumimoji="1" lang="zh-TW" altLang="en-US" sz="2800" dirty="0"/>
          </a:p>
        </p:txBody>
      </p:sp>
      <p:sp>
        <p:nvSpPr>
          <p:cNvPr id="10" name="文字方塊 9">
            <a:extLst>
              <a:ext uri="{FF2B5EF4-FFF2-40B4-BE49-F238E27FC236}">
                <a16:creationId xmlns:a16="http://schemas.microsoft.com/office/drawing/2014/main" id="{938F7E77-171A-1540-44BD-74E6EDAE7DC3}"/>
              </a:ext>
            </a:extLst>
          </p:cNvPr>
          <p:cNvSpPr txBox="1"/>
          <p:nvPr/>
        </p:nvSpPr>
        <p:spPr>
          <a:xfrm>
            <a:off x="334537" y="1235043"/>
            <a:ext cx="1848583" cy="369332"/>
          </a:xfrm>
          <a:prstGeom prst="rect">
            <a:avLst/>
          </a:prstGeom>
          <a:noFill/>
        </p:spPr>
        <p:txBody>
          <a:bodyPr wrap="none" rtlCol="0">
            <a:spAutoFit/>
          </a:bodyPr>
          <a:lstStyle/>
          <a:p>
            <a:r>
              <a:rPr kumimoji="1" lang="en-US" altLang="zh-TW" dirty="0"/>
              <a:t>-Implementation</a:t>
            </a:r>
            <a:endParaRPr kumimoji="1" lang="zh-TW" altLang="en-US" dirty="0"/>
          </a:p>
        </p:txBody>
      </p:sp>
      <p:sp>
        <p:nvSpPr>
          <p:cNvPr id="13" name="圓角矩形 13">
            <a:extLst>
              <a:ext uri="{FF2B5EF4-FFF2-40B4-BE49-F238E27FC236}">
                <a16:creationId xmlns:a16="http://schemas.microsoft.com/office/drawing/2014/main" id="{C730D29A-3F1D-C49D-7982-BE29B812D486}"/>
              </a:ext>
            </a:extLst>
          </p:cNvPr>
          <p:cNvSpPr/>
          <p:nvPr/>
        </p:nvSpPr>
        <p:spPr>
          <a:xfrm>
            <a:off x="639071" y="1815462"/>
            <a:ext cx="4579699" cy="1440433"/>
          </a:xfrm>
          <a:prstGeom prst="roundRect">
            <a:avLst/>
          </a:prstGeom>
          <a:noFill/>
          <a:ln w="53975">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eaLnBrk="0" hangingPunct="0">
              <a:buFontTx/>
              <a:buNone/>
            </a:pPr>
            <a:r>
              <a:rPr lang="en-US" altLang="zh-TW" sz="1800" dirty="0">
                <a:solidFill>
                  <a:srgbClr val="FF0000"/>
                </a:solidFill>
              </a:rPr>
              <a:t>-Collaborate with A*Star</a:t>
            </a:r>
          </a:p>
          <a:p>
            <a:pPr algn="ctr" eaLnBrk="0" hangingPunct="0">
              <a:buFontTx/>
              <a:buNone/>
            </a:pPr>
            <a:r>
              <a:rPr lang="en-US" altLang="zh-TW" sz="1800" dirty="0"/>
              <a:t>A*Star</a:t>
            </a:r>
            <a:r>
              <a:rPr lang="en-US" altLang="zh-TW" dirty="0">
                <a:solidFill>
                  <a:schemeClr val="tx1"/>
                </a:solidFill>
                <a:latin typeface="Cambria" panose="02040503050406030204" pitchFamily="18" charset="0"/>
              </a:rPr>
              <a:t> is a government led institution, so it will be much easier for them to ask for government funding</a:t>
            </a:r>
            <a:endParaRPr lang="en-US" altLang="en-US" sz="1800" dirty="0">
              <a:solidFill>
                <a:schemeClr val="tx1"/>
              </a:solidFill>
              <a:latin typeface="Cambria" panose="02040503050406030204" pitchFamily="18" charset="0"/>
            </a:endParaRPr>
          </a:p>
        </p:txBody>
      </p:sp>
      <p:sp>
        <p:nvSpPr>
          <p:cNvPr id="19" name="向右箭號 18">
            <a:extLst>
              <a:ext uri="{FF2B5EF4-FFF2-40B4-BE49-F238E27FC236}">
                <a16:creationId xmlns:a16="http://schemas.microsoft.com/office/drawing/2014/main" id="{8EBD52F6-0279-F1E7-BE05-81CA7A6E2D67}"/>
              </a:ext>
            </a:extLst>
          </p:cNvPr>
          <p:cNvSpPr/>
          <p:nvPr/>
        </p:nvSpPr>
        <p:spPr>
          <a:xfrm>
            <a:off x="2183120" y="3691054"/>
            <a:ext cx="816558" cy="935654"/>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1" name="向右箭號 20">
            <a:extLst>
              <a:ext uri="{FF2B5EF4-FFF2-40B4-BE49-F238E27FC236}">
                <a16:creationId xmlns:a16="http://schemas.microsoft.com/office/drawing/2014/main" id="{C7065F54-ABB0-5D3D-7B28-C48F688EAA40}"/>
              </a:ext>
            </a:extLst>
          </p:cNvPr>
          <p:cNvSpPr/>
          <p:nvPr/>
        </p:nvSpPr>
        <p:spPr>
          <a:xfrm>
            <a:off x="6096000" y="4990755"/>
            <a:ext cx="816558" cy="935654"/>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2" name="圓角矩形 13">
            <a:extLst>
              <a:ext uri="{FF2B5EF4-FFF2-40B4-BE49-F238E27FC236}">
                <a16:creationId xmlns:a16="http://schemas.microsoft.com/office/drawing/2014/main" id="{74B74B11-1764-7D07-B4B7-EE5979D17995}"/>
              </a:ext>
            </a:extLst>
          </p:cNvPr>
          <p:cNvSpPr/>
          <p:nvPr/>
        </p:nvSpPr>
        <p:spPr>
          <a:xfrm>
            <a:off x="3969568" y="3429000"/>
            <a:ext cx="4579699" cy="1159726"/>
          </a:xfrm>
          <a:prstGeom prst="roundRect">
            <a:avLst/>
          </a:prstGeom>
          <a:noFill/>
          <a:ln w="53975">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eaLnBrk="0" hangingPunct="0"/>
            <a:r>
              <a:rPr lang="en-US" altLang="en-US" dirty="0">
                <a:solidFill>
                  <a:srgbClr val="FF0000"/>
                </a:solidFill>
                <a:latin typeface="Cambria" panose="02040503050406030204" pitchFamily="18" charset="0"/>
              </a:rPr>
              <a:t>-Target customer: Middle-aged Women</a:t>
            </a:r>
            <a:endParaRPr kumimoji="1" lang="en-US" altLang="zh-TW" dirty="0">
              <a:solidFill>
                <a:srgbClr val="FF0000"/>
              </a:solidFill>
              <a:latin typeface="Cambria" panose="02040503050406030204" pitchFamily="18" charset="0"/>
              <a:ea typeface="Songti SC" panose="02010600040101010101" pitchFamily="2" charset="-122"/>
            </a:endParaRPr>
          </a:p>
          <a:p>
            <a:pPr algn="ctr" eaLnBrk="0" hangingPunct="0"/>
            <a:r>
              <a:rPr kumimoji="1" lang="en-US" altLang="zh-TW" dirty="0">
                <a:latin typeface="Cambria" panose="02040503050406030204" pitchFamily="18" charset="0"/>
                <a:ea typeface="Songti SC" panose="02010600040101010101" pitchFamily="2" charset="-122"/>
              </a:rPr>
              <a:t>Develop Repairing cosmetics with the transdermal technology </a:t>
            </a:r>
            <a:endParaRPr kumimoji="1" lang="zh-TW" altLang="en-US" dirty="0">
              <a:latin typeface="Cambria" panose="02040503050406030204" pitchFamily="18" charset="0"/>
              <a:ea typeface="Songti SC" panose="02010600040101010101" pitchFamily="2" charset="-122"/>
            </a:endParaRPr>
          </a:p>
        </p:txBody>
      </p:sp>
      <p:sp>
        <p:nvSpPr>
          <p:cNvPr id="23" name="圓角矩形 13">
            <a:extLst>
              <a:ext uri="{FF2B5EF4-FFF2-40B4-BE49-F238E27FC236}">
                <a16:creationId xmlns:a16="http://schemas.microsoft.com/office/drawing/2014/main" id="{7BA37ED0-6D09-490E-9DB9-93C03D127F8C}"/>
              </a:ext>
            </a:extLst>
          </p:cNvPr>
          <p:cNvSpPr/>
          <p:nvPr/>
        </p:nvSpPr>
        <p:spPr>
          <a:xfrm>
            <a:off x="7333519" y="4785561"/>
            <a:ext cx="4579699" cy="1159726"/>
          </a:xfrm>
          <a:prstGeom prst="roundRect">
            <a:avLst/>
          </a:prstGeom>
          <a:noFill/>
          <a:ln w="53975">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eaLnBrk="0" hangingPunct="0"/>
            <a:r>
              <a:rPr lang="en-US" altLang="en-US" dirty="0">
                <a:solidFill>
                  <a:srgbClr val="FF0000"/>
                </a:solidFill>
                <a:latin typeface="Cambria" panose="02040503050406030204" pitchFamily="18" charset="0"/>
              </a:rPr>
              <a:t>-Utilize the market that A*Star owns</a:t>
            </a:r>
            <a:endParaRPr kumimoji="1" lang="en-US" altLang="en-US" dirty="0">
              <a:solidFill>
                <a:srgbClr val="FF0000"/>
              </a:solidFill>
              <a:latin typeface="Cambria" panose="02040503050406030204" pitchFamily="18" charset="0"/>
              <a:ea typeface="Songti SC" panose="02010600040101010101" pitchFamily="2" charset="-122"/>
            </a:endParaRPr>
          </a:p>
          <a:p>
            <a:pPr algn="ctr" eaLnBrk="0" hangingPunct="0"/>
            <a:r>
              <a:rPr kumimoji="1" lang="en-US" altLang="en-US" dirty="0">
                <a:solidFill>
                  <a:schemeClr val="tx1"/>
                </a:solidFill>
                <a:latin typeface="Cambria" panose="02040503050406030204" pitchFamily="18" charset="0"/>
                <a:ea typeface="Songti SC" panose="02010600040101010101" pitchFamily="2" charset="-122"/>
              </a:rPr>
              <a:t>This way </a:t>
            </a:r>
            <a:r>
              <a:rPr kumimoji="1" lang="en-US" altLang="en-US" dirty="0" err="1">
                <a:solidFill>
                  <a:schemeClr val="tx1"/>
                </a:solidFill>
                <a:latin typeface="Cambria" panose="02040503050406030204" pitchFamily="18" charset="0"/>
                <a:ea typeface="Songti SC" panose="02010600040101010101" pitchFamily="2" charset="-122"/>
              </a:rPr>
              <a:t>Lynk</a:t>
            </a:r>
            <a:r>
              <a:rPr kumimoji="1" lang="en-US" altLang="en-US" dirty="0">
                <a:solidFill>
                  <a:schemeClr val="tx1"/>
                </a:solidFill>
                <a:latin typeface="Cambria" panose="02040503050406030204" pitchFamily="18" charset="0"/>
                <a:ea typeface="Songti SC" panose="02010600040101010101" pitchFamily="2" charset="-122"/>
              </a:rPr>
              <a:t> can save promoting money</a:t>
            </a:r>
            <a:endParaRPr lang="en-US" altLang="en-US" dirty="0">
              <a:solidFill>
                <a:schemeClr val="tx1"/>
              </a:solidFill>
              <a:latin typeface="Cambria" panose="02040503050406030204" pitchFamily="18" charset="0"/>
            </a:endParaRPr>
          </a:p>
        </p:txBody>
      </p:sp>
    </p:spTree>
    <p:extLst>
      <p:ext uri="{BB962C8B-B14F-4D97-AF65-F5344CB8AC3E}">
        <p14:creationId xmlns:p14="http://schemas.microsoft.com/office/powerpoint/2010/main" val="1662602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8">
            <a:extLst>
              <a:ext uri="{FF2B5EF4-FFF2-40B4-BE49-F238E27FC236}">
                <a16:creationId xmlns:a16="http://schemas.microsoft.com/office/drawing/2014/main" id="{6A323A6A-AB96-DDF9-D115-9EAB9CC39041}"/>
              </a:ext>
            </a:extLst>
          </p:cNvPr>
          <p:cNvSpPr>
            <a:spLocks noGrp="1"/>
          </p:cNvSpPr>
          <p:nvPr>
            <p:ph type="title"/>
          </p:nvPr>
        </p:nvSpPr>
        <p:spPr>
          <a:xfrm>
            <a:off x="345687" y="0"/>
            <a:ext cx="10711738" cy="1325563"/>
          </a:xfrm>
        </p:spPr>
        <p:txBody>
          <a:bodyPr>
            <a:normAutofit/>
          </a:bodyPr>
          <a:lstStyle/>
          <a:p>
            <a:r>
              <a:rPr lang="en-US" altLang="zh-TW" sz="2800" dirty="0"/>
              <a:t>A below the line promoting  program</a:t>
            </a:r>
            <a:endParaRPr lang="zh-TW" altLang="en-US" sz="2800" dirty="0"/>
          </a:p>
        </p:txBody>
      </p:sp>
      <p:grpSp>
        <p:nvGrpSpPr>
          <p:cNvPr id="19" name="群組 18">
            <a:extLst>
              <a:ext uri="{FF2B5EF4-FFF2-40B4-BE49-F238E27FC236}">
                <a16:creationId xmlns:a16="http://schemas.microsoft.com/office/drawing/2014/main" id="{B2A86536-EF6A-A18B-D1C0-E8DF77D57613}"/>
              </a:ext>
            </a:extLst>
          </p:cNvPr>
          <p:cNvGrpSpPr/>
          <p:nvPr/>
        </p:nvGrpSpPr>
        <p:grpSpPr>
          <a:xfrm>
            <a:off x="1087244" y="1193120"/>
            <a:ext cx="10017512" cy="3913452"/>
            <a:chOff x="1039913" y="1325563"/>
            <a:chExt cx="10017512" cy="3913452"/>
          </a:xfrm>
        </p:grpSpPr>
        <p:graphicFrame>
          <p:nvGraphicFramePr>
            <p:cNvPr id="5" name="資料庫圖表 4">
              <a:extLst>
                <a:ext uri="{FF2B5EF4-FFF2-40B4-BE49-F238E27FC236}">
                  <a16:creationId xmlns:a16="http://schemas.microsoft.com/office/drawing/2014/main" id="{A9961A49-9C07-D313-6134-A5393DD398F2}"/>
                </a:ext>
              </a:extLst>
            </p:cNvPr>
            <p:cNvGraphicFramePr/>
            <p:nvPr/>
          </p:nvGraphicFramePr>
          <p:xfrm>
            <a:off x="1039913" y="1325563"/>
            <a:ext cx="10017512" cy="2888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矩形 11">
              <a:extLst>
                <a:ext uri="{FF2B5EF4-FFF2-40B4-BE49-F238E27FC236}">
                  <a16:creationId xmlns:a16="http://schemas.microsoft.com/office/drawing/2014/main" id="{015B3B4E-CA41-9779-6F8B-B21D236CC9E3}"/>
                </a:ext>
              </a:extLst>
            </p:cNvPr>
            <p:cNvSpPr/>
            <p:nvPr/>
          </p:nvSpPr>
          <p:spPr>
            <a:xfrm>
              <a:off x="9010185" y="3300760"/>
              <a:ext cx="1616927" cy="19382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TW" sz="1600" dirty="0">
                  <a:solidFill>
                    <a:schemeClr val="tx1"/>
                  </a:solidFill>
                </a:rPr>
                <a:t>Ask them to post their reviews on their own social media in order to get a new package</a:t>
              </a:r>
              <a:endParaRPr kumimoji="1" lang="zh-TW" altLang="en-US" sz="1600" dirty="0">
                <a:solidFill>
                  <a:schemeClr val="tx1"/>
                </a:solidFill>
              </a:endParaRPr>
            </a:p>
          </p:txBody>
        </p:sp>
        <p:sp>
          <p:nvSpPr>
            <p:cNvPr id="15" name="矩形 14">
              <a:extLst>
                <a:ext uri="{FF2B5EF4-FFF2-40B4-BE49-F238E27FC236}">
                  <a16:creationId xmlns:a16="http://schemas.microsoft.com/office/drawing/2014/main" id="{BCA87589-A500-2724-A516-730993C28DEA}"/>
                </a:ext>
              </a:extLst>
            </p:cNvPr>
            <p:cNvSpPr/>
            <p:nvPr/>
          </p:nvSpPr>
          <p:spPr>
            <a:xfrm>
              <a:off x="5058936" y="3300760"/>
              <a:ext cx="1616927" cy="19382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zh-TW" dirty="0">
                  <a:solidFill>
                    <a:schemeClr val="tx1"/>
                  </a:solidFill>
                </a:rPr>
                <a:t>The new </a:t>
              </a:r>
              <a:r>
                <a:rPr kumimoji="1" lang="en-US" altLang="zh-TW" dirty="0">
                  <a:solidFill>
                    <a:schemeClr val="tx1"/>
                  </a:solidFill>
                  <a:latin typeface="Cambria" panose="02040503050406030204" pitchFamily="18" charset="0"/>
                  <a:ea typeface="Songti SC" panose="02010600040101010101" pitchFamily="2" charset="-122"/>
                </a:rPr>
                <a:t>cosmetics</a:t>
              </a:r>
              <a:r>
                <a:rPr kumimoji="1" lang="en-US" altLang="zh-TW" dirty="0">
                  <a:solidFill>
                    <a:schemeClr val="tx1"/>
                  </a:solidFill>
                </a:rPr>
                <a:t> </a:t>
              </a:r>
            </a:p>
            <a:p>
              <a:pPr marL="285750" indent="-285750">
                <a:buFont typeface="Arial" panose="020B0604020202020204" pitchFamily="34" charset="0"/>
                <a:buChar char="•"/>
              </a:pPr>
              <a:r>
                <a:rPr kumimoji="1" lang="en-US" altLang="zh-TW" dirty="0">
                  <a:solidFill>
                    <a:schemeClr val="tx1"/>
                  </a:solidFill>
                </a:rPr>
                <a:t>The TGC cream </a:t>
              </a:r>
              <a:endParaRPr kumimoji="1" lang="zh-TW" altLang="en-US" dirty="0">
                <a:solidFill>
                  <a:schemeClr val="tx1"/>
                </a:solidFill>
              </a:endParaRPr>
            </a:p>
          </p:txBody>
        </p:sp>
        <p:sp>
          <p:nvSpPr>
            <p:cNvPr id="16" name="矩形 15">
              <a:extLst>
                <a:ext uri="{FF2B5EF4-FFF2-40B4-BE49-F238E27FC236}">
                  <a16:creationId xmlns:a16="http://schemas.microsoft.com/office/drawing/2014/main" id="{62BD63D3-B5DF-2C1F-D7B1-65DBDB53455B}"/>
                </a:ext>
              </a:extLst>
            </p:cNvPr>
            <p:cNvSpPr/>
            <p:nvPr/>
          </p:nvSpPr>
          <p:spPr>
            <a:xfrm>
              <a:off x="7046145" y="3300760"/>
              <a:ext cx="1616927" cy="19382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zh-TW" dirty="0">
                  <a:solidFill>
                    <a:schemeClr val="tx1"/>
                  </a:solidFill>
                </a:rPr>
                <a:t>Call to make sure they know how to apply </a:t>
              </a:r>
            </a:p>
            <a:p>
              <a:pPr marL="285750" indent="-285750">
                <a:buFont typeface="Arial" panose="020B0604020202020204" pitchFamily="34" charset="0"/>
                <a:buChar char="•"/>
              </a:pPr>
              <a:r>
                <a:rPr kumimoji="1" lang="en-US" altLang="zh-TW" dirty="0">
                  <a:solidFill>
                    <a:schemeClr val="tx1"/>
                  </a:solidFill>
                </a:rPr>
                <a:t>Send them manual</a:t>
              </a:r>
              <a:endParaRPr kumimoji="1" lang="zh-TW" altLang="en-US" dirty="0">
                <a:solidFill>
                  <a:schemeClr val="tx1"/>
                </a:solidFill>
              </a:endParaRPr>
            </a:p>
          </p:txBody>
        </p:sp>
        <p:sp>
          <p:nvSpPr>
            <p:cNvPr id="17" name="矩形 16">
              <a:extLst>
                <a:ext uri="{FF2B5EF4-FFF2-40B4-BE49-F238E27FC236}">
                  <a16:creationId xmlns:a16="http://schemas.microsoft.com/office/drawing/2014/main" id="{7D7D1753-ADB2-352D-9292-38A059DFE217}"/>
                </a:ext>
              </a:extLst>
            </p:cNvPr>
            <p:cNvSpPr/>
            <p:nvPr/>
          </p:nvSpPr>
          <p:spPr>
            <a:xfrm>
              <a:off x="2995568" y="3303845"/>
              <a:ext cx="1716255" cy="19351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zh-TW" dirty="0">
                  <a:solidFill>
                    <a:schemeClr val="tx1"/>
                  </a:solidFill>
                </a:rPr>
                <a:t>independent room for the testing </a:t>
              </a:r>
            </a:p>
            <a:p>
              <a:pPr marL="285750" indent="-285750">
                <a:buFont typeface="Arial" panose="020B0604020202020204" pitchFamily="34" charset="0"/>
                <a:buChar char="•"/>
              </a:pPr>
              <a:r>
                <a:rPr kumimoji="1" lang="en-US" altLang="zh-TW" dirty="0">
                  <a:solidFill>
                    <a:schemeClr val="tx1"/>
                  </a:solidFill>
                </a:rPr>
                <a:t>Offer them snacks </a:t>
              </a:r>
            </a:p>
            <a:p>
              <a:pPr marL="285750" indent="-285750" algn="ctr">
                <a:buFont typeface="Arial" panose="020B0604020202020204" pitchFamily="34" charset="0"/>
                <a:buChar char="•"/>
              </a:pPr>
              <a:endParaRPr kumimoji="1" lang="zh-TW" altLang="en-US" sz="1400" dirty="0">
                <a:solidFill>
                  <a:schemeClr val="tx1"/>
                </a:solidFill>
              </a:endParaRPr>
            </a:p>
          </p:txBody>
        </p:sp>
        <p:sp>
          <p:nvSpPr>
            <p:cNvPr id="18" name="矩形 17">
              <a:extLst>
                <a:ext uri="{FF2B5EF4-FFF2-40B4-BE49-F238E27FC236}">
                  <a16:creationId xmlns:a16="http://schemas.microsoft.com/office/drawing/2014/main" id="{C6FD6358-F2A3-47BC-BAB0-9809D84D94F3}"/>
                </a:ext>
              </a:extLst>
            </p:cNvPr>
            <p:cNvSpPr/>
            <p:nvPr/>
          </p:nvSpPr>
          <p:spPr>
            <a:xfrm>
              <a:off x="1130856" y="3300759"/>
              <a:ext cx="1616927" cy="19351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TW" dirty="0">
                  <a:solidFill>
                    <a:schemeClr val="tx1"/>
                  </a:solidFill>
                </a:rPr>
                <a:t>This way we can have a clearer TA and lower the </a:t>
              </a:r>
              <a:r>
                <a:rPr lang="en-US" altLang="zh-TW" dirty="0">
                  <a:solidFill>
                    <a:schemeClr val="tx1"/>
                  </a:solidFill>
                </a:rPr>
                <a:t>unnecessary</a:t>
              </a:r>
              <a:r>
                <a:rPr kumimoji="1" lang="zh-TW" altLang="en-US" dirty="0">
                  <a:solidFill>
                    <a:schemeClr val="tx1"/>
                  </a:solidFill>
                </a:rPr>
                <a:t> </a:t>
              </a:r>
              <a:r>
                <a:rPr kumimoji="1" lang="en-US" altLang="zh-TW" dirty="0">
                  <a:solidFill>
                    <a:schemeClr val="tx1"/>
                  </a:solidFill>
                </a:rPr>
                <a:t>cost</a:t>
              </a:r>
              <a:endParaRPr kumimoji="1" lang="zh-TW" altLang="en-US" dirty="0">
                <a:solidFill>
                  <a:schemeClr val="tx1"/>
                </a:solidFill>
              </a:endParaRPr>
            </a:p>
          </p:txBody>
        </p:sp>
      </p:grpSp>
      <p:sp>
        <p:nvSpPr>
          <p:cNvPr id="20" name="文字方塊 19">
            <a:extLst>
              <a:ext uri="{FF2B5EF4-FFF2-40B4-BE49-F238E27FC236}">
                <a16:creationId xmlns:a16="http://schemas.microsoft.com/office/drawing/2014/main" id="{0AB88CB5-B302-0762-633C-9AC20C0B54DF}"/>
              </a:ext>
            </a:extLst>
          </p:cNvPr>
          <p:cNvSpPr txBox="1"/>
          <p:nvPr/>
        </p:nvSpPr>
        <p:spPr>
          <a:xfrm>
            <a:off x="345687" y="1467194"/>
            <a:ext cx="1848583" cy="369332"/>
          </a:xfrm>
          <a:prstGeom prst="rect">
            <a:avLst/>
          </a:prstGeom>
          <a:noFill/>
        </p:spPr>
        <p:txBody>
          <a:bodyPr wrap="none" rtlCol="0">
            <a:spAutoFit/>
          </a:bodyPr>
          <a:lstStyle/>
          <a:p>
            <a:r>
              <a:rPr kumimoji="1" lang="en-US" altLang="zh-TW" dirty="0"/>
              <a:t>-Implementation</a:t>
            </a:r>
            <a:endParaRPr kumimoji="1" lang="zh-TW" altLang="en-US" dirty="0"/>
          </a:p>
        </p:txBody>
      </p:sp>
    </p:spTree>
    <p:extLst>
      <p:ext uri="{BB962C8B-B14F-4D97-AF65-F5344CB8AC3E}">
        <p14:creationId xmlns:p14="http://schemas.microsoft.com/office/powerpoint/2010/main" val="2099080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8F1B46-E20D-BFF1-4FAC-8C2281F99166}"/>
              </a:ext>
            </a:extLst>
          </p:cNvPr>
          <p:cNvSpPr>
            <a:spLocks noGrp="1"/>
          </p:cNvSpPr>
          <p:nvPr>
            <p:ph type="title"/>
          </p:nvPr>
        </p:nvSpPr>
        <p:spPr>
          <a:xfrm>
            <a:off x="675639" y="166190"/>
            <a:ext cx="10515600" cy="1325563"/>
          </a:xfrm>
        </p:spPr>
        <p:txBody>
          <a:bodyPr>
            <a:normAutofit/>
          </a:bodyPr>
          <a:lstStyle/>
          <a:p>
            <a:r>
              <a:rPr kumimoji="1" lang="en-US" altLang="zh-TW" sz="2800" dirty="0">
                <a:solidFill>
                  <a:srgbClr val="000000"/>
                </a:solidFill>
                <a:latin typeface="Cambria" panose="02040503050406030204" pitchFamily="18" charset="0"/>
              </a:rPr>
              <a:t>How can we increase funding?</a:t>
            </a:r>
            <a:endParaRPr lang="zh-TW" altLang="en-US" sz="2800" dirty="0"/>
          </a:p>
        </p:txBody>
      </p:sp>
      <p:graphicFrame>
        <p:nvGraphicFramePr>
          <p:cNvPr id="7" name="圖表 6">
            <a:extLst>
              <a:ext uri="{FF2B5EF4-FFF2-40B4-BE49-F238E27FC236}">
                <a16:creationId xmlns:a16="http://schemas.microsoft.com/office/drawing/2014/main" id="{34EC9CA0-915A-47E1-A650-E905779C7DFA}"/>
              </a:ext>
            </a:extLst>
          </p:cNvPr>
          <p:cNvGraphicFramePr>
            <a:graphicFrameLocks/>
          </p:cNvGraphicFramePr>
          <p:nvPr/>
        </p:nvGraphicFramePr>
        <p:xfrm>
          <a:off x="675639" y="1755912"/>
          <a:ext cx="6702792" cy="3893333"/>
        </p:xfrm>
        <a:graphic>
          <a:graphicData uri="http://schemas.openxmlformats.org/drawingml/2006/chart">
            <c:chart xmlns:c="http://schemas.openxmlformats.org/drawingml/2006/chart" xmlns:r="http://schemas.openxmlformats.org/officeDocument/2006/relationships" r:id="rId2"/>
          </a:graphicData>
        </a:graphic>
      </p:graphicFrame>
      <p:sp>
        <p:nvSpPr>
          <p:cNvPr id="8" name="文字方塊 7">
            <a:extLst>
              <a:ext uri="{FF2B5EF4-FFF2-40B4-BE49-F238E27FC236}">
                <a16:creationId xmlns:a16="http://schemas.microsoft.com/office/drawing/2014/main" id="{D6444B10-CA97-4D6D-8C77-E8B452EBA2EB}"/>
              </a:ext>
            </a:extLst>
          </p:cNvPr>
          <p:cNvSpPr txBox="1"/>
          <p:nvPr/>
        </p:nvSpPr>
        <p:spPr>
          <a:xfrm>
            <a:off x="1934817" y="3709203"/>
            <a:ext cx="1325217" cy="369332"/>
          </a:xfrm>
          <a:prstGeom prst="rect">
            <a:avLst/>
          </a:prstGeom>
          <a:noFill/>
        </p:spPr>
        <p:txBody>
          <a:bodyPr wrap="square" rtlCol="0">
            <a:spAutoFit/>
          </a:bodyPr>
          <a:lstStyle/>
          <a:p>
            <a:r>
              <a:rPr lang="en-US" altLang="zh-TW" dirty="0"/>
              <a:t>95.3 Billion</a:t>
            </a:r>
            <a:endParaRPr lang="zh-TW" altLang="en-US" dirty="0"/>
          </a:p>
        </p:txBody>
      </p:sp>
      <p:sp>
        <p:nvSpPr>
          <p:cNvPr id="9" name="文字方塊 8">
            <a:extLst>
              <a:ext uri="{FF2B5EF4-FFF2-40B4-BE49-F238E27FC236}">
                <a16:creationId xmlns:a16="http://schemas.microsoft.com/office/drawing/2014/main" id="{3B1CF440-EABC-4978-897E-2E0156044174}"/>
              </a:ext>
            </a:extLst>
          </p:cNvPr>
          <p:cNvSpPr txBox="1"/>
          <p:nvPr/>
        </p:nvSpPr>
        <p:spPr>
          <a:xfrm>
            <a:off x="4949687" y="2589395"/>
            <a:ext cx="1490871" cy="369332"/>
          </a:xfrm>
          <a:prstGeom prst="rect">
            <a:avLst/>
          </a:prstGeom>
          <a:noFill/>
        </p:spPr>
        <p:txBody>
          <a:bodyPr wrap="square" rtlCol="0">
            <a:spAutoFit/>
          </a:bodyPr>
          <a:lstStyle/>
          <a:p>
            <a:r>
              <a:rPr lang="en-US" altLang="zh-TW" dirty="0"/>
              <a:t>194.2 Billion</a:t>
            </a:r>
            <a:endParaRPr lang="zh-TW" altLang="en-US" dirty="0"/>
          </a:p>
        </p:txBody>
      </p:sp>
      <p:cxnSp>
        <p:nvCxnSpPr>
          <p:cNvPr id="11" name="直線單箭頭接點 10">
            <a:extLst>
              <a:ext uri="{FF2B5EF4-FFF2-40B4-BE49-F238E27FC236}">
                <a16:creationId xmlns:a16="http://schemas.microsoft.com/office/drawing/2014/main" id="{8D60F490-3D46-45CF-ABC3-89B051BAABB8}"/>
              </a:ext>
            </a:extLst>
          </p:cNvPr>
          <p:cNvCxnSpPr/>
          <p:nvPr/>
        </p:nvCxnSpPr>
        <p:spPr>
          <a:xfrm flipV="1">
            <a:off x="3260034" y="2958727"/>
            <a:ext cx="1828801" cy="11198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橢圓 11">
            <a:extLst>
              <a:ext uri="{FF2B5EF4-FFF2-40B4-BE49-F238E27FC236}">
                <a16:creationId xmlns:a16="http://schemas.microsoft.com/office/drawing/2014/main" id="{166F5E5C-3224-4910-90A0-62DA3D347DF1}"/>
              </a:ext>
            </a:extLst>
          </p:cNvPr>
          <p:cNvSpPr/>
          <p:nvPr/>
        </p:nvSpPr>
        <p:spPr>
          <a:xfrm>
            <a:off x="3260034" y="2958727"/>
            <a:ext cx="1325217" cy="5433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CAGR</a:t>
            </a:r>
          </a:p>
          <a:p>
            <a:pPr algn="ctr"/>
            <a:r>
              <a:rPr lang="en-US" altLang="zh-TW" dirty="0">
                <a:solidFill>
                  <a:schemeClr val="tx1"/>
                </a:solidFill>
              </a:rPr>
              <a:t>9.3%</a:t>
            </a:r>
            <a:endParaRPr lang="zh-TW" altLang="en-US" dirty="0">
              <a:solidFill>
                <a:schemeClr val="tx1"/>
              </a:solidFill>
            </a:endParaRPr>
          </a:p>
        </p:txBody>
      </p:sp>
      <p:sp>
        <p:nvSpPr>
          <p:cNvPr id="13" name="矩形: 圓角 12">
            <a:extLst>
              <a:ext uri="{FF2B5EF4-FFF2-40B4-BE49-F238E27FC236}">
                <a16:creationId xmlns:a16="http://schemas.microsoft.com/office/drawing/2014/main" id="{FAE550D9-0424-438C-974D-57A33BF42CCA}"/>
              </a:ext>
            </a:extLst>
          </p:cNvPr>
          <p:cNvSpPr/>
          <p:nvPr/>
        </p:nvSpPr>
        <p:spPr>
          <a:xfrm>
            <a:off x="7534082" y="2079186"/>
            <a:ext cx="4240695" cy="3246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In short-term, we suggest the company to seek financial assistance from outside investors. In the previous successful experiences, we believe now with more solid evidence of the feasibility of this technology and the predicted market growth,  the company has a pretty high chance to attract investors.</a:t>
            </a:r>
            <a:endParaRPr lang="zh-TW" altLang="en-US" dirty="0"/>
          </a:p>
        </p:txBody>
      </p:sp>
    </p:spTree>
    <p:extLst>
      <p:ext uri="{BB962C8B-B14F-4D97-AF65-F5344CB8AC3E}">
        <p14:creationId xmlns:p14="http://schemas.microsoft.com/office/powerpoint/2010/main" val="2626032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93C0C8-1403-DD7F-E282-ECAAF9E0A3F0}"/>
              </a:ext>
            </a:extLst>
          </p:cNvPr>
          <p:cNvSpPr>
            <a:spLocks noGrp="1"/>
          </p:cNvSpPr>
          <p:nvPr>
            <p:ph type="title"/>
          </p:nvPr>
        </p:nvSpPr>
        <p:spPr/>
        <p:txBody>
          <a:bodyPr/>
          <a:lstStyle/>
          <a:p>
            <a:r>
              <a:rPr lang="en-US" altLang="zh-TW" dirty="0"/>
              <a:t>4.2 Long-term</a:t>
            </a:r>
            <a:endParaRPr lang="zh-TW" altLang="en-US" dirty="0"/>
          </a:p>
        </p:txBody>
      </p:sp>
    </p:spTree>
    <p:extLst>
      <p:ext uri="{BB962C8B-B14F-4D97-AF65-F5344CB8AC3E}">
        <p14:creationId xmlns:p14="http://schemas.microsoft.com/office/powerpoint/2010/main" val="2573844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1612C3-4E1C-92A9-8839-404829DF4405}"/>
              </a:ext>
            </a:extLst>
          </p:cNvPr>
          <p:cNvSpPr>
            <a:spLocks noGrp="1"/>
          </p:cNvSpPr>
          <p:nvPr>
            <p:ph type="title"/>
          </p:nvPr>
        </p:nvSpPr>
        <p:spPr/>
        <p:txBody>
          <a:bodyPr>
            <a:normAutofit/>
          </a:bodyPr>
          <a:lstStyle/>
          <a:p>
            <a:r>
              <a:rPr lang="en-US" altLang="zh-TW" sz="3200" dirty="0"/>
              <a:t>Two ways to predict the future international market </a:t>
            </a:r>
            <a:endParaRPr lang="zh-TW" altLang="en-US" sz="3200" dirty="0"/>
          </a:p>
        </p:txBody>
      </p:sp>
      <p:sp>
        <p:nvSpPr>
          <p:cNvPr id="3" name="圓角矩形 13">
            <a:extLst>
              <a:ext uri="{FF2B5EF4-FFF2-40B4-BE49-F238E27FC236}">
                <a16:creationId xmlns:a16="http://schemas.microsoft.com/office/drawing/2014/main" id="{5A7D0F07-E991-8E13-0C3E-EDFF1FE80BA6}"/>
              </a:ext>
            </a:extLst>
          </p:cNvPr>
          <p:cNvSpPr/>
          <p:nvPr/>
        </p:nvSpPr>
        <p:spPr>
          <a:xfrm>
            <a:off x="2726926" y="1552157"/>
            <a:ext cx="6616587" cy="507582"/>
          </a:xfrm>
          <a:prstGeom prst="roundRect">
            <a:avLst/>
          </a:prstGeom>
          <a:noFill/>
          <a:ln w="53975">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eaLnBrk="0" hangingPunct="0">
              <a:buFontTx/>
              <a:buNone/>
            </a:pPr>
            <a:r>
              <a:rPr lang="en-US" altLang="en-US" dirty="0">
                <a:solidFill>
                  <a:schemeClr val="tx1"/>
                </a:solidFill>
                <a:latin typeface="Cambria" panose="02040503050406030204" pitchFamily="18" charset="0"/>
              </a:rPr>
              <a:t>Prediction</a:t>
            </a:r>
            <a:endParaRPr lang="en-US" altLang="en-US" sz="1800" dirty="0">
              <a:solidFill>
                <a:schemeClr val="tx1"/>
              </a:solidFill>
              <a:latin typeface="Cambria" panose="02040503050406030204" pitchFamily="18" charset="0"/>
            </a:endParaRPr>
          </a:p>
        </p:txBody>
      </p:sp>
      <p:sp>
        <p:nvSpPr>
          <p:cNvPr id="4" name="圓角矩形 14">
            <a:extLst>
              <a:ext uri="{FF2B5EF4-FFF2-40B4-BE49-F238E27FC236}">
                <a16:creationId xmlns:a16="http://schemas.microsoft.com/office/drawing/2014/main" id="{A2E6F24C-43D2-F7E0-A677-CF862068A214}"/>
              </a:ext>
            </a:extLst>
          </p:cNvPr>
          <p:cNvSpPr/>
          <p:nvPr/>
        </p:nvSpPr>
        <p:spPr>
          <a:xfrm>
            <a:off x="1173987" y="2419074"/>
            <a:ext cx="4150792" cy="507582"/>
          </a:xfrm>
          <a:prstGeom prst="roundRect">
            <a:avLst/>
          </a:prstGeom>
          <a:noFill/>
          <a:ln w="539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eaLnBrk="0" hangingPunct="0"/>
            <a:r>
              <a:rPr kumimoji="1" lang="en-US" altLang="zh-TW" dirty="0">
                <a:latin typeface="Cambria" panose="02040503050406030204" pitchFamily="18" charset="0"/>
                <a:ea typeface="Songti SC" panose="02010600040101010101" pitchFamily="2" charset="-122"/>
              </a:rPr>
              <a:t>Marketing Information System</a:t>
            </a:r>
            <a:endParaRPr kumimoji="1" lang="zh-TW" altLang="en-US" dirty="0">
              <a:latin typeface="Cambria" panose="02040503050406030204" pitchFamily="18" charset="0"/>
              <a:ea typeface="Songti SC" panose="02010600040101010101" pitchFamily="2" charset="-122"/>
            </a:endParaRPr>
          </a:p>
        </p:txBody>
      </p:sp>
      <p:sp>
        <p:nvSpPr>
          <p:cNvPr id="5" name="圓角矩形 15">
            <a:extLst>
              <a:ext uri="{FF2B5EF4-FFF2-40B4-BE49-F238E27FC236}">
                <a16:creationId xmlns:a16="http://schemas.microsoft.com/office/drawing/2014/main" id="{48F64321-3281-9E97-1723-354F935CE5F8}"/>
              </a:ext>
            </a:extLst>
          </p:cNvPr>
          <p:cNvSpPr/>
          <p:nvPr/>
        </p:nvSpPr>
        <p:spPr>
          <a:xfrm>
            <a:off x="6571131" y="2419074"/>
            <a:ext cx="4546136" cy="507582"/>
          </a:xfrm>
          <a:prstGeom prst="roundRect">
            <a:avLst/>
          </a:prstGeom>
          <a:noFill/>
          <a:ln w="539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eaLnBrk="0" hangingPunct="0"/>
            <a:r>
              <a:rPr kumimoji="1" lang="en" altLang="zh-TW" dirty="0">
                <a:latin typeface="Cambria" panose="02040503050406030204" pitchFamily="18" charset="0"/>
                <a:ea typeface="Songti SC" panose="02010600040101010101" pitchFamily="2" charset="-122"/>
              </a:rPr>
              <a:t>Clinical Trials Expert System (CNES)</a:t>
            </a:r>
          </a:p>
        </p:txBody>
      </p:sp>
      <p:cxnSp>
        <p:nvCxnSpPr>
          <p:cNvPr id="6" name="肘形接點 16">
            <a:extLst>
              <a:ext uri="{FF2B5EF4-FFF2-40B4-BE49-F238E27FC236}">
                <a16:creationId xmlns:a16="http://schemas.microsoft.com/office/drawing/2014/main" id="{8DDFBBC6-FF94-57DE-EB71-F7246F6473A8}"/>
              </a:ext>
            </a:extLst>
          </p:cNvPr>
          <p:cNvCxnSpPr>
            <a:cxnSpLocks/>
          </p:cNvCxnSpPr>
          <p:nvPr/>
        </p:nvCxnSpPr>
        <p:spPr>
          <a:xfrm rot="16200000" flipH="1">
            <a:off x="7260042" y="857342"/>
            <a:ext cx="359335" cy="2808979"/>
          </a:xfrm>
          <a:prstGeom prst="bentConnector3">
            <a:avLst/>
          </a:prstGeom>
          <a:ln>
            <a:solidFill>
              <a:schemeClr val="accent1"/>
            </a:solidFill>
          </a:ln>
        </p:spPr>
        <p:style>
          <a:lnRef idx="3">
            <a:schemeClr val="accent6"/>
          </a:lnRef>
          <a:fillRef idx="0">
            <a:schemeClr val="accent6"/>
          </a:fillRef>
          <a:effectRef idx="2">
            <a:schemeClr val="accent6"/>
          </a:effectRef>
          <a:fontRef idx="minor">
            <a:schemeClr val="tx1"/>
          </a:fontRef>
        </p:style>
      </p:cxnSp>
      <p:cxnSp>
        <p:nvCxnSpPr>
          <p:cNvPr id="7" name="肘形接點 21">
            <a:extLst>
              <a:ext uri="{FF2B5EF4-FFF2-40B4-BE49-F238E27FC236}">
                <a16:creationId xmlns:a16="http://schemas.microsoft.com/office/drawing/2014/main" id="{BF1FCC29-D43C-41F7-1891-0A2BD491C203}"/>
              </a:ext>
            </a:extLst>
          </p:cNvPr>
          <p:cNvCxnSpPr>
            <a:cxnSpLocks/>
            <a:endCxn id="4" idx="0"/>
          </p:cNvCxnSpPr>
          <p:nvPr/>
        </p:nvCxnSpPr>
        <p:spPr>
          <a:xfrm rot="10800000" flipV="1">
            <a:off x="3249383" y="2261832"/>
            <a:ext cx="2785838" cy="157241"/>
          </a:xfrm>
          <a:prstGeom prst="bentConnector2">
            <a:avLst/>
          </a:prstGeom>
          <a:ln>
            <a:solidFill>
              <a:schemeClr val="accent1"/>
            </a:solidFill>
          </a:ln>
        </p:spPr>
        <p:style>
          <a:lnRef idx="3">
            <a:schemeClr val="accent6"/>
          </a:lnRef>
          <a:fillRef idx="0">
            <a:schemeClr val="accent6"/>
          </a:fillRef>
          <a:effectRef idx="2">
            <a:schemeClr val="accent6"/>
          </a:effectRef>
          <a:fontRef idx="minor">
            <a:schemeClr val="tx1"/>
          </a:fontRef>
        </p:style>
      </p:cxnSp>
      <p:sp>
        <p:nvSpPr>
          <p:cNvPr id="12" name="圓角矩形 4">
            <a:extLst>
              <a:ext uri="{FF2B5EF4-FFF2-40B4-BE49-F238E27FC236}">
                <a16:creationId xmlns:a16="http://schemas.microsoft.com/office/drawing/2014/main" id="{4CDDB996-BED7-4B3F-EB8C-8FE0D9D42500}"/>
              </a:ext>
            </a:extLst>
          </p:cNvPr>
          <p:cNvSpPr/>
          <p:nvPr/>
        </p:nvSpPr>
        <p:spPr>
          <a:xfrm>
            <a:off x="990702" y="3737844"/>
            <a:ext cx="4517361" cy="1868250"/>
          </a:xfrm>
          <a:prstGeom prst="roundRect">
            <a:avLst/>
          </a:prstGeom>
          <a:noFill/>
          <a:ln w="53975" cap="flat" cmpd="sng" algn="ctr">
            <a:solidFill>
              <a:schemeClr val="accent1"/>
            </a:solidFill>
            <a:prstDash val="solid"/>
            <a:miter lim="800000"/>
          </a:ln>
          <a:effectLst/>
        </p:spPr>
        <p:txBody>
          <a:bodyPr rtlCol="0" anchor="ctr"/>
          <a:lstStyle/>
          <a:p>
            <a:pPr marL="342900" marR="0" lvl="0" indent="-342900" algn="ctr" defTabSz="914400" eaLnBrk="1" fontAlgn="auto" latinLnBrk="0" hangingPunct="1">
              <a:lnSpc>
                <a:spcPct val="100000"/>
              </a:lnSpc>
              <a:spcBef>
                <a:spcPts val="0"/>
              </a:spcBef>
              <a:spcAft>
                <a:spcPts val="1200"/>
              </a:spcAft>
              <a:buClrTx/>
              <a:buSzTx/>
              <a:buFont typeface="+mj-lt"/>
              <a:buAutoNum type="arabicPeriod"/>
              <a:tabLst/>
              <a:defRPr/>
            </a:pPr>
            <a:r>
              <a:rPr lang="en-US" altLang="zh-TW" kern="0" dirty="0">
                <a:latin typeface="Cambria" panose="02040503050406030204" pitchFamily="18" charset="0"/>
                <a:ea typeface="Microsoft YaHei" panose="020B0503020204020204" pitchFamily="34" charset="-122"/>
              </a:rPr>
              <a:t>Determine Objectives</a:t>
            </a:r>
          </a:p>
          <a:p>
            <a:pPr marL="342900" marR="0" lvl="0" indent="-342900" algn="ctr" defTabSz="914400" eaLnBrk="1" fontAlgn="auto" latinLnBrk="0" hangingPunct="1">
              <a:lnSpc>
                <a:spcPct val="100000"/>
              </a:lnSpc>
              <a:spcBef>
                <a:spcPts val="0"/>
              </a:spcBef>
              <a:spcAft>
                <a:spcPts val="1200"/>
              </a:spcAft>
              <a:buClrTx/>
              <a:buSzTx/>
              <a:buFont typeface="+mj-lt"/>
              <a:buAutoNum type="arabicPeriod"/>
              <a:tabLst/>
              <a:defRPr/>
            </a:pPr>
            <a:r>
              <a:rPr lang="en-US" altLang="zh-TW" kern="0" dirty="0">
                <a:latin typeface="Cambria" panose="02040503050406030204" pitchFamily="18" charset="0"/>
                <a:ea typeface="Microsoft YaHei" panose="020B0503020204020204" pitchFamily="34" charset="-122"/>
              </a:rPr>
              <a:t>Data Collection</a:t>
            </a:r>
          </a:p>
          <a:p>
            <a:pPr marL="342900" marR="0" lvl="0" indent="-342900" algn="ctr" defTabSz="914400" eaLnBrk="1" fontAlgn="auto" latinLnBrk="0" hangingPunct="1">
              <a:lnSpc>
                <a:spcPct val="100000"/>
              </a:lnSpc>
              <a:spcBef>
                <a:spcPts val="0"/>
              </a:spcBef>
              <a:spcAft>
                <a:spcPts val="1200"/>
              </a:spcAft>
              <a:buClrTx/>
              <a:buSzTx/>
              <a:buFont typeface="+mj-lt"/>
              <a:buAutoNum type="arabicPeriod"/>
              <a:tabLst/>
              <a:defRPr/>
            </a:pPr>
            <a:r>
              <a:rPr lang="en-US" altLang="zh-TW" kern="0" dirty="0">
                <a:latin typeface="Cambria" panose="02040503050406030204" pitchFamily="18" charset="0"/>
                <a:ea typeface="Microsoft YaHei" panose="020B0503020204020204" pitchFamily="34" charset="-122"/>
              </a:rPr>
              <a:t>Data Process</a:t>
            </a:r>
          </a:p>
          <a:p>
            <a:pPr marL="342900" marR="0" lvl="0" indent="-342900" algn="ctr" defTabSz="914400" eaLnBrk="1" fontAlgn="auto" latinLnBrk="0" hangingPunct="1">
              <a:lnSpc>
                <a:spcPct val="100000"/>
              </a:lnSpc>
              <a:spcBef>
                <a:spcPts val="0"/>
              </a:spcBef>
              <a:spcAft>
                <a:spcPts val="1200"/>
              </a:spcAft>
              <a:buClrTx/>
              <a:buSzTx/>
              <a:buFont typeface="+mj-lt"/>
              <a:buAutoNum type="arabicPeriod"/>
              <a:tabLst/>
              <a:defRPr/>
            </a:pPr>
            <a:r>
              <a:rPr lang="en-US" altLang="zh-TW" kern="0" dirty="0">
                <a:latin typeface="Cambria" panose="02040503050406030204" pitchFamily="18" charset="0"/>
                <a:ea typeface="Microsoft YaHei" panose="020B0503020204020204" pitchFamily="34" charset="-122"/>
              </a:rPr>
              <a:t>Data Analysis</a:t>
            </a:r>
          </a:p>
        </p:txBody>
      </p:sp>
      <p:sp>
        <p:nvSpPr>
          <p:cNvPr id="13" name="三角形 18">
            <a:extLst>
              <a:ext uri="{FF2B5EF4-FFF2-40B4-BE49-F238E27FC236}">
                <a16:creationId xmlns:a16="http://schemas.microsoft.com/office/drawing/2014/main" id="{589F252F-7B40-F8A7-54AD-4DCA1144DD43}"/>
              </a:ext>
            </a:extLst>
          </p:cNvPr>
          <p:cNvSpPr/>
          <p:nvPr/>
        </p:nvSpPr>
        <p:spPr>
          <a:xfrm rot="10800000">
            <a:off x="1371604" y="3123532"/>
            <a:ext cx="3755555" cy="509953"/>
          </a:xfrm>
          <a:prstGeom prst="triangle">
            <a:avLst>
              <a:gd name="adj" fmla="val 50280"/>
            </a:avLst>
          </a:prstGeom>
          <a:solidFill>
            <a:schemeClr val="accent1">
              <a:alpha val="37309"/>
            </a:schemeClr>
          </a:solidFill>
          <a:ln>
            <a:solidFill>
              <a:schemeClr val="accent1">
                <a:alpha val="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TW" altLang="en-US" dirty="0"/>
          </a:p>
        </p:txBody>
      </p:sp>
      <p:sp>
        <p:nvSpPr>
          <p:cNvPr id="14" name="文字方塊 13">
            <a:extLst>
              <a:ext uri="{FF2B5EF4-FFF2-40B4-BE49-F238E27FC236}">
                <a16:creationId xmlns:a16="http://schemas.microsoft.com/office/drawing/2014/main" id="{0E14BC90-DCC2-A15E-9FDD-A4CCA866D9F9}"/>
              </a:ext>
            </a:extLst>
          </p:cNvPr>
          <p:cNvSpPr txBox="1"/>
          <p:nvPr/>
        </p:nvSpPr>
        <p:spPr>
          <a:xfrm>
            <a:off x="598923" y="3147584"/>
            <a:ext cx="5334517" cy="369332"/>
          </a:xfrm>
          <a:prstGeom prst="rect">
            <a:avLst/>
          </a:prstGeom>
          <a:noFill/>
        </p:spPr>
        <p:txBody>
          <a:bodyPr wrap="square" rtlCol="0">
            <a:spAutoFit/>
          </a:bodyPr>
          <a:lstStyle/>
          <a:p>
            <a:r>
              <a:rPr kumimoji="1" lang="en-US" altLang="zh-TW" dirty="0"/>
              <a:t>Combine multiple algorithms and build an AI model</a:t>
            </a:r>
            <a:endParaRPr kumimoji="1" lang="zh-TW" altLang="en-US" dirty="0"/>
          </a:p>
        </p:txBody>
      </p:sp>
      <p:sp>
        <p:nvSpPr>
          <p:cNvPr id="15" name="圓角矩形 4">
            <a:extLst>
              <a:ext uri="{FF2B5EF4-FFF2-40B4-BE49-F238E27FC236}">
                <a16:creationId xmlns:a16="http://schemas.microsoft.com/office/drawing/2014/main" id="{9758A12C-9109-59CB-E6B5-03984290667C}"/>
              </a:ext>
            </a:extLst>
          </p:cNvPr>
          <p:cNvSpPr/>
          <p:nvPr/>
        </p:nvSpPr>
        <p:spPr>
          <a:xfrm>
            <a:off x="6487779" y="3747695"/>
            <a:ext cx="4517361" cy="1868250"/>
          </a:xfrm>
          <a:prstGeom prst="roundRect">
            <a:avLst/>
          </a:prstGeom>
          <a:noFill/>
          <a:ln w="53975" cap="flat" cmpd="sng" algn="ctr">
            <a:solidFill>
              <a:schemeClr val="accent1"/>
            </a:solidFill>
            <a:prstDash val="solid"/>
            <a:miter lim="800000"/>
          </a:ln>
          <a:effectLst/>
        </p:spPr>
        <p:txBody>
          <a:bodyPr rtlCol="0" anchor="ctr"/>
          <a:lstStyle/>
          <a:p>
            <a:pPr marR="0" lvl="0" algn="ctr" defTabSz="914400" eaLnBrk="1" fontAlgn="auto" latinLnBrk="0" hangingPunct="1">
              <a:lnSpc>
                <a:spcPct val="100000"/>
              </a:lnSpc>
              <a:spcBef>
                <a:spcPts val="0"/>
              </a:spcBef>
              <a:spcAft>
                <a:spcPts val="1200"/>
              </a:spcAft>
              <a:buClrTx/>
              <a:buSzTx/>
              <a:tabLst/>
              <a:defRPr/>
            </a:pPr>
            <a:r>
              <a:rPr lang="en-US" altLang="zh-TW" kern="0" dirty="0">
                <a:latin typeface="Cambria" panose="02040503050406030204" pitchFamily="18" charset="0"/>
                <a:ea typeface="Microsoft YaHei" panose="020B0503020204020204" pitchFamily="34" charset="-122"/>
              </a:rPr>
              <a:t>Determine which country is the best option to promote LYNK’s product first with the less country’s clinical trials regulations </a:t>
            </a:r>
          </a:p>
        </p:txBody>
      </p:sp>
      <p:sp>
        <p:nvSpPr>
          <p:cNvPr id="16" name="三角形 18">
            <a:extLst>
              <a:ext uri="{FF2B5EF4-FFF2-40B4-BE49-F238E27FC236}">
                <a16:creationId xmlns:a16="http://schemas.microsoft.com/office/drawing/2014/main" id="{D3B9FDB6-B77F-7641-CC59-BE3B966E3755}"/>
              </a:ext>
            </a:extLst>
          </p:cNvPr>
          <p:cNvSpPr/>
          <p:nvPr/>
        </p:nvSpPr>
        <p:spPr>
          <a:xfrm rot="10800000">
            <a:off x="6868681" y="3133383"/>
            <a:ext cx="3755555" cy="509953"/>
          </a:xfrm>
          <a:prstGeom prst="triangle">
            <a:avLst>
              <a:gd name="adj" fmla="val 50280"/>
            </a:avLst>
          </a:prstGeom>
          <a:solidFill>
            <a:schemeClr val="accent1">
              <a:alpha val="37309"/>
            </a:schemeClr>
          </a:solidFill>
          <a:ln>
            <a:solidFill>
              <a:schemeClr val="accent1">
                <a:alpha val="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TW" altLang="en-US" dirty="0"/>
          </a:p>
        </p:txBody>
      </p:sp>
      <p:sp>
        <p:nvSpPr>
          <p:cNvPr id="17" name="文字方塊 16">
            <a:extLst>
              <a:ext uri="{FF2B5EF4-FFF2-40B4-BE49-F238E27FC236}">
                <a16:creationId xmlns:a16="http://schemas.microsoft.com/office/drawing/2014/main" id="{AB067C4E-4687-34FB-4542-06DBF9A3DEE2}"/>
              </a:ext>
            </a:extLst>
          </p:cNvPr>
          <p:cNvSpPr txBox="1"/>
          <p:nvPr/>
        </p:nvSpPr>
        <p:spPr>
          <a:xfrm>
            <a:off x="6571131" y="3014010"/>
            <a:ext cx="5334517" cy="646331"/>
          </a:xfrm>
          <a:prstGeom prst="rect">
            <a:avLst/>
          </a:prstGeom>
          <a:noFill/>
        </p:spPr>
        <p:txBody>
          <a:bodyPr wrap="square" rtlCol="0">
            <a:spAutoFit/>
          </a:bodyPr>
          <a:lstStyle/>
          <a:p>
            <a:r>
              <a:rPr kumimoji="1" lang="en-US" altLang="zh-TW" dirty="0"/>
              <a:t>Uses lists of binary methods in an information system to help conclude results</a:t>
            </a:r>
            <a:endParaRPr kumimoji="1" lang="zh-TW" altLang="en-US" dirty="0"/>
          </a:p>
        </p:txBody>
      </p:sp>
    </p:spTree>
    <p:extLst>
      <p:ext uri="{BB962C8B-B14F-4D97-AF65-F5344CB8AC3E}">
        <p14:creationId xmlns:p14="http://schemas.microsoft.com/office/powerpoint/2010/main" val="4233411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資料庫圖表 9">
            <a:extLst>
              <a:ext uri="{FF2B5EF4-FFF2-40B4-BE49-F238E27FC236}">
                <a16:creationId xmlns:a16="http://schemas.microsoft.com/office/drawing/2014/main" id="{FC8D0E1C-8030-E3D9-06CF-1283516E0AEB}"/>
              </a:ext>
            </a:extLst>
          </p:cNvPr>
          <p:cNvGraphicFramePr/>
          <p:nvPr/>
        </p:nvGraphicFramePr>
        <p:xfrm>
          <a:off x="511295" y="534215"/>
          <a:ext cx="11005065" cy="333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矩形 10">
            <a:extLst>
              <a:ext uri="{FF2B5EF4-FFF2-40B4-BE49-F238E27FC236}">
                <a16:creationId xmlns:a16="http://schemas.microsoft.com/office/drawing/2014/main" id="{E08D54F5-B895-28E3-A630-AA698CF7E6EB}"/>
              </a:ext>
            </a:extLst>
          </p:cNvPr>
          <p:cNvSpPr/>
          <p:nvPr/>
        </p:nvSpPr>
        <p:spPr>
          <a:xfrm>
            <a:off x="126610" y="2901732"/>
            <a:ext cx="3463014" cy="3067732"/>
          </a:xfrm>
          <a:prstGeom prst="rect">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kumimoji="1" lang="en-US" altLang="zh-TW" dirty="0">
                <a:solidFill>
                  <a:srgbClr val="002060"/>
                </a:solidFill>
              </a:rPr>
              <a:t>According to the Global Topical Drug Delivery Market’s Overview Snapshot chart, the growth is owing to aging population and people with chronic diseases – TA is middle-aged people</a:t>
            </a:r>
          </a:p>
          <a:p>
            <a:pPr marL="342900" indent="-342900" algn="ctr">
              <a:buAutoNum type="arabicPeriod"/>
            </a:pPr>
            <a:r>
              <a:rPr kumimoji="1" lang="en-US" altLang="zh-TW" dirty="0">
                <a:solidFill>
                  <a:srgbClr val="002060"/>
                </a:solidFill>
              </a:rPr>
              <a:t>Focus on the specific market niche of medical products with middle-aged people</a:t>
            </a:r>
            <a:endParaRPr kumimoji="1" lang="zh-TW" altLang="en-US" dirty="0">
              <a:solidFill>
                <a:srgbClr val="002060"/>
              </a:solidFill>
            </a:endParaRPr>
          </a:p>
        </p:txBody>
      </p:sp>
      <p:sp>
        <p:nvSpPr>
          <p:cNvPr id="18" name="矩形 17">
            <a:extLst>
              <a:ext uri="{FF2B5EF4-FFF2-40B4-BE49-F238E27FC236}">
                <a16:creationId xmlns:a16="http://schemas.microsoft.com/office/drawing/2014/main" id="{6E921F98-E074-3DB7-8549-C5E2A674A5CD}"/>
              </a:ext>
            </a:extLst>
          </p:cNvPr>
          <p:cNvSpPr/>
          <p:nvPr/>
        </p:nvSpPr>
        <p:spPr>
          <a:xfrm>
            <a:off x="3709384" y="2901732"/>
            <a:ext cx="1854573" cy="3067732"/>
          </a:xfrm>
          <a:prstGeom prst="rect">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a:solidFill>
                  <a:srgbClr val="002060"/>
                </a:solidFill>
              </a:rPr>
              <a:t>Collection of First hand and second hand data</a:t>
            </a:r>
          </a:p>
          <a:p>
            <a:pPr algn="ctr"/>
            <a:r>
              <a:rPr kumimoji="1" lang="en-US" altLang="zh-TW" dirty="0">
                <a:solidFill>
                  <a:srgbClr val="002060"/>
                </a:solidFill>
              </a:rPr>
              <a:t>=&gt;</a:t>
            </a:r>
          </a:p>
          <a:p>
            <a:pPr algn="ctr"/>
            <a:r>
              <a:rPr kumimoji="1" lang="en-US" altLang="zh-TW" dirty="0">
                <a:solidFill>
                  <a:srgbClr val="002060"/>
                </a:solidFill>
              </a:rPr>
              <a:t>Online surveys or offline surveys</a:t>
            </a:r>
            <a:endParaRPr kumimoji="1" lang="zh-TW" altLang="en-US" dirty="0">
              <a:solidFill>
                <a:srgbClr val="002060"/>
              </a:solidFill>
            </a:endParaRPr>
          </a:p>
        </p:txBody>
      </p:sp>
      <p:sp>
        <p:nvSpPr>
          <p:cNvPr id="19" name="矩形 18">
            <a:extLst>
              <a:ext uri="{FF2B5EF4-FFF2-40B4-BE49-F238E27FC236}">
                <a16:creationId xmlns:a16="http://schemas.microsoft.com/office/drawing/2014/main" id="{3A9C1E64-D663-4E3E-4E70-FC739445A075}"/>
              </a:ext>
            </a:extLst>
          </p:cNvPr>
          <p:cNvSpPr/>
          <p:nvPr/>
        </p:nvSpPr>
        <p:spPr>
          <a:xfrm>
            <a:off x="5849924" y="2901732"/>
            <a:ext cx="2140525" cy="3067732"/>
          </a:xfrm>
          <a:prstGeom prst="rect">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a:solidFill>
                  <a:srgbClr val="002060"/>
                </a:solidFill>
              </a:rPr>
              <a:t>The data includes data cleaning and data modification</a:t>
            </a:r>
          </a:p>
          <a:p>
            <a:pPr algn="ctr"/>
            <a:r>
              <a:rPr kumimoji="1" lang="en-US" altLang="zh-TW" dirty="0">
                <a:solidFill>
                  <a:srgbClr val="002060"/>
                </a:solidFill>
              </a:rPr>
              <a:t>=&gt;</a:t>
            </a:r>
          </a:p>
          <a:p>
            <a:pPr algn="ctr"/>
            <a:r>
              <a:rPr kumimoji="1" lang="en-US" altLang="zh-TW" dirty="0">
                <a:solidFill>
                  <a:srgbClr val="002060"/>
                </a:solidFill>
              </a:rPr>
              <a:t>Delete duplication data, falsely input data</a:t>
            </a:r>
            <a:endParaRPr kumimoji="1" lang="zh-TW" altLang="en-US" dirty="0">
              <a:solidFill>
                <a:srgbClr val="002060"/>
              </a:solidFill>
            </a:endParaRPr>
          </a:p>
        </p:txBody>
      </p:sp>
      <p:sp>
        <p:nvSpPr>
          <p:cNvPr id="20" name="矩形 19">
            <a:extLst>
              <a:ext uri="{FF2B5EF4-FFF2-40B4-BE49-F238E27FC236}">
                <a16:creationId xmlns:a16="http://schemas.microsoft.com/office/drawing/2014/main" id="{C15CB299-E840-8F6B-F4C0-0DA2A51B6189}"/>
              </a:ext>
            </a:extLst>
          </p:cNvPr>
          <p:cNvSpPr/>
          <p:nvPr/>
        </p:nvSpPr>
        <p:spPr>
          <a:xfrm>
            <a:off x="8046030" y="2901732"/>
            <a:ext cx="3896751" cy="3067732"/>
          </a:xfrm>
          <a:prstGeom prst="rect">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kumimoji="1" lang="en-US" altLang="zh-TW" dirty="0">
                <a:solidFill>
                  <a:srgbClr val="002060"/>
                </a:solidFill>
              </a:rPr>
              <a:t>SEO (Search Engine Optimization): </a:t>
            </a:r>
            <a:r>
              <a:rPr kumimoji="1" lang="en" altLang="zh-TW" dirty="0">
                <a:solidFill>
                  <a:srgbClr val="002060"/>
                </a:solidFill>
              </a:rPr>
              <a:t>the process of improving your site to increase its visibility when people search for products or services in order to capture the data when customers in different countries access</a:t>
            </a:r>
          </a:p>
          <a:p>
            <a:pPr marL="342900" indent="-342900" algn="ctr">
              <a:buAutoNum type="arabicPeriod"/>
            </a:pPr>
            <a:r>
              <a:rPr kumimoji="1" lang="en" altLang="zh-TW" dirty="0">
                <a:solidFill>
                  <a:srgbClr val="002060"/>
                </a:solidFill>
              </a:rPr>
              <a:t>Integrate with companies that provide CRM services</a:t>
            </a:r>
          </a:p>
        </p:txBody>
      </p:sp>
      <p:sp>
        <p:nvSpPr>
          <p:cNvPr id="21" name="標題 1">
            <a:extLst>
              <a:ext uri="{FF2B5EF4-FFF2-40B4-BE49-F238E27FC236}">
                <a16:creationId xmlns:a16="http://schemas.microsoft.com/office/drawing/2014/main" id="{E0EAEE5E-07D4-8A6A-1F7B-CEF7F7CCEC89}"/>
              </a:ext>
            </a:extLst>
          </p:cNvPr>
          <p:cNvSpPr>
            <a:spLocks noGrp="1"/>
          </p:cNvSpPr>
          <p:nvPr>
            <p:ph type="title"/>
          </p:nvPr>
        </p:nvSpPr>
        <p:spPr>
          <a:xfrm>
            <a:off x="675640" y="52766"/>
            <a:ext cx="10515600" cy="1325563"/>
          </a:xfrm>
        </p:spPr>
        <p:txBody>
          <a:bodyPr>
            <a:normAutofit/>
          </a:bodyPr>
          <a:lstStyle/>
          <a:p>
            <a:r>
              <a:rPr lang="en-US" altLang="zh-TW" sz="2800" dirty="0">
                <a:solidFill>
                  <a:srgbClr val="000000"/>
                </a:solidFill>
                <a:latin typeface="Cambria" panose="02040503050406030204" pitchFamily="18" charset="0"/>
              </a:rPr>
              <a:t>How does the marketing information system work ? </a:t>
            </a:r>
            <a:endParaRPr lang="zh-TW" altLang="en-US" sz="2800" dirty="0"/>
          </a:p>
        </p:txBody>
      </p:sp>
    </p:spTree>
    <p:extLst>
      <p:ext uri="{BB962C8B-B14F-4D97-AF65-F5344CB8AC3E}">
        <p14:creationId xmlns:p14="http://schemas.microsoft.com/office/powerpoint/2010/main" val="214874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橢圓 47">
            <a:extLst>
              <a:ext uri="{FF2B5EF4-FFF2-40B4-BE49-F238E27FC236}">
                <a16:creationId xmlns:a16="http://schemas.microsoft.com/office/drawing/2014/main" id="{2CD4B22E-0E41-AE63-27DE-7A9E20767ECA}"/>
              </a:ext>
            </a:extLst>
          </p:cNvPr>
          <p:cNvSpPr/>
          <p:nvPr/>
        </p:nvSpPr>
        <p:spPr>
          <a:xfrm>
            <a:off x="895276" y="2230531"/>
            <a:ext cx="1909139" cy="1806843"/>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675640" y="52766"/>
            <a:ext cx="10515600" cy="1325563"/>
          </a:xfrm>
        </p:spPr>
        <p:txBody>
          <a:bodyPr>
            <a:normAutofit/>
          </a:bodyPr>
          <a:lstStyle/>
          <a:p>
            <a:r>
              <a:rPr lang="en-US" altLang="zh-TW" sz="3200" dirty="0">
                <a:solidFill>
                  <a:srgbClr val="000000"/>
                </a:solidFill>
                <a:latin typeface="Cambria" panose="02040503050406030204" pitchFamily="18" charset="0"/>
                <a:ea typeface="Cambria" panose="02040503050406030204" pitchFamily="18" charset="0"/>
              </a:rPr>
              <a:t>Team Members</a:t>
            </a:r>
            <a:endParaRPr lang="zh-TW" altLang="en-US" sz="3200" dirty="0">
              <a:solidFill>
                <a:srgbClr val="000000"/>
              </a:solidFill>
              <a:latin typeface="Cambria" panose="02040503050406030204" pitchFamily="18" charset="0"/>
            </a:endParaRPr>
          </a:p>
        </p:txBody>
      </p:sp>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5" name="內容版面配置區 44">
            <a:extLst>
              <a:ext uri="{FF2B5EF4-FFF2-40B4-BE49-F238E27FC236}">
                <a16:creationId xmlns:a16="http://schemas.microsoft.com/office/drawing/2014/main" id="{3168E6FF-B38C-B2AF-88C3-6E67147DBAA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002115" y="2286220"/>
            <a:ext cx="1695462" cy="1695462"/>
          </a:xfrm>
          <a:prstGeom prst="ellipse">
            <a:avLst/>
          </a:prstGeom>
        </p:spPr>
      </p:pic>
      <p:sp>
        <p:nvSpPr>
          <p:cNvPr id="49" name="橢圓 48">
            <a:extLst>
              <a:ext uri="{FF2B5EF4-FFF2-40B4-BE49-F238E27FC236}">
                <a16:creationId xmlns:a16="http://schemas.microsoft.com/office/drawing/2014/main" id="{C09604BF-061F-75B4-2624-5C0C4C52337D}"/>
              </a:ext>
            </a:extLst>
          </p:cNvPr>
          <p:cNvSpPr/>
          <p:nvPr/>
        </p:nvSpPr>
        <p:spPr>
          <a:xfrm>
            <a:off x="3726421" y="2204100"/>
            <a:ext cx="1909139" cy="1806843"/>
          </a:xfrm>
          <a:prstGeom prst="ellipse">
            <a:avLst/>
          </a:prstGeom>
          <a:blipFill>
            <a:blip r:embed="rId3"/>
            <a:stretch>
              <a:fillRect/>
            </a:stretch>
          </a:blipFill>
          <a:ln w="63500">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0" name="橢圓 49">
            <a:extLst>
              <a:ext uri="{FF2B5EF4-FFF2-40B4-BE49-F238E27FC236}">
                <a16:creationId xmlns:a16="http://schemas.microsoft.com/office/drawing/2014/main" id="{D60A0451-E956-ED7F-287F-769C57CBCAA1}"/>
              </a:ext>
            </a:extLst>
          </p:cNvPr>
          <p:cNvSpPr/>
          <p:nvPr/>
        </p:nvSpPr>
        <p:spPr>
          <a:xfrm>
            <a:off x="6556816" y="2240539"/>
            <a:ext cx="1909139" cy="1806843"/>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橢圓 50">
            <a:extLst>
              <a:ext uri="{FF2B5EF4-FFF2-40B4-BE49-F238E27FC236}">
                <a16:creationId xmlns:a16="http://schemas.microsoft.com/office/drawing/2014/main" id="{0E3F21A1-2B21-3B0E-82D9-EBF579A360D7}"/>
              </a:ext>
            </a:extLst>
          </p:cNvPr>
          <p:cNvSpPr/>
          <p:nvPr/>
        </p:nvSpPr>
        <p:spPr>
          <a:xfrm>
            <a:off x="9387586" y="2230530"/>
            <a:ext cx="1909139" cy="1806843"/>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7" name="圖片 46">
            <a:extLst>
              <a:ext uri="{FF2B5EF4-FFF2-40B4-BE49-F238E27FC236}">
                <a16:creationId xmlns:a16="http://schemas.microsoft.com/office/drawing/2014/main" id="{982489A9-5FEB-4CAE-F96C-52FD9AFDCEEE}"/>
              </a:ext>
            </a:extLst>
          </p:cNvPr>
          <p:cNvPicPr>
            <a:picLocks noChangeAspect="1"/>
          </p:cNvPicPr>
          <p:nvPr/>
        </p:nvPicPr>
        <p:blipFill rotWithShape="1">
          <a:blip r:embed="rId4">
            <a:extLst>
              <a:ext uri="{28A0092B-C50C-407E-A947-70E740481C1C}">
                <a14:useLocalDpi xmlns:a14="http://schemas.microsoft.com/office/drawing/2010/main" val="0"/>
              </a:ext>
            </a:extLst>
          </a:blip>
          <a:srcRect l="14893" t="14446" r="16448" b="37086"/>
          <a:stretch/>
        </p:blipFill>
        <p:spPr>
          <a:xfrm>
            <a:off x="9420134" y="2274890"/>
            <a:ext cx="1844040" cy="1736053"/>
          </a:xfrm>
          <a:prstGeom prst="ellipse">
            <a:avLst/>
          </a:prstGeom>
        </p:spPr>
      </p:pic>
      <p:pic>
        <p:nvPicPr>
          <p:cNvPr id="39" name="圖片 38">
            <a:extLst>
              <a:ext uri="{FF2B5EF4-FFF2-40B4-BE49-F238E27FC236}">
                <a16:creationId xmlns:a16="http://schemas.microsoft.com/office/drawing/2014/main" id="{6E6C92AB-2413-B254-39AE-08FB21AA9079}"/>
              </a:ext>
            </a:extLst>
          </p:cNvPr>
          <p:cNvPicPr>
            <a:picLocks noChangeAspect="1"/>
          </p:cNvPicPr>
          <p:nvPr/>
        </p:nvPicPr>
        <p:blipFill rotWithShape="1">
          <a:blip r:embed="rId5">
            <a:extLst>
              <a:ext uri="{28A0092B-C50C-407E-A947-70E740481C1C}">
                <a14:useLocalDpi xmlns:a14="http://schemas.microsoft.com/office/drawing/2010/main" val="0"/>
              </a:ext>
            </a:extLst>
          </a:blip>
          <a:srcRect l="1659" t="6465" r="10024" b="30417"/>
          <a:stretch/>
        </p:blipFill>
        <p:spPr>
          <a:xfrm>
            <a:off x="6593174" y="2274890"/>
            <a:ext cx="1836420" cy="1750695"/>
          </a:xfrm>
          <a:prstGeom prst="ellipse">
            <a:avLst/>
          </a:prstGeom>
        </p:spPr>
      </p:pic>
      <p:sp>
        <p:nvSpPr>
          <p:cNvPr id="52" name="文字方塊 51">
            <a:extLst>
              <a:ext uri="{FF2B5EF4-FFF2-40B4-BE49-F238E27FC236}">
                <a16:creationId xmlns:a16="http://schemas.microsoft.com/office/drawing/2014/main" id="{5DF42015-9ADA-F8E6-52D6-35DA9ACBAE91}"/>
              </a:ext>
            </a:extLst>
          </p:cNvPr>
          <p:cNvSpPr txBox="1"/>
          <p:nvPr/>
        </p:nvSpPr>
        <p:spPr>
          <a:xfrm>
            <a:off x="1084739" y="4191652"/>
            <a:ext cx="1545336" cy="430887"/>
          </a:xfrm>
          <a:prstGeom prst="rect">
            <a:avLst/>
          </a:prstGeom>
          <a:noFill/>
        </p:spPr>
        <p:txBody>
          <a:bodyPr wrap="square" rtlCol="0">
            <a:spAutoFit/>
          </a:bodyPr>
          <a:lstStyle/>
          <a:p>
            <a:r>
              <a:rPr lang="en-US" altLang="zh-TW" sz="2200" dirty="0">
                <a:solidFill>
                  <a:srgbClr val="000000"/>
                </a:solidFill>
                <a:latin typeface="Cambria" panose="02040503050406030204" pitchFamily="18" charset="0"/>
                <a:ea typeface="Cambria" panose="02040503050406030204" pitchFamily="18" charset="0"/>
              </a:rPr>
              <a:t>Hanna Hsu</a:t>
            </a:r>
            <a:endParaRPr lang="zh-TW" altLang="en-US" sz="2200" dirty="0">
              <a:solidFill>
                <a:srgbClr val="000000"/>
              </a:solidFill>
              <a:latin typeface="Cambria" panose="02040503050406030204" pitchFamily="18" charset="0"/>
            </a:endParaRPr>
          </a:p>
        </p:txBody>
      </p:sp>
      <p:sp>
        <p:nvSpPr>
          <p:cNvPr id="53" name="文字方塊 52">
            <a:extLst>
              <a:ext uri="{FF2B5EF4-FFF2-40B4-BE49-F238E27FC236}">
                <a16:creationId xmlns:a16="http://schemas.microsoft.com/office/drawing/2014/main" id="{2D0E81A4-A7CC-BDDB-C9F8-00E3C5C3D1F9}"/>
              </a:ext>
            </a:extLst>
          </p:cNvPr>
          <p:cNvSpPr txBox="1"/>
          <p:nvPr/>
        </p:nvSpPr>
        <p:spPr>
          <a:xfrm>
            <a:off x="1077176" y="4601218"/>
            <a:ext cx="1545336" cy="1077218"/>
          </a:xfrm>
          <a:prstGeom prst="rect">
            <a:avLst/>
          </a:prstGeom>
          <a:noFill/>
        </p:spPr>
        <p:txBody>
          <a:bodyPr wrap="square" rtlCol="0">
            <a:spAutoFit/>
          </a:bodyPr>
          <a:lstStyle/>
          <a:p>
            <a:pPr algn="ctr"/>
            <a:r>
              <a:rPr lang="en-US" altLang="zh-TW" sz="1600" dirty="0">
                <a:solidFill>
                  <a:srgbClr val="000000"/>
                </a:solidFill>
                <a:latin typeface="Cambria" panose="02040503050406030204" pitchFamily="18" charset="0"/>
                <a:ea typeface="Cambria" panose="02040503050406030204" pitchFamily="18" charset="0"/>
              </a:rPr>
              <a:t>Sophomore in </a:t>
            </a:r>
          </a:p>
          <a:p>
            <a:pPr algn="ctr"/>
            <a:r>
              <a:rPr lang="en-US" altLang="zh-TW" sz="1600" dirty="0">
                <a:solidFill>
                  <a:srgbClr val="000000"/>
                </a:solidFill>
                <a:latin typeface="Cambria" panose="02040503050406030204" pitchFamily="18" charset="0"/>
                <a:ea typeface="Cambria" panose="02040503050406030204" pitchFamily="18" charset="0"/>
              </a:rPr>
              <a:t>Management Information Systems</a:t>
            </a:r>
            <a:endParaRPr lang="zh-TW" altLang="en-US" sz="1600" dirty="0">
              <a:solidFill>
                <a:srgbClr val="000000"/>
              </a:solidFill>
              <a:latin typeface="Cambria" panose="02040503050406030204" pitchFamily="18" charset="0"/>
            </a:endParaRPr>
          </a:p>
        </p:txBody>
      </p:sp>
      <p:sp>
        <p:nvSpPr>
          <p:cNvPr id="54" name="文字方塊 53">
            <a:extLst>
              <a:ext uri="{FF2B5EF4-FFF2-40B4-BE49-F238E27FC236}">
                <a16:creationId xmlns:a16="http://schemas.microsoft.com/office/drawing/2014/main" id="{8BF51B5A-D964-64C0-AAD6-4F950EE0D716}"/>
              </a:ext>
            </a:extLst>
          </p:cNvPr>
          <p:cNvSpPr txBox="1"/>
          <p:nvPr/>
        </p:nvSpPr>
        <p:spPr>
          <a:xfrm>
            <a:off x="4045460" y="4191652"/>
            <a:ext cx="1395207" cy="430887"/>
          </a:xfrm>
          <a:prstGeom prst="rect">
            <a:avLst/>
          </a:prstGeom>
          <a:noFill/>
        </p:spPr>
        <p:txBody>
          <a:bodyPr wrap="square" rtlCol="0">
            <a:spAutoFit/>
          </a:bodyPr>
          <a:lstStyle/>
          <a:p>
            <a:r>
              <a:rPr lang="en-US" altLang="zh-TW" sz="2200" dirty="0">
                <a:solidFill>
                  <a:srgbClr val="000000"/>
                </a:solidFill>
                <a:latin typeface="Cambria" panose="02040503050406030204" pitchFamily="18" charset="0"/>
                <a:ea typeface="Cambria" panose="02040503050406030204" pitchFamily="18" charset="0"/>
              </a:rPr>
              <a:t>Daniel Lu</a:t>
            </a:r>
            <a:endParaRPr lang="zh-TW" altLang="en-US" sz="2200" dirty="0">
              <a:solidFill>
                <a:srgbClr val="000000"/>
              </a:solidFill>
              <a:latin typeface="Cambria" panose="02040503050406030204" pitchFamily="18" charset="0"/>
            </a:endParaRPr>
          </a:p>
        </p:txBody>
      </p:sp>
      <p:sp>
        <p:nvSpPr>
          <p:cNvPr id="55" name="文字方塊 54">
            <a:extLst>
              <a:ext uri="{FF2B5EF4-FFF2-40B4-BE49-F238E27FC236}">
                <a16:creationId xmlns:a16="http://schemas.microsoft.com/office/drawing/2014/main" id="{67F83A4E-7B1D-2D6D-10C7-E288767A23DF}"/>
              </a:ext>
            </a:extLst>
          </p:cNvPr>
          <p:cNvSpPr txBox="1"/>
          <p:nvPr/>
        </p:nvSpPr>
        <p:spPr>
          <a:xfrm>
            <a:off x="3907946" y="4603124"/>
            <a:ext cx="1545336" cy="1077218"/>
          </a:xfrm>
          <a:prstGeom prst="rect">
            <a:avLst/>
          </a:prstGeom>
          <a:noFill/>
        </p:spPr>
        <p:txBody>
          <a:bodyPr wrap="square" rtlCol="0">
            <a:spAutoFit/>
          </a:bodyPr>
          <a:lstStyle/>
          <a:p>
            <a:pPr algn="ctr"/>
            <a:r>
              <a:rPr lang="en-US" altLang="zh-TW" sz="1600" dirty="0">
                <a:solidFill>
                  <a:srgbClr val="000000"/>
                </a:solidFill>
                <a:latin typeface="Cambria" panose="02040503050406030204" pitchFamily="18" charset="0"/>
                <a:ea typeface="Cambria" panose="02040503050406030204" pitchFamily="18" charset="0"/>
              </a:rPr>
              <a:t>Sophomore in </a:t>
            </a:r>
          </a:p>
          <a:p>
            <a:pPr algn="ctr"/>
            <a:r>
              <a:rPr lang="en-US" altLang="zh-TW" sz="1600" dirty="0">
                <a:solidFill>
                  <a:srgbClr val="000000"/>
                </a:solidFill>
                <a:latin typeface="Cambria" panose="02040503050406030204" pitchFamily="18" charset="0"/>
                <a:ea typeface="Cambria" panose="02040503050406030204" pitchFamily="18" charset="0"/>
              </a:rPr>
              <a:t>Management Information Systems</a:t>
            </a:r>
            <a:endParaRPr lang="zh-TW" altLang="en-US" sz="1600" dirty="0">
              <a:solidFill>
                <a:srgbClr val="000000"/>
              </a:solidFill>
              <a:latin typeface="Cambria" panose="02040503050406030204" pitchFamily="18" charset="0"/>
            </a:endParaRPr>
          </a:p>
        </p:txBody>
      </p:sp>
      <p:sp>
        <p:nvSpPr>
          <p:cNvPr id="56" name="文字方塊 55">
            <a:extLst>
              <a:ext uri="{FF2B5EF4-FFF2-40B4-BE49-F238E27FC236}">
                <a16:creationId xmlns:a16="http://schemas.microsoft.com/office/drawing/2014/main" id="{C21842B5-74BC-6497-DCCC-9AAF6D988EDB}"/>
              </a:ext>
            </a:extLst>
          </p:cNvPr>
          <p:cNvSpPr txBox="1"/>
          <p:nvPr/>
        </p:nvSpPr>
        <p:spPr>
          <a:xfrm>
            <a:off x="6815041" y="4191652"/>
            <a:ext cx="1407819" cy="430887"/>
          </a:xfrm>
          <a:prstGeom prst="rect">
            <a:avLst/>
          </a:prstGeom>
          <a:noFill/>
        </p:spPr>
        <p:txBody>
          <a:bodyPr wrap="square" rtlCol="0">
            <a:spAutoFit/>
          </a:bodyPr>
          <a:lstStyle/>
          <a:p>
            <a:r>
              <a:rPr lang="en-US" altLang="zh-TW" sz="2200" dirty="0">
                <a:solidFill>
                  <a:srgbClr val="000000"/>
                </a:solidFill>
                <a:latin typeface="Cambria" panose="02040503050406030204" pitchFamily="18" charset="0"/>
                <a:ea typeface="Cambria" panose="02040503050406030204" pitchFamily="18" charset="0"/>
              </a:rPr>
              <a:t>Candy Lin</a:t>
            </a:r>
            <a:endParaRPr lang="zh-TW" altLang="en-US" sz="2200" dirty="0">
              <a:solidFill>
                <a:srgbClr val="000000"/>
              </a:solidFill>
              <a:latin typeface="Cambria" panose="02040503050406030204" pitchFamily="18" charset="0"/>
            </a:endParaRPr>
          </a:p>
        </p:txBody>
      </p:sp>
      <p:sp>
        <p:nvSpPr>
          <p:cNvPr id="58" name="文字方塊 57">
            <a:extLst>
              <a:ext uri="{FF2B5EF4-FFF2-40B4-BE49-F238E27FC236}">
                <a16:creationId xmlns:a16="http://schemas.microsoft.com/office/drawing/2014/main" id="{12380526-9188-A354-E992-356395D3A4B4}"/>
              </a:ext>
            </a:extLst>
          </p:cNvPr>
          <p:cNvSpPr txBox="1"/>
          <p:nvPr/>
        </p:nvSpPr>
        <p:spPr>
          <a:xfrm>
            <a:off x="9515365" y="4160875"/>
            <a:ext cx="1653578" cy="430887"/>
          </a:xfrm>
          <a:prstGeom prst="rect">
            <a:avLst/>
          </a:prstGeom>
          <a:noFill/>
        </p:spPr>
        <p:txBody>
          <a:bodyPr wrap="square" rtlCol="0">
            <a:spAutoFit/>
          </a:bodyPr>
          <a:lstStyle/>
          <a:p>
            <a:r>
              <a:rPr lang="en-US" altLang="zh-TW" sz="2200" dirty="0">
                <a:solidFill>
                  <a:srgbClr val="000000"/>
                </a:solidFill>
                <a:latin typeface="Cambria" panose="02040503050406030204" pitchFamily="18" charset="0"/>
                <a:ea typeface="Cambria" panose="02040503050406030204" pitchFamily="18" charset="0"/>
              </a:rPr>
              <a:t>Willis Hsiao</a:t>
            </a:r>
            <a:endParaRPr lang="zh-TW" altLang="en-US" sz="2200" dirty="0">
              <a:solidFill>
                <a:srgbClr val="000000"/>
              </a:solidFill>
              <a:latin typeface="Cambria" panose="02040503050406030204" pitchFamily="18" charset="0"/>
            </a:endParaRPr>
          </a:p>
        </p:txBody>
      </p:sp>
      <p:sp>
        <p:nvSpPr>
          <p:cNvPr id="59" name="文字方塊 58">
            <a:extLst>
              <a:ext uri="{FF2B5EF4-FFF2-40B4-BE49-F238E27FC236}">
                <a16:creationId xmlns:a16="http://schemas.microsoft.com/office/drawing/2014/main" id="{98046115-71B1-017B-28FC-ADF915D006FB}"/>
              </a:ext>
            </a:extLst>
          </p:cNvPr>
          <p:cNvSpPr txBox="1"/>
          <p:nvPr/>
        </p:nvSpPr>
        <p:spPr>
          <a:xfrm>
            <a:off x="6738716" y="4601218"/>
            <a:ext cx="1545336" cy="830997"/>
          </a:xfrm>
          <a:prstGeom prst="rect">
            <a:avLst/>
          </a:prstGeom>
          <a:noFill/>
        </p:spPr>
        <p:txBody>
          <a:bodyPr wrap="square" rtlCol="0">
            <a:spAutoFit/>
          </a:bodyPr>
          <a:lstStyle/>
          <a:p>
            <a:pPr algn="ctr"/>
            <a:r>
              <a:rPr lang="en-US" altLang="zh-TW" sz="1600" dirty="0">
                <a:solidFill>
                  <a:srgbClr val="000000"/>
                </a:solidFill>
                <a:latin typeface="Cambria" panose="02040503050406030204" pitchFamily="18" charset="0"/>
                <a:ea typeface="Cambria" panose="02040503050406030204" pitchFamily="18" charset="0"/>
              </a:rPr>
              <a:t>Sophomore in </a:t>
            </a:r>
          </a:p>
          <a:p>
            <a:pPr algn="ctr"/>
            <a:r>
              <a:rPr lang="en-US" altLang="zh-TW" sz="1600" dirty="0">
                <a:solidFill>
                  <a:srgbClr val="000000"/>
                </a:solidFill>
                <a:latin typeface="Cambria" panose="02040503050406030204" pitchFamily="18" charset="0"/>
                <a:ea typeface="Cambria" panose="02040503050406030204" pitchFamily="18" charset="0"/>
              </a:rPr>
              <a:t>Money and Banking</a:t>
            </a:r>
            <a:endParaRPr lang="zh-TW" altLang="en-US" sz="1600" dirty="0">
              <a:solidFill>
                <a:srgbClr val="000000"/>
              </a:solidFill>
              <a:latin typeface="Cambria" panose="02040503050406030204" pitchFamily="18" charset="0"/>
            </a:endParaRPr>
          </a:p>
        </p:txBody>
      </p:sp>
      <p:sp>
        <p:nvSpPr>
          <p:cNvPr id="60" name="文字方塊 59">
            <a:extLst>
              <a:ext uri="{FF2B5EF4-FFF2-40B4-BE49-F238E27FC236}">
                <a16:creationId xmlns:a16="http://schemas.microsoft.com/office/drawing/2014/main" id="{B719EA13-B641-B608-240F-6DF1BEEBE4CA}"/>
              </a:ext>
            </a:extLst>
          </p:cNvPr>
          <p:cNvSpPr txBox="1"/>
          <p:nvPr/>
        </p:nvSpPr>
        <p:spPr>
          <a:xfrm>
            <a:off x="9569486" y="4591762"/>
            <a:ext cx="1545336" cy="584775"/>
          </a:xfrm>
          <a:prstGeom prst="rect">
            <a:avLst/>
          </a:prstGeom>
          <a:noFill/>
        </p:spPr>
        <p:txBody>
          <a:bodyPr wrap="square" rtlCol="0">
            <a:spAutoFit/>
          </a:bodyPr>
          <a:lstStyle/>
          <a:p>
            <a:pPr algn="ctr"/>
            <a:r>
              <a:rPr lang="en-US" altLang="zh-TW" sz="1600" dirty="0">
                <a:solidFill>
                  <a:srgbClr val="000000"/>
                </a:solidFill>
                <a:latin typeface="Cambria" panose="02040503050406030204" pitchFamily="18" charset="0"/>
                <a:ea typeface="Cambria" panose="02040503050406030204" pitchFamily="18" charset="0"/>
              </a:rPr>
              <a:t>Sophomore in Public Finance</a:t>
            </a:r>
          </a:p>
        </p:txBody>
      </p:sp>
      <p:sp>
        <p:nvSpPr>
          <p:cNvPr id="63" name="投影片編號版面配置區 62">
            <a:extLst>
              <a:ext uri="{FF2B5EF4-FFF2-40B4-BE49-F238E27FC236}">
                <a16:creationId xmlns:a16="http://schemas.microsoft.com/office/drawing/2014/main" id="{4A88BD11-4F06-3751-79F2-010B7DB4FAC5}"/>
              </a:ext>
            </a:extLst>
          </p:cNvPr>
          <p:cNvSpPr>
            <a:spLocks noGrp="1"/>
          </p:cNvSpPr>
          <p:nvPr>
            <p:ph type="sldNum" sz="quarter" idx="12"/>
          </p:nvPr>
        </p:nvSpPr>
        <p:spPr/>
        <p:txBody>
          <a:bodyPr/>
          <a:lstStyle/>
          <a:p>
            <a:fld id="{01CECC69-4B87-4380-8A7C-1D86C22803D9}" type="slidenum">
              <a:rPr lang="zh-TW" altLang="en-US" smtClean="0">
                <a:solidFill>
                  <a:schemeClr val="tx1"/>
                </a:solidFill>
              </a:rPr>
              <a:t>2</a:t>
            </a:fld>
            <a:endParaRPr lang="zh-TW" altLang="en-US" dirty="0">
              <a:solidFill>
                <a:schemeClr val="tx1"/>
              </a:solidFill>
            </a:endParaRPr>
          </a:p>
        </p:txBody>
      </p:sp>
      <p:sp>
        <p:nvSpPr>
          <p:cNvPr id="3" name="橢圓 2">
            <a:extLst>
              <a:ext uri="{FF2B5EF4-FFF2-40B4-BE49-F238E27FC236}">
                <a16:creationId xmlns:a16="http://schemas.microsoft.com/office/drawing/2014/main" id="{6FD0191C-40B8-51BF-3D2A-23D851DB1ABB}"/>
              </a:ext>
            </a:extLst>
          </p:cNvPr>
          <p:cNvSpPr/>
          <p:nvPr/>
        </p:nvSpPr>
        <p:spPr>
          <a:xfrm>
            <a:off x="3726046" y="2204099"/>
            <a:ext cx="1909139" cy="1806843"/>
          </a:xfrm>
          <a:prstGeom prst="ellips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a:extLst>
              <a:ext uri="{FF2B5EF4-FFF2-40B4-BE49-F238E27FC236}">
                <a16:creationId xmlns:a16="http://schemas.microsoft.com/office/drawing/2014/main" id="{3A758EF2-2F02-4715-B808-9BE66BC31E68}"/>
              </a:ext>
            </a:extLst>
          </p:cNvPr>
          <p:cNvPicPr>
            <a:picLocks noChangeAspect="1"/>
          </p:cNvPicPr>
          <p:nvPr/>
        </p:nvPicPr>
        <p:blipFill rotWithShape="1">
          <a:blip r:embed="rId6">
            <a:extLst>
              <a:ext uri="{28A0092B-C50C-407E-A947-70E740481C1C}">
                <a14:useLocalDpi xmlns:a14="http://schemas.microsoft.com/office/drawing/2010/main" val="0"/>
              </a:ext>
            </a:extLst>
          </a:blip>
          <a:srcRect b="19698"/>
          <a:stretch/>
        </p:blipFill>
        <p:spPr>
          <a:xfrm>
            <a:off x="10182994" y="394208"/>
            <a:ext cx="1639377" cy="641976"/>
          </a:xfrm>
          <a:prstGeom prst="rect">
            <a:avLst/>
          </a:prstGeom>
        </p:spPr>
      </p:pic>
    </p:spTree>
    <p:extLst>
      <p:ext uri="{BB962C8B-B14F-4D97-AF65-F5344CB8AC3E}">
        <p14:creationId xmlns:p14="http://schemas.microsoft.com/office/powerpoint/2010/main" val="3346560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9DE45EDC-D195-446B-2E6B-38318AE5F138}"/>
              </a:ext>
            </a:extLst>
          </p:cNvPr>
          <p:cNvSpPr txBox="1">
            <a:spLocks/>
          </p:cNvSpPr>
          <p:nvPr/>
        </p:nvSpPr>
        <p:spPr>
          <a:xfrm>
            <a:off x="511295" y="39682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800" dirty="0">
                <a:solidFill>
                  <a:srgbClr val="000000"/>
                </a:solidFill>
                <a:latin typeface="Cambria" panose="02040503050406030204" pitchFamily="18" charset="0"/>
              </a:rPr>
              <a:t>How does the </a:t>
            </a:r>
            <a:r>
              <a:rPr lang="en" altLang="zh-TW" sz="2800" dirty="0">
                <a:solidFill>
                  <a:srgbClr val="000000"/>
                </a:solidFill>
                <a:latin typeface="Cambria" panose="02040503050406030204" pitchFamily="18" charset="0"/>
              </a:rPr>
              <a:t>Clinical Trials Expert System (CNES) work?</a:t>
            </a:r>
            <a:br>
              <a:rPr lang="en" altLang="zh-TW" sz="2800" dirty="0">
                <a:solidFill>
                  <a:srgbClr val="000000"/>
                </a:solidFill>
                <a:latin typeface="Cambria" panose="02040503050406030204" pitchFamily="18" charset="0"/>
              </a:rPr>
            </a:br>
            <a:endParaRPr lang="zh-TW" altLang="en-US" sz="2800" dirty="0">
              <a:solidFill>
                <a:srgbClr val="000000"/>
              </a:solidFill>
              <a:latin typeface="Cambria" panose="02040503050406030204" pitchFamily="18" charset="0"/>
            </a:endParaRPr>
          </a:p>
        </p:txBody>
      </p:sp>
      <p:grpSp>
        <p:nvGrpSpPr>
          <p:cNvPr id="5" name="群組 4">
            <a:extLst>
              <a:ext uri="{FF2B5EF4-FFF2-40B4-BE49-F238E27FC236}">
                <a16:creationId xmlns:a16="http://schemas.microsoft.com/office/drawing/2014/main" id="{0AD1DA43-C881-38A9-E14E-75CA061C7E19}"/>
              </a:ext>
            </a:extLst>
          </p:cNvPr>
          <p:cNvGrpSpPr/>
          <p:nvPr/>
        </p:nvGrpSpPr>
        <p:grpSpPr>
          <a:xfrm>
            <a:off x="433753" y="1431926"/>
            <a:ext cx="9469492" cy="4177045"/>
            <a:chOff x="215844" y="1450446"/>
            <a:chExt cx="6587704" cy="3933211"/>
          </a:xfrm>
        </p:grpSpPr>
        <p:sp>
          <p:nvSpPr>
            <p:cNvPr id="6" name="矩形 5">
              <a:extLst>
                <a:ext uri="{FF2B5EF4-FFF2-40B4-BE49-F238E27FC236}">
                  <a16:creationId xmlns:a16="http://schemas.microsoft.com/office/drawing/2014/main" id="{8B4E8780-1731-295D-F4B4-5C949745EAC2}"/>
                </a:ext>
              </a:extLst>
            </p:cNvPr>
            <p:cNvSpPr/>
            <p:nvPr/>
          </p:nvSpPr>
          <p:spPr>
            <a:xfrm>
              <a:off x="215844" y="3232231"/>
              <a:ext cx="1817907" cy="785157"/>
            </a:xfrm>
            <a:prstGeom prst="rect">
              <a:avLst/>
            </a:prstGeom>
            <a:noFill/>
            <a:ln w="28575">
              <a:solidFill>
                <a:schemeClr val="accent1"/>
              </a:solid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TW" altLang="en-US" sz="1800" b="0" i="0" u="none" strike="noStrike" kern="0" cap="none" spc="0" normalizeH="0" baseline="0" noProof="0" dirty="0">
                <a:ln>
                  <a:noFill/>
                </a:ln>
                <a:solidFill>
                  <a:srgbClr val="ED7D31"/>
                </a:solidFill>
                <a:effectLst/>
                <a:uLnTx/>
                <a:uFillTx/>
                <a:latin typeface="Calibri" panose="020F0502020204030204"/>
                <a:ea typeface="新細明體" panose="02020500000000000000" pitchFamily="18" charset="-120"/>
                <a:cs typeface="+mn-cs"/>
              </a:endParaRPr>
            </a:p>
          </p:txBody>
        </p:sp>
        <p:cxnSp>
          <p:nvCxnSpPr>
            <p:cNvPr id="7" name="直線箭頭接點 54">
              <a:extLst>
                <a:ext uri="{FF2B5EF4-FFF2-40B4-BE49-F238E27FC236}">
                  <a16:creationId xmlns:a16="http://schemas.microsoft.com/office/drawing/2014/main" id="{F033A12E-059D-80D4-060D-1EE42D6BABF3}"/>
                </a:ext>
              </a:extLst>
            </p:cNvPr>
            <p:cNvCxnSpPr>
              <a:cxnSpLocks/>
            </p:cNvCxnSpPr>
            <p:nvPr/>
          </p:nvCxnSpPr>
          <p:spPr>
            <a:xfrm flipV="1">
              <a:off x="2238703" y="2690648"/>
              <a:ext cx="599090" cy="738352"/>
            </a:xfrm>
            <a:prstGeom prst="straightConnector1">
              <a:avLst/>
            </a:prstGeom>
            <a:noFill/>
            <a:ln w="79375" cap="flat" cmpd="sng" algn="ctr">
              <a:solidFill>
                <a:schemeClr val="accent1"/>
              </a:solidFill>
              <a:prstDash val="solid"/>
              <a:miter lim="800000"/>
              <a:tailEnd type="triangle"/>
            </a:ln>
            <a:effectLst/>
          </p:spPr>
        </p:cxnSp>
        <p:cxnSp>
          <p:nvCxnSpPr>
            <p:cNvPr id="8" name="直線箭頭接點 57">
              <a:extLst>
                <a:ext uri="{FF2B5EF4-FFF2-40B4-BE49-F238E27FC236}">
                  <a16:creationId xmlns:a16="http://schemas.microsoft.com/office/drawing/2014/main" id="{C171756B-1123-6E9F-1227-101CAD9ED368}"/>
                </a:ext>
              </a:extLst>
            </p:cNvPr>
            <p:cNvCxnSpPr>
              <a:cxnSpLocks/>
            </p:cNvCxnSpPr>
            <p:nvPr/>
          </p:nvCxnSpPr>
          <p:spPr>
            <a:xfrm>
              <a:off x="2196661" y="3924814"/>
              <a:ext cx="683173" cy="698930"/>
            </a:xfrm>
            <a:prstGeom prst="straightConnector1">
              <a:avLst/>
            </a:prstGeom>
            <a:noFill/>
            <a:ln w="79375" cap="flat" cmpd="sng" algn="ctr">
              <a:solidFill>
                <a:schemeClr val="accent1"/>
              </a:solidFill>
              <a:prstDash val="solid"/>
              <a:miter lim="800000"/>
              <a:tailEnd type="triangle"/>
            </a:ln>
            <a:effectLst/>
          </p:spPr>
        </p:cxnSp>
        <p:sp>
          <p:nvSpPr>
            <p:cNvPr id="9" name="矩形 8">
              <a:extLst>
                <a:ext uri="{FF2B5EF4-FFF2-40B4-BE49-F238E27FC236}">
                  <a16:creationId xmlns:a16="http://schemas.microsoft.com/office/drawing/2014/main" id="{2008CC1B-04AC-6311-A7DF-88EDBAEAF030}"/>
                </a:ext>
              </a:extLst>
            </p:cNvPr>
            <p:cNvSpPr/>
            <p:nvPr/>
          </p:nvSpPr>
          <p:spPr>
            <a:xfrm>
              <a:off x="3042745" y="2011197"/>
              <a:ext cx="1192924" cy="704803"/>
            </a:xfrm>
            <a:prstGeom prst="rect">
              <a:avLst/>
            </a:prstGeom>
            <a:noFill/>
            <a:ln w="28575">
              <a:solidFill>
                <a:schemeClr val="accent1"/>
              </a:solid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TW" altLang="en-US" sz="1800" b="0" i="0" u="none" strike="noStrike" kern="0" cap="none" spc="0" normalizeH="0" baseline="0" noProof="0" dirty="0">
                <a:ln>
                  <a:noFill/>
                </a:ln>
                <a:solidFill>
                  <a:srgbClr val="ED7D31"/>
                </a:solidFill>
                <a:effectLst/>
                <a:uLnTx/>
                <a:uFillTx/>
                <a:latin typeface="Calibri" panose="020F0502020204030204"/>
                <a:ea typeface="新細明體" panose="02020500000000000000" pitchFamily="18" charset="-120"/>
                <a:cs typeface="+mn-cs"/>
              </a:endParaRPr>
            </a:p>
          </p:txBody>
        </p:sp>
        <p:sp>
          <p:nvSpPr>
            <p:cNvPr id="12" name="文字方塊 11">
              <a:extLst>
                <a:ext uri="{FF2B5EF4-FFF2-40B4-BE49-F238E27FC236}">
                  <a16:creationId xmlns:a16="http://schemas.microsoft.com/office/drawing/2014/main" id="{35BABCA7-DDD9-8CC2-23FA-D9CB4D80AF4C}"/>
                </a:ext>
              </a:extLst>
            </p:cNvPr>
            <p:cNvSpPr txBox="1"/>
            <p:nvPr/>
          </p:nvSpPr>
          <p:spPr>
            <a:xfrm>
              <a:off x="3034090" y="2073917"/>
              <a:ext cx="1318241" cy="60860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1800" b="1" i="0" u="none" strike="noStrike" kern="0" cap="none" spc="0" normalizeH="0" baseline="0" noProof="0" dirty="0">
                  <a:ln>
                    <a:noFill/>
                  </a:ln>
                  <a:solidFill>
                    <a:prstClr val="black"/>
                  </a:solidFill>
                  <a:effectLst/>
                  <a:uLnTx/>
                  <a:uFillTx/>
                  <a:latin typeface="Cambria" panose="02040503050406030204" pitchFamily="18" charset="0"/>
                </a:rPr>
                <a:t>Countries remaining data</a:t>
              </a:r>
              <a:endParaRPr kumimoji="1" lang="zh-TW" altLang="en-US" sz="1800" b="1" i="0" u="none" strike="noStrike" kern="0" cap="none" spc="0" normalizeH="0" baseline="0" noProof="0" dirty="0">
                <a:ln>
                  <a:noFill/>
                </a:ln>
                <a:solidFill>
                  <a:prstClr val="black"/>
                </a:solidFill>
                <a:effectLst/>
                <a:uLnTx/>
                <a:uFillTx/>
                <a:latin typeface="Cambria" panose="02040503050406030204" pitchFamily="18" charset="0"/>
              </a:endParaRPr>
            </a:p>
          </p:txBody>
        </p:sp>
        <p:sp>
          <p:nvSpPr>
            <p:cNvPr id="13" name="文字方塊 12">
              <a:extLst>
                <a:ext uri="{FF2B5EF4-FFF2-40B4-BE49-F238E27FC236}">
                  <a16:creationId xmlns:a16="http://schemas.microsoft.com/office/drawing/2014/main" id="{820E21F0-4D61-5449-6D4B-9E5595E0EB3F}"/>
                </a:ext>
              </a:extLst>
            </p:cNvPr>
            <p:cNvSpPr txBox="1"/>
            <p:nvPr/>
          </p:nvSpPr>
          <p:spPr>
            <a:xfrm>
              <a:off x="1483434" y="2347199"/>
              <a:ext cx="1664354" cy="34777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rPr>
                <a:t>Needs local trial test</a:t>
              </a:r>
              <a:endParaRPr kumimoji="1" lang="zh-TW" altLang="en-US"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endParaRPr>
            </a:p>
          </p:txBody>
        </p:sp>
        <p:sp>
          <p:nvSpPr>
            <p:cNvPr id="14" name="文字方塊 13">
              <a:extLst>
                <a:ext uri="{FF2B5EF4-FFF2-40B4-BE49-F238E27FC236}">
                  <a16:creationId xmlns:a16="http://schemas.microsoft.com/office/drawing/2014/main" id="{742FAD2F-5CA5-8181-E604-8ABD7BC30B9D}"/>
                </a:ext>
              </a:extLst>
            </p:cNvPr>
            <p:cNvSpPr txBox="1"/>
            <p:nvPr/>
          </p:nvSpPr>
          <p:spPr>
            <a:xfrm>
              <a:off x="1462750" y="4612112"/>
              <a:ext cx="1664354" cy="60860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rPr>
                <a:t>Doesn’t need local trial test</a:t>
              </a:r>
              <a:endParaRPr kumimoji="1" lang="zh-TW" altLang="en-US"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endParaRPr>
            </a:p>
          </p:txBody>
        </p:sp>
        <p:cxnSp>
          <p:nvCxnSpPr>
            <p:cNvPr id="15" name="直線箭頭接點 68">
              <a:extLst>
                <a:ext uri="{FF2B5EF4-FFF2-40B4-BE49-F238E27FC236}">
                  <a16:creationId xmlns:a16="http://schemas.microsoft.com/office/drawing/2014/main" id="{042FD6CA-2762-E64E-A08F-3984DC7820E7}"/>
                </a:ext>
              </a:extLst>
            </p:cNvPr>
            <p:cNvCxnSpPr>
              <a:cxnSpLocks/>
            </p:cNvCxnSpPr>
            <p:nvPr/>
          </p:nvCxnSpPr>
          <p:spPr>
            <a:xfrm>
              <a:off x="4383553" y="2621340"/>
              <a:ext cx="657868" cy="323166"/>
            </a:xfrm>
            <a:prstGeom prst="straightConnector1">
              <a:avLst/>
            </a:prstGeom>
            <a:noFill/>
            <a:ln w="79375" cap="flat" cmpd="sng" algn="ctr">
              <a:solidFill>
                <a:schemeClr val="accent1"/>
              </a:solidFill>
              <a:prstDash val="solid"/>
              <a:miter lim="800000"/>
              <a:tailEnd type="triangle"/>
            </a:ln>
            <a:effectLst/>
          </p:spPr>
        </p:cxnSp>
        <p:sp>
          <p:nvSpPr>
            <p:cNvPr id="16" name="文字方塊 15">
              <a:extLst>
                <a:ext uri="{FF2B5EF4-FFF2-40B4-BE49-F238E27FC236}">
                  <a16:creationId xmlns:a16="http://schemas.microsoft.com/office/drawing/2014/main" id="{59CC3A8B-176E-1F50-2252-B4921A649267}"/>
                </a:ext>
              </a:extLst>
            </p:cNvPr>
            <p:cNvSpPr txBox="1"/>
            <p:nvPr/>
          </p:nvSpPr>
          <p:spPr>
            <a:xfrm>
              <a:off x="3865078" y="1450446"/>
              <a:ext cx="1877194" cy="34777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kern="0" dirty="0">
                  <a:solidFill>
                    <a:prstClr val="black"/>
                  </a:solidFill>
                  <a:latin typeface="Cambria" panose="02040503050406030204" pitchFamily="18" charset="0"/>
                  <a:ea typeface="Songti SC" panose="02010600040101010101" pitchFamily="2" charset="-122"/>
                </a:rPr>
                <a:t>Is a dietary supplement</a:t>
              </a:r>
              <a:endParaRPr kumimoji="1" lang="zh-TW" altLang="en-US"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endParaRPr>
            </a:p>
          </p:txBody>
        </p:sp>
        <p:sp>
          <p:nvSpPr>
            <p:cNvPr id="17" name="文字方塊 16">
              <a:extLst>
                <a:ext uri="{FF2B5EF4-FFF2-40B4-BE49-F238E27FC236}">
                  <a16:creationId xmlns:a16="http://schemas.microsoft.com/office/drawing/2014/main" id="{CC63A262-AA11-D475-D5D9-48D3A57F8843}"/>
                </a:ext>
              </a:extLst>
            </p:cNvPr>
            <p:cNvSpPr txBox="1"/>
            <p:nvPr/>
          </p:nvSpPr>
          <p:spPr>
            <a:xfrm>
              <a:off x="3910735" y="2985677"/>
              <a:ext cx="2165081" cy="34777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kern="0" dirty="0">
                  <a:solidFill>
                    <a:prstClr val="black"/>
                  </a:solidFill>
                  <a:latin typeface="Cambria" panose="02040503050406030204" pitchFamily="18" charset="0"/>
                  <a:ea typeface="Songti SC" panose="02010600040101010101" pitchFamily="2" charset="-122"/>
                </a:rPr>
                <a:t>Is not a dietary supplement</a:t>
              </a:r>
              <a:endParaRPr kumimoji="1" lang="zh-TW" altLang="en-US"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endParaRPr>
            </a:p>
          </p:txBody>
        </p:sp>
        <p:cxnSp>
          <p:nvCxnSpPr>
            <p:cNvPr id="22" name="直線箭頭接點 74">
              <a:extLst>
                <a:ext uri="{FF2B5EF4-FFF2-40B4-BE49-F238E27FC236}">
                  <a16:creationId xmlns:a16="http://schemas.microsoft.com/office/drawing/2014/main" id="{08C8FD30-D070-3F5A-A7C8-3BAA596C07D9}"/>
                </a:ext>
              </a:extLst>
            </p:cNvPr>
            <p:cNvCxnSpPr>
              <a:cxnSpLocks/>
            </p:cNvCxnSpPr>
            <p:nvPr/>
          </p:nvCxnSpPr>
          <p:spPr>
            <a:xfrm flipV="1">
              <a:off x="4383553" y="1824234"/>
              <a:ext cx="657868" cy="464431"/>
            </a:xfrm>
            <a:prstGeom prst="straightConnector1">
              <a:avLst/>
            </a:prstGeom>
            <a:noFill/>
            <a:ln w="79375" cap="flat" cmpd="sng" algn="ctr">
              <a:solidFill>
                <a:schemeClr val="accent1"/>
              </a:solidFill>
              <a:prstDash val="solid"/>
              <a:miter lim="800000"/>
              <a:tailEnd type="triangle"/>
            </a:ln>
            <a:effectLst/>
          </p:spPr>
        </p:cxnSp>
        <p:cxnSp>
          <p:nvCxnSpPr>
            <p:cNvPr id="23" name="直線箭頭接點 78">
              <a:extLst>
                <a:ext uri="{FF2B5EF4-FFF2-40B4-BE49-F238E27FC236}">
                  <a16:creationId xmlns:a16="http://schemas.microsoft.com/office/drawing/2014/main" id="{641C9466-ACFE-2F6F-623F-9027778C10E9}"/>
                </a:ext>
              </a:extLst>
            </p:cNvPr>
            <p:cNvCxnSpPr>
              <a:cxnSpLocks/>
            </p:cNvCxnSpPr>
            <p:nvPr/>
          </p:nvCxnSpPr>
          <p:spPr>
            <a:xfrm>
              <a:off x="4466326" y="5060491"/>
              <a:ext cx="657868" cy="323166"/>
            </a:xfrm>
            <a:prstGeom prst="straightConnector1">
              <a:avLst/>
            </a:prstGeom>
            <a:noFill/>
            <a:ln w="79375" cap="flat" cmpd="sng" algn="ctr">
              <a:solidFill>
                <a:schemeClr val="accent1"/>
              </a:solidFill>
              <a:prstDash val="solid"/>
              <a:miter lim="800000"/>
              <a:tailEnd type="triangle"/>
            </a:ln>
            <a:effectLst/>
          </p:spPr>
        </p:cxnSp>
        <p:sp>
          <p:nvSpPr>
            <p:cNvPr id="24" name="文字方塊 23">
              <a:extLst>
                <a:ext uri="{FF2B5EF4-FFF2-40B4-BE49-F238E27FC236}">
                  <a16:creationId xmlns:a16="http://schemas.microsoft.com/office/drawing/2014/main" id="{5118520C-BC42-81CE-0DDE-21957B113DCE}"/>
                </a:ext>
              </a:extLst>
            </p:cNvPr>
            <p:cNvSpPr txBox="1"/>
            <p:nvPr/>
          </p:nvSpPr>
          <p:spPr>
            <a:xfrm>
              <a:off x="3620243" y="3945198"/>
              <a:ext cx="1394480" cy="34777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rPr>
                <a:t>Is a medical drug</a:t>
              </a:r>
              <a:endParaRPr kumimoji="1" lang="zh-TW" altLang="en-US"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endParaRPr>
            </a:p>
          </p:txBody>
        </p:sp>
        <p:cxnSp>
          <p:nvCxnSpPr>
            <p:cNvPr id="25" name="直線箭頭接點 81">
              <a:extLst>
                <a:ext uri="{FF2B5EF4-FFF2-40B4-BE49-F238E27FC236}">
                  <a16:creationId xmlns:a16="http://schemas.microsoft.com/office/drawing/2014/main" id="{9AE09FE8-A8B9-B802-3057-E0B5B95C1055}"/>
                </a:ext>
              </a:extLst>
            </p:cNvPr>
            <p:cNvCxnSpPr>
              <a:cxnSpLocks/>
            </p:cNvCxnSpPr>
            <p:nvPr/>
          </p:nvCxnSpPr>
          <p:spPr>
            <a:xfrm flipV="1">
              <a:off x="4466326" y="4274279"/>
              <a:ext cx="657868" cy="464431"/>
            </a:xfrm>
            <a:prstGeom prst="straightConnector1">
              <a:avLst/>
            </a:prstGeom>
            <a:noFill/>
            <a:ln w="79375" cap="flat" cmpd="sng" algn="ctr">
              <a:solidFill>
                <a:schemeClr val="accent1"/>
              </a:solidFill>
              <a:prstDash val="solid"/>
              <a:miter lim="800000"/>
              <a:tailEnd type="triangle"/>
            </a:ln>
            <a:effectLst/>
          </p:spPr>
        </p:cxnSp>
        <p:sp>
          <p:nvSpPr>
            <p:cNvPr id="26" name="文字方塊 25">
              <a:extLst>
                <a:ext uri="{FF2B5EF4-FFF2-40B4-BE49-F238E27FC236}">
                  <a16:creationId xmlns:a16="http://schemas.microsoft.com/office/drawing/2014/main" id="{42CD206E-CC69-2B6C-EBCA-37231202B538}"/>
                </a:ext>
              </a:extLst>
            </p:cNvPr>
            <p:cNvSpPr txBox="1"/>
            <p:nvPr/>
          </p:nvSpPr>
          <p:spPr>
            <a:xfrm>
              <a:off x="5298302" y="1867537"/>
              <a:ext cx="887941" cy="646331"/>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3600" b="0" i="0" u="none" strike="noStrike" kern="0" cap="none" spc="0" normalizeH="0" baseline="0" noProof="0" dirty="0">
                  <a:ln>
                    <a:noFill/>
                  </a:ln>
                  <a:solidFill>
                    <a:prstClr val="black"/>
                  </a:solidFill>
                  <a:effectLst/>
                  <a:uLnTx/>
                  <a:uFillTx/>
                </a:rPr>
                <a:t>……</a:t>
              </a:r>
              <a:endParaRPr kumimoji="1" lang="zh-TW" altLang="en-US" sz="3600" b="0" i="0" u="none" strike="noStrike" kern="0" cap="none" spc="0" normalizeH="0" baseline="0" noProof="0" dirty="0">
                <a:ln>
                  <a:noFill/>
                </a:ln>
                <a:solidFill>
                  <a:prstClr val="black"/>
                </a:solidFill>
                <a:effectLst/>
                <a:uLnTx/>
                <a:uFillTx/>
              </a:endParaRPr>
            </a:p>
          </p:txBody>
        </p:sp>
        <p:sp>
          <p:nvSpPr>
            <p:cNvPr id="27" name="文字方塊 26">
              <a:extLst>
                <a:ext uri="{FF2B5EF4-FFF2-40B4-BE49-F238E27FC236}">
                  <a16:creationId xmlns:a16="http://schemas.microsoft.com/office/drawing/2014/main" id="{7E038CF0-6539-B0D6-4721-F7C453122763}"/>
                </a:ext>
              </a:extLst>
            </p:cNvPr>
            <p:cNvSpPr txBox="1"/>
            <p:nvPr/>
          </p:nvSpPr>
          <p:spPr>
            <a:xfrm>
              <a:off x="5280035" y="4424670"/>
              <a:ext cx="887941" cy="646331"/>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3600" b="0" i="0" u="none" strike="noStrike" kern="0" cap="none" spc="0" normalizeH="0" baseline="0" noProof="0" dirty="0">
                  <a:ln>
                    <a:noFill/>
                  </a:ln>
                  <a:solidFill>
                    <a:prstClr val="black"/>
                  </a:solidFill>
                  <a:effectLst/>
                  <a:uLnTx/>
                  <a:uFillTx/>
                </a:rPr>
                <a:t>……</a:t>
              </a:r>
              <a:endParaRPr kumimoji="1" lang="zh-TW" altLang="en-US" sz="3600" b="0" i="0" u="none" strike="noStrike" kern="0" cap="none" spc="0" normalizeH="0" baseline="0" noProof="0" dirty="0">
                <a:ln>
                  <a:noFill/>
                </a:ln>
                <a:solidFill>
                  <a:prstClr val="black"/>
                </a:solidFill>
                <a:effectLst/>
                <a:uLnTx/>
                <a:uFillTx/>
              </a:endParaRPr>
            </a:p>
          </p:txBody>
        </p:sp>
        <p:cxnSp>
          <p:nvCxnSpPr>
            <p:cNvPr id="28" name="直線箭頭接點 84">
              <a:extLst>
                <a:ext uri="{FF2B5EF4-FFF2-40B4-BE49-F238E27FC236}">
                  <a16:creationId xmlns:a16="http://schemas.microsoft.com/office/drawing/2014/main" id="{5562A64E-C97F-47CE-7EE8-FEE7E048364D}"/>
                </a:ext>
              </a:extLst>
            </p:cNvPr>
            <p:cNvCxnSpPr>
              <a:cxnSpLocks/>
            </p:cNvCxnSpPr>
            <p:nvPr/>
          </p:nvCxnSpPr>
          <p:spPr>
            <a:xfrm>
              <a:off x="6096523" y="2529065"/>
              <a:ext cx="657868" cy="323166"/>
            </a:xfrm>
            <a:prstGeom prst="straightConnector1">
              <a:avLst/>
            </a:prstGeom>
            <a:noFill/>
            <a:ln w="79375" cap="flat" cmpd="sng" algn="ctr">
              <a:solidFill>
                <a:schemeClr val="accent1"/>
              </a:solidFill>
              <a:prstDash val="solid"/>
              <a:miter lim="800000"/>
              <a:tailEnd type="triangle"/>
            </a:ln>
            <a:effectLst/>
          </p:spPr>
        </p:cxnSp>
        <p:cxnSp>
          <p:nvCxnSpPr>
            <p:cNvPr id="29" name="直線箭頭接點 85">
              <a:extLst>
                <a:ext uri="{FF2B5EF4-FFF2-40B4-BE49-F238E27FC236}">
                  <a16:creationId xmlns:a16="http://schemas.microsoft.com/office/drawing/2014/main" id="{F1E9894D-C920-8E2E-03B9-A14CA4901F7B}"/>
                </a:ext>
              </a:extLst>
            </p:cNvPr>
            <p:cNvCxnSpPr>
              <a:cxnSpLocks/>
            </p:cNvCxnSpPr>
            <p:nvPr/>
          </p:nvCxnSpPr>
          <p:spPr>
            <a:xfrm flipV="1">
              <a:off x="6096523" y="1742853"/>
              <a:ext cx="657868" cy="464431"/>
            </a:xfrm>
            <a:prstGeom prst="straightConnector1">
              <a:avLst/>
            </a:prstGeom>
            <a:noFill/>
            <a:ln w="79375" cap="flat" cmpd="sng" algn="ctr">
              <a:solidFill>
                <a:schemeClr val="accent1"/>
              </a:solidFill>
              <a:prstDash val="solid"/>
              <a:miter lim="800000"/>
              <a:tailEnd type="triangle"/>
            </a:ln>
            <a:effectLst/>
          </p:spPr>
        </p:cxnSp>
        <p:cxnSp>
          <p:nvCxnSpPr>
            <p:cNvPr id="30" name="直線箭頭接點 86">
              <a:extLst>
                <a:ext uri="{FF2B5EF4-FFF2-40B4-BE49-F238E27FC236}">
                  <a16:creationId xmlns:a16="http://schemas.microsoft.com/office/drawing/2014/main" id="{7576050A-B200-0170-6A06-4613F2F46F46}"/>
                </a:ext>
              </a:extLst>
            </p:cNvPr>
            <p:cNvCxnSpPr>
              <a:cxnSpLocks/>
            </p:cNvCxnSpPr>
            <p:nvPr/>
          </p:nvCxnSpPr>
          <p:spPr>
            <a:xfrm>
              <a:off x="6145680" y="5057999"/>
              <a:ext cx="633368" cy="312507"/>
            </a:xfrm>
            <a:prstGeom prst="straightConnector1">
              <a:avLst/>
            </a:prstGeom>
            <a:noFill/>
            <a:ln w="79375" cap="flat" cmpd="sng" algn="ctr">
              <a:solidFill>
                <a:schemeClr val="accent1"/>
              </a:solidFill>
              <a:prstDash val="solid"/>
              <a:miter lim="800000"/>
              <a:tailEnd type="triangle"/>
            </a:ln>
            <a:effectLst/>
          </p:spPr>
        </p:cxnSp>
        <p:cxnSp>
          <p:nvCxnSpPr>
            <p:cNvPr id="31" name="直線箭頭接點 87">
              <a:extLst>
                <a:ext uri="{FF2B5EF4-FFF2-40B4-BE49-F238E27FC236}">
                  <a16:creationId xmlns:a16="http://schemas.microsoft.com/office/drawing/2014/main" id="{3345E6D5-C477-BD8C-61DC-67B76AE3C815}"/>
                </a:ext>
              </a:extLst>
            </p:cNvPr>
            <p:cNvCxnSpPr>
              <a:cxnSpLocks/>
            </p:cNvCxnSpPr>
            <p:nvPr/>
          </p:nvCxnSpPr>
          <p:spPr>
            <a:xfrm flipV="1">
              <a:off x="6145680" y="4313477"/>
              <a:ext cx="657868" cy="464431"/>
            </a:xfrm>
            <a:prstGeom prst="straightConnector1">
              <a:avLst/>
            </a:prstGeom>
            <a:noFill/>
            <a:ln w="79375" cap="flat" cmpd="sng" algn="ctr">
              <a:solidFill>
                <a:schemeClr val="accent1"/>
              </a:solidFill>
              <a:prstDash val="solid"/>
              <a:miter lim="800000"/>
              <a:tailEnd type="triangle"/>
            </a:ln>
            <a:effectLst/>
          </p:spPr>
        </p:cxnSp>
      </p:grpSp>
      <p:sp>
        <p:nvSpPr>
          <p:cNvPr id="32" name="文字方塊 31">
            <a:extLst>
              <a:ext uri="{FF2B5EF4-FFF2-40B4-BE49-F238E27FC236}">
                <a16:creationId xmlns:a16="http://schemas.microsoft.com/office/drawing/2014/main" id="{C7508E15-5897-4F90-13B9-DC895250CCA9}"/>
              </a:ext>
            </a:extLst>
          </p:cNvPr>
          <p:cNvSpPr txBox="1"/>
          <p:nvPr/>
        </p:nvSpPr>
        <p:spPr>
          <a:xfrm>
            <a:off x="9954854" y="2199606"/>
            <a:ext cx="1894905" cy="36933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1800" b="1" i="0" u="none" strike="noStrike" kern="0" cap="none" spc="0" normalizeH="0" baseline="0" noProof="0" dirty="0">
                <a:ln>
                  <a:noFill/>
                </a:ln>
                <a:solidFill>
                  <a:prstClr val="black"/>
                </a:solidFill>
                <a:effectLst/>
                <a:uLnTx/>
                <a:uFillTx/>
                <a:latin typeface="Cambria" panose="02040503050406030204" pitchFamily="18" charset="0"/>
              </a:rPr>
              <a:t>Country name</a:t>
            </a:r>
            <a:endParaRPr kumimoji="1" lang="zh-TW" altLang="en-US" sz="1800" b="1" i="0" u="none" strike="noStrike" kern="0" cap="none" spc="0" normalizeH="0" baseline="0" noProof="0" dirty="0">
              <a:ln>
                <a:noFill/>
              </a:ln>
              <a:solidFill>
                <a:prstClr val="black"/>
              </a:solidFill>
              <a:effectLst/>
              <a:uLnTx/>
              <a:uFillTx/>
              <a:latin typeface="Cambria" panose="02040503050406030204" pitchFamily="18" charset="0"/>
            </a:endParaRPr>
          </a:p>
        </p:txBody>
      </p:sp>
      <p:sp>
        <p:nvSpPr>
          <p:cNvPr id="33" name="文字方塊 32">
            <a:extLst>
              <a:ext uri="{FF2B5EF4-FFF2-40B4-BE49-F238E27FC236}">
                <a16:creationId xmlns:a16="http://schemas.microsoft.com/office/drawing/2014/main" id="{41CC7705-3DC3-E8F5-C7BF-C3514155EB54}"/>
              </a:ext>
            </a:extLst>
          </p:cNvPr>
          <p:cNvSpPr txBox="1"/>
          <p:nvPr/>
        </p:nvSpPr>
        <p:spPr>
          <a:xfrm>
            <a:off x="10018576" y="4887528"/>
            <a:ext cx="1894905" cy="36933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1800" b="1" i="0" u="none" strike="noStrike" kern="0" cap="none" spc="0" normalizeH="0" baseline="0" noProof="0" dirty="0">
                <a:ln>
                  <a:noFill/>
                </a:ln>
                <a:solidFill>
                  <a:prstClr val="black"/>
                </a:solidFill>
                <a:effectLst/>
                <a:uLnTx/>
                <a:uFillTx/>
                <a:latin typeface="Cambria" panose="02040503050406030204" pitchFamily="18" charset="0"/>
              </a:rPr>
              <a:t>Country name</a:t>
            </a:r>
            <a:endParaRPr kumimoji="1" lang="zh-TW" altLang="en-US" sz="1800" b="1" i="0" u="none" strike="noStrike" kern="0" cap="none" spc="0" normalizeH="0" baseline="0" noProof="0" dirty="0">
              <a:ln>
                <a:noFill/>
              </a:ln>
              <a:solidFill>
                <a:prstClr val="black"/>
              </a:solidFill>
              <a:effectLst/>
              <a:uLnTx/>
              <a:uFillTx/>
              <a:latin typeface="Cambria" panose="02040503050406030204" pitchFamily="18" charset="0"/>
            </a:endParaRPr>
          </a:p>
        </p:txBody>
      </p:sp>
      <p:sp>
        <p:nvSpPr>
          <p:cNvPr id="34" name="文字方塊 33">
            <a:extLst>
              <a:ext uri="{FF2B5EF4-FFF2-40B4-BE49-F238E27FC236}">
                <a16:creationId xmlns:a16="http://schemas.microsoft.com/office/drawing/2014/main" id="{8115089D-F210-3C96-6F6B-088C9DD0CFB6}"/>
              </a:ext>
            </a:extLst>
          </p:cNvPr>
          <p:cNvSpPr txBox="1"/>
          <p:nvPr/>
        </p:nvSpPr>
        <p:spPr>
          <a:xfrm>
            <a:off x="551939" y="3431383"/>
            <a:ext cx="2654574" cy="646331"/>
          </a:xfrm>
          <a:prstGeom prst="rect">
            <a:avLst/>
          </a:prstGeom>
          <a:noFill/>
          <a:ln>
            <a:noFill/>
          </a:ln>
        </p:spPr>
        <p:txBody>
          <a:bodyPr wrap="square" rtlCol="0">
            <a:spAutoFit/>
          </a:bodyPr>
          <a:lstStyle/>
          <a:p>
            <a:r>
              <a:rPr kumimoji="1" lang="en-US" altLang="zh-TW" b="1" dirty="0">
                <a:latin typeface="Cambria" panose="02040503050406030204" pitchFamily="18" charset="0"/>
                <a:ea typeface="Songti SC" panose="02010600040101010101" pitchFamily="2" charset="-122"/>
              </a:rPr>
              <a:t>Countries Regulations of clinical trials data </a:t>
            </a:r>
            <a:endParaRPr kumimoji="1" lang="zh-TW" altLang="en-US" b="1" dirty="0">
              <a:latin typeface="Cambria" panose="02040503050406030204" pitchFamily="18" charset="0"/>
              <a:ea typeface="Songti SC" panose="02010600040101010101" pitchFamily="2" charset="-122"/>
            </a:endParaRPr>
          </a:p>
        </p:txBody>
      </p:sp>
      <p:sp>
        <p:nvSpPr>
          <p:cNvPr id="36" name="矩形 35">
            <a:extLst>
              <a:ext uri="{FF2B5EF4-FFF2-40B4-BE49-F238E27FC236}">
                <a16:creationId xmlns:a16="http://schemas.microsoft.com/office/drawing/2014/main" id="{2FD6BE5F-3B65-A073-4247-82F9B53288F0}"/>
              </a:ext>
            </a:extLst>
          </p:cNvPr>
          <p:cNvSpPr/>
          <p:nvPr/>
        </p:nvSpPr>
        <p:spPr>
          <a:xfrm>
            <a:off x="4500194" y="4719058"/>
            <a:ext cx="1714768" cy="748496"/>
          </a:xfrm>
          <a:prstGeom prst="rect">
            <a:avLst/>
          </a:prstGeom>
          <a:noFill/>
          <a:ln w="28575">
            <a:solidFill>
              <a:schemeClr val="accent1"/>
            </a:solid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TW" altLang="en-US" sz="1800" b="0" i="0" u="none" strike="noStrike" kern="0" cap="none" spc="0" normalizeH="0" baseline="0" noProof="0" dirty="0">
              <a:ln>
                <a:noFill/>
              </a:ln>
              <a:solidFill>
                <a:srgbClr val="ED7D31"/>
              </a:solidFill>
              <a:effectLst/>
              <a:uLnTx/>
              <a:uFillTx/>
              <a:latin typeface="Calibri" panose="020F0502020204030204"/>
              <a:ea typeface="新細明體" panose="02020500000000000000" pitchFamily="18" charset="-120"/>
              <a:cs typeface="+mn-cs"/>
            </a:endParaRPr>
          </a:p>
        </p:txBody>
      </p:sp>
      <p:sp>
        <p:nvSpPr>
          <p:cNvPr id="37" name="文字方塊 36">
            <a:extLst>
              <a:ext uri="{FF2B5EF4-FFF2-40B4-BE49-F238E27FC236}">
                <a16:creationId xmlns:a16="http://schemas.microsoft.com/office/drawing/2014/main" id="{B1A58416-BCFD-8534-FE55-717C29EF7E62}"/>
              </a:ext>
            </a:extLst>
          </p:cNvPr>
          <p:cNvSpPr txBox="1"/>
          <p:nvPr/>
        </p:nvSpPr>
        <p:spPr>
          <a:xfrm>
            <a:off x="4459920" y="4770140"/>
            <a:ext cx="1894905" cy="646331"/>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1800" b="1" i="0" u="none" strike="noStrike" kern="0" cap="none" spc="0" normalizeH="0" baseline="0" noProof="0" dirty="0">
                <a:ln>
                  <a:noFill/>
                </a:ln>
                <a:solidFill>
                  <a:prstClr val="black"/>
                </a:solidFill>
                <a:effectLst/>
                <a:uLnTx/>
                <a:uFillTx/>
                <a:latin typeface="Cambria" panose="02040503050406030204" pitchFamily="18" charset="0"/>
              </a:rPr>
              <a:t>Countries remaining data</a:t>
            </a:r>
            <a:endParaRPr kumimoji="1" lang="zh-TW" altLang="en-US" sz="1800" b="1" i="0" u="none" strike="noStrike" kern="0" cap="none" spc="0" normalizeH="0" baseline="0" noProof="0" dirty="0">
              <a:ln>
                <a:noFill/>
              </a:ln>
              <a:solidFill>
                <a:prstClr val="black"/>
              </a:solidFill>
              <a:effectLst/>
              <a:uLnTx/>
              <a:uFillTx/>
              <a:latin typeface="Cambria" panose="02040503050406030204" pitchFamily="18" charset="0"/>
            </a:endParaRPr>
          </a:p>
        </p:txBody>
      </p:sp>
      <p:sp>
        <p:nvSpPr>
          <p:cNvPr id="38" name="文字方塊 37">
            <a:extLst>
              <a:ext uri="{FF2B5EF4-FFF2-40B4-BE49-F238E27FC236}">
                <a16:creationId xmlns:a16="http://schemas.microsoft.com/office/drawing/2014/main" id="{595017B5-78C3-A9FC-9ACC-DA6242294FB3}"/>
              </a:ext>
            </a:extLst>
          </p:cNvPr>
          <p:cNvSpPr txBox="1"/>
          <p:nvPr/>
        </p:nvSpPr>
        <p:spPr>
          <a:xfrm>
            <a:off x="5144944" y="5653782"/>
            <a:ext cx="2469600" cy="36933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rPr>
              <a:t>Is not a medical drug</a:t>
            </a:r>
            <a:endParaRPr kumimoji="1" lang="zh-TW" altLang="en-US"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endParaRPr>
          </a:p>
        </p:txBody>
      </p:sp>
    </p:spTree>
    <p:extLst>
      <p:ext uri="{BB962C8B-B14F-4D97-AF65-F5344CB8AC3E}">
        <p14:creationId xmlns:p14="http://schemas.microsoft.com/office/powerpoint/2010/main" val="3039389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a:extLst>
              <a:ext uri="{FF2B5EF4-FFF2-40B4-BE49-F238E27FC236}">
                <a16:creationId xmlns:a16="http://schemas.microsoft.com/office/drawing/2014/main" id="{28623E7D-EEEF-9928-63E1-D65D95A1FEB7}"/>
              </a:ext>
            </a:extLst>
          </p:cNvPr>
          <p:cNvSpPr txBox="1">
            <a:spLocks/>
          </p:cNvSpPr>
          <p:nvPr/>
        </p:nvSpPr>
        <p:spPr>
          <a:xfrm>
            <a:off x="828040" y="2051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TW" sz="3200" dirty="0">
                <a:solidFill>
                  <a:srgbClr val="000000"/>
                </a:solidFill>
                <a:latin typeface="Cambria" panose="02040503050406030204" pitchFamily="18" charset="0"/>
              </a:rPr>
              <a:t>Network Diagram of CNES System</a:t>
            </a:r>
            <a:endParaRPr lang="zh-TW" altLang="en-US" sz="3200" dirty="0">
              <a:solidFill>
                <a:srgbClr val="000000"/>
              </a:solidFill>
              <a:latin typeface="Cambria" panose="02040503050406030204" pitchFamily="18" charset="0"/>
            </a:endParaRPr>
          </a:p>
        </p:txBody>
      </p:sp>
      <p:grpSp>
        <p:nvGrpSpPr>
          <p:cNvPr id="4" name="群組 3">
            <a:extLst>
              <a:ext uri="{FF2B5EF4-FFF2-40B4-BE49-F238E27FC236}">
                <a16:creationId xmlns:a16="http://schemas.microsoft.com/office/drawing/2014/main" id="{BDA21E48-7670-5E8E-3C93-B4B8C61F81D5}"/>
              </a:ext>
            </a:extLst>
          </p:cNvPr>
          <p:cNvGrpSpPr/>
          <p:nvPr/>
        </p:nvGrpSpPr>
        <p:grpSpPr>
          <a:xfrm>
            <a:off x="846381" y="1494094"/>
            <a:ext cx="10507419" cy="4479790"/>
            <a:chOff x="448793" y="1716076"/>
            <a:chExt cx="8596295" cy="4102723"/>
          </a:xfrm>
        </p:grpSpPr>
        <p:sp>
          <p:nvSpPr>
            <p:cNvPr id="5" name="橢圓 4">
              <a:extLst>
                <a:ext uri="{FF2B5EF4-FFF2-40B4-BE49-F238E27FC236}">
                  <a16:creationId xmlns:a16="http://schemas.microsoft.com/office/drawing/2014/main" id="{7C699B5D-24A4-F68A-30F0-0DA81EB28CAF}"/>
                </a:ext>
              </a:extLst>
            </p:cNvPr>
            <p:cNvSpPr/>
            <p:nvPr/>
          </p:nvSpPr>
          <p:spPr>
            <a:xfrm>
              <a:off x="1185556" y="2228671"/>
              <a:ext cx="736812" cy="78575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3200" dirty="0">
                  <a:solidFill>
                    <a:schemeClr val="tx1"/>
                  </a:solidFill>
                </a:rPr>
                <a:t>A</a:t>
              </a:r>
              <a:endParaRPr kumimoji="1" lang="zh-TW" altLang="en-US" sz="3200" dirty="0">
                <a:solidFill>
                  <a:schemeClr val="tx1"/>
                </a:solidFill>
              </a:endParaRPr>
            </a:p>
          </p:txBody>
        </p:sp>
        <p:sp>
          <p:nvSpPr>
            <p:cNvPr id="6" name="橢圓 5">
              <a:extLst>
                <a:ext uri="{FF2B5EF4-FFF2-40B4-BE49-F238E27FC236}">
                  <a16:creationId xmlns:a16="http://schemas.microsoft.com/office/drawing/2014/main" id="{C9D2C3F0-92E8-DA55-E5BF-8C2E4C0DFF48}"/>
                </a:ext>
              </a:extLst>
            </p:cNvPr>
            <p:cNvSpPr/>
            <p:nvPr/>
          </p:nvSpPr>
          <p:spPr>
            <a:xfrm>
              <a:off x="3598559" y="3418579"/>
              <a:ext cx="736812" cy="78575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3200" dirty="0">
                  <a:solidFill>
                    <a:schemeClr val="tx1"/>
                  </a:solidFill>
                </a:rPr>
                <a:t>C</a:t>
              </a:r>
              <a:endParaRPr kumimoji="1" lang="zh-TW" altLang="en-US" sz="3200" dirty="0">
                <a:solidFill>
                  <a:schemeClr val="tx1"/>
                </a:solidFill>
              </a:endParaRPr>
            </a:p>
          </p:txBody>
        </p:sp>
        <p:sp>
          <p:nvSpPr>
            <p:cNvPr id="7" name="橢圓 6">
              <a:extLst>
                <a:ext uri="{FF2B5EF4-FFF2-40B4-BE49-F238E27FC236}">
                  <a16:creationId xmlns:a16="http://schemas.microsoft.com/office/drawing/2014/main" id="{B3AC2C07-0968-54DB-3DBC-398D4AF54348}"/>
                </a:ext>
              </a:extLst>
            </p:cNvPr>
            <p:cNvSpPr/>
            <p:nvPr/>
          </p:nvSpPr>
          <p:spPr>
            <a:xfrm>
              <a:off x="5539127" y="3336430"/>
              <a:ext cx="736812" cy="78575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3200" dirty="0">
                  <a:solidFill>
                    <a:schemeClr val="tx1"/>
                  </a:solidFill>
                </a:rPr>
                <a:t>D</a:t>
              </a:r>
              <a:endParaRPr kumimoji="1" lang="zh-TW" altLang="en-US" sz="3200" dirty="0">
                <a:solidFill>
                  <a:schemeClr val="tx1"/>
                </a:solidFill>
              </a:endParaRPr>
            </a:p>
          </p:txBody>
        </p:sp>
        <p:sp>
          <p:nvSpPr>
            <p:cNvPr id="8" name="橢圓 7">
              <a:extLst>
                <a:ext uri="{FF2B5EF4-FFF2-40B4-BE49-F238E27FC236}">
                  <a16:creationId xmlns:a16="http://schemas.microsoft.com/office/drawing/2014/main" id="{4E9091FE-AD28-373A-88B6-3064627712C1}"/>
                </a:ext>
              </a:extLst>
            </p:cNvPr>
            <p:cNvSpPr/>
            <p:nvPr/>
          </p:nvSpPr>
          <p:spPr>
            <a:xfrm>
              <a:off x="7324445" y="3379225"/>
              <a:ext cx="736812" cy="78575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3200" dirty="0">
                  <a:solidFill>
                    <a:schemeClr val="tx1"/>
                  </a:solidFill>
                </a:rPr>
                <a:t>E</a:t>
              </a:r>
              <a:endParaRPr kumimoji="1" lang="zh-TW" altLang="en-US" sz="3200" dirty="0">
                <a:solidFill>
                  <a:schemeClr val="tx1"/>
                </a:solidFill>
              </a:endParaRPr>
            </a:p>
          </p:txBody>
        </p:sp>
        <p:cxnSp>
          <p:nvCxnSpPr>
            <p:cNvPr id="9" name="直線箭頭接點 16">
              <a:extLst>
                <a:ext uri="{FF2B5EF4-FFF2-40B4-BE49-F238E27FC236}">
                  <a16:creationId xmlns:a16="http://schemas.microsoft.com/office/drawing/2014/main" id="{19F1509E-F167-BF1B-C172-0720D0A9DEA9}"/>
                </a:ext>
              </a:extLst>
            </p:cNvPr>
            <p:cNvCxnSpPr>
              <a:cxnSpLocks/>
            </p:cNvCxnSpPr>
            <p:nvPr/>
          </p:nvCxnSpPr>
          <p:spPr>
            <a:xfrm>
              <a:off x="2228938" y="3014427"/>
              <a:ext cx="997738" cy="706235"/>
            </a:xfrm>
            <a:prstGeom prst="straightConnector1">
              <a:avLst/>
            </a:prstGeom>
            <a:ln w="793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箭頭接點 17">
              <a:extLst>
                <a:ext uri="{FF2B5EF4-FFF2-40B4-BE49-F238E27FC236}">
                  <a16:creationId xmlns:a16="http://schemas.microsoft.com/office/drawing/2014/main" id="{2C2A7990-9ACB-36B6-AB0F-9F03E6C62CB1}"/>
                </a:ext>
              </a:extLst>
            </p:cNvPr>
            <p:cNvCxnSpPr>
              <a:cxnSpLocks/>
            </p:cNvCxnSpPr>
            <p:nvPr/>
          </p:nvCxnSpPr>
          <p:spPr>
            <a:xfrm>
              <a:off x="4582510" y="3804285"/>
              <a:ext cx="694092" cy="0"/>
            </a:xfrm>
            <a:prstGeom prst="straightConnector1">
              <a:avLst/>
            </a:prstGeom>
            <a:ln w="793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DFBC54C2-6B0D-47AD-BE36-A9DCF68F7853}"/>
                </a:ext>
              </a:extLst>
            </p:cNvPr>
            <p:cNvSpPr txBox="1"/>
            <p:nvPr/>
          </p:nvSpPr>
          <p:spPr>
            <a:xfrm>
              <a:off x="448793" y="1716076"/>
              <a:ext cx="4558027" cy="338245"/>
            </a:xfrm>
            <a:prstGeom prst="rect">
              <a:avLst/>
            </a:prstGeom>
            <a:noFill/>
          </p:spPr>
          <p:txBody>
            <a:bodyPr wrap="square" rtlCol="0">
              <a:spAutoFit/>
            </a:bodyPr>
            <a:lstStyle/>
            <a:p>
              <a:r>
                <a:rPr kumimoji="1" lang="en-US" altLang="zh-TW" dirty="0">
                  <a:latin typeface="Cambria" panose="02040503050406030204" pitchFamily="18" charset="0"/>
                  <a:ea typeface="Songti SC" panose="02010600040101010101" pitchFamily="2" charset="-122"/>
                </a:rPr>
                <a:t>Gather Countries Regulations</a:t>
              </a:r>
              <a:endParaRPr kumimoji="1" lang="zh-TW" altLang="en-US" dirty="0">
                <a:latin typeface="Cambria" panose="02040503050406030204" pitchFamily="18" charset="0"/>
                <a:ea typeface="Songti SC" panose="02010600040101010101" pitchFamily="2" charset="-122"/>
              </a:endParaRPr>
            </a:p>
          </p:txBody>
        </p:sp>
        <p:sp>
          <p:nvSpPr>
            <p:cNvPr id="12" name="文字方塊 11">
              <a:extLst>
                <a:ext uri="{FF2B5EF4-FFF2-40B4-BE49-F238E27FC236}">
                  <a16:creationId xmlns:a16="http://schemas.microsoft.com/office/drawing/2014/main" id="{4C31E177-CDCF-CAE3-9955-1D7CE79847D9}"/>
                </a:ext>
              </a:extLst>
            </p:cNvPr>
            <p:cNvSpPr txBox="1"/>
            <p:nvPr/>
          </p:nvSpPr>
          <p:spPr>
            <a:xfrm>
              <a:off x="3213733" y="2725290"/>
              <a:ext cx="2243276" cy="591929"/>
            </a:xfrm>
            <a:prstGeom prst="rect">
              <a:avLst/>
            </a:prstGeom>
            <a:noFill/>
          </p:spPr>
          <p:txBody>
            <a:bodyPr wrap="square" rtlCol="0">
              <a:spAutoFit/>
            </a:bodyPr>
            <a:lstStyle/>
            <a:p>
              <a:r>
                <a:rPr kumimoji="1" lang="en-US" altLang="zh-TW" dirty="0">
                  <a:latin typeface="Cambria" panose="02040503050406030204" pitchFamily="18" charset="0"/>
                  <a:ea typeface="Songti SC" panose="02010600040101010101" pitchFamily="2" charset="-122"/>
                </a:rPr>
                <a:t>Engineer Build Database/Store Data</a:t>
              </a:r>
              <a:endParaRPr kumimoji="1" lang="zh-TW" altLang="en-US" dirty="0">
                <a:latin typeface="Cambria" panose="02040503050406030204" pitchFamily="18" charset="0"/>
                <a:ea typeface="Songti SC" panose="02010600040101010101" pitchFamily="2" charset="-122"/>
              </a:endParaRPr>
            </a:p>
          </p:txBody>
        </p:sp>
        <p:sp>
          <p:nvSpPr>
            <p:cNvPr id="13" name="文字方塊 12">
              <a:extLst>
                <a:ext uri="{FF2B5EF4-FFF2-40B4-BE49-F238E27FC236}">
                  <a16:creationId xmlns:a16="http://schemas.microsoft.com/office/drawing/2014/main" id="{048F21FF-5780-DCFC-7500-01D8F9DC6DB1}"/>
                </a:ext>
              </a:extLst>
            </p:cNvPr>
            <p:cNvSpPr txBox="1"/>
            <p:nvPr/>
          </p:nvSpPr>
          <p:spPr>
            <a:xfrm>
              <a:off x="5006820" y="4229218"/>
              <a:ext cx="2310986" cy="338245"/>
            </a:xfrm>
            <a:prstGeom prst="rect">
              <a:avLst/>
            </a:prstGeom>
            <a:noFill/>
          </p:spPr>
          <p:txBody>
            <a:bodyPr wrap="square" rtlCol="0">
              <a:spAutoFit/>
            </a:bodyPr>
            <a:lstStyle/>
            <a:p>
              <a:r>
                <a:rPr kumimoji="1" lang="en-US" altLang="zh-TW" dirty="0">
                  <a:latin typeface="Cambria" panose="02040503050406030204" pitchFamily="18" charset="0"/>
                  <a:ea typeface="Songti SC" panose="02010600040101010101" pitchFamily="2" charset="-122"/>
                </a:rPr>
                <a:t>Build Inference Engine</a:t>
              </a:r>
              <a:endParaRPr kumimoji="1" lang="zh-TW" altLang="en-US" dirty="0">
                <a:latin typeface="Cambria" panose="02040503050406030204" pitchFamily="18" charset="0"/>
                <a:ea typeface="Songti SC" panose="02010600040101010101" pitchFamily="2" charset="-122"/>
              </a:endParaRPr>
            </a:p>
          </p:txBody>
        </p:sp>
        <p:sp>
          <p:nvSpPr>
            <p:cNvPr id="14" name="文字方塊 13">
              <a:extLst>
                <a:ext uri="{FF2B5EF4-FFF2-40B4-BE49-F238E27FC236}">
                  <a16:creationId xmlns:a16="http://schemas.microsoft.com/office/drawing/2014/main" id="{967D28FB-D12C-61B3-27FE-EA381263CD3C}"/>
                </a:ext>
              </a:extLst>
            </p:cNvPr>
            <p:cNvSpPr txBox="1"/>
            <p:nvPr/>
          </p:nvSpPr>
          <p:spPr>
            <a:xfrm>
              <a:off x="6547012" y="2878705"/>
              <a:ext cx="2498076" cy="338245"/>
            </a:xfrm>
            <a:prstGeom prst="rect">
              <a:avLst/>
            </a:prstGeom>
            <a:noFill/>
          </p:spPr>
          <p:txBody>
            <a:bodyPr wrap="square" rtlCol="0">
              <a:spAutoFit/>
            </a:bodyPr>
            <a:lstStyle/>
            <a:p>
              <a:r>
                <a:rPr kumimoji="1" lang="en-US" altLang="zh-TW" dirty="0">
                  <a:latin typeface="Cambria" panose="02040503050406030204" pitchFamily="18" charset="0"/>
                  <a:ea typeface="Songti SC" panose="02010600040101010101" pitchFamily="2" charset="-122"/>
                </a:rPr>
                <a:t>Integrate with User Interface</a:t>
              </a:r>
              <a:endParaRPr kumimoji="1" lang="zh-TW" altLang="en-US" dirty="0">
                <a:latin typeface="Cambria" panose="02040503050406030204" pitchFamily="18" charset="0"/>
                <a:ea typeface="Songti SC" panose="02010600040101010101" pitchFamily="2" charset="-122"/>
              </a:endParaRPr>
            </a:p>
          </p:txBody>
        </p:sp>
        <p:sp>
          <p:nvSpPr>
            <p:cNvPr id="15" name="橢圓 14">
              <a:extLst>
                <a:ext uri="{FF2B5EF4-FFF2-40B4-BE49-F238E27FC236}">
                  <a16:creationId xmlns:a16="http://schemas.microsoft.com/office/drawing/2014/main" id="{320BB70C-39E1-08E8-3DE9-89FF5C9B8869}"/>
                </a:ext>
              </a:extLst>
            </p:cNvPr>
            <p:cNvSpPr/>
            <p:nvPr/>
          </p:nvSpPr>
          <p:spPr>
            <a:xfrm>
              <a:off x="1185556" y="4633435"/>
              <a:ext cx="736812" cy="78575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3200" dirty="0">
                  <a:solidFill>
                    <a:schemeClr val="tx1"/>
                  </a:solidFill>
                </a:rPr>
                <a:t>B</a:t>
              </a:r>
              <a:endParaRPr kumimoji="1" lang="zh-TW" altLang="en-US" sz="3200" dirty="0">
                <a:solidFill>
                  <a:schemeClr val="tx1"/>
                </a:solidFill>
              </a:endParaRPr>
            </a:p>
          </p:txBody>
        </p:sp>
        <p:sp>
          <p:nvSpPr>
            <p:cNvPr id="16" name="文字方塊 15">
              <a:extLst>
                <a:ext uri="{FF2B5EF4-FFF2-40B4-BE49-F238E27FC236}">
                  <a16:creationId xmlns:a16="http://schemas.microsoft.com/office/drawing/2014/main" id="{57FBB76A-AEF2-BF34-A8B8-E89A3E6892DC}"/>
                </a:ext>
              </a:extLst>
            </p:cNvPr>
            <p:cNvSpPr txBox="1"/>
            <p:nvPr/>
          </p:nvSpPr>
          <p:spPr>
            <a:xfrm>
              <a:off x="448793" y="5480554"/>
              <a:ext cx="3249856" cy="338245"/>
            </a:xfrm>
            <a:prstGeom prst="rect">
              <a:avLst/>
            </a:prstGeom>
            <a:noFill/>
          </p:spPr>
          <p:txBody>
            <a:bodyPr wrap="square" rtlCol="0">
              <a:spAutoFit/>
            </a:bodyPr>
            <a:lstStyle/>
            <a:p>
              <a:r>
                <a:rPr kumimoji="1" lang="en-US" altLang="zh-TW" dirty="0">
                  <a:latin typeface="Cambria" panose="02040503050406030204" pitchFamily="18" charset="0"/>
                  <a:ea typeface="Songti SC" panose="02010600040101010101" pitchFamily="2" charset="-122"/>
                </a:rPr>
                <a:t>Gather other countries information</a:t>
              </a:r>
              <a:endParaRPr kumimoji="1" lang="zh-TW" altLang="en-US" dirty="0">
                <a:latin typeface="Cambria" panose="02040503050406030204" pitchFamily="18" charset="0"/>
                <a:ea typeface="Songti SC" panose="02010600040101010101" pitchFamily="2" charset="-122"/>
              </a:endParaRPr>
            </a:p>
          </p:txBody>
        </p:sp>
        <p:cxnSp>
          <p:nvCxnSpPr>
            <p:cNvPr id="17" name="直線箭頭接點 42">
              <a:extLst>
                <a:ext uri="{FF2B5EF4-FFF2-40B4-BE49-F238E27FC236}">
                  <a16:creationId xmlns:a16="http://schemas.microsoft.com/office/drawing/2014/main" id="{A74B2ACE-AF19-B71A-3C9D-57865EA03607}"/>
                </a:ext>
              </a:extLst>
            </p:cNvPr>
            <p:cNvCxnSpPr>
              <a:cxnSpLocks/>
            </p:cNvCxnSpPr>
            <p:nvPr/>
          </p:nvCxnSpPr>
          <p:spPr>
            <a:xfrm flipV="1">
              <a:off x="2145302" y="4190272"/>
              <a:ext cx="1081374" cy="776907"/>
            </a:xfrm>
            <a:prstGeom prst="straightConnector1">
              <a:avLst/>
            </a:prstGeom>
            <a:ln w="793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箭頭接點 48">
              <a:extLst>
                <a:ext uri="{FF2B5EF4-FFF2-40B4-BE49-F238E27FC236}">
                  <a16:creationId xmlns:a16="http://schemas.microsoft.com/office/drawing/2014/main" id="{42681765-C458-5A88-814A-B1E1C70087F1}"/>
                </a:ext>
              </a:extLst>
            </p:cNvPr>
            <p:cNvCxnSpPr>
              <a:cxnSpLocks/>
            </p:cNvCxnSpPr>
            <p:nvPr/>
          </p:nvCxnSpPr>
          <p:spPr>
            <a:xfrm>
              <a:off x="6547012" y="3811457"/>
              <a:ext cx="694092" cy="0"/>
            </a:xfrm>
            <a:prstGeom prst="straightConnector1">
              <a:avLst/>
            </a:prstGeom>
            <a:ln w="793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1421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a:extLst>
              <a:ext uri="{FF2B5EF4-FFF2-40B4-BE49-F238E27FC236}">
                <a16:creationId xmlns:a16="http://schemas.microsoft.com/office/drawing/2014/main" id="{0EEB1388-B27D-C211-04B9-976D4D5FDEB0}"/>
              </a:ext>
            </a:extLst>
          </p:cNvPr>
          <p:cNvSpPr txBox="1">
            <a:spLocks/>
          </p:cNvSpPr>
          <p:nvPr/>
        </p:nvSpPr>
        <p:spPr>
          <a:xfrm>
            <a:off x="603068" y="941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TW" sz="3200" dirty="0">
                <a:solidFill>
                  <a:srgbClr val="000000"/>
                </a:solidFill>
                <a:latin typeface="Cambria" panose="02040503050406030204" pitchFamily="18" charset="0"/>
              </a:rPr>
              <a:t>Gantt chart of </a:t>
            </a:r>
            <a:r>
              <a:rPr kumimoji="1" lang="en" altLang="zh-TW" sz="3200" dirty="0">
                <a:solidFill>
                  <a:srgbClr val="000000"/>
                </a:solidFill>
                <a:latin typeface="Cambria" panose="02040503050406030204" pitchFamily="18" charset="0"/>
              </a:rPr>
              <a:t>CNES</a:t>
            </a:r>
            <a:r>
              <a:rPr kumimoji="1" lang="en-US" altLang="zh-TW" sz="3200" dirty="0">
                <a:solidFill>
                  <a:srgbClr val="000000"/>
                </a:solidFill>
                <a:latin typeface="Cambria" panose="02040503050406030204" pitchFamily="18" charset="0"/>
              </a:rPr>
              <a:t> system</a:t>
            </a:r>
            <a:endParaRPr lang="zh-TW" altLang="en-US" sz="3200" dirty="0">
              <a:solidFill>
                <a:srgbClr val="000000"/>
              </a:solidFill>
              <a:latin typeface="Cambria" panose="02040503050406030204" pitchFamily="18" charset="0"/>
            </a:endParaRPr>
          </a:p>
        </p:txBody>
      </p:sp>
      <p:grpSp>
        <p:nvGrpSpPr>
          <p:cNvPr id="4" name="群組 3">
            <a:extLst>
              <a:ext uri="{FF2B5EF4-FFF2-40B4-BE49-F238E27FC236}">
                <a16:creationId xmlns:a16="http://schemas.microsoft.com/office/drawing/2014/main" id="{B9DCEB90-14F8-C89A-B3F9-8BB3D2A4BEAF}"/>
              </a:ext>
            </a:extLst>
          </p:cNvPr>
          <p:cNvGrpSpPr/>
          <p:nvPr/>
        </p:nvGrpSpPr>
        <p:grpSpPr>
          <a:xfrm>
            <a:off x="365678" y="1637505"/>
            <a:ext cx="12495368" cy="4147311"/>
            <a:chOff x="396820" y="2370307"/>
            <a:chExt cx="8587581" cy="3178689"/>
          </a:xfrm>
        </p:grpSpPr>
        <p:sp>
          <p:nvSpPr>
            <p:cNvPr id="5" name="Rectangle 4">
              <a:extLst>
                <a:ext uri="{FF2B5EF4-FFF2-40B4-BE49-F238E27FC236}">
                  <a16:creationId xmlns:a16="http://schemas.microsoft.com/office/drawing/2014/main" id="{6A76FCE2-0093-BC34-74C9-A9A1640E04E7}"/>
                </a:ext>
              </a:extLst>
            </p:cNvPr>
            <p:cNvSpPr>
              <a:spLocks noChangeArrowheads="1"/>
            </p:cNvSpPr>
            <p:nvPr/>
          </p:nvSpPr>
          <p:spPr bwMode="auto">
            <a:xfrm>
              <a:off x="396820" y="2664508"/>
              <a:ext cx="2516187" cy="487363"/>
            </a:xfrm>
            <a:prstGeom prst="rect">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r>
                <a:rPr lang="en-US" altLang="ko-KR" sz="1400" b="1" dirty="0">
                  <a:solidFill>
                    <a:srgbClr val="002060"/>
                  </a:solidFill>
                  <a:latin typeface="Cambria" panose="02040503050406030204" pitchFamily="18" charset="0"/>
                  <a:ea typeface="굴림" panose="020B0600000101010101" pitchFamily="34" charset="-127"/>
                </a:rPr>
                <a:t>Activities</a:t>
              </a:r>
            </a:p>
          </p:txBody>
        </p:sp>
        <p:sp>
          <p:nvSpPr>
            <p:cNvPr id="6" name="Rectangle 5">
              <a:extLst>
                <a:ext uri="{FF2B5EF4-FFF2-40B4-BE49-F238E27FC236}">
                  <a16:creationId xmlns:a16="http://schemas.microsoft.com/office/drawing/2014/main" id="{9EE56242-C85A-9A0B-4B45-CF3190F57754}"/>
                </a:ext>
              </a:extLst>
            </p:cNvPr>
            <p:cNvSpPr>
              <a:spLocks noChangeArrowheads="1"/>
            </p:cNvSpPr>
            <p:nvPr/>
          </p:nvSpPr>
          <p:spPr bwMode="auto">
            <a:xfrm>
              <a:off x="2913007" y="2664508"/>
              <a:ext cx="676275" cy="487363"/>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r>
                <a:rPr lang="ko-KR" altLang="en-US" sz="1400" b="1" dirty="0">
                  <a:ea typeface="굴림" panose="020B0600000101010101" pitchFamily="34" charset="-127"/>
                </a:rPr>
                <a:t>1</a:t>
              </a:r>
            </a:p>
          </p:txBody>
        </p:sp>
        <p:sp>
          <p:nvSpPr>
            <p:cNvPr id="7" name="Rectangle 6">
              <a:extLst>
                <a:ext uri="{FF2B5EF4-FFF2-40B4-BE49-F238E27FC236}">
                  <a16:creationId xmlns:a16="http://schemas.microsoft.com/office/drawing/2014/main" id="{A5713191-981D-BCE6-4739-E5B6E459963D}"/>
                </a:ext>
              </a:extLst>
            </p:cNvPr>
            <p:cNvSpPr>
              <a:spLocks noChangeArrowheads="1"/>
            </p:cNvSpPr>
            <p:nvPr/>
          </p:nvSpPr>
          <p:spPr bwMode="auto">
            <a:xfrm>
              <a:off x="3584520" y="2664508"/>
              <a:ext cx="677862" cy="487363"/>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r>
                <a:rPr lang="ko-KR" altLang="en-US" sz="1400" b="1" dirty="0">
                  <a:ea typeface="굴림" panose="020B0600000101010101" pitchFamily="34" charset="-127"/>
                </a:rPr>
                <a:t>2</a:t>
              </a:r>
            </a:p>
          </p:txBody>
        </p:sp>
        <p:sp>
          <p:nvSpPr>
            <p:cNvPr id="8" name="Rectangle 7">
              <a:extLst>
                <a:ext uri="{FF2B5EF4-FFF2-40B4-BE49-F238E27FC236}">
                  <a16:creationId xmlns:a16="http://schemas.microsoft.com/office/drawing/2014/main" id="{C14FF4FF-D3AE-AA25-9D2F-80D4D23A7941}"/>
                </a:ext>
              </a:extLst>
            </p:cNvPr>
            <p:cNvSpPr>
              <a:spLocks noChangeArrowheads="1"/>
            </p:cNvSpPr>
            <p:nvPr/>
          </p:nvSpPr>
          <p:spPr bwMode="auto">
            <a:xfrm>
              <a:off x="4257620" y="2664508"/>
              <a:ext cx="674687" cy="487363"/>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r>
                <a:rPr lang="ko-KR" altLang="en-US" sz="1400" b="1" dirty="0">
                  <a:ea typeface="굴림" panose="020B0600000101010101" pitchFamily="34" charset="-127"/>
                </a:rPr>
                <a:t>3</a:t>
              </a:r>
            </a:p>
          </p:txBody>
        </p:sp>
        <p:sp>
          <p:nvSpPr>
            <p:cNvPr id="9" name="Rectangle 8">
              <a:extLst>
                <a:ext uri="{FF2B5EF4-FFF2-40B4-BE49-F238E27FC236}">
                  <a16:creationId xmlns:a16="http://schemas.microsoft.com/office/drawing/2014/main" id="{DE0810D9-81C3-982F-0E3C-38554A14B7F7}"/>
                </a:ext>
              </a:extLst>
            </p:cNvPr>
            <p:cNvSpPr>
              <a:spLocks noChangeArrowheads="1"/>
            </p:cNvSpPr>
            <p:nvPr/>
          </p:nvSpPr>
          <p:spPr bwMode="auto">
            <a:xfrm>
              <a:off x="4930720" y="2664508"/>
              <a:ext cx="673100" cy="487363"/>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r>
                <a:rPr lang="ko-KR" altLang="en-US" sz="1400" b="1" dirty="0">
                  <a:ea typeface="굴림" panose="020B0600000101010101" pitchFamily="34" charset="-127"/>
                </a:rPr>
                <a:t>4</a:t>
              </a:r>
            </a:p>
          </p:txBody>
        </p:sp>
        <p:sp>
          <p:nvSpPr>
            <p:cNvPr id="10" name="Rectangle 9">
              <a:extLst>
                <a:ext uri="{FF2B5EF4-FFF2-40B4-BE49-F238E27FC236}">
                  <a16:creationId xmlns:a16="http://schemas.microsoft.com/office/drawing/2014/main" id="{1078C90C-7DBF-246C-4EAF-02877E2529EB}"/>
                </a:ext>
              </a:extLst>
            </p:cNvPr>
            <p:cNvSpPr>
              <a:spLocks noChangeArrowheads="1"/>
            </p:cNvSpPr>
            <p:nvPr/>
          </p:nvSpPr>
          <p:spPr bwMode="auto">
            <a:xfrm>
              <a:off x="5599057" y="2664508"/>
              <a:ext cx="674688" cy="487363"/>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r>
                <a:rPr lang="ko-KR" altLang="en-US" sz="1400" b="1" dirty="0">
                  <a:ea typeface="굴림" panose="020B0600000101010101" pitchFamily="34" charset="-127"/>
                </a:rPr>
                <a:t>5</a:t>
              </a:r>
            </a:p>
          </p:txBody>
        </p:sp>
        <p:sp>
          <p:nvSpPr>
            <p:cNvPr id="11" name="Rectangle 10">
              <a:extLst>
                <a:ext uri="{FF2B5EF4-FFF2-40B4-BE49-F238E27FC236}">
                  <a16:creationId xmlns:a16="http://schemas.microsoft.com/office/drawing/2014/main" id="{7AA0C858-ABFB-0786-D5B2-D318E47AC3C5}"/>
                </a:ext>
              </a:extLst>
            </p:cNvPr>
            <p:cNvSpPr>
              <a:spLocks noChangeArrowheads="1"/>
            </p:cNvSpPr>
            <p:nvPr/>
          </p:nvSpPr>
          <p:spPr bwMode="auto">
            <a:xfrm>
              <a:off x="6272157" y="2664508"/>
              <a:ext cx="676275" cy="487363"/>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r>
                <a:rPr lang="ko-KR" altLang="en-US" sz="1400" b="1" dirty="0">
                  <a:ea typeface="굴림" panose="020B0600000101010101" pitchFamily="34" charset="-127"/>
                </a:rPr>
                <a:t>6</a:t>
              </a:r>
            </a:p>
          </p:txBody>
        </p:sp>
        <p:sp>
          <p:nvSpPr>
            <p:cNvPr id="12" name="Rectangle 11">
              <a:extLst>
                <a:ext uri="{FF2B5EF4-FFF2-40B4-BE49-F238E27FC236}">
                  <a16:creationId xmlns:a16="http://schemas.microsoft.com/office/drawing/2014/main" id="{EE5BB420-0620-C4A8-134A-E7594E67B4E4}"/>
                </a:ext>
              </a:extLst>
            </p:cNvPr>
            <p:cNvSpPr>
              <a:spLocks noChangeArrowheads="1"/>
            </p:cNvSpPr>
            <p:nvPr/>
          </p:nvSpPr>
          <p:spPr bwMode="auto">
            <a:xfrm>
              <a:off x="6950020" y="2664508"/>
              <a:ext cx="674687" cy="487363"/>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r>
                <a:rPr lang="ko-KR" altLang="en-US" sz="1400" b="1" dirty="0">
                  <a:ea typeface="굴림" panose="020B0600000101010101" pitchFamily="34" charset="-127"/>
                </a:rPr>
                <a:t>7</a:t>
              </a:r>
            </a:p>
          </p:txBody>
        </p:sp>
        <p:sp>
          <p:nvSpPr>
            <p:cNvPr id="13" name="Rectangle 12">
              <a:extLst>
                <a:ext uri="{FF2B5EF4-FFF2-40B4-BE49-F238E27FC236}">
                  <a16:creationId xmlns:a16="http://schemas.microsoft.com/office/drawing/2014/main" id="{8FF21E47-EC72-B232-1F2B-C7A242DFBAF8}"/>
                </a:ext>
              </a:extLst>
            </p:cNvPr>
            <p:cNvSpPr>
              <a:spLocks noChangeArrowheads="1"/>
            </p:cNvSpPr>
            <p:nvPr/>
          </p:nvSpPr>
          <p:spPr bwMode="auto">
            <a:xfrm>
              <a:off x="7621532" y="2664508"/>
              <a:ext cx="676275" cy="487363"/>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r>
                <a:rPr lang="ko-KR" altLang="en-US" sz="1400" b="1" dirty="0">
                  <a:ea typeface="굴림" panose="020B0600000101010101" pitchFamily="34" charset="-127"/>
                </a:rPr>
                <a:t>8</a:t>
              </a:r>
            </a:p>
          </p:txBody>
        </p:sp>
        <p:sp>
          <p:nvSpPr>
            <p:cNvPr id="14" name="Rectangle 13">
              <a:extLst>
                <a:ext uri="{FF2B5EF4-FFF2-40B4-BE49-F238E27FC236}">
                  <a16:creationId xmlns:a16="http://schemas.microsoft.com/office/drawing/2014/main" id="{4F33F17C-5717-FA61-836E-EB5A2992FE46}"/>
                </a:ext>
              </a:extLst>
            </p:cNvPr>
            <p:cNvSpPr>
              <a:spLocks noChangeArrowheads="1"/>
            </p:cNvSpPr>
            <p:nvPr/>
          </p:nvSpPr>
          <p:spPr bwMode="auto">
            <a:xfrm>
              <a:off x="396820" y="3151871"/>
              <a:ext cx="2516187" cy="2397125"/>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p>
              <a:endParaRPr kumimoji="1" lang="en-US" altLang="zh-TW" sz="1200" dirty="0">
                <a:latin typeface="Songti SC" panose="02010600040101010101" pitchFamily="2" charset="-122"/>
                <a:ea typeface="Songti SC" panose="02010600040101010101" pitchFamily="2" charset="-122"/>
              </a:endParaRPr>
            </a:p>
            <a:p>
              <a:r>
                <a:rPr kumimoji="1" lang="en-US" altLang="zh-TW" sz="1200" dirty="0">
                  <a:latin typeface="Cambria" panose="02040503050406030204" pitchFamily="18" charset="0"/>
                  <a:ea typeface="Songti SC" panose="02010600040101010101" pitchFamily="2" charset="-122"/>
                </a:rPr>
                <a:t>Gather Countries Regulations</a:t>
              </a:r>
              <a:endParaRPr lang="en-US" altLang="ko-KR" sz="1200" dirty="0">
                <a:latin typeface="Cambria" panose="02040503050406030204" pitchFamily="18" charset="0"/>
                <a:ea typeface="굴림" panose="020B0600000101010101" pitchFamily="34" charset="-127"/>
              </a:endParaRPr>
            </a:p>
            <a:p>
              <a:pPr algn="l" eaLnBrk="0" hangingPunct="0">
                <a:lnSpc>
                  <a:spcPct val="115000"/>
                </a:lnSpc>
                <a:buFontTx/>
                <a:buNone/>
              </a:pPr>
              <a:endParaRPr lang="en-US" altLang="ko-KR" sz="1200" dirty="0">
                <a:latin typeface="Cambria" panose="02040503050406030204" pitchFamily="18" charset="0"/>
                <a:ea typeface="굴림" panose="020B0600000101010101" pitchFamily="34" charset="-127"/>
              </a:endParaRPr>
            </a:p>
            <a:p>
              <a:endParaRPr kumimoji="1" lang="en-US" altLang="zh-TW" sz="1200" dirty="0">
                <a:latin typeface="Cambria" panose="02040503050406030204" pitchFamily="18" charset="0"/>
                <a:ea typeface="Songti SC" panose="02010600040101010101" pitchFamily="2" charset="-122"/>
              </a:endParaRPr>
            </a:p>
            <a:p>
              <a:r>
                <a:rPr kumimoji="1" lang="en-US" altLang="zh-TW" sz="1200" dirty="0">
                  <a:latin typeface="Cambria" panose="02040503050406030204" pitchFamily="18" charset="0"/>
                  <a:ea typeface="Songti SC" panose="02010600040101010101" pitchFamily="2" charset="-122"/>
                </a:rPr>
                <a:t>Gather other countries information </a:t>
              </a:r>
            </a:p>
            <a:p>
              <a:endParaRPr kumimoji="1" lang="en-US" altLang="zh-TW" sz="1200" dirty="0">
                <a:latin typeface="Cambria" panose="02040503050406030204" pitchFamily="18" charset="0"/>
                <a:ea typeface="Songti SC" panose="02010600040101010101" pitchFamily="2" charset="-122"/>
              </a:endParaRPr>
            </a:p>
            <a:p>
              <a:endParaRPr kumimoji="1" lang="en-US" altLang="zh-TW" sz="1200" dirty="0">
                <a:latin typeface="Cambria" panose="02040503050406030204" pitchFamily="18" charset="0"/>
                <a:ea typeface="Songti SC" panose="02010600040101010101" pitchFamily="2" charset="-122"/>
              </a:endParaRPr>
            </a:p>
            <a:p>
              <a:r>
                <a:rPr kumimoji="1" lang="en-US" altLang="zh-TW" sz="1200" dirty="0">
                  <a:latin typeface="Cambria" panose="02040503050406030204" pitchFamily="18" charset="0"/>
                  <a:ea typeface="Songti SC" panose="02010600040101010101" pitchFamily="2" charset="-122"/>
                </a:rPr>
                <a:t>Engineer Build Database/Store Data</a:t>
              </a:r>
              <a:endParaRPr kumimoji="1" lang="zh-TW" altLang="en-US" sz="1200" dirty="0">
                <a:latin typeface="Cambria" panose="02040503050406030204" pitchFamily="18" charset="0"/>
                <a:ea typeface="Songti SC" panose="02010600040101010101" pitchFamily="2" charset="-122"/>
              </a:endParaRPr>
            </a:p>
            <a:p>
              <a:pPr algn="l" eaLnBrk="0" hangingPunct="0">
                <a:lnSpc>
                  <a:spcPct val="115000"/>
                </a:lnSpc>
                <a:buFontTx/>
                <a:buNone/>
              </a:pPr>
              <a:endParaRPr lang="en-US" altLang="ko-KR" sz="1200" dirty="0">
                <a:latin typeface="Cambria" panose="02040503050406030204" pitchFamily="18" charset="0"/>
                <a:ea typeface="굴림" panose="020B0600000101010101" pitchFamily="34" charset="-127"/>
              </a:endParaRPr>
            </a:p>
            <a:p>
              <a:pPr algn="l" eaLnBrk="0" hangingPunct="0">
                <a:lnSpc>
                  <a:spcPct val="115000"/>
                </a:lnSpc>
                <a:buFontTx/>
                <a:buNone/>
              </a:pPr>
              <a:endParaRPr lang="en-US" altLang="ko-KR" sz="1200" dirty="0">
                <a:latin typeface="Cambria" panose="02040503050406030204" pitchFamily="18" charset="0"/>
                <a:ea typeface="굴림" panose="020B0600000101010101" pitchFamily="34" charset="-127"/>
              </a:endParaRPr>
            </a:p>
            <a:p>
              <a:r>
                <a:rPr kumimoji="1" lang="en-US" altLang="zh-TW" sz="1200" dirty="0">
                  <a:latin typeface="Cambria" panose="02040503050406030204" pitchFamily="18" charset="0"/>
                  <a:ea typeface="Songti SC" panose="02010600040101010101" pitchFamily="2" charset="-122"/>
                </a:rPr>
                <a:t>Build Inference Engine</a:t>
              </a:r>
              <a:endParaRPr kumimoji="1" lang="zh-TW" altLang="en-US" sz="1200" dirty="0">
                <a:latin typeface="Cambria" panose="02040503050406030204" pitchFamily="18" charset="0"/>
                <a:ea typeface="Songti SC" panose="02010600040101010101" pitchFamily="2" charset="-122"/>
              </a:endParaRPr>
            </a:p>
            <a:p>
              <a:pPr algn="l" eaLnBrk="0" hangingPunct="0">
                <a:lnSpc>
                  <a:spcPct val="115000"/>
                </a:lnSpc>
                <a:buFontTx/>
                <a:buNone/>
              </a:pPr>
              <a:endParaRPr lang="en-US" altLang="ko-KR" sz="1200" dirty="0">
                <a:latin typeface="Cambria" panose="02040503050406030204" pitchFamily="18" charset="0"/>
                <a:ea typeface="굴림" panose="020B0600000101010101" pitchFamily="34" charset="-127"/>
              </a:endParaRPr>
            </a:p>
            <a:p>
              <a:pPr algn="l" eaLnBrk="0" hangingPunct="0">
                <a:lnSpc>
                  <a:spcPct val="115000"/>
                </a:lnSpc>
                <a:buFontTx/>
                <a:buNone/>
              </a:pPr>
              <a:endParaRPr lang="en-US" altLang="ko-KR" sz="1200" dirty="0">
                <a:latin typeface="Cambria" panose="02040503050406030204" pitchFamily="18" charset="0"/>
                <a:ea typeface="굴림" panose="020B0600000101010101" pitchFamily="34" charset="-127"/>
              </a:endParaRPr>
            </a:p>
            <a:p>
              <a:r>
                <a:rPr kumimoji="1" lang="en-US" altLang="zh-TW" sz="1200" dirty="0">
                  <a:latin typeface="Cambria" panose="02040503050406030204" pitchFamily="18" charset="0"/>
                  <a:ea typeface="Songti SC" panose="02010600040101010101" pitchFamily="2" charset="-122"/>
                </a:rPr>
                <a:t>Integrate with User Interface</a:t>
              </a:r>
              <a:endParaRPr kumimoji="1" lang="zh-TW" altLang="en-US" sz="1200" dirty="0">
                <a:latin typeface="Cambria" panose="02040503050406030204" pitchFamily="18" charset="0"/>
                <a:ea typeface="Songti SC" panose="02010600040101010101" pitchFamily="2" charset="-122"/>
              </a:endParaRPr>
            </a:p>
            <a:p>
              <a:pPr algn="l" eaLnBrk="0" hangingPunct="0">
                <a:lnSpc>
                  <a:spcPct val="115000"/>
                </a:lnSpc>
                <a:buFontTx/>
                <a:buNone/>
              </a:pPr>
              <a:endParaRPr lang="en-US" altLang="ko-KR" sz="1200" dirty="0">
                <a:ea typeface="굴림" panose="020B0600000101010101" pitchFamily="34" charset="-127"/>
              </a:endParaRPr>
            </a:p>
          </p:txBody>
        </p:sp>
        <p:sp>
          <p:nvSpPr>
            <p:cNvPr id="15" name="Rectangle 14">
              <a:extLst>
                <a:ext uri="{FF2B5EF4-FFF2-40B4-BE49-F238E27FC236}">
                  <a16:creationId xmlns:a16="http://schemas.microsoft.com/office/drawing/2014/main" id="{4E2F33CD-35C4-6821-10E8-5120E226E48C}"/>
                </a:ext>
              </a:extLst>
            </p:cNvPr>
            <p:cNvSpPr>
              <a:spLocks noChangeArrowheads="1"/>
            </p:cNvSpPr>
            <p:nvPr/>
          </p:nvSpPr>
          <p:spPr bwMode="auto">
            <a:xfrm>
              <a:off x="2913007" y="3151872"/>
              <a:ext cx="676275" cy="2364072"/>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endParaRPr lang="ko-KR" altLang="en-US" b="1">
                <a:ea typeface="굴림" panose="020B0600000101010101" pitchFamily="34" charset="-127"/>
              </a:endParaRPr>
            </a:p>
          </p:txBody>
        </p:sp>
        <p:sp>
          <p:nvSpPr>
            <p:cNvPr id="16" name="Rectangle 15">
              <a:extLst>
                <a:ext uri="{FF2B5EF4-FFF2-40B4-BE49-F238E27FC236}">
                  <a16:creationId xmlns:a16="http://schemas.microsoft.com/office/drawing/2014/main" id="{BBFB2D4C-E2EA-25C8-6606-E9416F04CC2A}"/>
                </a:ext>
              </a:extLst>
            </p:cNvPr>
            <p:cNvSpPr>
              <a:spLocks noChangeArrowheads="1"/>
            </p:cNvSpPr>
            <p:nvPr/>
          </p:nvSpPr>
          <p:spPr bwMode="auto">
            <a:xfrm>
              <a:off x="3584520" y="3151872"/>
              <a:ext cx="677862" cy="2364072"/>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endParaRPr lang="ko-KR" altLang="en-US" b="1">
                <a:ea typeface="굴림" panose="020B0600000101010101" pitchFamily="34" charset="-127"/>
              </a:endParaRPr>
            </a:p>
          </p:txBody>
        </p:sp>
        <p:sp>
          <p:nvSpPr>
            <p:cNvPr id="17" name="Rectangle 16">
              <a:extLst>
                <a:ext uri="{FF2B5EF4-FFF2-40B4-BE49-F238E27FC236}">
                  <a16:creationId xmlns:a16="http://schemas.microsoft.com/office/drawing/2014/main" id="{E43857DB-E1F4-A526-56B5-BEA2249B10CB}"/>
                </a:ext>
              </a:extLst>
            </p:cNvPr>
            <p:cNvSpPr>
              <a:spLocks noChangeArrowheads="1"/>
            </p:cNvSpPr>
            <p:nvPr/>
          </p:nvSpPr>
          <p:spPr bwMode="auto">
            <a:xfrm>
              <a:off x="4257620" y="3151872"/>
              <a:ext cx="674687" cy="2364072"/>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endParaRPr lang="ko-KR" altLang="en-US" b="1">
                <a:ea typeface="굴림" panose="020B0600000101010101" pitchFamily="34" charset="-127"/>
              </a:endParaRPr>
            </a:p>
          </p:txBody>
        </p:sp>
        <p:sp>
          <p:nvSpPr>
            <p:cNvPr id="18" name="Rectangle 17">
              <a:extLst>
                <a:ext uri="{FF2B5EF4-FFF2-40B4-BE49-F238E27FC236}">
                  <a16:creationId xmlns:a16="http://schemas.microsoft.com/office/drawing/2014/main" id="{208CE099-00A7-3788-5CEF-489D6D94B9F7}"/>
                </a:ext>
              </a:extLst>
            </p:cNvPr>
            <p:cNvSpPr>
              <a:spLocks noChangeArrowheads="1"/>
            </p:cNvSpPr>
            <p:nvPr/>
          </p:nvSpPr>
          <p:spPr bwMode="auto">
            <a:xfrm>
              <a:off x="4930720" y="3151872"/>
              <a:ext cx="673100" cy="2364072"/>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endParaRPr lang="ko-KR" altLang="en-US" b="1">
                <a:ea typeface="굴림" panose="020B0600000101010101" pitchFamily="34" charset="-127"/>
              </a:endParaRPr>
            </a:p>
          </p:txBody>
        </p:sp>
        <p:sp>
          <p:nvSpPr>
            <p:cNvPr id="19" name="Rectangle 18">
              <a:extLst>
                <a:ext uri="{FF2B5EF4-FFF2-40B4-BE49-F238E27FC236}">
                  <a16:creationId xmlns:a16="http://schemas.microsoft.com/office/drawing/2014/main" id="{ADBB8C26-0A3A-B9FD-98DC-56D410A26E3E}"/>
                </a:ext>
              </a:extLst>
            </p:cNvPr>
            <p:cNvSpPr>
              <a:spLocks noChangeArrowheads="1"/>
            </p:cNvSpPr>
            <p:nvPr/>
          </p:nvSpPr>
          <p:spPr bwMode="auto">
            <a:xfrm>
              <a:off x="5599057" y="3151872"/>
              <a:ext cx="674688" cy="2364072"/>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endParaRPr lang="ko-KR" altLang="en-US" b="1">
                <a:ea typeface="굴림" panose="020B0600000101010101" pitchFamily="34" charset="-127"/>
              </a:endParaRPr>
            </a:p>
          </p:txBody>
        </p:sp>
        <p:sp>
          <p:nvSpPr>
            <p:cNvPr id="20" name="Rectangle 19">
              <a:extLst>
                <a:ext uri="{FF2B5EF4-FFF2-40B4-BE49-F238E27FC236}">
                  <a16:creationId xmlns:a16="http://schemas.microsoft.com/office/drawing/2014/main" id="{12BC502C-DCA6-4BBD-56C4-3B676E8C9487}"/>
                </a:ext>
              </a:extLst>
            </p:cNvPr>
            <p:cNvSpPr>
              <a:spLocks noChangeArrowheads="1"/>
            </p:cNvSpPr>
            <p:nvPr/>
          </p:nvSpPr>
          <p:spPr bwMode="auto">
            <a:xfrm>
              <a:off x="6272157" y="3151872"/>
              <a:ext cx="676275" cy="2364072"/>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endParaRPr lang="ko-KR" altLang="en-US" b="1">
                <a:ea typeface="굴림" panose="020B0600000101010101" pitchFamily="34" charset="-127"/>
              </a:endParaRPr>
            </a:p>
          </p:txBody>
        </p:sp>
        <p:sp>
          <p:nvSpPr>
            <p:cNvPr id="21" name="Rectangle 20">
              <a:extLst>
                <a:ext uri="{FF2B5EF4-FFF2-40B4-BE49-F238E27FC236}">
                  <a16:creationId xmlns:a16="http://schemas.microsoft.com/office/drawing/2014/main" id="{31281D42-71B4-B41E-CC4C-0AD39B1D7388}"/>
                </a:ext>
              </a:extLst>
            </p:cNvPr>
            <p:cNvSpPr>
              <a:spLocks noChangeArrowheads="1"/>
            </p:cNvSpPr>
            <p:nvPr/>
          </p:nvSpPr>
          <p:spPr bwMode="auto">
            <a:xfrm>
              <a:off x="6950020" y="3151872"/>
              <a:ext cx="674687" cy="2364072"/>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endParaRPr lang="ko-KR" altLang="en-US" b="1">
                <a:ea typeface="굴림" panose="020B0600000101010101" pitchFamily="34" charset="-127"/>
              </a:endParaRPr>
            </a:p>
          </p:txBody>
        </p:sp>
        <p:sp>
          <p:nvSpPr>
            <p:cNvPr id="22" name="Rectangle 21">
              <a:extLst>
                <a:ext uri="{FF2B5EF4-FFF2-40B4-BE49-F238E27FC236}">
                  <a16:creationId xmlns:a16="http://schemas.microsoft.com/office/drawing/2014/main" id="{F50F46ED-E393-C793-99AB-4434A2934BD9}"/>
                </a:ext>
              </a:extLst>
            </p:cNvPr>
            <p:cNvSpPr>
              <a:spLocks noChangeArrowheads="1"/>
            </p:cNvSpPr>
            <p:nvPr/>
          </p:nvSpPr>
          <p:spPr bwMode="auto">
            <a:xfrm>
              <a:off x="7621532" y="3151872"/>
              <a:ext cx="676275" cy="2364072"/>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endParaRPr lang="ko-KR" altLang="en-US" b="1">
                <a:ea typeface="굴림" panose="020B0600000101010101" pitchFamily="34" charset="-127"/>
              </a:endParaRPr>
            </a:p>
          </p:txBody>
        </p:sp>
        <p:sp>
          <p:nvSpPr>
            <p:cNvPr id="23" name="Rectangle 22">
              <a:extLst>
                <a:ext uri="{FF2B5EF4-FFF2-40B4-BE49-F238E27FC236}">
                  <a16:creationId xmlns:a16="http://schemas.microsoft.com/office/drawing/2014/main" id="{487C14BD-B6C6-110F-44B2-35B5B7D744B9}"/>
                </a:ext>
              </a:extLst>
            </p:cNvPr>
            <p:cNvSpPr>
              <a:spLocks noChangeArrowheads="1"/>
            </p:cNvSpPr>
            <p:nvPr/>
          </p:nvSpPr>
          <p:spPr bwMode="auto">
            <a:xfrm>
              <a:off x="2913799" y="3261407"/>
              <a:ext cx="669133" cy="245105"/>
            </a:xfrm>
            <a:prstGeom prst="rect">
              <a:avLst/>
            </a:prstGeom>
            <a:solidFill>
              <a:schemeClr val="accent5"/>
            </a:solidFill>
            <a:ln w="9525">
              <a:solidFill>
                <a:srgbClr val="152DD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dirty="0"/>
            </a:p>
          </p:txBody>
        </p:sp>
        <p:sp>
          <p:nvSpPr>
            <p:cNvPr id="24" name="Rectangle 23">
              <a:extLst>
                <a:ext uri="{FF2B5EF4-FFF2-40B4-BE49-F238E27FC236}">
                  <a16:creationId xmlns:a16="http://schemas.microsoft.com/office/drawing/2014/main" id="{CDDC2E98-1CA0-A326-DDA2-03C86710A59D}"/>
                </a:ext>
              </a:extLst>
            </p:cNvPr>
            <p:cNvSpPr>
              <a:spLocks noChangeArrowheads="1"/>
            </p:cNvSpPr>
            <p:nvPr/>
          </p:nvSpPr>
          <p:spPr bwMode="auto">
            <a:xfrm>
              <a:off x="2910625" y="3734479"/>
              <a:ext cx="676275" cy="234951"/>
            </a:xfrm>
            <a:prstGeom prst="rect">
              <a:avLst/>
            </a:prstGeom>
            <a:solidFill>
              <a:schemeClr val="accent5"/>
            </a:solidFill>
            <a:ln w="9525">
              <a:solidFill>
                <a:srgbClr val="152DD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 name="Rectangle 24">
              <a:extLst>
                <a:ext uri="{FF2B5EF4-FFF2-40B4-BE49-F238E27FC236}">
                  <a16:creationId xmlns:a16="http://schemas.microsoft.com/office/drawing/2014/main" id="{530EC11F-98D2-5103-11A3-B426CA3C7430}"/>
                </a:ext>
              </a:extLst>
            </p:cNvPr>
            <p:cNvSpPr>
              <a:spLocks noChangeArrowheads="1"/>
            </p:cNvSpPr>
            <p:nvPr/>
          </p:nvSpPr>
          <p:spPr bwMode="auto">
            <a:xfrm>
              <a:off x="2900307" y="4200396"/>
              <a:ext cx="2028824" cy="234951"/>
            </a:xfrm>
            <a:prstGeom prst="rect">
              <a:avLst/>
            </a:prstGeom>
            <a:solidFill>
              <a:schemeClr val="accent5"/>
            </a:solidFill>
            <a:ln w="9525">
              <a:solidFill>
                <a:srgbClr val="152DD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 name="Rectangle 25">
              <a:extLst>
                <a:ext uri="{FF2B5EF4-FFF2-40B4-BE49-F238E27FC236}">
                  <a16:creationId xmlns:a16="http://schemas.microsoft.com/office/drawing/2014/main" id="{80D0ADF7-CC94-81DA-4086-EE0A7746AE8F}"/>
                </a:ext>
              </a:extLst>
            </p:cNvPr>
            <p:cNvSpPr>
              <a:spLocks noChangeArrowheads="1"/>
            </p:cNvSpPr>
            <p:nvPr/>
          </p:nvSpPr>
          <p:spPr bwMode="auto">
            <a:xfrm>
              <a:off x="2909833" y="4662328"/>
              <a:ext cx="3370261" cy="250825"/>
            </a:xfrm>
            <a:prstGeom prst="rect">
              <a:avLst/>
            </a:prstGeom>
            <a:solidFill>
              <a:schemeClr val="accent5"/>
            </a:solidFill>
            <a:ln w="9525">
              <a:solidFill>
                <a:srgbClr val="152DD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 name="Rectangle 26">
              <a:extLst>
                <a:ext uri="{FF2B5EF4-FFF2-40B4-BE49-F238E27FC236}">
                  <a16:creationId xmlns:a16="http://schemas.microsoft.com/office/drawing/2014/main" id="{10C4D431-7F46-190D-8152-71705760956F}"/>
                </a:ext>
              </a:extLst>
            </p:cNvPr>
            <p:cNvSpPr>
              <a:spLocks noChangeArrowheads="1"/>
            </p:cNvSpPr>
            <p:nvPr/>
          </p:nvSpPr>
          <p:spPr bwMode="auto">
            <a:xfrm>
              <a:off x="5595086" y="5090071"/>
              <a:ext cx="1353345" cy="250825"/>
            </a:xfrm>
            <a:prstGeom prst="rect">
              <a:avLst/>
            </a:prstGeom>
            <a:solidFill>
              <a:schemeClr val="accent5"/>
            </a:solidFill>
            <a:ln w="9525">
              <a:solidFill>
                <a:srgbClr val="152DD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 name="文字方塊 27">
              <a:extLst>
                <a:ext uri="{FF2B5EF4-FFF2-40B4-BE49-F238E27FC236}">
                  <a16:creationId xmlns:a16="http://schemas.microsoft.com/office/drawing/2014/main" id="{3F878AE4-A50B-9FB0-8709-7B9201785CF1}"/>
                </a:ext>
              </a:extLst>
            </p:cNvPr>
            <p:cNvSpPr txBox="1"/>
            <p:nvPr/>
          </p:nvSpPr>
          <p:spPr>
            <a:xfrm>
              <a:off x="2888401" y="2370307"/>
              <a:ext cx="6096000" cy="283073"/>
            </a:xfrm>
            <a:prstGeom prst="rect">
              <a:avLst/>
            </a:prstGeom>
            <a:noFill/>
          </p:spPr>
          <p:txBody>
            <a:bodyPr wrap="square">
              <a:spAutoFit/>
            </a:bodyPr>
            <a:lstStyle/>
            <a:p>
              <a:r>
                <a:rPr kumimoji="1" lang="en" altLang="zh-TW" dirty="0">
                  <a:latin typeface="Cambria" panose="02040503050406030204" pitchFamily="18" charset="0"/>
                  <a:ea typeface="Songti SC" panose="02010600040101010101" pitchFamily="2" charset="-122"/>
                </a:rPr>
                <a:t>Initial Project Timeline (in years)</a:t>
              </a:r>
              <a:endParaRPr kumimoji="1" lang="zh-TW" altLang="en-US" dirty="0">
                <a:latin typeface="Cambria" panose="02040503050406030204" pitchFamily="18" charset="0"/>
                <a:ea typeface="Songti SC" panose="02010600040101010101" pitchFamily="2" charset="-122"/>
              </a:endParaRPr>
            </a:p>
          </p:txBody>
        </p:sp>
      </p:grpSp>
    </p:spTree>
    <p:extLst>
      <p:ext uri="{BB962C8B-B14F-4D97-AF65-F5344CB8AC3E}">
        <p14:creationId xmlns:p14="http://schemas.microsoft.com/office/powerpoint/2010/main" val="2761921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5DB6BA-9C6D-5A07-3406-1782FEF2789D}"/>
              </a:ext>
            </a:extLst>
          </p:cNvPr>
          <p:cNvSpPr>
            <a:spLocks noGrp="1"/>
          </p:cNvSpPr>
          <p:nvPr>
            <p:ph type="title"/>
          </p:nvPr>
        </p:nvSpPr>
        <p:spPr/>
        <p:txBody>
          <a:bodyPr/>
          <a:lstStyle/>
          <a:p>
            <a:endParaRPr kumimoji="1" lang="zh-TW" altLang="en-US"/>
          </a:p>
        </p:txBody>
      </p:sp>
      <p:sp>
        <p:nvSpPr>
          <p:cNvPr id="3" name="標題 1">
            <a:extLst>
              <a:ext uri="{FF2B5EF4-FFF2-40B4-BE49-F238E27FC236}">
                <a16:creationId xmlns:a16="http://schemas.microsoft.com/office/drawing/2014/main" id="{87A3C758-331E-30B0-204B-C7C2B2804C33}"/>
              </a:ext>
            </a:extLst>
          </p:cNvPr>
          <p:cNvSpPr txBox="1">
            <a:spLocks/>
          </p:cNvSpPr>
          <p:nvPr/>
        </p:nvSpPr>
        <p:spPr>
          <a:xfrm>
            <a:off x="675640" y="527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TW" sz="3200">
                <a:solidFill>
                  <a:srgbClr val="000000"/>
                </a:solidFill>
                <a:latin typeface="Cambria" panose="02040503050406030204" pitchFamily="18" charset="0"/>
              </a:rPr>
              <a:t>How can CNES improve current system?</a:t>
            </a:r>
            <a:endParaRPr lang="zh-TW" altLang="en-US" sz="3200" dirty="0">
              <a:solidFill>
                <a:srgbClr val="000000"/>
              </a:solidFill>
              <a:latin typeface="Cambria" panose="02040503050406030204" pitchFamily="18" charset="0"/>
            </a:endParaRPr>
          </a:p>
        </p:txBody>
      </p:sp>
      <p:sp>
        <p:nvSpPr>
          <p:cNvPr id="4" name="三角形 51">
            <a:extLst>
              <a:ext uri="{FF2B5EF4-FFF2-40B4-BE49-F238E27FC236}">
                <a16:creationId xmlns:a16="http://schemas.microsoft.com/office/drawing/2014/main" id="{17C4A7F7-F247-5FE3-904F-F45F921E01D4}"/>
              </a:ext>
            </a:extLst>
          </p:cNvPr>
          <p:cNvSpPr/>
          <p:nvPr/>
        </p:nvSpPr>
        <p:spPr>
          <a:xfrm rot="10800000">
            <a:off x="5910645" y="4591568"/>
            <a:ext cx="3228793" cy="292296"/>
          </a:xfrm>
          <a:prstGeom prst="triangle">
            <a:avLst>
              <a:gd name="adj" fmla="val 49717"/>
            </a:avLst>
          </a:prstGeom>
          <a:solidFill>
            <a:schemeClr val="accent5">
              <a:alpha val="37309"/>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TW" altLang="en-US"/>
          </a:p>
        </p:txBody>
      </p:sp>
      <p:sp>
        <p:nvSpPr>
          <p:cNvPr id="5" name="矩形 4">
            <a:extLst>
              <a:ext uri="{FF2B5EF4-FFF2-40B4-BE49-F238E27FC236}">
                <a16:creationId xmlns:a16="http://schemas.microsoft.com/office/drawing/2014/main" id="{03E8431E-4F43-FBF1-95D5-2CB9491E9E8F}"/>
              </a:ext>
            </a:extLst>
          </p:cNvPr>
          <p:cNvSpPr/>
          <p:nvPr/>
        </p:nvSpPr>
        <p:spPr>
          <a:xfrm>
            <a:off x="9279005" y="3081757"/>
            <a:ext cx="2076731" cy="3090285"/>
          </a:xfrm>
          <a:prstGeom prst="rect">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 name="矩形 5">
            <a:extLst>
              <a:ext uri="{FF2B5EF4-FFF2-40B4-BE49-F238E27FC236}">
                <a16:creationId xmlns:a16="http://schemas.microsoft.com/office/drawing/2014/main" id="{694BDDAF-A5E4-915C-428E-B2C0605B5DE7}"/>
              </a:ext>
            </a:extLst>
          </p:cNvPr>
          <p:cNvSpPr/>
          <p:nvPr/>
        </p:nvSpPr>
        <p:spPr>
          <a:xfrm>
            <a:off x="5971312" y="3081757"/>
            <a:ext cx="3168126" cy="1381721"/>
          </a:xfrm>
          <a:prstGeom prst="rect">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20000"/>
              </a:spcBef>
              <a:buClr>
                <a:schemeClr val="tx2"/>
              </a:buClr>
            </a:pPr>
            <a:r>
              <a:rPr kumimoji="1" lang="en-US" altLang="en-US" dirty="0">
                <a:solidFill>
                  <a:schemeClr val="tx1"/>
                </a:solidFill>
                <a:latin typeface="Cambria" panose="02040503050406030204" pitchFamily="18" charset="0"/>
                <a:ea typeface="Songti SC" panose="02010600040101010101" pitchFamily="2" charset="-122"/>
                <a:cs typeface="+mn-cs"/>
              </a:rPr>
              <a:t>Current: Manual</a:t>
            </a:r>
          </a:p>
        </p:txBody>
      </p:sp>
      <p:sp>
        <p:nvSpPr>
          <p:cNvPr id="7" name="矩形 6">
            <a:extLst>
              <a:ext uri="{FF2B5EF4-FFF2-40B4-BE49-F238E27FC236}">
                <a16:creationId xmlns:a16="http://schemas.microsoft.com/office/drawing/2014/main" id="{60F0835C-5050-42A6-B887-104EE1BC4475}"/>
              </a:ext>
            </a:extLst>
          </p:cNvPr>
          <p:cNvSpPr/>
          <p:nvPr/>
        </p:nvSpPr>
        <p:spPr>
          <a:xfrm>
            <a:off x="3538986" y="3102356"/>
            <a:ext cx="2224874" cy="3069686"/>
          </a:xfrm>
          <a:prstGeom prst="rect">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矩形 7">
            <a:extLst>
              <a:ext uri="{FF2B5EF4-FFF2-40B4-BE49-F238E27FC236}">
                <a16:creationId xmlns:a16="http://schemas.microsoft.com/office/drawing/2014/main" id="{5649C865-1660-D426-1764-8A88B5016347}"/>
              </a:ext>
            </a:extLst>
          </p:cNvPr>
          <p:cNvSpPr/>
          <p:nvPr/>
        </p:nvSpPr>
        <p:spPr>
          <a:xfrm>
            <a:off x="352180" y="3104311"/>
            <a:ext cx="2979355" cy="3067732"/>
          </a:xfrm>
          <a:prstGeom prst="rect">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Rectangle 3">
            <a:extLst>
              <a:ext uri="{FF2B5EF4-FFF2-40B4-BE49-F238E27FC236}">
                <a16:creationId xmlns:a16="http://schemas.microsoft.com/office/drawing/2014/main" id="{0451024D-C144-B407-55AC-4C2E3D3CF5C2}"/>
              </a:ext>
            </a:extLst>
          </p:cNvPr>
          <p:cNvSpPr>
            <a:spLocks noChangeArrowheads="1"/>
          </p:cNvSpPr>
          <p:nvPr/>
        </p:nvSpPr>
        <p:spPr bwMode="auto">
          <a:xfrm>
            <a:off x="458107" y="2525890"/>
            <a:ext cx="2708770" cy="409575"/>
          </a:xfrm>
          <a:prstGeom prst="rect">
            <a:avLst/>
          </a:prstGeom>
          <a:noFill/>
          <a:ln w="9525">
            <a:noFill/>
            <a:miter lim="800000"/>
            <a:headEnd/>
            <a:tailEnd/>
          </a:ln>
          <a:effectLst/>
          <a:extLst>
            <a:ext uri="{909E8E84-426E-40DD-AFC4-6F175D3DCCD1}">
              <a14:hiddenFill xmlns:a14="http://schemas.microsoft.com/office/drawing/2010/main">
                <a:solidFill>
                  <a:srgbClr val="FFFEF3"/>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tIns="92075" bIns="92075" anchor="ctr" anchorCtr="1"/>
          <a:lstStyle/>
          <a:p>
            <a:r>
              <a:rPr kumimoji="1" lang="en" altLang="zh-TW" dirty="0">
                <a:latin typeface="Cambria" panose="02040503050406030204" pitchFamily="18" charset="0"/>
                <a:ea typeface="Cambria" panose="02040503050406030204" pitchFamily="18" charset="0"/>
              </a:rPr>
              <a:t>Better decision quality</a:t>
            </a:r>
          </a:p>
        </p:txBody>
      </p:sp>
      <p:sp>
        <p:nvSpPr>
          <p:cNvPr id="10" name="Rectangle 4">
            <a:extLst>
              <a:ext uri="{FF2B5EF4-FFF2-40B4-BE49-F238E27FC236}">
                <a16:creationId xmlns:a16="http://schemas.microsoft.com/office/drawing/2014/main" id="{8CD75296-69BF-A324-DE1E-8D7553F89B42}"/>
              </a:ext>
            </a:extLst>
          </p:cNvPr>
          <p:cNvSpPr>
            <a:spLocks noChangeArrowheads="1"/>
          </p:cNvSpPr>
          <p:nvPr/>
        </p:nvSpPr>
        <p:spPr bwMode="auto">
          <a:xfrm>
            <a:off x="9302183" y="2576777"/>
            <a:ext cx="1665288" cy="409575"/>
          </a:xfrm>
          <a:prstGeom prst="rect">
            <a:avLst/>
          </a:prstGeom>
          <a:noFill/>
          <a:ln w="9525">
            <a:noFill/>
            <a:miter lim="800000"/>
            <a:headEnd/>
            <a:tailEnd/>
          </a:ln>
          <a:effectLst/>
          <a:extLst>
            <a:ext uri="{909E8E84-426E-40DD-AFC4-6F175D3DCCD1}">
              <a14:hiddenFill xmlns:a14="http://schemas.microsoft.com/office/drawing/2010/main">
                <a:solidFill>
                  <a:srgbClr val="FFFEF3"/>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tIns="92075" bIns="92075" anchor="ctr" anchorCtr="1"/>
          <a:lstStyle/>
          <a:p>
            <a:r>
              <a:rPr kumimoji="1" lang="en" altLang="zh-TW" dirty="0">
                <a:latin typeface="Cambria" panose="02040503050406030204" pitchFamily="18" charset="0"/>
                <a:ea typeface="Cambria" panose="02040503050406030204" pitchFamily="18" charset="0"/>
              </a:rPr>
              <a:t>Reliability</a:t>
            </a:r>
            <a:endParaRPr kumimoji="1" lang="zh-TW" altLang="en-US" dirty="0">
              <a:latin typeface="Cambria" panose="02040503050406030204" pitchFamily="18" charset="0"/>
              <a:ea typeface="Songti SC" panose="02010600040101010101" pitchFamily="2" charset="-122"/>
            </a:endParaRPr>
          </a:p>
        </p:txBody>
      </p:sp>
      <p:sp>
        <p:nvSpPr>
          <p:cNvPr id="11" name="Rectangle 5">
            <a:extLst>
              <a:ext uri="{FF2B5EF4-FFF2-40B4-BE49-F238E27FC236}">
                <a16:creationId xmlns:a16="http://schemas.microsoft.com/office/drawing/2014/main" id="{377AF953-C4AB-1B7D-880A-44AEBB294B49}"/>
              </a:ext>
            </a:extLst>
          </p:cNvPr>
          <p:cNvSpPr>
            <a:spLocks noChangeArrowheads="1"/>
          </p:cNvSpPr>
          <p:nvPr/>
        </p:nvSpPr>
        <p:spPr bwMode="auto">
          <a:xfrm>
            <a:off x="6617098" y="2580757"/>
            <a:ext cx="1665288" cy="409575"/>
          </a:xfrm>
          <a:prstGeom prst="rect">
            <a:avLst/>
          </a:prstGeom>
          <a:noFill/>
          <a:ln w="9525">
            <a:noFill/>
            <a:miter lim="800000"/>
            <a:headEnd/>
            <a:tailEnd/>
          </a:ln>
          <a:effectLst/>
          <a:extLst>
            <a:ext uri="{909E8E84-426E-40DD-AFC4-6F175D3DCCD1}">
              <a14:hiddenFill xmlns:a14="http://schemas.microsoft.com/office/drawing/2010/main">
                <a:solidFill>
                  <a:srgbClr val="FFFEF3"/>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tIns="92075" bIns="92075" anchor="ctr" anchorCtr="1"/>
          <a:lstStyle/>
          <a:p>
            <a:r>
              <a:rPr kumimoji="1" lang="en" altLang="zh-TW" dirty="0">
                <a:latin typeface="Cambria" panose="02040503050406030204" pitchFamily="18" charset="0"/>
                <a:ea typeface="Cambria" panose="02040503050406030204" pitchFamily="18" charset="0"/>
              </a:rPr>
              <a:t>Speed</a:t>
            </a:r>
          </a:p>
        </p:txBody>
      </p:sp>
      <p:sp>
        <p:nvSpPr>
          <p:cNvPr id="12" name="Rectangle 7">
            <a:extLst>
              <a:ext uri="{FF2B5EF4-FFF2-40B4-BE49-F238E27FC236}">
                <a16:creationId xmlns:a16="http://schemas.microsoft.com/office/drawing/2014/main" id="{D6D588AA-D7CE-BF43-1163-7E90C266F96C}"/>
              </a:ext>
            </a:extLst>
          </p:cNvPr>
          <p:cNvSpPr>
            <a:spLocks noChangeArrowheads="1"/>
          </p:cNvSpPr>
          <p:nvPr/>
        </p:nvSpPr>
        <p:spPr bwMode="auto">
          <a:xfrm>
            <a:off x="435088" y="3158283"/>
            <a:ext cx="2813404" cy="289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69863" indent="-169863" algn="l">
              <a:defRPr>
                <a:solidFill>
                  <a:schemeClr val="tx1"/>
                </a:solidFill>
                <a:latin typeface="Arial" panose="020B0604020202020204" pitchFamily="34" charset="0"/>
                <a:cs typeface="Arial" panose="020B0604020202020204" pitchFamily="34" charset="0"/>
              </a:defRPr>
            </a:lvl1pPr>
            <a:lvl2pPr indent="-173038"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543050" indent="-171450" algn="l">
              <a:defRPr>
                <a:solidFill>
                  <a:schemeClr val="tx1"/>
                </a:solidFill>
                <a:latin typeface="Arial" panose="020B0604020202020204" pitchFamily="34" charset="0"/>
                <a:cs typeface="Arial" panose="020B0604020202020204" pitchFamily="34" charset="0"/>
              </a:defRPr>
            </a:lvl4pPr>
            <a:lvl5pPr marL="2000250" indent="-171450" algn="l">
              <a:defRPr>
                <a:solidFill>
                  <a:schemeClr val="tx1"/>
                </a:solidFill>
                <a:latin typeface="Arial" panose="020B0604020202020204" pitchFamily="34" charset="0"/>
                <a:cs typeface="Arial" panose="020B0604020202020204" pitchFamily="34" charset="0"/>
              </a:defRPr>
            </a:lvl5pPr>
            <a:lvl6pPr marL="24574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146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3718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290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lvl="1" indent="-285750">
              <a:spcBef>
                <a:spcPct val="20000"/>
              </a:spcBef>
              <a:buClr>
                <a:schemeClr val="tx2"/>
              </a:buClr>
              <a:buFont typeface="Arial" panose="020B0604020202020204" pitchFamily="34" charset="0"/>
              <a:buChar char="•"/>
            </a:pPr>
            <a:r>
              <a:rPr kumimoji="1" lang="en-US" altLang="en-US" dirty="0">
                <a:latin typeface="Cambria" panose="02040503050406030204" pitchFamily="18" charset="0"/>
                <a:ea typeface="Songti SC" panose="02010600040101010101" pitchFamily="2" charset="-122"/>
                <a:cs typeface="+mn-cs"/>
              </a:rPr>
              <a:t>Help manual labor who have to read and collect through data conserve energy and reduce workload</a:t>
            </a:r>
          </a:p>
          <a:p>
            <a:pPr marL="285750" lvl="1" indent="-285750">
              <a:spcBef>
                <a:spcPct val="20000"/>
              </a:spcBef>
              <a:buClr>
                <a:schemeClr val="tx2"/>
              </a:buClr>
              <a:buFont typeface="Arial" panose="020B0604020202020204" pitchFamily="34" charset="0"/>
              <a:buChar char="•"/>
            </a:pPr>
            <a:r>
              <a:rPr kumimoji="1" lang="en-US" altLang="en-US" dirty="0">
                <a:latin typeface="Cambria" panose="02040503050406030204" pitchFamily="18" charset="0"/>
                <a:ea typeface="Songti SC" panose="02010600040101010101" pitchFamily="2" charset="-122"/>
                <a:cs typeface="+mn-cs"/>
              </a:rPr>
              <a:t>Manual labor only has to supervise the server machine =&gt; reduce labor cost</a:t>
            </a:r>
          </a:p>
        </p:txBody>
      </p:sp>
      <p:sp>
        <p:nvSpPr>
          <p:cNvPr id="13" name="Rectangle 12">
            <a:extLst>
              <a:ext uri="{FF2B5EF4-FFF2-40B4-BE49-F238E27FC236}">
                <a16:creationId xmlns:a16="http://schemas.microsoft.com/office/drawing/2014/main" id="{3D541FF6-F0F5-D5FE-71D2-58AD44851081}"/>
              </a:ext>
            </a:extLst>
          </p:cNvPr>
          <p:cNvSpPr>
            <a:spLocks noChangeArrowheads="1"/>
          </p:cNvSpPr>
          <p:nvPr/>
        </p:nvSpPr>
        <p:spPr bwMode="auto">
          <a:xfrm>
            <a:off x="3791830" y="2589424"/>
            <a:ext cx="1666875" cy="409575"/>
          </a:xfrm>
          <a:prstGeom prst="rect">
            <a:avLst/>
          </a:prstGeom>
          <a:noFill/>
          <a:ln w="9525">
            <a:noFill/>
            <a:miter lim="800000"/>
            <a:headEnd/>
            <a:tailEnd/>
          </a:ln>
          <a:effectLst/>
          <a:extLst>
            <a:ext uri="{909E8E84-426E-40DD-AFC4-6F175D3DCCD1}">
              <a14:hiddenFill xmlns:a14="http://schemas.microsoft.com/office/drawing/2010/main">
                <a:solidFill>
                  <a:srgbClr val="FFFEF3"/>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tIns="92075" bIns="92075" anchor="ctr" anchorCtr="1"/>
          <a:lstStyle/>
          <a:p>
            <a:r>
              <a:rPr kumimoji="1" lang="en" altLang="zh-TW" dirty="0">
                <a:latin typeface="Cambria" panose="02040503050406030204" pitchFamily="18" charset="0"/>
                <a:ea typeface="Cambria" panose="02040503050406030204" pitchFamily="18" charset="0"/>
              </a:rPr>
              <a:t>Consistency</a:t>
            </a:r>
          </a:p>
        </p:txBody>
      </p:sp>
      <p:sp>
        <p:nvSpPr>
          <p:cNvPr id="14" name="Rectangle 14">
            <a:extLst>
              <a:ext uri="{FF2B5EF4-FFF2-40B4-BE49-F238E27FC236}">
                <a16:creationId xmlns:a16="http://schemas.microsoft.com/office/drawing/2014/main" id="{9163CCBC-2959-646A-12AE-7C52233F733B}"/>
              </a:ext>
            </a:extLst>
          </p:cNvPr>
          <p:cNvSpPr>
            <a:spLocks noChangeArrowheads="1"/>
          </p:cNvSpPr>
          <p:nvPr/>
        </p:nvSpPr>
        <p:spPr bwMode="auto">
          <a:xfrm>
            <a:off x="3634742" y="3250274"/>
            <a:ext cx="2007435" cy="3119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69863" indent="-169863" algn="l">
              <a:defRPr>
                <a:solidFill>
                  <a:schemeClr val="tx1"/>
                </a:solidFill>
                <a:latin typeface="Arial" panose="020B0604020202020204" pitchFamily="34" charset="0"/>
                <a:cs typeface="Arial" panose="020B0604020202020204" pitchFamily="34" charset="0"/>
              </a:defRPr>
            </a:lvl1pPr>
            <a:lvl2pPr indent="-173038"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543050" indent="-171450" algn="l">
              <a:defRPr>
                <a:solidFill>
                  <a:schemeClr val="tx1"/>
                </a:solidFill>
                <a:latin typeface="Arial" panose="020B0604020202020204" pitchFamily="34" charset="0"/>
                <a:cs typeface="Arial" panose="020B0604020202020204" pitchFamily="34" charset="0"/>
              </a:defRPr>
            </a:lvl4pPr>
            <a:lvl5pPr marL="2000250" indent="-171450" algn="l">
              <a:defRPr>
                <a:solidFill>
                  <a:schemeClr val="tx1"/>
                </a:solidFill>
                <a:latin typeface="Arial" panose="020B0604020202020204" pitchFamily="34" charset="0"/>
                <a:cs typeface="Arial" panose="020B0604020202020204" pitchFamily="34" charset="0"/>
              </a:defRPr>
            </a:lvl5pPr>
            <a:lvl6pPr marL="24574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146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3718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290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a:spcBef>
                <a:spcPct val="20000"/>
              </a:spcBef>
              <a:buClr>
                <a:schemeClr val="tx2"/>
              </a:buClr>
              <a:buFont typeface="Arial" panose="020B0604020202020204" pitchFamily="34" charset="0"/>
              <a:buChar char="•"/>
            </a:pPr>
            <a:r>
              <a:rPr kumimoji="1" lang="en-US" altLang="en-US" dirty="0">
                <a:latin typeface="Cambria" panose="02040503050406030204" pitchFamily="18" charset="0"/>
                <a:ea typeface="Songti SC" panose="02010600040101010101" pitchFamily="2" charset="-122"/>
                <a:cs typeface="+mn-cs"/>
              </a:rPr>
              <a:t>CNES can be performed at night.</a:t>
            </a:r>
          </a:p>
          <a:p>
            <a:pPr marL="285750" indent="-285750">
              <a:spcBef>
                <a:spcPct val="20000"/>
              </a:spcBef>
              <a:buClr>
                <a:schemeClr val="tx2"/>
              </a:buClr>
              <a:buFont typeface="Arial" panose="020B0604020202020204" pitchFamily="34" charset="0"/>
              <a:buChar char="•"/>
            </a:pPr>
            <a:r>
              <a:rPr kumimoji="1" lang="en-US" altLang="en-US" dirty="0">
                <a:latin typeface="Cambria" panose="02040503050406030204" pitchFamily="18" charset="0"/>
                <a:ea typeface="Songti SC" panose="02010600040101010101" pitchFamily="2" charset="-122"/>
                <a:cs typeface="+mn-cs"/>
              </a:rPr>
              <a:t>The result can be gotten quickly.</a:t>
            </a:r>
          </a:p>
        </p:txBody>
      </p:sp>
      <p:sp>
        <p:nvSpPr>
          <p:cNvPr id="15" name="Rectangle 16">
            <a:extLst>
              <a:ext uri="{FF2B5EF4-FFF2-40B4-BE49-F238E27FC236}">
                <a16:creationId xmlns:a16="http://schemas.microsoft.com/office/drawing/2014/main" id="{2BF6D397-0DD0-A2D7-C746-C425C5AB89E7}"/>
              </a:ext>
            </a:extLst>
          </p:cNvPr>
          <p:cNvSpPr>
            <a:spLocks noChangeArrowheads="1"/>
          </p:cNvSpPr>
          <p:nvPr/>
        </p:nvSpPr>
        <p:spPr bwMode="auto">
          <a:xfrm>
            <a:off x="9377501" y="3263071"/>
            <a:ext cx="2138859"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69863" indent="-169863" algn="l">
              <a:defRPr>
                <a:solidFill>
                  <a:schemeClr val="tx1"/>
                </a:solidFill>
                <a:latin typeface="Arial" panose="020B0604020202020204" pitchFamily="34" charset="0"/>
                <a:cs typeface="Arial" panose="020B0604020202020204" pitchFamily="34" charset="0"/>
              </a:defRPr>
            </a:lvl1pPr>
            <a:lvl2pPr indent="-173038"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543050" indent="-171450" algn="l">
              <a:defRPr>
                <a:solidFill>
                  <a:schemeClr val="tx1"/>
                </a:solidFill>
                <a:latin typeface="Arial" panose="020B0604020202020204" pitchFamily="34" charset="0"/>
                <a:cs typeface="Arial" panose="020B0604020202020204" pitchFamily="34" charset="0"/>
              </a:defRPr>
            </a:lvl4pPr>
            <a:lvl5pPr marL="2000250" indent="-171450" algn="l">
              <a:defRPr>
                <a:solidFill>
                  <a:schemeClr val="tx1"/>
                </a:solidFill>
                <a:latin typeface="Arial" panose="020B0604020202020204" pitchFamily="34" charset="0"/>
                <a:cs typeface="Arial" panose="020B0604020202020204" pitchFamily="34" charset="0"/>
              </a:defRPr>
            </a:lvl5pPr>
            <a:lvl6pPr marL="24574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146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3718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290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a:spcBef>
                <a:spcPct val="20000"/>
              </a:spcBef>
              <a:buClr>
                <a:schemeClr val="tx2"/>
              </a:buClr>
              <a:buFont typeface="Arial" panose="020B0604020202020204" pitchFamily="34" charset="0"/>
              <a:buChar char="•"/>
            </a:pPr>
            <a:r>
              <a:rPr kumimoji="1" lang="en-US" altLang="en-US" dirty="0">
                <a:latin typeface="Cambria" panose="02040503050406030204" pitchFamily="18" charset="0"/>
                <a:ea typeface="Songti SC" panose="02010600040101010101" pitchFamily="2" charset="-122"/>
                <a:cs typeface="+mn-cs"/>
              </a:rPr>
              <a:t>Downtime possibility low </a:t>
            </a:r>
          </a:p>
          <a:p>
            <a:pPr marL="0" indent="0">
              <a:spcBef>
                <a:spcPct val="20000"/>
              </a:spcBef>
              <a:buClr>
                <a:schemeClr val="tx2"/>
              </a:buClr>
            </a:pPr>
            <a:endParaRPr kumimoji="1" lang="en-US" altLang="en-US" dirty="0">
              <a:latin typeface="Cambria" panose="02040503050406030204" pitchFamily="18" charset="0"/>
              <a:ea typeface="Songti SC" panose="02010600040101010101" pitchFamily="2" charset="-122"/>
              <a:cs typeface="+mn-cs"/>
            </a:endParaRPr>
          </a:p>
        </p:txBody>
      </p:sp>
      <p:sp>
        <p:nvSpPr>
          <p:cNvPr id="16" name="圓角矩形 7">
            <a:extLst>
              <a:ext uri="{FF2B5EF4-FFF2-40B4-BE49-F238E27FC236}">
                <a16:creationId xmlns:a16="http://schemas.microsoft.com/office/drawing/2014/main" id="{70C420F1-DC44-D4B1-9312-86C1AC3AF007}"/>
              </a:ext>
            </a:extLst>
          </p:cNvPr>
          <p:cNvSpPr/>
          <p:nvPr/>
        </p:nvSpPr>
        <p:spPr>
          <a:xfrm>
            <a:off x="1448751" y="1350231"/>
            <a:ext cx="8809149" cy="419545"/>
          </a:xfrm>
          <a:prstGeom prst="roundRect">
            <a:avLst/>
          </a:prstGeom>
          <a:noFill/>
          <a:ln w="539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1200"/>
              </a:spcAft>
            </a:pPr>
            <a:endParaRPr lang="en-US" altLang="zh-TW" sz="1800" b="1" u="none" strike="noStrike" dirty="0">
              <a:solidFill>
                <a:schemeClr val="bg1"/>
              </a:solidFill>
              <a:effectLst/>
              <a:latin typeface="Cambria" panose="02040503050406030204" pitchFamily="18" charset="0"/>
              <a:ea typeface="Microsoft YaHei" panose="020B0503020204020204" pitchFamily="34" charset="-122"/>
            </a:endParaRPr>
          </a:p>
        </p:txBody>
      </p:sp>
      <p:sp>
        <p:nvSpPr>
          <p:cNvPr id="17" name="文字方塊 16">
            <a:extLst>
              <a:ext uri="{FF2B5EF4-FFF2-40B4-BE49-F238E27FC236}">
                <a16:creationId xmlns:a16="http://schemas.microsoft.com/office/drawing/2014/main" id="{CB01DA10-4630-5008-6057-80789BC253A4}"/>
              </a:ext>
            </a:extLst>
          </p:cNvPr>
          <p:cNvSpPr txBox="1"/>
          <p:nvPr/>
        </p:nvSpPr>
        <p:spPr>
          <a:xfrm>
            <a:off x="5546447" y="1379860"/>
            <a:ext cx="726481" cy="369332"/>
          </a:xfrm>
          <a:prstGeom prst="rect">
            <a:avLst/>
          </a:prstGeom>
          <a:noFill/>
        </p:spPr>
        <p:txBody>
          <a:bodyPr wrap="none" rtlCol="0">
            <a:spAutoFit/>
          </a:bodyPr>
          <a:lstStyle/>
          <a:p>
            <a:r>
              <a:rPr kumimoji="1" lang="en-US" altLang="zh-TW" b="1" dirty="0">
                <a:latin typeface="Cambria" panose="02040503050406030204" pitchFamily="18" charset="0"/>
              </a:rPr>
              <a:t>CNES</a:t>
            </a:r>
            <a:endParaRPr kumimoji="1" lang="zh-TW" altLang="en-US" b="1" dirty="0">
              <a:latin typeface="Cambria" panose="02040503050406030204" pitchFamily="18" charset="0"/>
            </a:endParaRPr>
          </a:p>
        </p:txBody>
      </p:sp>
      <p:sp>
        <p:nvSpPr>
          <p:cNvPr id="18" name="圓角矩形 34">
            <a:extLst>
              <a:ext uri="{FF2B5EF4-FFF2-40B4-BE49-F238E27FC236}">
                <a16:creationId xmlns:a16="http://schemas.microsoft.com/office/drawing/2014/main" id="{A93D22E6-DBE8-786C-F172-94AA8A4939FD}"/>
              </a:ext>
            </a:extLst>
          </p:cNvPr>
          <p:cNvSpPr/>
          <p:nvPr/>
        </p:nvSpPr>
        <p:spPr>
          <a:xfrm>
            <a:off x="352180" y="2531894"/>
            <a:ext cx="2979355" cy="381878"/>
          </a:xfrm>
          <a:prstGeom prst="roundRect">
            <a:avLst/>
          </a:prstGeom>
          <a:noFill/>
          <a:ln w="539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1200"/>
              </a:spcAft>
            </a:pPr>
            <a:endParaRPr lang="en-US" altLang="zh-TW" sz="1800" b="1" u="none" strike="noStrike" dirty="0">
              <a:solidFill>
                <a:schemeClr val="bg1"/>
              </a:solidFill>
              <a:effectLst/>
              <a:latin typeface="Cambria" panose="02040503050406030204" pitchFamily="18" charset="0"/>
              <a:ea typeface="Microsoft YaHei" panose="020B0503020204020204" pitchFamily="34" charset="-122"/>
            </a:endParaRPr>
          </a:p>
        </p:txBody>
      </p:sp>
      <p:sp>
        <p:nvSpPr>
          <p:cNvPr id="19" name="圓角矩形 37">
            <a:extLst>
              <a:ext uri="{FF2B5EF4-FFF2-40B4-BE49-F238E27FC236}">
                <a16:creationId xmlns:a16="http://schemas.microsoft.com/office/drawing/2014/main" id="{607B6524-E5F0-BE1B-5BAD-05F2366ECA3D}"/>
              </a:ext>
            </a:extLst>
          </p:cNvPr>
          <p:cNvSpPr/>
          <p:nvPr/>
        </p:nvSpPr>
        <p:spPr>
          <a:xfrm>
            <a:off x="3638262" y="2606086"/>
            <a:ext cx="1977315" cy="383542"/>
          </a:xfrm>
          <a:prstGeom prst="roundRect">
            <a:avLst/>
          </a:prstGeom>
          <a:noFill/>
          <a:ln w="539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1200"/>
              </a:spcAft>
            </a:pPr>
            <a:endParaRPr lang="en-US" altLang="zh-TW" sz="1800" b="1" u="none" strike="noStrike" dirty="0">
              <a:solidFill>
                <a:schemeClr val="bg1"/>
              </a:solidFill>
              <a:effectLst/>
              <a:latin typeface="Cambria" panose="02040503050406030204" pitchFamily="18" charset="0"/>
              <a:ea typeface="Microsoft YaHei" panose="020B0503020204020204" pitchFamily="34" charset="-122"/>
            </a:endParaRPr>
          </a:p>
        </p:txBody>
      </p:sp>
      <p:sp>
        <p:nvSpPr>
          <p:cNvPr id="20" name="圓角矩形 38">
            <a:extLst>
              <a:ext uri="{FF2B5EF4-FFF2-40B4-BE49-F238E27FC236}">
                <a16:creationId xmlns:a16="http://schemas.microsoft.com/office/drawing/2014/main" id="{A5C039BE-EC88-4C5E-C579-F6B7B7CE7B7C}"/>
              </a:ext>
            </a:extLst>
          </p:cNvPr>
          <p:cNvSpPr/>
          <p:nvPr/>
        </p:nvSpPr>
        <p:spPr>
          <a:xfrm>
            <a:off x="6262779" y="2607750"/>
            <a:ext cx="2392202" cy="381878"/>
          </a:xfrm>
          <a:prstGeom prst="roundRect">
            <a:avLst/>
          </a:prstGeom>
          <a:noFill/>
          <a:ln w="539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1200"/>
              </a:spcAft>
            </a:pPr>
            <a:endParaRPr lang="en-US" altLang="zh-TW" sz="1800" b="1" u="none" strike="noStrike" dirty="0">
              <a:solidFill>
                <a:schemeClr val="bg1"/>
              </a:solidFill>
              <a:effectLst/>
              <a:latin typeface="Cambria" panose="02040503050406030204" pitchFamily="18" charset="0"/>
              <a:ea typeface="Microsoft YaHei" panose="020B0503020204020204" pitchFamily="34" charset="-122"/>
            </a:endParaRPr>
          </a:p>
        </p:txBody>
      </p:sp>
      <p:sp>
        <p:nvSpPr>
          <p:cNvPr id="21" name="圓角矩形 39">
            <a:extLst>
              <a:ext uri="{FF2B5EF4-FFF2-40B4-BE49-F238E27FC236}">
                <a16:creationId xmlns:a16="http://schemas.microsoft.com/office/drawing/2014/main" id="{DD894633-C4C8-067F-3EC4-0B60FA44CE84}"/>
              </a:ext>
            </a:extLst>
          </p:cNvPr>
          <p:cNvSpPr/>
          <p:nvPr/>
        </p:nvSpPr>
        <p:spPr>
          <a:xfrm>
            <a:off x="8909612" y="2594183"/>
            <a:ext cx="2392202" cy="381878"/>
          </a:xfrm>
          <a:prstGeom prst="roundRect">
            <a:avLst/>
          </a:prstGeom>
          <a:noFill/>
          <a:ln w="539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1200"/>
              </a:spcAft>
            </a:pPr>
            <a:endParaRPr lang="en-US" altLang="zh-TW" sz="1800" b="1" u="none" strike="noStrike" dirty="0">
              <a:solidFill>
                <a:schemeClr val="bg1"/>
              </a:solidFill>
              <a:effectLst/>
              <a:latin typeface="Cambria" panose="02040503050406030204" pitchFamily="18" charset="0"/>
              <a:ea typeface="Microsoft YaHei" panose="020B0503020204020204" pitchFamily="34" charset="-122"/>
            </a:endParaRPr>
          </a:p>
        </p:txBody>
      </p:sp>
      <p:sp>
        <p:nvSpPr>
          <p:cNvPr id="22" name="矩形 21">
            <a:extLst>
              <a:ext uri="{FF2B5EF4-FFF2-40B4-BE49-F238E27FC236}">
                <a16:creationId xmlns:a16="http://schemas.microsoft.com/office/drawing/2014/main" id="{7A3AC0C2-0055-9B89-895C-7B186E9D0447}"/>
              </a:ext>
            </a:extLst>
          </p:cNvPr>
          <p:cNvSpPr/>
          <p:nvPr/>
        </p:nvSpPr>
        <p:spPr>
          <a:xfrm>
            <a:off x="5935033" y="4898165"/>
            <a:ext cx="3228792" cy="1240735"/>
          </a:xfrm>
          <a:prstGeom prst="rect">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20000"/>
              </a:spcBef>
              <a:buClr>
                <a:schemeClr val="tx2"/>
              </a:buClr>
            </a:pPr>
            <a:r>
              <a:rPr kumimoji="1" lang="en-US" altLang="en-US" sz="1600" dirty="0">
                <a:solidFill>
                  <a:schemeClr val="tx1"/>
                </a:solidFill>
                <a:latin typeface="Cambria" panose="02040503050406030204" pitchFamily="18" charset="0"/>
                <a:ea typeface="Songti SC" panose="02010600040101010101" pitchFamily="2" charset="-122"/>
                <a:cs typeface="+mn-cs"/>
              </a:rPr>
              <a:t>Improved : Computer CNES </a:t>
            </a:r>
          </a:p>
        </p:txBody>
      </p:sp>
      <p:cxnSp>
        <p:nvCxnSpPr>
          <p:cNvPr id="23" name="肘形接點 63">
            <a:extLst>
              <a:ext uri="{FF2B5EF4-FFF2-40B4-BE49-F238E27FC236}">
                <a16:creationId xmlns:a16="http://schemas.microsoft.com/office/drawing/2014/main" id="{C075AC9C-0102-A2B2-E043-E5647E07FD2F}"/>
              </a:ext>
            </a:extLst>
          </p:cNvPr>
          <p:cNvCxnSpPr>
            <a:stCxn id="18" idx="0"/>
            <a:endCxn id="17" idx="2"/>
          </p:cNvCxnSpPr>
          <p:nvPr/>
        </p:nvCxnSpPr>
        <p:spPr>
          <a:xfrm rot="5400000" flipH="1" flipV="1">
            <a:off x="3484422" y="106628"/>
            <a:ext cx="782702" cy="4067830"/>
          </a:xfrm>
          <a:prstGeom prst="bentConnector3">
            <a:avLst/>
          </a:prstGeom>
          <a:ln>
            <a:solidFill>
              <a:schemeClr val="accent1"/>
            </a:solidFill>
          </a:ln>
        </p:spPr>
        <p:style>
          <a:lnRef idx="3">
            <a:schemeClr val="accent6"/>
          </a:lnRef>
          <a:fillRef idx="0">
            <a:schemeClr val="accent6"/>
          </a:fillRef>
          <a:effectRef idx="2">
            <a:schemeClr val="accent6"/>
          </a:effectRef>
          <a:fontRef idx="minor">
            <a:schemeClr val="tx1"/>
          </a:fontRef>
        </p:style>
      </p:cxnSp>
      <p:cxnSp>
        <p:nvCxnSpPr>
          <p:cNvPr id="24" name="肘形接點 65">
            <a:extLst>
              <a:ext uri="{FF2B5EF4-FFF2-40B4-BE49-F238E27FC236}">
                <a16:creationId xmlns:a16="http://schemas.microsoft.com/office/drawing/2014/main" id="{78D4299B-00B4-6A69-3C1A-243132D40A64}"/>
              </a:ext>
            </a:extLst>
          </p:cNvPr>
          <p:cNvCxnSpPr>
            <a:cxnSpLocks/>
          </p:cNvCxnSpPr>
          <p:nvPr/>
        </p:nvCxnSpPr>
        <p:spPr>
          <a:xfrm rot="5400000" flipH="1" flipV="1">
            <a:off x="4811430" y="1531787"/>
            <a:ext cx="856894" cy="1249906"/>
          </a:xfrm>
          <a:prstGeom prst="bentConnector3">
            <a:avLst/>
          </a:prstGeom>
          <a:ln>
            <a:solidFill>
              <a:schemeClr val="accent1"/>
            </a:solidFill>
          </a:ln>
        </p:spPr>
        <p:style>
          <a:lnRef idx="3">
            <a:schemeClr val="accent6"/>
          </a:lnRef>
          <a:fillRef idx="0">
            <a:schemeClr val="accent6"/>
          </a:fillRef>
          <a:effectRef idx="2">
            <a:schemeClr val="accent6"/>
          </a:effectRef>
          <a:fontRef idx="minor">
            <a:schemeClr val="tx1"/>
          </a:fontRef>
        </p:style>
      </p:cxnSp>
      <p:cxnSp>
        <p:nvCxnSpPr>
          <p:cNvPr id="25" name="肘形接點 67">
            <a:extLst>
              <a:ext uri="{FF2B5EF4-FFF2-40B4-BE49-F238E27FC236}">
                <a16:creationId xmlns:a16="http://schemas.microsoft.com/office/drawing/2014/main" id="{F352F526-61C0-1A7B-043E-F9AFBF20FD18}"/>
              </a:ext>
            </a:extLst>
          </p:cNvPr>
          <p:cNvCxnSpPr>
            <a:cxnSpLocks/>
          </p:cNvCxnSpPr>
          <p:nvPr/>
        </p:nvCxnSpPr>
        <p:spPr>
          <a:xfrm rot="16200000" flipH="1">
            <a:off x="6229436" y="1367000"/>
            <a:ext cx="858558" cy="1582054"/>
          </a:xfrm>
          <a:prstGeom prst="bentConnector3">
            <a:avLst/>
          </a:prstGeom>
          <a:ln>
            <a:solidFill>
              <a:schemeClr val="accent1"/>
            </a:solidFill>
          </a:ln>
        </p:spPr>
        <p:style>
          <a:lnRef idx="3">
            <a:schemeClr val="accent6"/>
          </a:lnRef>
          <a:fillRef idx="0">
            <a:schemeClr val="accent6"/>
          </a:fillRef>
          <a:effectRef idx="2">
            <a:schemeClr val="accent6"/>
          </a:effectRef>
          <a:fontRef idx="minor">
            <a:schemeClr val="tx1"/>
          </a:fontRef>
        </p:style>
      </p:cxnSp>
      <p:cxnSp>
        <p:nvCxnSpPr>
          <p:cNvPr id="26" name="肘形接點 69">
            <a:extLst>
              <a:ext uri="{FF2B5EF4-FFF2-40B4-BE49-F238E27FC236}">
                <a16:creationId xmlns:a16="http://schemas.microsoft.com/office/drawing/2014/main" id="{C68B2776-6145-997A-AD70-B6810B667438}"/>
              </a:ext>
            </a:extLst>
          </p:cNvPr>
          <p:cNvCxnSpPr>
            <a:cxnSpLocks/>
            <a:endCxn id="21" idx="0"/>
          </p:cNvCxnSpPr>
          <p:nvPr/>
        </p:nvCxnSpPr>
        <p:spPr>
          <a:xfrm>
            <a:off x="7084586" y="2151813"/>
            <a:ext cx="3021127" cy="442370"/>
          </a:xfrm>
          <a:prstGeom prst="bentConnector2">
            <a:avLst/>
          </a:prstGeom>
          <a:ln>
            <a:solidFill>
              <a:schemeClr val="accent1"/>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609308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CD0C33-9136-5174-C30C-8AEB25CF4BEF}"/>
              </a:ext>
            </a:extLst>
          </p:cNvPr>
          <p:cNvSpPr>
            <a:spLocks noGrp="1"/>
          </p:cNvSpPr>
          <p:nvPr>
            <p:ph type="title"/>
          </p:nvPr>
        </p:nvSpPr>
        <p:spPr/>
        <p:txBody>
          <a:bodyPr/>
          <a:lstStyle/>
          <a:p>
            <a:endParaRPr kumimoji="1" lang="zh-TW" altLang="en-US"/>
          </a:p>
        </p:txBody>
      </p:sp>
      <p:sp>
        <p:nvSpPr>
          <p:cNvPr id="3" name="標題 1">
            <a:extLst>
              <a:ext uri="{FF2B5EF4-FFF2-40B4-BE49-F238E27FC236}">
                <a16:creationId xmlns:a16="http://schemas.microsoft.com/office/drawing/2014/main" id="{B5D107BC-C246-5239-A2E8-932723E6FD5A}"/>
              </a:ext>
            </a:extLst>
          </p:cNvPr>
          <p:cNvSpPr txBox="1">
            <a:spLocks/>
          </p:cNvSpPr>
          <p:nvPr/>
        </p:nvSpPr>
        <p:spPr>
          <a:xfrm>
            <a:off x="675640" y="527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TW" sz="3200">
                <a:solidFill>
                  <a:srgbClr val="000000"/>
                </a:solidFill>
                <a:latin typeface="Cambria" panose="02040503050406030204" pitchFamily="18" charset="0"/>
              </a:rPr>
              <a:t>Modularize working process</a:t>
            </a:r>
            <a:endParaRPr lang="zh-TW" altLang="en-US" sz="3200" dirty="0">
              <a:solidFill>
                <a:srgbClr val="000000"/>
              </a:solidFill>
              <a:latin typeface="Cambria" panose="02040503050406030204" pitchFamily="18" charset="0"/>
            </a:endParaRPr>
          </a:p>
        </p:txBody>
      </p:sp>
      <p:sp>
        <p:nvSpPr>
          <p:cNvPr id="4" name="Freeform 9">
            <a:extLst>
              <a:ext uri="{FF2B5EF4-FFF2-40B4-BE49-F238E27FC236}">
                <a16:creationId xmlns:a16="http://schemas.microsoft.com/office/drawing/2014/main" id="{094D7212-6C0A-2CF3-DDD4-F05C0974F7EA}"/>
              </a:ext>
            </a:extLst>
          </p:cNvPr>
          <p:cNvSpPr>
            <a:spLocks/>
          </p:cNvSpPr>
          <p:nvPr/>
        </p:nvSpPr>
        <p:spPr bwMode="auto">
          <a:xfrm rot="5400000">
            <a:off x="3879694" y="1438562"/>
            <a:ext cx="1197118" cy="1958684"/>
          </a:xfrm>
          <a:custGeom>
            <a:avLst/>
            <a:gdLst>
              <a:gd name="T0" fmla="*/ 920 w 1845"/>
              <a:gd name="T1" fmla="*/ 1535 h 1641"/>
              <a:gd name="T2" fmla="*/ 901 w 1845"/>
              <a:gd name="T3" fmla="*/ 1381 h 1641"/>
              <a:gd name="T4" fmla="*/ 868 w 1845"/>
              <a:gd name="T5" fmla="*/ 1236 h 1641"/>
              <a:gd name="T6" fmla="*/ 823 w 1845"/>
              <a:gd name="T7" fmla="*/ 1101 h 1641"/>
              <a:gd name="T8" fmla="*/ 769 w 1845"/>
              <a:gd name="T9" fmla="*/ 973 h 1641"/>
              <a:gd name="T10" fmla="*/ 705 w 1845"/>
              <a:gd name="T11" fmla="*/ 853 h 1641"/>
              <a:gd name="T12" fmla="*/ 633 w 1845"/>
              <a:gd name="T13" fmla="*/ 740 h 1641"/>
              <a:gd name="T14" fmla="*/ 554 w 1845"/>
              <a:gd name="T15" fmla="*/ 633 h 1641"/>
              <a:gd name="T16" fmla="*/ 471 w 1845"/>
              <a:gd name="T17" fmla="*/ 532 h 1641"/>
              <a:gd name="T18" fmla="*/ 384 w 1845"/>
              <a:gd name="T19" fmla="*/ 436 h 1641"/>
              <a:gd name="T20" fmla="*/ 295 w 1845"/>
              <a:gd name="T21" fmla="*/ 343 h 1641"/>
              <a:gd name="T22" fmla="*/ 638 w 1845"/>
              <a:gd name="T23" fmla="*/ 0 h 1641"/>
              <a:gd name="T24" fmla="*/ 403 w 1845"/>
              <a:gd name="T25" fmla="*/ 341 h 1641"/>
              <a:gd name="T26" fmla="*/ 477 w 1845"/>
              <a:gd name="T27" fmla="*/ 421 h 1641"/>
              <a:gd name="T28" fmla="*/ 544 w 1845"/>
              <a:gd name="T29" fmla="*/ 497 h 1641"/>
              <a:gd name="T30" fmla="*/ 606 w 1845"/>
              <a:gd name="T31" fmla="*/ 569 h 1641"/>
              <a:gd name="T32" fmla="*/ 662 w 1845"/>
              <a:gd name="T33" fmla="*/ 639 h 1641"/>
              <a:gd name="T34" fmla="*/ 713 w 1845"/>
              <a:gd name="T35" fmla="*/ 707 h 1641"/>
              <a:gd name="T36" fmla="*/ 760 w 1845"/>
              <a:gd name="T37" fmla="*/ 777 h 1641"/>
              <a:gd name="T38" fmla="*/ 805 w 1845"/>
              <a:gd name="T39" fmla="*/ 846 h 1641"/>
              <a:gd name="T40" fmla="*/ 845 w 1845"/>
              <a:gd name="T41" fmla="*/ 918 h 1641"/>
              <a:gd name="T42" fmla="*/ 883 w 1845"/>
              <a:gd name="T43" fmla="*/ 993 h 1641"/>
              <a:gd name="T44" fmla="*/ 920 w 1845"/>
              <a:gd name="T45" fmla="*/ 1072 h 1641"/>
              <a:gd name="T46" fmla="*/ 956 w 1845"/>
              <a:gd name="T47" fmla="*/ 994 h 1641"/>
              <a:gd name="T48" fmla="*/ 994 w 1845"/>
              <a:gd name="T49" fmla="*/ 920 h 1641"/>
              <a:gd name="T50" fmla="*/ 1033 w 1845"/>
              <a:gd name="T51" fmla="*/ 850 h 1641"/>
              <a:gd name="T52" fmla="*/ 1076 w 1845"/>
              <a:gd name="T53" fmla="*/ 781 h 1641"/>
              <a:gd name="T54" fmla="*/ 1123 w 1845"/>
              <a:gd name="T55" fmla="*/ 715 h 1641"/>
              <a:gd name="T56" fmla="*/ 1174 w 1845"/>
              <a:gd name="T57" fmla="*/ 646 h 1641"/>
              <a:gd name="T58" fmla="*/ 1231 w 1845"/>
              <a:gd name="T59" fmla="*/ 577 h 1641"/>
              <a:gd name="T60" fmla="*/ 1293 w 1845"/>
              <a:gd name="T61" fmla="*/ 504 h 1641"/>
              <a:gd name="T62" fmla="*/ 1363 w 1845"/>
              <a:gd name="T63" fmla="*/ 427 h 1641"/>
              <a:gd name="T64" fmla="*/ 1440 w 1845"/>
              <a:gd name="T65" fmla="*/ 344 h 1641"/>
              <a:gd name="T66" fmla="*/ 1209 w 1845"/>
              <a:gd name="T67" fmla="*/ 0 h 1641"/>
              <a:gd name="T68" fmla="*/ 1547 w 1845"/>
              <a:gd name="T69" fmla="*/ 343 h 1641"/>
              <a:gd name="T70" fmla="*/ 1457 w 1845"/>
              <a:gd name="T71" fmla="*/ 434 h 1641"/>
              <a:gd name="T72" fmla="*/ 1370 w 1845"/>
              <a:gd name="T73" fmla="*/ 530 h 1641"/>
              <a:gd name="T74" fmla="*/ 1286 w 1845"/>
              <a:gd name="T75" fmla="*/ 632 h 1641"/>
              <a:gd name="T76" fmla="*/ 1208 w 1845"/>
              <a:gd name="T77" fmla="*/ 738 h 1641"/>
              <a:gd name="T78" fmla="*/ 1136 w 1845"/>
              <a:gd name="T79" fmla="*/ 852 h 1641"/>
              <a:gd name="T80" fmla="*/ 1072 w 1845"/>
              <a:gd name="T81" fmla="*/ 971 h 1641"/>
              <a:gd name="T82" fmla="*/ 1017 w 1845"/>
              <a:gd name="T83" fmla="*/ 1100 h 1641"/>
              <a:gd name="T84" fmla="*/ 974 w 1845"/>
              <a:gd name="T85" fmla="*/ 1236 h 1641"/>
              <a:gd name="T86" fmla="*/ 943 w 1845"/>
              <a:gd name="T87" fmla="*/ 1381 h 1641"/>
              <a:gd name="T88" fmla="*/ 926 w 1845"/>
              <a:gd name="T89" fmla="*/ 1535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45" h="1641">
                <a:moveTo>
                  <a:pt x="923" y="1640"/>
                </a:moveTo>
                <a:lnTo>
                  <a:pt x="922" y="1588"/>
                </a:lnTo>
                <a:lnTo>
                  <a:pt x="920" y="1535"/>
                </a:lnTo>
                <a:lnTo>
                  <a:pt x="914" y="1482"/>
                </a:lnTo>
                <a:lnTo>
                  <a:pt x="908" y="1431"/>
                </a:lnTo>
                <a:lnTo>
                  <a:pt x="901" y="1381"/>
                </a:lnTo>
                <a:lnTo>
                  <a:pt x="891" y="1331"/>
                </a:lnTo>
                <a:lnTo>
                  <a:pt x="880" y="1284"/>
                </a:lnTo>
                <a:lnTo>
                  <a:pt x="868" y="1236"/>
                </a:lnTo>
                <a:lnTo>
                  <a:pt x="855" y="1190"/>
                </a:lnTo>
                <a:lnTo>
                  <a:pt x="840" y="1145"/>
                </a:lnTo>
                <a:lnTo>
                  <a:pt x="823" y="1101"/>
                </a:lnTo>
                <a:lnTo>
                  <a:pt x="806" y="1057"/>
                </a:lnTo>
                <a:lnTo>
                  <a:pt x="788" y="1014"/>
                </a:lnTo>
                <a:lnTo>
                  <a:pt x="769" y="973"/>
                </a:lnTo>
                <a:lnTo>
                  <a:pt x="748" y="933"/>
                </a:lnTo>
                <a:lnTo>
                  <a:pt x="727" y="892"/>
                </a:lnTo>
                <a:lnTo>
                  <a:pt x="705" y="853"/>
                </a:lnTo>
                <a:lnTo>
                  <a:pt x="681" y="815"/>
                </a:lnTo>
                <a:lnTo>
                  <a:pt x="657" y="777"/>
                </a:lnTo>
                <a:lnTo>
                  <a:pt x="633" y="740"/>
                </a:lnTo>
                <a:lnTo>
                  <a:pt x="607" y="704"/>
                </a:lnTo>
                <a:lnTo>
                  <a:pt x="581" y="668"/>
                </a:lnTo>
                <a:lnTo>
                  <a:pt x="554" y="633"/>
                </a:lnTo>
                <a:lnTo>
                  <a:pt x="527" y="599"/>
                </a:lnTo>
                <a:lnTo>
                  <a:pt x="499" y="565"/>
                </a:lnTo>
                <a:lnTo>
                  <a:pt x="471" y="532"/>
                </a:lnTo>
                <a:lnTo>
                  <a:pt x="443" y="499"/>
                </a:lnTo>
                <a:lnTo>
                  <a:pt x="413" y="467"/>
                </a:lnTo>
                <a:lnTo>
                  <a:pt x="384" y="436"/>
                </a:lnTo>
                <a:lnTo>
                  <a:pt x="355" y="404"/>
                </a:lnTo>
                <a:lnTo>
                  <a:pt x="325" y="374"/>
                </a:lnTo>
                <a:lnTo>
                  <a:pt x="295" y="343"/>
                </a:lnTo>
                <a:lnTo>
                  <a:pt x="0" y="646"/>
                </a:lnTo>
                <a:lnTo>
                  <a:pt x="0" y="0"/>
                </a:lnTo>
                <a:lnTo>
                  <a:pt x="638" y="0"/>
                </a:lnTo>
                <a:lnTo>
                  <a:pt x="350" y="284"/>
                </a:lnTo>
                <a:lnTo>
                  <a:pt x="376" y="313"/>
                </a:lnTo>
                <a:lnTo>
                  <a:pt x="403" y="341"/>
                </a:lnTo>
                <a:lnTo>
                  <a:pt x="428" y="368"/>
                </a:lnTo>
                <a:lnTo>
                  <a:pt x="453" y="395"/>
                </a:lnTo>
                <a:lnTo>
                  <a:pt x="477" y="421"/>
                </a:lnTo>
                <a:lnTo>
                  <a:pt x="499" y="446"/>
                </a:lnTo>
                <a:lnTo>
                  <a:pt x="522" y="472"/>
                </a:lnTo>
                <a:lnTo>
                  <a:pt x="544" y="497"/>
                </a:lnTo>
                <a:lnTo>
                  <a:pt x="565" y="521"/>
                </a:lnTo>
                <a:lnTo>
                  <a:pt x="586" y="545"/>
                </a:lnTo>
                <a:lnTo>
                  <a:pt x="606" y="569"/>
                </a:lnTo>
                <a:lnTo>
                  <a:pt x="625" y="592"/>
                </a:lnTo>
                <a:lnTo>
                  <a:pt x="643" y="616"/>
                </a:lnTo>
                <a:lnTo>
                  <a:pt x="662" y="639"/>
                </a:lnTo>
                <a:lnTo>
                  <a:pt x="679" y="662"/>
                </a:lnTo>
                <a:lnTo>
                  <a:pt x="697" y="685"/>
                </a:lnTo>
                <a:lnTo>
                  <a:pt x="713" y="707"/>
                </a:lnTo>
                <a:lnTo>
                  <a:pt x="730" y="731"/>
                </a:lnTo>
                <a:lnTo>
                  <a:pt x="745" y="753"/>
                </a:lnTo>
                <a:lnTo>
                  <a:pt x="760" y="777"/>
                </a:lnTo>
                <a:lnTo>
                  <a:pt x="776" y="800"/>
                </a:lnTo>
                <a:lnTo>
                  <a:pt x="790" y="823"/>
                </a:lnTo>
                <a:lnTo>
                  <a:pt x="805" y="846"/>
                </a:lnTo>
                <a:lnTo>
                  <a:pt x="818" y="870"/>
                </a:lnTo>
                <a:lnTo>
                  <a:pt x="832" y="894"/>
                </a:lnTo>
                <a:lnTo>
                  <a:pt x="845" y="918"/>
                </a:lnTo>
                <a:lnTo>
                  <a:pt x="858" y="943"/>
                </a:lnTo>
                <a:lnTo>
                  <a:pt x="870" y="968"/>
                </a:lnTo>
                <a:lnTo>
                  <a:pt x="883" y="993"/>
                </a:lnTo>
                <a:lnTo>
                  <a:pt x="895" y="1019"/>
                </a:lnTo>
                <a:lnTo>
                  <a:pt x="907" y="1046"/>
                </a:lnTo>
                <a:lnTo>
                  <a:pt x="920" y="1072"/>
                </a:lnTo>
                <a:lnTo>
                  <a:pt x="931" y="1046"/>
                </a:lnTo>
                <a:lnTo>
                  <a:pt x="943" y="1019"/>
                </a:lnTo>
                <a:lnTo>
                  <a:pt x="956" y="994"/>
                </a:lnTo>
                <a:lnTo>
                  <a:pt x="967" y="969"/>
                </a:lnTo>
                <a:lnTo>
                  <a:pt x="980" y="944"/>
                </a:lnTo>
                <a:lnTo>
                  <a:pt x="994" y="920"/>
                </a:lnTo>
                <a:lnTo>
                  <a:pt x="1006" y="896"/>
                </a:lnTo>
                <a:lnTo>
                  <a:pt x="1020" y="872"/>
                </a:lnTo>
                <a:lnTo>
                  <a:pt x="1033" y="850"/>
                </a:lnTo>
                <a:lnTo>
                  <a:pt x="1047" y="826"/>
                </a:lnTo>
                <a:lnTo>
                  <a:pt x="1061" y="805"/>
                </a:lnTo>
                <a:lnTo>
                  <a:pt x="1076" y="781"/>
                </a:lnTo>
                <a:lnTo>
                  <a:pt x="1091" y="759"/>
                </a:lnTo>
                <a:lnTo>
                  <a:pt x="1106" y="736"/>
                </a:lnTo>
                <a:lnTo>
                  <a:pt x="1123" y="715"/>
                </a:lnTo>
                <a:lnTo>
                  <a:pt x="1139" y="691"/>
                </a:lnTo>
                <a:lnTo>
                  <a:pt x="1156" y="669"/>
                </a:lnTo>
                <a:lnTo>
                  <a:pt x="1174" y="646"/>
                </a:lnTo>
                <a:lnTo>
                  <a:pt x="1192" y="624"/>
                </a:lnTo>
                <a:lnTo>
                  <a:pt x="1210" y="600"/>
                </a:lnTo>
                <a:lnTo>
                  <a:pt x="1231" y="577"/>
                </a:lnTo>
                <a:lnTo>
                  <a:pt x="1251" y="553"/>
                </a:lnTo>
                <a:lnTo>
                  <a:pt x="1272" y="529"/>
                </a:lnTo>
                <a:lnTo>
                  <a:pt x="1293" y="504"/>
                </a:lnTo>
                <a:lnTo>
                  <a:pt x="1316" y="479"/>
                </a:lnTo>
                <a:lnTo>
                  <a:pt x="1339" y="454"/>
                </a:lnTo>
                <a:lnTo>
                  <a:pt x="1363" y="427"/>
                </a:lnTo>
                <a:lnTo>
                  <a:pt x="1388" y="400"/>
                </a:lnTo>
                <a:lnTo>
                  <a:pt x="1414" y="372"/>
                </a:lnTo>
                <a:lnTo>
                  <a:pt x="1440" y="344"/>
                </a:lnTo>
                <a:lnTo>
                  <a:pt x="1468" y="315"/>
                </a:lnTo>
                <a:lnTo>
                  <a:pt x="1497" y="284"/>
                </a:lnTo>
                <a:lnTo>
                  <a:pt x="1209" y="0"/>
                </a:lnTo>
                <a:lnTo>
                  <a:pt x="1844" y="0"/>
                </a:lnTo>
                <a:lnTo>
                  <a:pt x="1844" y="646"/>
                </a:lnTo>
                <a:lnTo>
                  <a:pt x="1547" y="343"/>
                </a:lnTo>
                <a:lnTo>
                  <a:pt x="1517" y="374"/>
                </a:lnTo>
                <a:lnTo>
                  <a:pt x="1487" y="403"/>
                </a:lnTo>
                <a:lnTo>
                  <a:pt x="1457" y="434"/>
                </a:lnTo>
                <a:lnTo>
                  <a:pt x="1428" y="466"/>
                </a:lnTo>
                <a:lnTo>
                  <a:pt x="1399" y="498"/>
                </a:lnTo>
                <a:lnTo>
                  <a:pt x="1370" y="530"/>
                </a:lnTo>
                <a:lnTo>
                  <a:pt x="1342" y="563"/>
                </a:lnTo>
                <a:lnTo>
                  <a:pt x="1314" y="597"/>
                </a:lnTo>
                <a:lnTo>
                  <a:pt x="1286" y="632"/>
                </a:lnTo>
                <a:lnTo>
                  <a:pt x="1260" y="666"/>
                </a:lnTo>
                <a:lnTo>
                  <a:pt x="1233" y="702"/>
                </a:lnTo>
                <a:lnTo>
                  <a:pt x="1208" y="738"/>
                </a:lnTo>
                <a:lnTo>
                  <a:pt x="1183" y="775"/>
                </a:lnTo>
                <a:lnTo>
                  <a:pt x="1159" y="813"/>
                </a:lnTo>
                <a:lnTo>
                  <a:pt x="1136" y="852"/>
                </a:lnTo>
                <a:lnTo>
                  <a:pt x="1113" y="891"/>
                </a:lnTo>
                <a:lnTo>
                  <a:pt x="1092" y="931"/>
                </a:lnTo>
                <a:lnTo>
                  <a:pt x="1072" y="971"/>
                </a:lnTo>
                <a:lnTo>
                  <a:pt x="1052" y="1014"/>
                </a:lnTo>
                <a:lnTo>
                  <a:pt x="1034" y="1057"/>
                </a:lnTo>
                <a:lnTo>
                  <a:pt x="1017" y="1100"/>
                </a:lnTo>
                <a:lnTo>
                  <a:pt x="1002" y="1144"/>
                </a:lnTo>
                <a:lnTo>
                  <a:pt x="987" y="1189"/>
                </a:lnTo>
                <a:lnTo>
                  <a:pt x="974" y="1236"/>
                </a:lnTo>
                <a:lnTo>
                  <a:pt x="962" y="1283"/>
                </a:lnTo>
                <a:lnTo>
                  <a:pt x="952" y="1331"/>
                </a:lnTo>
                <a:lnTo>
                  <a:pt x="943" y="1381"/>
                </a:lnTo>
                <a:lnTo>
                  <a:pt x="936" y="1430"/>
                </a:lnTo>
                <a:lnTo>
                  <a:pt x="930" y="1482"/>
                </a:lnTo>
                <a:lnTo>
                  <a:pt x="926" y="1535"/>
                </a:lnTo>
                <a:lnTo>
                  <a:pt x="924" y="1588"/>
                </a:lnTo>
                <a:lnTo>
                  <a:pt x="923" y="1640"/>
                </a:lnTo>
              </a:path>
            </a:pathLst>
          </a:custGeom>
          <a:solidFill>
            <a:schemeClr val="bg2">
              <a:lumMod val="90000"/>
            </a:schemeClr>
          </a:solidFill>
          <a:ln w="12699" cap="rnd" cmpd="sng">
            <a:noFill/>
            <a:prstDash val="solid"/>
            <a:round/>
            <a:headEnd type="none" w="med" len="med"/>
            <a:tailEnd type="none" w="med" len="med"/>
          </a:ln>
          <a:effectLst/>
        </p:spPr>
        <p:txBody>
          <a:bodyPr/>
          <a:lstStyle/>
          <a:p>
            <a:endParaRPr lang="zh-TW" altLang="en-US"/>
          </a:p>
        </p:txBody>
      </p:sp>
      <p:sp>
        <p:nvSpPr>
          <p:cNvPr id="5" name="Freeform 9">
            <a:extLst>
              <a:ext uri="{FF2B5EF4-FFF2-40B4-BE49-F238E27FC236}">
                <a16:creationId xmlns:a16="http://schemas.microsoft.com/office/drawing/2014/main" id="{5E5F67A3-2FDE-4AC6-0540-68019C790FC1}"/>
              </a:ext>
            </a:extLst>
          </p:cNvPr>
          <p:cNvSpPr>
            <a:spLocks/>
          </p:cNvSpPr>
          <p:nvPr/>
        </p:nvSpPr>
        <p:spPr bwMode="auto">
          <a:xfrm rot="5400000">
            <a:off x="3680448" y="4183587"/>
            <a:ext cx="1589697" cy="1953195"/>
          </a:xfrm>
          <a:custGeom>
            <a:avLst/>
            <a:gdLst>
              <a:gd name="T0" fmla="*/ 920 w 1845"/>
              <a:gd name="T1" fmla="*/ 1535 h 1641"/>
              <a:gd name="T2" fmla="*/ 901 w 1845"/>
              <a:gd name="T3" fmla="*/ 1381 h 1641"/>
              <a:gd name="T4" fmla="*/ 868 w 1845"/>
              <a:gd name="T5" fmla="*/ 1236 h 1641"/>
              <a:gd name="T6" fmla="*/ 823 w 1845"/>
              <a:gd name="T7" fmla="*/ 1101 h 1641"/>
              <a:gd name="T8" fmla="*/ 769 w 1845"/>
              <a:gd name="T9" fmla="*/ 973 h 1641"/>
              <a:gd name="T10" fmla="*/ 705 w 1845"/>
              <a:gd name="T11" fmla="*/ 853 h 1641"/>
              <a:gd name="T12" fmla="*/ 633 w 1845"/>
              <a:gd name="T13" fmla="*/ 740 h 1641"/>
              <a:gd name="T14" fmla="*/ 554 w 1845"/>
              <a:gd name="T15" fmla="*/ 633 h 1641"/>
              <a:gd name="T16" fmla="*/ 471 w 1845"/>
              <a:gd name="T17" fmla="*/ 532 h 1641"/>
              <a:gd name="T18" fmla="*/ 384 w 1845"/>
              <a:gd name="T19" fmla="*/ 436 h 1641"/>
              <a:gd name="T20" fmla="*/ 295 w 1845"/>
              <a:gd name="T21" fmla="*/ 343 h 1641"/>
              <a:gd name="T22" fmla="*/ 638 w 1845"/>
              <a:gd name="T23" fmla="*/ 0 h 1641"/>
              <a:gd name="T24" fmla="*/ 403 w 1845"/>
              <a:gd name="T25" fmla="*/ 341 h 1641"/>
              <a:gd name="T26" fmla="*/ 477 w 1845"/>
              <a:gd name="T27" fmla="*/ 421 h 1641"/>
              <a:gd name="T28" fmla="*/ 544 w 1845"/>
              <a:gd name="T29" fmla="*/ 497 h 1641"/>
              <a:gd name="T30" fmla="*/ 606 w 1845"/>
              <a:gd name="T31" fmla="*/ 569 h 1641"/>
              <a:gd name="T32" fmla="*/ 662 w 1845"/>
              <a:gd name="T33" fmla="*/ 639 h 1641"/>
              <a:gd name="T34" fmla="*/ 713 w 1845"/>
              <a:gd name="T35" fmla="*/ 707 h 1641"/>
              <a:gd name="T36" fmla="*/ 760 w 1845"/>
              <a:gd name="T37" fmla="*/ 777 h 1641"/>
              <a:gd name="T38" fmla="*/ 805 w 1845"/>
              <a:gd name="T39" fmla="*/ 846 h 1641"/>
              <a:gd name="T40" fmla="*/ 845 w 1845"/>
              <a:gd name="T41" fmla="*/ 918 h 1641"/>
              <a:gd name="T42" fmla="*/ 883 w 1845"/>
              <a:gd name="T43" fmla="*/ 993 h 1641"/>
              <a:gd name="T44" fmla="*/ 920 w 1845"/>
              <a:gd name="T45" fmla="*/ 1072 h 1641"/>
              <a:gd name="T46" fmla="*/ 956 w 1845"/>
              <a:gd name="T47" fmla="*/ 994 h 1641"/>
              <a:gd name="T48" fmla="*/ 994 w 1845"/>
              <a:gd name="T49" fmla="*/ 920 h 1641"/>
              <a:gd name="T50" fmla="*/ 1033 w 1845"/>
              <a:gd name="T51" fmla="*/ 850 h 1641"/>
              <a:gd name="T52" fmla="*/ 1076 w 1845"/>
              <a:gd name="T53" fmla="*/ 781 h 1641"/>
              <a:gd name="T54" fmla="*/ 1123 w 1845"/>
              <a:gd name="T55" fmla="*/ 715 h 1641"/>
              <a:gd name="T56" fmla="*/ 1174 w 1845"/>
              <a:gd name="T57" fmla="*/ 646 h 1641"/>
              <a:gd name="T58" fmla="*/ 1231 w 1845"/>
              <a:gd name="T59" fmla="*/ 577 h 1641"/>
              <a:gd name="T60" fmla="*/ 1293 w 1845"/>
              <a:gd name="T61" fmla="*/ 504 h 1641"/>
              <a:gd name="T62" fmla="*/ 1363 w 1845"/>
              <a:gd name="T63" fmla="*/ 427 h 1641"/>
              <a:gd name="T64" fmla="*/ 1440 w 1845"/>
              <a:gd name="T65" fmla="*/ 344 h 1641"/>
              <a:gd name="T66" fmla="*/ 1209 w 1845"/>
              <a:gd name="T67" fmla="*/ 0 h 1641"/>
              <a:gd name="T68" fmla="*/ 1547 w 1845"/>
              <a:gd name="T69" fmla="*/ 343 h 1641"/>
              <a:gd name="T70" fmla="*/ 1457 w 1845"/>
              <a:gd name="T71" fmla="*/ 434 h 1641"/>
              <a:gd name="T72" fmla="*/ 1370 w 1845"/>
              <a:gd name="T73" fmla="*/ 530 h 1641"/>
              <a:gd name="T74" fmla="*/ 1286 w 1845"/>
              <a:gd name="T75" fmla="*/ 632 h 1641"/>
              <a:gd name="T76" fmla="*/ 1208 w 1845"/>
              <a:gd name="T77" fmla="*/ 738 h 1641"/>
              <a:gd name="T78" fmla="*/ 1136 w 1845"/>
              <a:gd name="T79" fmla="*/ 852 h 1641"/>
              <a:gd name="T80" fmla="*/ 1072 w 1845"/>
              <a:gd name="T81" fmla="*/ 971 h 1641"/>
              <a:gd name="T82" fmla="*/ 1017 w 1845"/>
              <a:gd name="T83" fmla="*/ 1100 h 1641"/>
              <a:gd name="T84" fmla="*/ 974 w 1845"/>
              <a:gd name="T85" fmla="*/ 1236 h 1641"/>
              <a:gd name="T86" fmla="*/ 943 w 1845"/>
              <a:gd name="T87" fmla="*/ 1381 h 1641"/>
              <a:gd name="T88" fmla="*/ 926 w 1845"/>
              <a:gd name="T89" fmla="*/ 1535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45" h="1641">
                <a:moveTo>
                  <a:pt x="923" y="1640"/>
                </a:moveTo>
                <a:lnTo>
                  <a:pt x="922" y="1588"/>
                </a:lnTo>
                <a:lnTo>
                  <a:pt x="920" y="1535"/>
                </a:lnTo>
                <a:lnTo>
                  <a:pt x="914" y="1482"/>
                </a:lnTo>
                <a:lnTo>
                  <a:pt x="908" y="1431"/>
                </a:lnTo>
                <a:lnTo>
                  <a:pt x="901" y="1381"/>
                </a:lnTo>
                <a:lnTo>
                  <a:pt x="891" y="1331"/>
                </a:lnTo>
                <a:lnTo>
                  <a:pt x="880" y="1284"/>
                </a:lnTo>
                <a:lnTo>
                  <a:pt x="868" y="1236"/>
                </a:lnTo>
                <a:lnTo>
                  <a:pt x="855" y="1190"/>
                </a:lnTo>
                <a:lnTo>
                  <a:pt x="840" y="1145"/>
                </a:lnTo>
                <a:lnTo>
                  <a:pt x="823" y="1101"/>
                </a:lnTo>
                <a:lnTo>
                  <a:pt x="806" y="1057"/>
                </a:lnTo>
                <a:lnTo>
                  <a:pt x="788" y="1014"/>
                </a:lnTo>
                <a:lnTo>
                  <a:pt x="769" y="973"/>
                </a:lnTo>
                <a:lnTo>
                  <a:pt x="748" y="933"/>
                </a:lnTo>
                <a:lnTo>
                  <a:pt x="727" y="892"/>
                </a:lnTo>
                <a:lnTo>
                  <a:pt x="705" y="853"/>
                </a:lnTo>
                <a:lnTo>
                  <a:pt x="681" y="815"/>
                </a:lnTo>
                <a:lnTo>
                  <a:pt x="657" y="777"/>
                </a:lnTo>
                <a:lnTo>
                  <a:pt x="633" y="740"/>
                </a:lnTo>
                <a:lnTo>
                  <a:pt x="607" y="704"/>
                </a:lnTo>
                <a:lnTo>
                  <a:pt x="581" y="668"/>
                </a:lnTo>
                <a:lnTo>
                  <a:pt x="554" y="633"/>
                </a:lnTo>
                <a:lnTo>
                  <a:pt x="527" y="599"/>
                </a:lnTo>
                <a:lnTo>
                  <a:pt x="499" y="565"/>
                </a:lnTo>
                <a:lnTo>
                  <a:pt x="471" y="532"/>
                </a:lnTo>
                <a:lnTo>
                  <a:pt x="443" y="499"/>
                </a:lnTo>
                <a:lnTo>
                  <a:pt x="413" y="467"/>
                </a:lnTo>
                <a:lnTo>
                  <a:pt x="384" y="436"/>
                </a:lnTo>
                <a:lnTo>
                  <a:pt x="355" y="404"/>
                </a:lnTo>
                <a:lnTo>
                  <a:pt x="325" y="374"/>
                </a:lnTo>
                <a:lnTo>
                  <a:pt x="295" y="343"/>
                </a:lnTo>
                <a:lnTo>
                  <a:pt x="0" y="646"/>
                </a:lnTo>
                <a:lnTo>
                  <a:pt x="0" y="0"/>
                </a:lnTo>
                <a:lnTo>
                  <a:pt x="638" y="0"/>
                </a:lnTo>
                <a:lnTo>
                  <a:pt x="350" y="284"/>
                </a:lnTo>
                <a:lnTo>
                  <a:pt x="376" y="313"/>
                </a:lnTo>
                <a:lnTo>
                  <a:pt x="403" y="341"/>
                </a:lnTo>
                <a:lnTo>
                  <a:pt x="428" y="368"/>
                </a:lnTo>
                <a:lnTo>
                  <a:pt x="453" y="395"/>
                </a:lnTo>
                <a:lnTo>
                  <a:pt x="477" y="421"/>
                </a:lnTo>
                <a:lnTo>
                  <a:pt x="499" y="446"/>
                </a:lnTo>
                <a:lnTo>
                  <a:pt x="522" y="472"/>
                </a:lnTo>
                <a:lnTo>
                  <a:pt x="544" y="497"/>
                </a:lnTo>
                <a:lnTo>
                  <a:pt x="565" y="521"/>
                </a:lnTo>
                <a:lnTo>
                  <a:pt x="586" y="545"/>
                </a:lnTo>
                <a:lnTo>
                  <a:pt x="606" y="569"/>
                </a:lnTo>
                <a:lnTo>
                  <a:pt x="625" y="592"/>
                </a:lnTo>
                <a:lnTo>
                  <a:pt x="643" y="616"/>
                </a:lnTo>
                <a:lnTo>
                  <a:pt x="662" y="639"/>
                </a:lnTo>
                <a:lnTo>
                  <a:pt x="679" y="662"/>
                </a:lnTo>
                <a:lnTo>
                  <a:pt x="697" y="685"/>
                </a:lnTo>
                <a:lnTo>
                  <a:pt x="713" y="707"/>
                </a:lnTo>
                <a:lnTo>
                  <a:pt x="730" y="731"/>
                </a:lnTo>
                <a:lnTo>
                  <a:pt x="745" y="753"/>
                </a:lnTo>
                <a:lnTo>
                  <a:pt x="760" y="777"/>
                </a:lnTo>
                <a:lnTo>
                  <a:pt x="776" y="800"/>
                </a:lnTo>
                <a:lnTo>
                  <a:pt x="790" y="823"/>
                </a:lnTo>
                <a:lnTo>
                  <a:pt x="805" y="846"/>
                </a:lnTo>
                <a:lnTo>
                  <a:pt x="818" y="870"/>
                </a:lnTo>
                <a:lnTo>
                  <a:pt x="832" y="894"/>
                </a:lnTo>
                <a:lnTo>
                  <a:pt x="845" y="918"/>
                </a:lnTo>
                <a:lnTo>
                  <a:pt x="858" y="943"/>
                </a:lnTo>
                <a:lnTo>
                  <a:pt x="870" y="968"/>
                </a:lnTo>
                <a:lnTo>
                  <a:pt x="883" y="993"/>
                </a:lnTo>
                <a:lnTo>
                  <a:pt x="895" y="1019"/>
                </a:lnTo>
                <a:lnTo>
                  <a:pt x="907" y="1046"/>
                </a:lnTo>
                <a:lnTo>
                  <a:pt x="920" y="1072"/>
                </a:lnTo>
                <a:lnTo>
                  <a:pt x="931" y="1046"/>
                </a:lnTo>
                <a:lnTo>
                  <a:pt x="943" y="1019"/>
                </a:lnTo>
                <a:lnTo>
                  <a:pt x="956" y="994"/>
                </a:lnTo>
                <a:lnTo>
                  <a:pt x="967" y="969"/>
                </a:lnTo>
                <a:lnTo>
                  <a:pt x="980" y="944"/>
                </a:lnTo>
                <a:lnTo>
                  <a:pt x="994" y="920"/>
                </a:lnTo>
                <a:lnTo>
                  <a:pt x="1006" y="896"/>
                </a:lnTo>
                <a:lnTo>
                  <a:pt x="1020" y="872"/>
                </a:lnTo>
                <a:lnTo>
                  <a:pt x="1033" y="850"/>
                </a:lnTo>
                <a:lnTo>
                  <a:pt x="1047" y="826"/>
                </a:lnTo>
                <a:lnTo>
                  <a:pt x="1061" y="805"/>
                </a:lnTo>
                <a:lnTo>
                  <a:pt x="1076" y="781"/>
                </a:lnTo>
                <a:lnTo>
                  <a:pt x="1091" y="759"/>
                </a:lnTo>
                <a:lnTo>
                  <a:pt x="1106" y="736"/>
                </a:lnTo>
                <a:lnTo>
                  <a:pt x="1123" y="715"/>
                </a:lnTo>
                <a:lnTo>
                  <a:pt x="1139" y="691"/>
                </a:lnTo>
                <a:lnTo>
                  <a:pt x="1156" y="669"/>
                </a:lnTo>
                <a:lnTo>
                  <a:pt x="1174" y="646"/>
                </a:lnTo>
                <a:lnTo>
                  <a:pt x="1192" y="624"/>
                </a:lnTo>
                <a:lnTo>
                  <a:pt x="1210" y="600"/>
                </a:lnTo>
                <a:lnTo>
                  <a:pt x="1231" y="577"/>
                </a:lnTo>
                <a:lnTo>
                  <a:pt x="1251" y="553"/>
                </a:lnTo>
                <a:lnTo>
                  <a:pt x="1272" y="529"/>
                </a:lnTo>
                <a:lnTo>
                  <a:pt x="1293" y="504"/>
                </a:lnTo>
                <a:lnTo>
                  <a:pt x="1316" y="479"/>
                </a:lnTo>
                <a:lnTo>
                  <a:pt x="1339" y="454"/>
                </a:lnTo>
                <a:lnTo>
                  <a:pt x="1363" y="427"/>
                </a:lnTo>
                <a:lnTo>
                  <a:pt x="1388" y="400"/>
                </a:lnTo>
                <a:lnTo>
                  <a:pt x="1414" y="372"/>
                </a:lnTo>
                <a:lnTo>
                  <a:pt x="1440" y="344"/>
                </a:lnTo>
                <a:lnTo>
                  <a:pt x="1468" y="315"/>
                </a:lnTo>
                <a:lnTo>
                  <a:pt x="1497" y="284"/>
                </a:lnTo>
                <a:lnTo>
                  <a:pt x="1209" y="0"/>
                </a:lnTo>
                <a:lnTo>
                  <a:pt x="1844" y="0"/>
                </a:lnTo>
                <a:lnTo>
                  <a:pt x="1844" y="646"/>
                </a:lnTo>
                <a:lnTo>
                  <a:pt x="1547" y="343"/>
                </a:lnTo>
                <a:lnTo>
                  <a:pt x="1517" y="374"/>
                </a:lnTo>
                <a:lnTo>
                  <a:pt x="1487" y="403"/>
                </a:lnTo>
                <a:lnTo>
                  <a:pt x="1457" y="434"/>
                </a:lnTo>
                <a:lnTo>
                  <a:pt x="1428" y="466"/>
                </a:lnTo>
                <a:lnTo>
                  <a:pt x="1399" y="498"/>
                </a:lnTo>
                <a:lnTo>
                  <a:pt x="1370" y="530"/>
                </a:lnTo>
                <a:lnTo>
                  <a:pt x="1342" y="563"/>
                </a:lnTo>
                <a:lnTo>
                  <a:pt x="1314" y="597"/>
                </a:lnTo>
                <a:lnTo>
                  <a:pt x="1286" y="632"/>
                </a:lnTo>
                <a:lnTo>
                  <a:pt x="1260" y="666"/>
                </a:lnTo>
                <a:lnTo>
                  <a:pt x="1233" y="702"/>
                </a:lnTo>
                <a:lnTo>
                  <a:pt x="1208" y="738"/>
                </a:lnTo>
                <a:lnTo>
                  <a:pt x="1183" y="775"/>
                </a:lnTo>
                <a:lnTo>
                  <a:pt x="1159" y="813"/>
                </a:lnTo>
                <a:lnTo>
                  <a:pt x="1136" y="852"/>
                </a:lnTo>
                <a:lnTo>
                  <a:pt x="1113" y="891"/>
                </a:lnTo>
                <a:lnTo>
                  <a:pt x="1092" y="931"/>
                </a:lnTo>
                <a:lnTo>
                  <a:pt x="1072" y="971"/>
                </a:lnTo>
                <a:lnTo>
                  <a:pt x="1052" y="1014"/>
                </a:lnTo>
                <a:lnTo>
                  <a:pt x="1034" y="1057"/>
                </a:lnTo>
                <a:lnTo>
                  <a:pt x="1017" y="1100"/>
                </a:lnTo>
                <a:lnTo>
                  <a:pt x="1002" y="1144"/>
                </a:lnTo>
                <a:lnTo>
                  <a:pt x="987" y="1189"/>
                </a:lnTo>
                <a:lnTo>
                  <a:pt x="974" y="1236"/>
                </a:lnTo>
                <a:lnTo>
                  <a:pt x="962" y="1283"/>
                </a:lnTo>
                <a:lnTo>
                  <a:pt x="952" y="1331"/>
                </a:lnTo>
                <a:lnTo>
                  <a:pt x="943" y="1381"/>
                </a:lnTo>
                <a:lnTo>
                  <a:pt x="936" y="1430"/>
                </a:lnTo>
                <a:lnTo>
                  <a:pt x="930" y="1482"/>
                </a:lnTo>
                <a:lnTo>
                  <a:pt x="926" y="1535"/>
                </a:lnTo>
                <a:lnTo>
                  <a:pt x="924" y="1588"/>
                </a:lnTo>
                <a:lnTo>
                  <a:pt x="923" y="1640"/>
                </a:lnTo>
              </a:path>
            </a:pathLst>
          </a:custGeom>
          <a:solidFill>
            <a:schemeClr val="bg2">
              <a:lumMod val="90000"/>
            </a:schemeClr>
          </a:solidFill>
          <a:ln w="12699" cap="rnd" cmpd="sng">
            <a:noFill/>
            <a:prstDash val="solid"/>
            <a:round/>
            <a:headEnd type="none" w="med" len="med"/>
            <a:tailEnd type="none" w="med" len="med"/>
          </a:ln>
          <a:effectLst/>
        </p:spPr>
        <p:txBody>
          <a:bodyPr/>
          <a:lstStyle/>
          <a:p>
            <a:endParaRPr lang="zh-TW" altLang="en-US" dirty="0"/>
          </a:p>
        </p:txBody>
      </p:sp>
      <p:sp>
        <p:nvSpPr>
          <p:cNvPr id="6" name="矩形 5">
            <a:extLst>
              <a:ext uri="{FF2B5EF4-FFF2-40B4-BE49-F238E27FC236}">
                <a16:creationId xmlns:a16="http://schemas.microsoft.com/office/drawing/2014/main" id="{05079709-42ED-4249-083F-69079DCA6105}"/>
              </a:ext>
            </a:extLst>
          </p:cNvPr>
          <p:cNvSpPr/>
          <p:nvPr/>
        </p:nvSpPr>
        <p:spPr>
          <a:xfrm>
            <a:off x="251012" y="1891552"/>
            <a:ext cx="3096092" cy="1124909"/>
          </a:xfrm>
          <a:prstGeom prst="rect">
            <a:avLst/>
          </a:prstGeom>
          <a:solidFill>
            <a:schemeClr val="accent5"/>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buFontTx/>
              <a:buNone/>
            </a:pPr>
            <a:r>
              <a:rPr kumimoji="1" lang="en-US" altLang="ko-KR" sz="1800" b="1" dirty="0">
                <a:latin typeface="Cambria" panose="02040503050406030204" pitchFamily="18" charset="0"/>
                <a:ea typeface="굴림" panose="020B0600000101010101" pitchFamily="34" charset="-127"/>
              </a:rPr>
              <a:t>Current</a:t>
            </a:r>
          </a:p>
          <a:p>
            <a:pPr algn="ctr" eaLnBrk="0" hangingPunct="0">
              <a:buFontTx/>
              <a:buNone/>
            </a:pPr>
            <a:r>
              <a:rPr kumimoji="1" lang="en-US" altLang="ko-KR" sz="1800" b="1" dirty="0">
                <a:latin typeface="Cambria" panose="02040503050406030204" pitchFamily="18" charset="0"/>
                <a:ea typeface="굴림" panose="020B0600000101010101" pitchFamily="34" charset="-127"/>
              </a:rPr>
              <a:t>Working progress</a:t>
            </a:r>
          </a:p>
        </p:txBody>
      </p:sp>
      <p:sp>
        <p:nvSpPr>
          <p:cNvPr id="7" name="矩形 6">
            <a:extLst>
              <a:ext uri="{FF2B5EF4-FFF2-40B4-BE49-F238E27FC236}">
                <a16:creationId xmlns:a16="http://schemas.microsoft.com/office/drawing/2014/main" id="{B15B779F-4665-2B56-5B88-D0E9FB8C471E}"/>
              </a:ext>
            </a:extLst>
          </p:cNvPr>
          <p:cNvSpPr/>
          <p:nvPr/>
        </p:nvSpPr>
        <p:spPr>
          <a:xfrm>
            <a:off x="262183" y="4490971"/>
            <a:ext cx="3096092" cy="1124909"/>
          </a:xfrm>
          <a:prstGeom prst="rect">
            <a:avLst/>
          </a:prstGeom>
          <a:solidFill>
            <a:schemeClr val="accent5"/>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buFontTx/>
              <a:buNone/>
            </a:pPr>
            <a:r>
              <a:rPr kumimoji="1" lang="en-US" altLang="ko-KR" sz="1800" b="1" dirty="0">
                <a:latin typeface="Cambria" panose="02040503050406030204" pitchFamily="18" charset="0"/>
                <a:ea typeface="굴림" panose="020B0600000101010101" pitchFamily="34" charset="-127"/>
              </a:rPr>
              <a:t>New</a:t>
            </a:r>
          </a:p>
          <a:p>
            <a:pPr algn="ctr" eaLnBrk="0" hangingPunct="0">
              <a:buFontTx/>
              <a:buNone/>
            </a:pPr>
            <a:r>
              <a:rPr kumimoji="1" lang="en-US" altLang="ko-KR" sz="1800" b="1" dirty="0">
                <a:latin typeface="Cambria" panose="02040503050406030204" pitchFamily="18" charset="0"/>
                <a:ea typeface="굴림" panose="020B0600000101010101" pitchFamily="34" charset="-127"/>
              </a:rPr>
              <a:t>Working progress</a:t>
            </a:r>
          </a:p>
        </p:txBody>
      </p:sp>
      <p:sp>
        <p:nvSpPr>
          <p:cNvPr id="8" name="矩形 7">
            <a:extLst>
              <a:ext uri="{FF2B5EF4-FFF2-40B4-BE49-F238E27FC236}">
                <a16:creationId xmlns:a16="http://schemas.microsoft.com/office/drawing/2014/main" id="{628B61BC-A11B-E7DA-FA5C-DECF543F9534}"/>
              </a:ext>
            </a:extLst>
          </p:cNvPr>
          <p:cNvSpPr/>
          <p:nvPr/>
        </p:nvSpPr>
        <p:spPr>
          <a:xfrm>
            <a:off x="5624064" y="1240648"/>
            <a:ext cx="3083425" cy="431179"/>
          </a:xfrm>
          <a:prstGeom prst="rect">
            <a:avLst/>
          </a:prstGeom>
          <a:ln w="44450">
            <a:solidFill>
              <a:srgbClr val="152DDF"/>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defTabSz="679450" eaLnBrk="0" hangingPunct="0"/>
            <a:r>
              <a:rPr lang="en-US" altLang="zh-TW" sz="1600" dirty="0">
                <a:solidFill>
                  <a:srgbClr val="4D5156"/>
                </a:solidFill>
                <a:latin typeface="Cambria" panose="02040503050406030204" pitchFamily="18" charset="0"/>
              </a:rPr>
              <a:t>Payment fee to TP</a:t>
            </a:r>
            <a:endParaRPr lang="en-US" altLang="zh-TW" sz="1600" b="0" i="0" u="none" strike="noStrike" dirty="0">
              <a:solidFill>
                <a:srgbClr val="4D5156"/>
              </a:solidFill>
              <a:effectLst/>
              <a:latin typeface="Cambria" panose="02040503050406030204" pitchFamily="18" charset="0"/>
            </a:endParaRPr>
          </a:p>
        </p:txBody>
      </p:sp>
      <p:sp>
        <p:nvSpPr>
          <p:cNvPr id="9" name="矩形 8">
            <a:extLst>
              <a:ext uri="{FF2B5EF4-FFF2-40B4-BE49-F238E27FC236}">
                <a16:creationId xmlns:a16="http://schemas.microsoft.com/office/drawing/2014/main" id="{642231D6-E48E-6122-A0E9-A7D2459E7AB5}"/>
              </a:ext>
            </a:extLst>
          </p:cNvPr>
          <p:cNvSpPr/>
          <p:nvPr/>
        </p:nvSpPr>
        <p:spPr>
          <a:xfrm>
            <a:off x="5624064" y="1840435"/>
            <a:ext cx="3083425" cy="500913"/>
          </a:xfrm>
          <a:prstGeom prst="rect">
            <a:avLst/>
          </a:prstGeom>
          <a:ln w="44450">
            <a:solidFill>
              <a:srgbClr val="152DDF"/>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defTabSz="679450" eaLnBrk="0" hangingPunct="0"/>
            <a:r>
              <a:rPr lang="en-US" altLang="zh-TW" sz="1600" dirty="0">
                <a:solidFill>
                  <a:srgbClr val="4D5156"/>
                </a:solidFill>
                <a:latin typeface="Cambria" panose="02040503050406030204" pitchFamily="18" charset="0"/>
              </a:rPr>
              <a:t>Procedure fee to patients</a:t>
            </a:r>
            <a:endParaRPr lang="en-US" altLang="zh-TW" sz="1600" b="0" i="0" u="none" strike="noStrike" dirty="0">
              <a:solidFill>
                <a:srgbClr val="4D5156"/>
              </a:solidFill>
              <a:effectLst/>
              <a:latin typeface="Cambria" panose="02040503050406030204" pitchFamily="18" charset="0"/>
            </a:endParaRPr>
          </a:p>
        </p:txBody>
      </p:sp>
      <p:sp>
        <p:nvSpPr>
          <p:cNvPr id="10" name="矩形 9">
            <a:extLst>
              <a:ext uri="{FF2B5EF4-FFF2-40B4-BE49-F238E27FC236}">
                <a16:creationId xmlns:a16="http://schemas.microsoft.com/office/drawing/2014/main" id="{FA3F1FDE-39D3-8E05-A039-C2CB0D47E9C0}"/>
              </a:ext>
            </a:extLst>
          </p:cNvPr>
          <p:cNvSpPr/>
          <p:nvPr/>
        </p:nvSpPr>
        <p:spPr>
          <a:xfrm>
            <a:off x="5624064" y="2453671"/>
            <a:ext cx="3044795" cy="568859"/>
          </a:xfrm>
          <a:prstGeom prst="rect">
            <a:avLst/>
          </a:prstGeom>
          <a:ln w="44450">
            <a:solidFill>
              <a:srgbClr val="152DDF"/>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defTabSz="679450" eaLnBrk="0" hangingPunct="0"/>
            <a:r>
              <a:rPr lang="en-US" altLang="zh-TW" sz="1600" b="0" i="0" u="none" strike="noStrike" dirty="0">
                <a:solidFill>
                  <a:srgbClr val="4D5156"/>
                </a:solidFill>
                <a:effectLst/>
                <a:latin typeface="Cambria" panose="02040503050406030204" pitchFamily="18" charset="0"/>
              </a:rPr>
              <a:t>Free a package of TGC cream to patients</a:t>
            </a:r>
          </a:p>
        </p:txBody>
      </p:sp>
      <p:sp>
        <p:nvSpPr>
          <p:cNvPr id="11" name="矩形 10">
            <a:extLst>
              <a:ext uri="{FF2B5EF4-FFF2-40B4-BE49-F238E27FC236}">
                <a16:creationId xmlns:a16="http://schemas.microsoft.com/office/drawing/2014/main" id="{01AC12B6-0279-450E-F9A4-5D84BB394FB1}"/>
              </a:ext>
            </a:extLst>
          </p:cNvPr>
          <p:cNvSpPr/>
          <p:nvPr/>
        </p:nvSpPr>
        <p:spPr>
          <a:xfrm>
            <a:off x="5624064" y="3087163"/>
            <a:ext cx="4768165" cy="431069"/>
          </a:xfrm>
          <a:prstGeom prst="rect">
            <a:avLst/>
          </a:prstGeom>
          <a:ln w="44450">
            <a:solidFill>
              <a:srgbClr val="152DDF"/>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defTabSz="679450" eaLnBrk="0" hangingPunct="0"/>
            <a:r>
              <a:rPr lang="en-US" altLang="zh-TW" sz="1600" b="0" i="0" u="none" strike="noStrike" dirty="0">
                <a:solidFill>
                  <a:srgbClr val="4D5156"/>
                </a:solidFill>
                <a:effectLst/>
                <a:latin typeface="Cambria" panose="02040503050406030204" pitchFamily="18" charset="0"/>
              </a:rPr>
              <a:t>Hospital charge: accordingly to the procedures</a:t>
            </a:r>
          </a:p>
        </p:txBody>
      </p:sp>
      <p:sp>
        <p:nvSpPr>
          <p:cNvPr id="12" name="矩形 11">
            <a:extLst>
              <a:ext uri="{FF2B5EF4-FFF2-40B4-BE49-F238E27FC236}">
                <a16:creationId xmlns:a16="http://schemas.microsoft.com/office/drawing/2014/main" id="{EB1DA498-E576-6920-3EC8-FBAF9308A3D2}"/>
              </a:ext>
            </a:extLst>
          </p:cNvPr>
          <p:cNvSpPr/>
          <p:nvPr/>
        </p:nvSpPr>
        <p:spPr>
          <a:xfrm>
            <a:off x="6284776" y="4384396"/>
            <a:ext cx="4768165" cy="1335839"/>
          </a:xfrm>
          <a:prstGeom prst="rect">
            <a:avLst/>
          </a:prstGeom>
          <a:ln w="44450">
            <a:solidFill>
              <a:srgbClr val="152DDF"/>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defTabSz="679450" eaLnBrk="0" hangingPunct="0"/>
            <a:r>
              <a:rPr lang="en-US" altLang="zh-TW" sz="4400" b="0" i="0" u="none" strike="noStrike" dirty="0">
                <a:solidFill>
                  <a:srgbClr val="4D5156"/>
                </a:solidFill>
                <a:effectLst/>
                <a:latin typeface="Cambria" panose="02040503050406030204" pitchFamily="18" charset="0"/>
              </a:rPr>
              <a:t>Modularize</a:t>
            </a:r>
          </a:p>
          <a:p>
            <a:pPr algn="ctr" defTabSz="679450" eaLnBrk="0" hangingPunct="0"/>
            <a:r>
              <a:rPr lang="en-US" altLang="zh-TW" sz="2400" dirty="0">
                <a:solidFill>
                  <a:srgbClr val="4D5156"/>
                </a:solidFill>
                <a:latin typeface="Cambria" panose="02040503050406030204" pitchFamily="18" charset="0"/>
              </a:rPr>
              <a:t>(reduce time)</a:t>
            </a:r>
            <a:endParaRPr lang="en-US" altLang="zh-TW" sz="2400" b="0" i="0" u="none" strike="noStrike" dirty="0">
              <a:solidFill>
                <a:srgbClr val="4D5156"/>
              </a:solidFill>
              <a:effectLst/>
              <a:latin typeface="Cambria" panose="02040503050406030204" pitchFamily="18" charset="0"/>
            </a:endParaRPr>
          </a:p>
        </p:txBody>
      </p:sp>
    </p:spTree>
    <p:extLst>
      <p:ext uri="{BB962C8B-B14F-4D97-AF65-F5344CB8AC3E}">
        <p14:creationId xmlns:p14="http://schemas.microsoft.com/office/powerpoint/2010/main" val="2735499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21D31E-05AD-0C2C-B1A5-005931B0E433}"/>
              </a:ext>
            </a:extLst>
          </p:cNvPr>
          <p:cNvSpPr>
            <a:spLocks noGrp="1"/>
          </p:cNvSpPr>
          <p:nvPr>
            <p:ph type="title"/>
          </p:nvPr>
        </p:nvSpPr>
        <p:spPr/>
        <p:txBody>
          <a:bodyPr/>
          <a:lstStyle/>
          <a:p>
            <a:r>
              <a:rPr lang="en-US" altLang="zh-TW" dirty="0"/>
              <a:t>5.Risk </a:t>
            </a:r>
            <a:endParaRPr lang="zh-TW" altLang="en-US" dirty="0"/>
          </a:p>
        </p:txBody>
      </p:sp>
    </p:spTree>
    <p:extLst>
      <p:ext uri="{BB962C8B-B14F-4D97-AF65-F5344CB8AC3E}">
        <p14:creationId xmlns:p14="http://schemas.microsoft.com/office/powerpoint/2010/main" val="3629228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971041-4958-4680-A121-BE9C4B06E062}"/>
              </a:ext>
            </a:extLst>
          </p:cNvPr>
          <p:cNvSpPr>
            <a:spLocks noGrp="1"/>
          </p:cNvSpPr>
          <p:nvPr>
            <p:ph type="title"/>
          </p:nvPr>
        </p:nvSpPr>
        <p:spPr/>
        <p:txBody>
          <a:bodyPr/>
          <a:lstStyle/>
          <a:p>
            <a:r>
              <a:rPr lang="en-US" altLang="zh-TW" dirty="0"/>
              <a:t>Main costs of the suggestions</a:t>
            </a:r>
            <a:endParaRPr lang="zh-TW" altLang="en-US" dirty="0"/>
          </a:p>
        </p:txBody>
      </p:sp>
      <p:sp>
        <p:nvSpPr>
          <p:cNvPr id="3" name="矩形: 圓角 2">
            <a:extLst>
              <a:ext uri="{FF2B5EF4-FFF2-40B4-BE49-F238E27FC236}">
                <a16:creationId xmlns:a16="http://schemas.microsoft.com/office/drawing/2014/main" id="{9C57BD83-28B2-4929-B4CE-0B2F661A515B}"/>
              </a:ext>
            </a:extLst>
          </p:cNvPr>
          <p:cNvSpPr/>
          <p:nvPr/>
        </p:nvSpPr>
        <p:spPr>
          <a:xfrm>
            <a:off x="872197" y="1533378"/>
            <a:ext cx="4276578" cy="1139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Marketing Costs</a:t>
            </a:r>
            <a:endParaRPr lang="zh-TW" altLang="en-US" dirty="0"/>
          </a:p>
        </p:txBody>
      </p:sp>
      <p:sp>
        <p:nvSpPr>
          <p:cNvPr id="5" name="矩形: 圓角 4">
            <a:extLst>
              <a:ext uri="{FF2B5EF4-FFF2-40B4-BE49-F238E27FC236}">
                <a16:creationId xmlns:a16="http://schemas.microsoft.com/office/drawing/2014/main" id="{63268BC9-A99B-4082-8A0A-6D2C1FB1A35C}"/>
              </a:ext>
            </a:extLst>
          </p:cNvPr>
          <p:cNvSpPr/>
          <p:nvPr/>
        </p:nvSpPr>
        <p:spPr>
          <a:xfrm>
            <a:off x="872197" y="4185139"/>
            <a:ext cx="4276578" cy="1139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Time Costs</a:t>
            </a:r>
            <a:endParaRPr lang="zh-TW" altLang="en-US" dirty="0"/>
          </a:p>
        </p:txBody>
      </p:sp>
      <p:sp>
        <p:nvSpPr>
          <p:cNvPr id="6" name="矩形: 圓角 5">
            <a:extLst>
              <a:ext uri="{FF2B5EF4-FFF2-40B4-BE49-F238E27FC236}">
                <a16:creationId xmlns:a16="http://schemas.microsoft.com/office/drawing/2014/main" id="{7EC5DF57-F91B-49E7-8245-49097D69E82A}"/>
              </a:ext>
            </a:extLst>
          </p:cNvPr>
          <p:cNvSpPr/>
          <p:nvPr/>
        </p:nvSpPr>
        <p:spPr>
          <a:xfrm>
            <a:off x="5711483" y="1533378"/>
            <a:ext cx="5964702" cy="1139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To increase the exposure, we suggest the company to keep giving out free samples and use social media to promote.</a:t>
            </a:r>
            <a:endParaRPr lang="zh-TW" altLang="en-US" dirty="0"/>
          </a:p>
        </p:txBody>
      </p:sp>
      <p:sp>
        <p:nvSpPr>
          <p:cNvPr id="7" name="矩形: 圓角 6">
            <a:extLst>
              <a:ext uri="{FF2B5EF4-FFF2-40B4-BE49-F238E27FC236}">
                <a16:creationId xmlns:a16="http://schemas.microsoft.com/office/drawing/2014/main" id="{A2C3FC81-7C91-4CA8-B07A-192B58B2B44D}"/>
              </a:ext>
            </a:extLst>
          </p:cNvPr>
          <p:cNvSpPr/>
          <p:nvPr/>
        </p:nvSpPr>
        <p:spPr>
          <a:xfrm>
            <a:off x="5711483" y="4153486"/>
            <a:ext cx="5964702" cy="1139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To make international expansion, the company needs time to evaluate different regulations in different countries. Besides, it will take times to get permission.</a:t>
            </a:r>
            <a:endParaRPr lang="zh-TW" altLang="en-US" dirty="0"/>
          </a:p>
        </p:txBody>
      </p:sp>
      <p:sp>
        <p:nvSpPr>
          <p:cNvPr id="8" name="矩形: 圓角 7">
            <a:extLst>
              <a:ext uri="{FF2B5EF4-FFF2-40B4-BE49-F238E27FC236}">
                <a16:creationId xmlns:a16="http://schemas.microsoft.com/office/drawing/2014/main" id="{933D0D1B-1508-4B92-B000-D7036599AFE3}"/>
              </a:ext>
            </a:extLst>
          </p:cNvPr>
          <p:cNvSpPr/>
          <p:nvPr/>
        </p:nvSpPr>
        <p:spPr>
          <a:xfrm>
            <a:off x="872197" y="2859258"/>
            <a:ext cx="4276578" cy="1139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Regulations Costs</a:t>
            </a:r>
            <a:endParaRPr lang="zh-TW" altLang="en-US" dirty="0"/>
          </a:p>
        </p:txBody>
      </p:sp>
      <p:sp>
        <p:nvSpPr>
          <p:cNvPr id="9" name="矩形: 圓角 8">
            <a:extLst>
              <a:ext uri="{FF2B5EF4-FFF2-40B4-BE49-F238E27FC236}">
                <a16:creationId xmlns:a16="http://schemas.microsoft.com/office/drawing/2014/main" id="{94FED99D-F875-4308-BF6E-E54A0D43AC5B}"/>
              </a:ext>
            </a:extLst>
          </p:cNvPr>
          <p:cNvSpPr/>
          <p:nvPr/>
        </p:nvSpPr>
        <p:spPr>
          <a:xfrm>
            <a:off x="5711483" y="2827911"/>
            <a:ext cx="5964702" cy="1139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To get permission, the company need to pass local trial tests in every country it chose to expand.</a:t>
            </a:r>
            <a:endParaRPr lang="zh-TW" altLang="en-US" dirty="0"/>
          </a:p>
        </p:txBody>
      </p:sp>
    </p:spTree>
    <p:extLst>
      <p:ext uri="{BB962C8B-B14F-4D97-AF65-F5344CB8AC3E}">
        <p14:creationId xmlns:p14="http://schemas.microsoft.com/office/powerpoint/2010/main" val="1054571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B24688-26F1-4308-8750-CCA9B2C96BFD}"/>
              </a:ext>
            </a:extLst>
          </p:cNvPr>
          <p:cNvSpPr>
            <a:spLocks noGrp="1"/>
          </p:cNvSpPr>
          <p:nvPr>
            <p:ph type="title"/>
          </p:nvPr>
        </p:nvSpPr>
        <p:spPr/>
        <p:txBody>
          <a:bodyPr/>
          <a:lstStyle/>
          <a:p>
            <a:r>
              <a:rPr lang="en-US" altLang="zh-TW" dirty="0"/>
              <a:t>Short-term risk Mitigation</a:t>
            </a:r>
            <a:endParaRPr lang="zh-TW" altLang="en-US" dirty="0"/>
          </a:p>
        </p:txBody>
      </p:sp>
      <p:cxnSp>
        <p:nvCxnSpPr>
          <p:cNvPr id="4" name="直線接點 3">
            <a:extLst>
              <a:ext uri="{FF2B5EF4-FFF2-40B4-BE49-F238E27FC236}">
                <a16:creationId xmlns:a16="http://schemas.microsoft.com/office/drawing/2014/main" id="{C637F93A-E905-4B70-BF01-355FB45CD16E}"/>
              </a:ext>
            </a:extLst>
          </p:cNvPr>
          <p:cNvCxnSpPr/>
          <p:nvPr/>
        </p:nvCxnSpPr>
        <p:spPr>
          <a:xfrm>
            <a:off x="1709530" y="1709530"/>
            <a:ext cx="0" cy="36973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7D09A347-897D-495B-80E4-6C9845768DB7}"/>
              </a:ext>
            </a:extLst>
          </p:cNvPr>
          <p:cNvCxnSpPr/>
          <p:nvPr/>
        </p:nvCxnSpPr>
        <p:spPr>
          <a:xfrm>
            <a:off x="1696278" y="5393634"/>
            <a:ext cx="48900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24859BA0-7ABA-4150-A9CC-40941A06ADF2}"/>
              </a:ext>
            </a:extLst>
          </p:cNvPr>
          <p:cNvSpPr txBox="1"/>
          <p:nvPr/>
        </p:nvSpPr>
        <p:spPr>
          <a:xfrm>
            <a:off x="622854" y="1644834"/>
            <a:ext cx="2146848" cy="646331"/>
          </a:xfrm>
          <a:prstGeom prst="rect">
            <a:avLst/>
          </a:prstGeom>
          <a:noFill/>
        </p:spPr>
        <p:txBody>
          <a:bodyPr wrap="square" rtlCol="0">
            <a:spAutoFit/>
          </a:bodyPr>
          <a:lstStyle/>
          <a:p>
            <a:r>
              <a:rPr lang="en-US" altLang="zh-TW" dirty="0"/>
              <a:t>Money</a:t>
            </a:r>
          </a:p>
          <a:p>
            <a:r>
              <a:rPr lang="en-US" altLang="zh-TW" dirty="0"/>
              <a:t>(million)</a:t>
            </a:r>
            <a:endParaRPr lang="zh-TW" altLang="en-US" dirty="0"/>
          </a:p>
        </p:txBody>
      </p:sp>
      <p:sp>
        <p:nvSpPr>
          <p:cNvPr id="9" name="文字方塊 8">
            <a:extLst>
              <a:ext uri="{FF2B5EF4-FFF2-40B4-BE49-F238E27FC236}">
                <a16:creationId xmlns:a16="http://schemas.microsoft.com/office/drawing/2014/main" id="{AFA627B2-FB5F-43A0-A220-4AE7D08C06A0}"/>
              </a:ext>
            </a:extLst>
          </p:cNvPr>
          <p:cNvSpPr txBox="1"/>
          <p:nvPr/>
        </p:nvSpPr>
        <p:spPr>
          <a:xfrm>
            <a:off x="5933440" y="5406887"/>
            <a:ext cx="1046922" cy="646331"/>
          </a:xfrm>
          <a:prstGeom prst="rect">
            <a:avLst/>
          </a:prstGeom>
          <a:noFill/>
        </p:spPr>
        <p:txBody>
          <a:bodyPr wrap="square" rtlCol="0">
            <a:spAutoFit/>
          </a:bodyPr>
          <a:lstStyle/>
          <a:p>
            <a:r>
              <a:rPr lang="en-US" altLang="zh-TW" dirty="0"/>
              <a:t>Time</a:t>
            </a:r>
          </a:p>
          <a:p>
            <a:r>
              <a:rPr lang="en-US" altLang="zh-TW" dirty="0"/>
              <a:t>(year)</a:t>
            </a:r>
            <a:endParaRPr lang="zh-TW" altLang="en-US" dirty="0"/>
          </a:p>
        </p:txBody>
      </p:sp>
      <p:cxnSp>
        <p:nvCxnSpPr>
          <p:cNvPr id="11" name="直線接點 10">
            <a:extLst>
              <a:ext uri="{FF2B5EF4-FFF2-40B4-BE49-F238E27FC236}">
                <a16:creationId xmlns:a16="http://schemas.microsoft.com/office/drawing/2014/main" id="{EAD65D14-5263-4AEA-B4D9-C685B401AB12}"/>
              </a:ext>
            </a:extLst>
          </p:cNvPr>
          <p:cNvCxnSpPr/>
          <p:nvPr/>
        </p:nvCxnSpPr>
        <p:spPr>
          <a:xfrm>
            <a:off x="1709530" y="4200939"/>
            <a:ext cx="474737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935E3170-E5E4-4A44-98ED-C3C4320C8B2C}"/>
              </a:ext>
            </a:extLst>
          </p:cNvPr>
          <p:cNvCxnSpPr>
            <a:cxnSpLocks/>
          </p:cNvCxnSpPr>
          <p:nvPr/>
        </p:nvCxnSpPr>
        <p:spPr>
          <a:xfrm flipV="1">
            <a:off x="1696278" y="2291165"/>
            <a:ext cx="4399722" cy="31157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EFEDE96E-0F1E-4B48-AB98-A835FDCB0097}"/>
              </a:ext>
            </a:extLst>
          </p:cNvPr>
          <p:cNvSpPr txBox="1"/>
          <p:nvPr/>
        </p:nvSpPr>
        <p:spPr>
          <a:xfrm>
            <a:off x="5474473" y="3849026"/>
            <a:ext cx="1964855" cy="369332"/>
          </a:xfrm>
          <a:prstGeom prst="rect">
            <a:avLst/>
          </a:prstGeom>
          <a:noFill/>
        </p:spPr>
        <p:txBody>
          <a:bodyPr wrap="square" rtlCol="0">
            <a:spAutoFit/>
          </a:bodyPr>
          <a:lstStyle/>
          <a:p>
            <a:r>
              <a:rPr lang="en-US" altLang="zh-TW" dirty="0"/>
              <a:t>Expenses</a:t>
            </a:r>
            <a:endParaRPr lang="zh-TW" altLang="en-US" dirty="0"/>
          </a:p>
        </p:txBody>
      </p:sp>
      <p:sp>
        <p:nvSpPr>
          <p:cNvPr id="15" name="文字方塊 14">
            <a:extLst>
              <a:ext uri="{FF2B5EF4-FFF2-40B4-BE49-F238E27FC236}">
                <a16:creationId xmlns:a16="http://schemas.microsoft.com/office/drawing/2014/main" id="{12383702-7DA6-47DC-854F-2FB898F76F6F}"/>
              </a:ext>
            </a:extLst>
          </p:cNvPr>
          <p:cNvSpPr txBox="1"/>
          <p:nvPr/>
        </p:nvSpPr>
        <p:spPr>
          <a:xfrm>
            <a:off x="4991873" y="1968000"/>
            <a:ext cx="1775791" cy="369332"/>
          </a:xfrm>
          <a:prstGeom prst="rect">
            <a:avLst/>
          </a:prstGeom>
          <a:noFill/>
        </p:spPr>
        <p:txBody>
          <a:bodyPr wrap="square" rtlCol="0">
            <a:spAutoFit/>
          </a:bodyPr>
          <a:lstStyle/>
          <a:p>
            <a:r>
              <a:rPr lang="en-US" altLang="zh-TW" dirty="0"/>
              <a:t>Revenues</a:t>
            </a:r>
          </a:p>
        </p:txBody>
      </p:sp>
      <p:sp>
        <p:nvSpPr>
          <p:cNvPr id="18" name="直角三角形 17">
            <a:extLst>
              <a:ext uri="{FF2B5EF4-FFF2-40B4-BE49-F238E27FC236}">
                <a16:creationId xmlns:a16="http://schemas.microsoft.com/office/drawing/2014/main" id="{BEE42F93-DBD1-43A5-99C5-333643D16DB0}"/>
              </a:ext>
            </a:extLst>
          </p:cNvPr>
          <p:cNvSpPr/>
          <p:nvPr/>
        </p:nvSpPr>
        <p:spPr>
          <a:xfrm flipV="1">
            <a:off x="1709359" y="4210781"/>
            <a:ext cx="1667227" cy="1210227"/>
          </a:xfrm>
          <a:prstGeom prst="rtTriangl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圓角 20">
            <a:extLst>
              <a:ext uri="{FF2B5EF4-FFF2-40B4-BE49-F238E27FC236}">
                <a16:creationId xmlns:a16="http://schemas.microsoft.com/office/drawing/2014/main" id="{2F791398-4D33-4185-BC73-1AB9CCDB4632}"/>
              </a:ext>
            </a:extLst>
          </p:cNvPr>
          <p:cNvSpPr/>
          <p:nvPr/>
        </p:nvSpPr>
        <p:spPr>
          <a:xfrm>
            <a:off x="7752522" y="1987826"/>
            <a:ext cx="4190949" cy="3433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Fortunately the marketing costs can be seen as a fixed costs At the beginning, the expenses can be covered by investments. After the company start to make money, there will be revenue. The revenue can be expected to growth in the future according to the expected growth of the market. Therefore we can highly expected that in the </a:t>
            </a:r>
          </a:p>
          <a:p>
            <a:pPr algn="ctr"/>
            <a:r>
              <a:rPr lang="en-US" altLang="zh-TW" dirty="0"/>
              <a:t>long-term, the company can make profits. </a:t>
            </a:r>
            <a:endParaRPr lang="zh-TW" altLang="en-US" dirty="0"/>
          </a:p>
        </p:txBody>
      </p:sp>
      <p:sp>
        <p:nvSpPr>
          <p:cNvPr id="23" name="文字方塊 22">
            <a:extLst>
              <a:ext uri="{FF2B5EF4-FFF2-40B4-BE49-F238E27FC236}">
                <a16:creationId xmlns:a16="http://schemas.microsoft.com/office/drawing/2014/main" id="{3CED827C-47F6-4998-A21C-E49A72DEC409}"/>
              </a:ext>
            </a:extLst>
          </p:cNvPr>
          <p:cNvSpPr txBox="1"/>
          <p:nvPr/>
        </p:nvSpPr>
        <p:spPr>
          <a:xfrm>
            <a:off x="1709359" y="3066819"/>
            <a:ext cx="2435344" cy="646331"/>
          </a:xfrm>
          <a:prstGeom prst="rect">
            <a:avLst/>
          </a:prstGeom>
          <a:noFill/>
        </p:spPr>
        <p:txBody>
          <a:bodyPr wrap="square" rtlCol="0">
            <a:spAutoFit/>
          </a:bodyPr>
          <a:lstStyle/>
          <a:p>
            <a:r>
              <a:rPr lang="en-US" altLang="zh-TW" dirty="0"/>
              <a:t>These expenses will be paid by investments</a:t>
            </a:r>
            <a:endParaRPr lang="zh-TW" altLang="en-US" dirty="0"/>
          </a:p>
        </p:txBody>
      </p:sp>
      <p:cxnSp>
        <p:nvCxnSpPr>
          <p:cNvPr id="27" name="直線單箭頭接點 26">
            <a:extLst>
              <a:ext uri="{FF2B5EF4-FFF2-40B4-BE49-F238E27FC236}">
                <a16:creationId xmlns:a16="http://schemas.microsoft.com/office/drawing/2014/main" id="{52991079-B26F-4333-93F5-1A1D48A46F2C}"/>
              </a:ext>
            </a:extLst>
          </p:cNvPr>
          <p:cNvCxnSpPr/>
          <p:nvPr/>
        </p:nvCxnSpPr>
        <p:spPr>
          <a:xfrm flipV="1">
            <a:off x="2321169" y="3713150"/>
            <a:ext cx="221803" cy="619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404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8C58E2-B93F-11B7-0947-68C756112B01}"/>
              </a:ext>
            </a:extLst>
          </p:cNvPr>
          <p:cNvSpPr>
            <a:spLocks noGrp="1"/>
          </p:cNvSpPr>
          <p:nvPr>
            <p:ph type="title"/>
          </p:nvPr>
        </p:nvSpPr>
        <p:spPr/>
        <p:txBody>
          <a:bodyPr>
            <a:normAutofit/>
          </a:bodyPr>
          <a:lstStyle/>
          <a:p>
            <a:r>
              <a:rPr lang="en-US" altLang="zh-TW" sz="2800" dirty="0">
                <a:solidFill>
                  <a:srgbClr val="000000"/>
                </a:solidFill>
                <a:latin typeface="Cambria" panose="02040503050406030204" pitchFamily="18" charset="0"/>
              </a:rPr>
              <a:t>Long-term Risk Mitigation</a:t>
            </a:r>
            <a:endParaRPr lang="zh-TW" altLang="en-US" sz="2800" dirty="0"/>
          </a:p>
        </p:txBody>
      </p:sp>
      <p:cxnSp>
        <p:nvCxnSpPr>
          <p:cNvPr id="3" name="直線接點 2">
            <a:extLst>
              <a:ext uri="{FF2B5EF4-FFF2-40B4-BE49-F238E27FC236}">
                <a16:creationId xmlns:a16="http://schemas.microsoft.com/office/drawing/2014/main" id="{95C059C7-FE8C-4F70-8475-C8DD702E351E}"/>
              </a:ext>
            </a:extLst>
          </p:cNvPr>
          <p:cNvCxnSpPr/>
          <p:nvPr/>
        </p:nvCxnSpPr>
        <p:spPr>
          <a:xfrm>
            <a:off x="1709530" y="1709530"/>
            <a:ext cx="0" cy="36973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接點 3">
            <a:extLst>
              <a:ext uri="{FF2B5EF4-FFF2-40B4-BE49-F238E27FC236}">
                <a16:creationId xmlns:a16="http://schemas.microsoft.com/office/drawing/2014/main" id="{73431AE8-D424-487C-8646-61734DE1907D}"/>
              </a:ext>
            </a:extLst>
          </p:cNvPr>
          <p:cNvCxnSpPr/>
          <p:nvPr/>
        </p:nvCxnSpPr>
        <p:spPr>
          <a:xfrm>
            <a:off x="1696278" y="5393634"/>
            <a:ext cx="48900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字方塊 4">
            <a:extLst>
              <a:ext uri="{FF2B5EF4-FFF2-40B4-BE49-F238E27FC236}">
                <a16:creationId xmlns:a16="http://schemas.microsoft.com/office/drawing/2014/main" id="{91024CE4-5835-4F41-A008-CD09F383FE4D}"/>
              </a:ext>
            </a:extLst>
          </p:cNvPr>
          <p:cNvSpPr txBox="1"/>
          <p:nvPr/>
        </p:nvSpPr>
        <p:spPr>
          <a:xfrm>
            <a:off x="622854" y="1644834"/>
            <a:ext cx="2146848" cy="646331"/>
          </a:xfrm>
          <a:prstGeom prst="rect">
            <a:avLst/>
          </a:prstGeom>
          <a:noFill/>
        </p:spPr>
        <p:txBody>
          <a:bodyPr wrap="square" rtlCol="0">
            <a:spAutoFit/>
          </a:bodyPr>
          <a:lstStyle/>
          <a:p>
            <a:r>
              <a:rPr lang="en-US" altLang="zh-TW" dirty="0"/>
              <a:t>Money</a:t>
            </a:r>
          </a:p>
          <a:p>
            <a:r>
              <a:rPr lang="en-US" altLang="zh-TW" dirty="0"/>
              <a:t>(million)</a:t>
            </a:r>
            <a:endParaRPr lang="zh-TW" altLang="en-US" dirty="0"/>
          </a:p>
        </p:txBody>
      </p:sp>
      <p:cxnSp>
        <p:nvCxnSpPr>
          <p:cNvPr id="6" name="直線接點 5">
            <a:extLst>
              <a:ext uri="{FF2B5EF4-FFF2-40B4-BE49-F238E27FC236}">
                <a16:creationId xmlns:a16="http://schemas.microsoft.com/office/drawing/2014/main" id="{9769A47E-2B83-4239-8493-98B012B75D39}"/>
              </a:ext>
            </a:extLst>
          </p:cNvPr>
          <p:cNvCxnSpPr>
            <a:cxnSpLocks/>
          </p:cNvCxnSpPr>
          <p:nvPr/>
        </p:nvCxnSpPr>
        <p:spPr>
          <a:xfrm flipV="1">
            <a:off x="1696278" y="4178105"/>
            <a:ext cx="4662319" cy="5387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468D2D78-1D7A-46EC-AC6D-B1FF0FE75935}"/>
              </a:ext>
            </a:extLst>
          </p:cNvPr>
          <p:cNvCxnSpPr>
            <a:cxnSpLocks/>
          </p:cNvCxnSpPr>
          <p:nvPr/>
        </p:nvCxnSpPr>
        <p:spPr>
          <a:xfrm flipV="1">
            <a:off x="1696278" y="2291165"/>
            <a:ext cx="4399722" cy="31157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EAF83F52-2CE3-4566-9462-D01A243D5643}"/>
              </a:ext>
            </a:extLst>
          </p:cNvPr>
          <p:cNvSpPr txBox="1"/>
          <p:nvPr/>
        </p:nvSpPr>
        <p:spPr>
          <a:xfrm>
            <a:off x="4991873" y="1968000"/>
            <a:ext cx="1775791" cy="369332"/>
          </a:xfrm>
          <a:prstGeom prst="rect">
            <a:avLst/>
          </a:prstGeom>
          <a:noFill/>
        </p:spPr>
        <p:txBody>
          <a:bodyPr wrap="square" rtlCol="0">
            <a:spAutoFit/>
          </a:bodyPr>
          <a:lstStyle/>
          <a:p>
            <a:r>
              <a:rPr lang="en-US" altLang="zh-TW" dirty="0"/>
              <a:t>Revenues</a:t>
            </a:r>
          </a:p>
        </p:txBody>
      </p:sp>
      <p:sp>
        <p:nvSpPr>
          <p:cNvPr id="14" name="矩形: 圓角 13">
            <a:extLst>
              <a:ext uri="{FF2B5EF4-FFF2-40B4-BE49-F238E27FC236}">
                <a16:creationId xmlns:a16="http://schemas.microsoft.com/office/drawing/2014/main" id="{AC18BA39-FF79-4417-B5FD-4D10832EDE2B}"/>
              </a:ext>
            </a:extLst>
          </p:cNvPr>
          <p:cNvSpPr/>
          <p:nvPr/>
        </p:nvSpPr>
        <p:spPr>
          <a:xfrm>
            <a:off x="7752522" y="1987826"/>
            <a:ext cx="4190949" cy="3433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Although the costs of regulations can be  different, but as it could be predict, the slope of it is more flat than the slope of revenues. Since the company can decide when and where to expand, they can make the process be more moderate. Therefore, in the long-term, the company can still make profits.</a:t>
            </a:r>
            <a:endParaRPr lang="zh-TW" altLang="en-US" dirty="0"/>
          </a:p>
        </p:txBody>
      </p:sp>
      <p:sp>
        <p:nvSpPr>
          <p:cNvPr id="15" name="文字方塊 14">
            <a:extLst>
              <a:ext uri="{FF2B5EF4-FFF2-40B4-BE49-F238E27FC236}">
                <a16:creationId xmlns:a16="http://schemas.microsoft.com/office/drawing/2014/main" id="{F27A15A2-E08D-425C-BF77-BDE8400FC591}"/>
              </a:ext>
            </a:extLst>
          </p:cNvPr>
          <p:cNvSpPr txBox="1"/>
          <p:nvPr/>
        </p:nvSpPr>
        <p:spPr>
          <a:xfrm>
            <a:off x="5474473" y="3849026"/>
            <a:ext cx="1964855" cy="369332"/>
          </a:xfrm>
          <a:prstGeom prst="rect">
            <a:avLst/>
          </a:prstGeom>
          <a:noFill/>
        </p:spPr>
        <p:txBody>
          <a:bodyPr wrap="square" rtlCol="0">
            <a:spAutoFit/>
          </a:bodyPr>
          <a:lstStyle/>
          <a:p>
            <a:r>
              <a:rPr lang="en-US" altLang="zh-TW" dirty="0"/>
              <a:t>Expenses</a:t>
            </a:r>
            <a:endParaRPr lang="zh-TW" altLang="en-US" dirty="0"/>
          </a:p>
        </p:txBody>
      </p:sp>
    </p:spTree>
    <p:extLst>
      <p:ext uri="{BB962C8B-B14F-4D97-AF65-F5344CB8AC3E}">
        <p14:creationId xmlns:p14="http://schemas.microsoft.com/office/powerpoint/2010/main" val="4110214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2E6AD5-33CE-8457-0347-7D63B1FBC55D}"/>
              </a:ext>
            </a:extLst>
          </p:cNvPr>
          <p:cNvSpPr>
            <a:spLocks noGrp="1"/>
          </p:cNvSpPr>
          <p:nvPr>
            <p:ph type="title"/>
          </p:nvPr>
        </p:nvSpPr>
        <p:spPr/>
        <p:txBody>
          <a:bodyPr/>
          <a:lstStyle/>
          <a:p>
            <a:r>
              <a:rPr lang="en-US" altLang="zh-TW" dirty="0"/>
              <a:t>6.Impact</a:t>
            </a:r>
            <a:endParaRPr lang="zh-TW" altLang="en-US" dirty="0"/>
          </a:p>
        </p:txBody>
      </p:sp>
    </p:spTree>
    <p:extLst>
      <p:ext uri="{BB962C8B-B14F-4D97-AF65-F5344CB8AC3E}">
        <p14:creationId xmlns:p14="http://schemas.microsoft.com/office/powerpoint/2010/main" val="3586164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D71374-0804-8965-B722-8A85CF3F85B1}"/>
              </a:ext>
            </a:extLst>
          </p:cNvPr>
          <p:cNvSpPr>
            <a:spLocks noGrp="1"/>
          </p:cNvSpPr>
          <p:nvPr>
            <p:ph type="title"/>
          </p:nvPr>
        </p:nvSpPr>
        <p:spPr/>
        <p:txBody>
          <a:bodyPr>
            <a:normAutofit/>
          </a:bodyPr>
          <a:lstStyle/>
          <a:p>
            <a:r>
              <a:rPr lang="en-US" altLang="zh-TW" sz="3200" dirty="0"/>
              <a:t>Summary</a:t>
            </a:r>
            <a:endParaRPr lang="zh-TW" altLang="en-US" sz="3200" dirty="0"/>
          </a:p>
        </p:txBody>
      </p:sp>
    </p:spTree>
    <p:extLst>
      <p:ext uri="{BB962C8B-B14F-4D97-AF65-F5344CB8AC3E}">
        <p14:creationId xmlns:p14="http://schemas.microsoft.com/office/powerpoint/2010/main" val="3744276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0746C4-4F7D-8844-E828-5D1451BA803E}"/>
              </a:ext>
            </a:extLst>
          </p:cNvPr>
          <p:cNvSpPr>
            <a:spLocks noGrp="1"/>
          </p:cNvSpPr>
          <p:nvPr>
            <p:ph type="title"/>
          </p:nvPr>
        </p:nvSpPr>
        <p:spPr/>
        <p:txBody>
          <a:bodyPr>
            <a:normAutofit/>
          </a:bodyPr>
          <a:lstStyle/>
          <a:p>
            <a:r>
              <a:rPr lang="en-US" altLang="zh-TW" sz="3200" dirty="0"/>
              <a:t>Overall impact</a:t>
            </a:r>
            <a:endParaRPr lang="zh-TW" altLang="en-US" sz="3200" dirty="0"/>
          </a:p>
        </p:txBody>
      </p:sp>
      <p:grpSp>
        <p:nvGrpSpPr>
          <p:cNvPr id="3" name="群組 2">
            <a:extLst>
              <a:ext uri="{FF2B5EF4-FFF2-40B4-BE49-F238E27FC236}">
                <a16:creationId xmlns:a16="http://schemas.microsoft.com/office/drawing/2014/main" id="{3B1A0956-840A-1E4A-F3EA-C957EB924CDD}"/>
              </a:ext>
            </a:extLst>
          </p:cNvPr>
          <p:cNvGrpSpPr/>
          <p:nvPr/>
        </p:nvGrpSpPr>
        <p:grpSpPr>
          <a:xfrm>
            <a:off x="675641" y="1641509"/>
            <a:ext cx="2379794" cy="955840"/>
            <a:chOff x="586430" y="1457549"/>
            <a:chExt cx="4564305" cy="955840"/>
          </a:xfrm>
        </p:grpSpPr>
        <p:sp>
          <p:nvSpPr>
            <p:cNvPr id="4" name="圓角矩形 1">
              <a:extLst>
                <a:ext uri="{FF2B5EF4-FFF2-40B4-BE49-F238E27FC236}">
                  <a16:creationId xmlns:a16="http://schemas.microsoft.com/office/drawing/2014/main" id="{5CBF9642-8B1F-1E58-CA63-E4C53C45817C}"/>
                </a:ext>
              </a:extLst>
            </p:cNvPr>
            <p:cNvSpPr/>
            <p:nvPr/>
          </p:nvSpPr>
          <p:spPr>
            <a:xfrm>
              <a:off x="586430" y="1697046"/>
              <a:ext cx="4564305" cy="716343"/>
            </a:xfrm>
            <a:prstGeom prst="roundRect">
              <a:avLst/>
            </a:prstGeom>
            <a:solidFill>
              <a:schemeClr val="accent1"/>
            </a:solid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1200"/>
                </a:spcAft>
                <a:buClrTx/>
                <a:buSzTx/>
                <a:buFontTx/>
                <a:buNone/>
                <a:tabLst/>
                <a:defRPr/>
              </a:pPr>
              <a:r>
                <a:rPr lang="en-US" altLang="zh-TW" sz="1200" dirty="0">
                  <a:solidFill>
                    <a:schemeClr val="bg1"/>
                  </a:solidFill>
                </a:rPr>
                <a:t>Commercialize the technology by collaborating with A*Star </a:t>
              </a:r>
              <a:endParaRPr kumimoji="0" lang="en-US" altLang="zh-TW" sz="1200" i="0" u="none" strike="noStrike" kern="0" cap="none" spc="0" normalizeH="0" baseline="0" noProof="0" dirty="0">
                <a:ln>
                  <a:noFill/>
                </a:ln>
                <a:solidFill>
                  <a:schemeClr val="bg1"/>
                </a:solidFill>
                <a:effectLst/>
                <a:uLnTx/>
                <a:uFillTx/>
                <a:latin typeface="Cambria" panose="02040503050406030204" pitchFamily="18" charset="0"/>
                <a:ea typeface="Microsoft YaHei" panose="020B0503020204020204" pitchFamily="34" charset="-122"/>
                <a:cs typeface="+mn-cs"/>
              </a:endParaRPr>
            </a:p>
          </p:txBody>
        </p:sp>
        <p:sp>
          <p:nvSpPr>
            <p:cNvPr id="5" name="矩形 4">
              <a:extLst>
                <a:ext uri="{FF2B5EF4-FFF2-40B4-BE49-F238E27FC236}">
                  <a16:creationId xmlns:a16="http://schemas.microsoft.com/office/drawing/2014/main" id="{9D2D9FC0-7364-5339-2E12-F850ED0B1FD6}"/>
                </a:ext>
              </a:extLst>
            </p:cNvPr>
            <p:cNvSpPr/>
            <p:nvPr/>
          </p:nvSpPr>
          <p:spPr>
            <a:xfrm>
              <a:off x="598246" y="1457549"/>
              <a:ext cx="4552489" cy="296746"/>
            </a:xfrm>
            <a:prstGeom prst="rect">
              <a:avLst/>
            </a:prstGeom>
            <a:solidFill>
              <a:srgbClr val="E7E6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TW" kern="0" dirty="0">
                  <a:solidFill>
                    <a:prstClr val="black"/>
                  </a:solidFill>
                  <a:latin typeface="Cambria" panose="02040503050406030204" pitchFamily="18" charset="0"/>
                  <a:ea typeface="新細明體" panose="02020500000000000000" pitchFamily="18" charset="-120"/>
                </a:rPr>
                <a:t>Short-term plan</a:t>
              </a:r>
              <a:endParaRPr kumimoji="1" lang="zh-TW" altLang="en-US" sz="1800" i="0" u="none" strike="noStrike" kern="0" cap="none" spc="0" normalizeH="0" baseline="0" noProof="0" dirty="0">
                <a:ln>
                  <a:noFill/>
                </a:ln>
                <a:solidFill>
                  <a:prstClr val="black"/>
                </a:solidFill>
                <a:effectLst/>
                <a:uLnTx/>
                <a:uFillTx/>
                <a:latin typeface="Cambria" panose="02040503050406030204" pitchFamily="18" charset="0"/>
                <a:ea typeface="新細明體" panose="02020500000000000000" pitchFamily="18" charset="-120"/>
                <a:cs typeface="+mn-cs"/>
              </a:endParaRPr>
            </a:p>
          </p:txBody>
        </p:sp>
      </p:grpSp>
      <p:grpSp>
        <p:nvGrpSpPr>
          <p:cNvPr id="9" name="群組 8">
            <a:extLst>
              <a:ext uri="{FF2B5EF4-FFF2-40B4-BE49-F238E27FC236}">
                <a16:creationId xmlns:a16="http://schemas.microsoft.com/office/drawing/2014/main" id="{66704853-8FF7-1F41-8909-170B5955CC4D}"/>
              </a:ext>
            </a:extLst>
          </p:cNvPr>
          <p:cNvGrpSpPr/>
          <p:nvPr/>
        </p:nvGrpSpPr>
        <p:grpSpPr>
          <a:xfrm>
            <a:off x="3173938" y="1641509"/>
            <a:ext cx="2380279" cy="955841"/>
            <a:chOff x="573650" y="1400300"/>
            <a:chExt cx="4577085" cy="955841"/>
          </a:xfrm>
        </p:grpSpPr>
        <p:sp>
          <p:nvSpPr>
            <p:cNvPr id="10" name="圓角矩形 1">
              <a:extLst>
                <a:ext uri="{FF2B5EF4-FFF2-40B4-BE49-F238E27FC236}">
                  <a16:creationId xmlns:a16="http://schemas.microsoft.com/office/drawing/2014/main" id="{4FF5A297-4B4A-0E21-0562-1D0DCAEA6195}"/>
                </a:ext>
              </a:extLst>
            </p:cNvPr>
            <p:cNvSpPr/>
            <p:nvPr/>
          </p:nvSpPr>
          <p:spPr>
            <a:xfrm>
              <a:off x="586430" y="1697047"/>
              <a:ext cx="4564305" cy="659094"/>
            </a:xfrm>
            <a:prstGeom prst="roundRect">
              <a:avLst/>
            </a:prstGeom>
            <a:solidFill>
              <a:schemeClr val="accent1"/>
            </a:solid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1200"/>
                </a:spcAft>
                <a:buClrTx/>
                <a:buSzTx/>
                <a:buFontTx/>
                <a:buNone/>
                <a:tabLst/>
                <a:defRPr/>
              </a:pPr>
              <a:r>
                <a:rPr lang="en-US" altLang="zh-TW" sz="1200" dirty="0">
                  <a:solidFill>
                    <a:schemeClr val="bg1"/>
                  </a:solidFill>
                </a:rPr>
                <a:t>Below the line promoting  program</a:t>
              </a:r>
              <a:endParaRPr kumimoji="0" lang="en-US" altLang="zh-TW" sz="1200" i="0" u="none" strike="noStrike" kern="0" cap="none" spc="0" normalizeH="0" baseline="0" noProof="0" dirty="0">
                <a:ln>
                  <a:noFill/>
                </a:ln>
                <a:solidFill>
                  <a:schemeClr val="bg1"/>
                </a:solidFill>
                <a:effectLst/>
                <a:uLnTx/>
                <a:uFillTx/>
                <a:latin typeface="Cambria" panose="02040503050406030204" pitchFamily="18" charset="0"/>
                <a:ea typeface="Microsoft YaHei" panose="020B0503020204020204" pitchFamily="34" charset="-122"/>
                <a:cs typeface="+mn-cs"/>
              </a:endParaRPr>
            </a:p>
          </p:txBody>
        </p:sp>
        <p:sp>
          <p:nvSpPr>
            <p:cNvPr id="11" name="矩形 10">
              <a:extLst>
                <a:ext uri="{FF2B5EF4-FFF2-40B4-BE49-F238E27FC236}">
                  <a16:creationId xmlns:a16="http://schemas.microsoft.com/office/drawing/2014/main" id="{85065CDF-EBB7-4B4F-5E72-DD2282B0B78F}"/>
                </a:ext>
              </a:extLst>
            </p:cNvPr>
            <p:cNvSpPr/>
            <p:nvPr/>
          </p:nvSpPr>
          <p:spPr>
            <a:xfrm>
              <a:off x="573650" y="1400300"/>
              <a:ext cx="4552489" cy="296746"/>
            </a:xfrm>
            <a:prstGeom prst="rect">
              <a:avLst/>
            </a:prstGeom>
            <a:solidFill>
              <a:srgbClr val="E7E6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TW" kern="0" dirty="0">
                  <a:solidFill>
                    <a:prstClr val="black"/>
                  </a:solidFill>
                  <a:latin typeface="Cambria" panose="02040503050406030204" pitchFamily="18" charset="0"/>
                  <a:ea typeface="新細明體" panose="02020500000000000000" pitchFamily="18" charset="-120"/>
                </a:rPr>
                <a:t>Short-term plan</a:t>
              </a:r>
              <a:endParaRPr kumimoji="1" lang="zh-TW" altLang="en-US" sz="1800" i="0" u="none" strike="noStrike" kern="0" cap="none" spc="0" normalizeH="0" baseline="0" noProof="0" dirty="0">
                <a:ln>
                  <a:noFill/>
                </a:ln>
                <a:solidFill>
                  <a:prstClr val="black"/>
                </a:solidFill>
                <a:effectLst/>
                <a:uLnTx/>
                <a:uFillTx/>
                <a:latin typeface="Cambria" panose="02040503050406030204" pitchFamily="18" charset="0"/>
                <a:ea typeface="新細明體" panose="02020500000000000000" pitchFamily="18" charset="-120"/>
                <a:cs typeface="+mn-cs"/>
              </a:endParaRPr>
            </a:p>
          </p:txBody>
        </p:sp>
      </p:grpSp>
      <p:sp>
        <p:nvSpPr>
          <p:cNvPr id="12" name="向右箭號 11">
            <a:extLst>
              <a:ext uri="{FF2B5EF4-FFF2-40B4-BE49-F238E27FC236}">
                <a16:creationId xmlns:a16="http://schemas.microsoft.com/office/drawing/2014/main" id="{EA430C55-D64F-E3CC-0B20-22B8735FB734}"/>
              </a:ext>
            </a:extLst>
          </p:cNvPr>
          <p:cNvSpPr/>
          <p:nvPr/>
        </p:nvSpPr>
        <p:spPr>
          <a:xfrm>
            <a:off x="5716042" y="2729277"/>
            <a:ext cx="1237957" cy="21293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3" name="群組 12">
            <a:extLst>
              <a:ext uri="{FF2B5EF4-FFF2-40B4-BE49-F238E27FC236}">
                <a16:creationId xmlns:a16="http://schemas.microsoft.com/office/drawing/2014/main" id="{90332993-CCC7-B676-DEB6-5E3CD763D498}"/>
              </a:ext>
            </a:extLst>
          </p:cNvPr>
          <p:cNvGrpSpPr/>
          <p:nvPr/>
        </p:nvGrpSpPr>
        <p:grpSpPr>
          <a:xfrm>
            <a:off x="7097057" y="1641509"/>
            <a:ext cx="2216902" cy="955840"/>
            <a:chOff x="586430" y="1457549"/>
            <a:chExt cx="4564305" cy="955840"/>
          </a:xfrm>
        </p:grpSpPr>
        <p:sp>
          <p:nvSpPr>
            <p:cNvPr id="14" name="圓角矩形 1">
              <a:extLst>
                <a:ext uri="{FF2B5EF4-FFF2-40B4-BE49-F238E27FC236}">
                  <a16:creationId xmlns:a16="http://schemas.microsoft.com/office/drawing/2014/main" id="{D1F476D6-2F2A-197A-AF7D-DECB034EE5CB}"/>
                </a:ext>
              </a:extLst>
            </p:cNvPr>
            <p:cNvSpPr/>
            <p:nvPr/>
          </p:nvSpPr>
          <p:spPr>
            <a:xfrm>
              <a:off x="586430" y="1697046"/>
              <a:ext cx="4564305" cy="716343"/>
            </a:xfrm>
            <a:prstGeom prst="roundRect">
              <a:avLst/>
            </a:prstGeom>
            <a:solidFill>
              <a:schemeClr val="accent1"/>
            </a:solid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1200"/>
                </a:spcAft>
                <a:buClrTx/>
                <a:buSzTx/>
                <a:buFontTx/>
                <a:buNone/>
                <a:tabLst/>
                <a:defRPr/>
              </a:pPr>
              <a:r>
                <a:rPr kumimoji="0" lang="en-US" altLang="zh-TW" sz="1800" i="0" u="none" strike="noStrike" kern="0" cap="none" spc="0" normalizeH="0" baseline="0" noProof="0" dirty="0">
                  <a:ln>
                    <a:noFill/>
                  </a:ln>
                  <a:solidFill>
                    <a:prstClr val="white"/>
                  </a:solidFill>
                  <a:effectLst/>
                  <a:uLnTx/>
                  <a:uFillTx/>
                  <a:latin typeface="Cambria" panose="02040503050406030204" pitchFamily="18" charset="0"/>
                  <a:ea typeface="Microsoft YaHei" panose="020B0503020204020204" pitchFamily="34" charset="-122"/>
                  <a:cs typeface="+mn-cs"/>
                </a:rPr>
                <a:t>Database</a:t>
              </a:r>
            </a:p>
          </p:txBody>
        </p:sp>
        <p:sp>
          <p:nvSpPr>
            <p:cNvPr id="15" name="矩形 14">
              <a:extLst>
                <a:ext uri="{FF2B5EF4-FFF2-40B4-BE49-F238E27FC236}">
                  <a16:creationId xmlns:a16="http://schemas.microsoft.com/office/drawing/2014/main" id="{6EADF81D-AB4E-B52E-CFA9-C4D95A8ABF03}"/>
                </a:ext>
              </a:extLst>
            </p:cNvPr>
            <p:cNvSpPr/>
            <p:nvPr/>
          </p:nvSpPr>
          <p:spPr>
            <a:xfrm>
              <a:off x="598246" y="1457549"/>
              <a:ext cx="4552489" cy="296746"/>
            </a:xfrm>
            <a:prstGeom prst="rect">
              <a:avLst/>
            </a:prstGeom>
            <a:solidFill>
              <a:srgbClr val="E7E6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TW" kern="0" dirty="0">
                  <a:solidFill>
                    <a:prstClr val="black"/>
                  </a:solidFill>
                  <a:latin typeface="Cambria" panose="02040503050406030204" pitchFamily="18" charset="0"/>
                  <a:ea typeface="新細明體" panose="02020500000000000000" pitchFamily="18" charset="-120"/>
                </a:rPr>
                <a:t>Long-term plan</a:t>
              </a:r>
              <a:endParaRPr kumimoji="1" lang="zh-TW" altLang="en-US" sz="1800" i="0" u="none" strike="noStrike" kern="0" cap="none" spc="0" normalizeH="0" baseline="0" noProof="0" dirty="0">
                <a:ln>
                  <a:noFill/>
                </a:ln>
                <a:solidFill>
                  <a:prstClr val="black"/>
                </a:solidFill>
                <a:effectLst/>
                <a:uLnTx/>
                <a:uFillTx/>
                <a:latin typeface="Cambria" panose="02040503050406030204" pitchFamily="18" charset="0"/>
                <a:ea typeface="新細明體" panose="02020500000000000000" pitchFamily="18" charset="-120"/>
                <a:cs typeface="+mn-cs"/>
              </a:endParaRPr>
            </a:p>
          </p:txBody>
        </p:sp>
      </p:grpSp>
      <p:grpSp>
        <p:nvGrpSpPr>
          <p:cNvPr id="16" name="群組 15">
            <a:extLst>
              <a:ext uri="{FF2B5EF4-FFF2-40B4-BE49-F238E27FC236}">
                <a16:creationId xmlns:a16="http://schemas.microsoft.com/office/drawing/2014/main" id="{216BC216-3CFA-CED4-FC09-88BEC5783ED0}"/>
              </a:ext>
            </a:extLst>
          </p:cNvPr>
          <p:cNvGrpSpPr/>
          <p:nvPr/>
        </p:nvGrpSpPr>
        <p:grpSpPr>
          <a:xfrm>
            <a:off x="9432462" y="1641509"/>
            <a:ext cx="2567241" cy="955840"/>
            <a:chOff x="586430" y="1457549"/>
            <a:chExt cx="4564305" cy="955840"/>
          </a:xfrm>
        </p:grpSpPr>
        <p:sp>
          <p:nvSpPr>
            <p:cNvPr id="17" name="圓角矩形 1">
              <a:extLst>
                <a:ext uri="{FF2B5EF4-FFF2-40B4-BE49-F238E27FC236}">
                  <a16:creationId xmlns:a16="http://schemas.microsoft.com/office/drawing/2014/main" id="{770FDC73-B4AD-6E7C-DE1D-FB7BF2A85793}"/>
                </a:ext>
              </a:extLst>
            </p:cNvPr>
            <p:cNvSpPr/>
            <p:nvPr/>
          </p:nvSpPr>
          <p:spPr>
            <a:xfrm>
              <a:off x="586430" y="1697046"/>
              <a:ext cx="4564305" cy="716343"/>
            </a:xfrm>
            <a:prstGeom prst="roundRect">
              <a:avLst/>
            </a:prstGeom>
            <a:solidFill>
              <a:schemeClr val="accent1"/>
            </a:solid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1200"/>
                </a:spcAft>
                <a:buClrTx/>
                <a:buSzTx/>
                <a:buFontTx/>
                <a:buNone/>
                <a:tabLst/>
                <a:defRPr/>
              </a:pPr>
              <a:r>
                <a:rPr kumimoji="0" lang="en-US" altLang="zh-TW" sz="1800" i="0" u="none" strike="noStrike" kern="0" cap="none" spc="0" normalizeH="0" baseline="0" noProof="0" dirty="0">
                  <a:ln>
                    <a:noFill/>
                  </a:ln>
                  <a:solidFill>
                    <a:prstClr val="white"/>
                  </a:solidFill>
                  <a:effectLst/>
                  <a:uLnTx/>
                  <a:uFillTx/>
                  <a:latin typeface="Cambria" panose="02040503050406030204" pitchFamily="18" charset="0"/>
                  <a:ea typeface="Microsoft YaHei" panose="020B0503020204020204" pitchFamily="34" charset="-122"/>
                  <a:cs typeface="+mn-cs"/>
                </a:rPr>
                <a:t>Clinical trial</a:t>
              </a:r>
            </a:p>
          </p:txBody>
        </p:sp>
        <p:sp>
          <p:nvSpPr>
            <p:cNvPr id="18" name="矩形 17">
              <a:extLst>
                <a:ext uri="{FF2B5EF4-FFF2-40B4-BE49-F238E27FC236}">
                  <a16:creationId xmlns:a16="http://schemas.microsoft.com/office/drawing/2014/main" id="{84A01B2D-C1B2-ACFF-7998-B34FAF83B1C8}"/>
                </a:ext>
              </a:extLst>
            </p:cNvPr>
            <p:cNvSpPr/>
            <p:nvPr/>
          </p:nvSpPr>
          <p:spPr>
            <a:xfrm>
              <a:off x="598246" y="1457549"/>
              <a:ext cx="4552489" cy="296746"/>
            </a:xfrm>
            <a:prstGeom prst="rect">
              <a:avLst/>
            </a:prstGeom>
            <a:solidFill>
              <a:srgbClr val="E7E6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TW" kern="0" dirty="0">
                  <a:solidFill>
                    <a:prstClr val="black"/>
                  </a:solidFill>
                  <a:latin typeface="Cambria" panose="02040503050406030204" pitchFamily="18" charset="0"/>
                  <a:ea typeface="新細明體" panose="02020500000000000000" pitchFamily="18" charset="-120"/>
                </a:rPr>
                <a:t>Long-term plan</a:t>
              </a:r>
              <a:endParaRPr kumimoji="1" lang="zh-TW" altLang="en-US" sz="1800" i="0" u="none" strike="noStrike" kern="0" cap="none" spc="0" normalizeH="0" baseline="0" noProof="0" dirty="0">
                <a:ln>
                  <a:noFill/>
                </a:ln>
                <a:solidFill>
                  <a:prstClr val="black"/>
                </a:solidFill>
                <a:effectLst/>
                <a:uLnTx/>
                <a:uFillTx/>
                <a:latin typeface="Cambria" panose="02040503050406030204" pitchFamily="18" charset="0"/>
                <a:ea typeface="新細明體" panose="02020500000000000000" pitchFamily="18" charset="-120"/>
                <a:cs typeface="+mn-cs"/>
              </a:endParaRPr>
            </a:p>
          </p:txBody>
        </p:sp>
      </p:grpSp>
      <p:sp>
        <p:nvSpPr>
          <p:cNvPr id="19" name="圓角矩形 18">
            <a:extLst>
              <a:ext uri="{FF2B5EF4-FFF2-40B4-BE49-F238E27FC236}">
                <a16:creationId xmlns:a16="http://schemas.microsoft.com/office/drawing/2014/main" id="{81275CA6-72B6-BB35-E004-150C0D8ECD19}"/>
              </a:ext>
            </a:extLst>
          </p:cNvPr>
          <p:cNvSpPr/>
          <p:nvPr/>
        </p:nvSpPr>
        <p:spPr>
          <a:xfrm>
            <a:off x="675641" y="2729277"/>
            <a:ext cx="2379794" cy="314741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kumimoji="1" lang="en-US" altLang="zh-TW" dirty="0"/>
              <a:t>The quickest way to increase funding</a:t>
            </a:r>
          </a:p>
          <a:p>
            <a:pPr marL="285750" indent="-285750">
              <a:buFont typeface="Arial" panose="020B0604020202020204" pitchFamily="34" charset="0"/>
              <a:buChar char="•"/>
            </a:pPr>
            <a:r>
              <a:rPr kumimoji="1" lang="en-US" altLang="zh-TW" dirty="0"/>
              <a:t>Gain trust</a:t>
            </a:r>
            <a:endParaRPr kumimoji="1" lang="zh-TW" altLang="en-US" dirty="0"/>
          </a:p>
        </p:txBody>
      </p:sp>
      <p:sp>
        <p:nvSpPr>
          <p:cNvPr id="21" name="圓角矩形 20">
            <a:extLst>
              <a:ext uri="{FF2B5EF4-FFF2-40B4-BE49-F238E27FC236}">
                <a16:creationId xmlns:a16="http://schemas.microsoft.com/office/drawing/2014/main" id="{1A05433C-9755-3459-7316-22146347F268}"/>
              </a:ext>
            </a:extLst>
          </p:cNvPr>
          <p:cNvSpPr/>
          <p:nvPr/>
        </p:nvSpPr>
        <p:spPr>
          <a:xfrm>
            <a:off x="3174423" y="2729277"/>
            <a:ext cx="2379794" cy="314741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kumimoji="1" lang="en-US" altLang="zh-TW" dirty="0"/>
              <a:t>A way to promote with smaller cost</a:t>
            </a:r>
          </a:p>
          <a:p>
            <a:pPr marL="285750" indent="-285750">
              <a:buFont typeface="Arial" panose="020B0604020202020204" pitchFamily="34" charset="0"/>
              <a:buChar char="•"/>
            </a:pPr>
            <a:r>
              <a:rPr kumimoji="1" lang="en-US" altLang="zh-TW" dirty="0"/>
              <a:t>Gain trust by friends promotion</a:t>
            </a:r>
          </a:p>
        </p:txBody>
      </p:sp>
      <p:sp>
        <p:nvSpPr>
          <p:cNvPr id="25" name="圓角矩形 24">
            <a:extLst>
              <a:ext uri="{FF2B5EF4-FFF2-40B4-BE49-F238E27FC236}">
                <a16:creationId xmlns:a16="http://schemas.microsoft.com/office/drawing/2014/main" id="{8BED2587-92F4-6888-4261-1C948ECAA1E2}"/>
              </a:ext>
            </a:extLst>
          </p:cNvPr>
          <p:cNvSpPr/>
          <p:nvPr/>
        </p:nvSpPr>
        <p:spPr>
          <a:xfrm>
            <a:off x="7050195" y="2686944"/>
            <a:ext cx="2379794" cy="314741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kumimoji="1" lang="en-US" altLang="zh-TW" dirty="0"/>
              <a:t>Systematize for a long term will decrease overall cost</a:t>
            </a:r>
          </a:p>
        </p:txBody>
      </p:sp>
      <p:sp>
        <p:nvSpPr>
          <p:cNvPr id="26" name="圓角矩形 25">
            <a:extLst>
              <a:ext uri="{FF2B5EF4-FFF2-40B4-BE49-F238E27FC236}">
                <a16:creationId xmlns:a16="http://schemas.microsoft.com/office/drawing/2014/main" id="{FB940D97-FD52-F0CA-A97B-F9BC90EBD798}"/>
              </a:ext>
            </a:extLst>
          </p:cNvPr>
          <p:cNvSpPr/>
          <p:nvPr/>
        </p:nvSpPr>
        <p:spPr>
          <a:xfrm>
            <a:off x="9526185" y="2660984"/>
            <a:ext cx="2379794" cy="314741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kumimoji="1" lang="en-US" altLang="zh-TW" dirty="0"/>
              <a:t>A better way to break into international market</a:t>
            </a:r>
          </a:p>
          <a:p>
            <a:pPr marL="285750" indent="-285750">
              <a:buFont typeface="Arial" panose="020B0604020202020204" pitchFamily="34" charset="0"/>
              <a:buChar char="•"/>
            </a:pPr>
            <a:r>
              <a:rPr kumimoji="1" lang="en-US" altLang="zh-TW" dirty="0"/>
              <a:t>Lower overall cost</a:t>
            </a:r>
          </a:p>
        </p:txBody>
      </p:sp>
    </p:spTree>
    <p:extLst>
      <p:ext uri="{BB962C8B-B14F-4D97-AF65-F5344CB8AC3E}">
        <p14:creationId xmlns:p14="http://schemas.microsoft.com/office/powerpoint/2010/main" val="318900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917144-3F97-3EE2-4536-5E898AEAC34F}"/>
              </a:ext>
            </a:extLst>
          </p:cNvPr>
          <p:cNvSpPr>
            <a:spLocks noGrp="1"/>
          </p:cNvSpPr>
          <p:nvPr>
            <p:ph type="title"/>
          </p:nvPr>
        </p:nvSpPr>
        <p:spPr/>
        <p:txBody>
          <a:bodyPr/>
          <a:lstStyle/>
          <a:p>
            <a:r>
              <a:rPr lang="en-US" altLang="zh-TW" dirty="0"/>
              <a:t>Q&amp;A</a:t>
            </a:r>
            <a:endParaRPr lang="zh-TW" altLang="en-US" dirty="0"/>
          </a:p>
        </p:txBody>
      </p:sp>
    </p:spTree>
    <p:extLst>
      <p:ext uri="{BB962C8B-B14F-4D97-AF65-F5344CB8AC3E}">
        <p14:creationId xmlns:p14="http://schemas.microsoft.com/office/powerpoint/2010/main" val="233951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93C0C8-1403-DD7F-E282-ECAAF9E0A3F0}"/>
              </a:ext>
            </a:extLst>
          </p:cNvPr>
          <p:cNvSpPr>
            <a:spLocks noGrp="1"/>
          </p:cNvSpPr>
          <p:nvPr>
            <p:ph type="title"/>
          </p:nvPr>
        </p:nvSpPr>
        <p:spPr/>
        <p:txBody>
          <a:bodyPr>
            <a:normAutofit/>
          </a:bodyPr>
          <a:lstStyle/>
          <a:p>
            <a:r>
              <a:rPr lang="en-US" altLang="zh-TW" dirty="0"/>
              <a:t>1.Problem Definition</a:t>
            </a:r>
            <a:endParaRPr lang="zh-TW" altLang="en-US" dirty="0"/>
          </a:p>
        </p:txBody>
      </p:sp>
    </p:spTree>
    <p:extLst>
      <p:ext uri="{BB962C8B-B14F-4D97-AF65-F5344CB8AC3E}">
        <p14:creationId xmlns:p14="http://schemas.microsoft.com/office/powerpoint/2010/main" val="262660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81D485-CF5C-AE56-ED04-151780B3682E}"/>
              </a:ext>
            </a:extLst>
          </p:cNvPr>
          <p:cNvSpPr>
            <a:spLocks noGrp="1"/>
          </p:cNvSpPr>
          <p:nvPr>
            <p:ph type="title"/>
          </p:nvPr>
        </p:nvSpPr>
        <p:spPr/>
        <p:txBody>
          <a:bodyPr>
            <a:normAutofit/>
          </a:bodyPr>
          <a:lstStyle/>
          <a:p>
            <a:r>
              <a:rPr lang="en-US" altLang="zh-TW" sz="3200" dirty="0"/>
              <a:t>Problem Definition</a:t>
            </a:r>
            <a:endParaRPr lang="zh-TW" altLang="en-US" sz="3200" dirty="0"/>
          </a:p>
        </p:txBody>
      </p:sp>
      <p:sp>
        <p:nvSpPr>
          <p:cNvPr id="3" name="文字方塊 2">
            <a:extLst>
              <a:ext uri="{FF2B5EF4-FFF2-40B4-BE49-F238E27FC236}">
                <a16:creationId xmlns:a16="http://schemas.microsoft.com/office/drawing/2014/main" id="{340166F8-C834-8D2C-AC8A-91A6D8CBF8AE}"/>
              </a:ext>
            </a:extLst>
          </p:cNvPr>
          <p:cNvSpPr txBox="1"/>
          <p:nvPr/>
        </p:nvSpPr>
        <p:spPr>
          <a:xfrm>
            <a:off x="1531171" y="2505524"/>
            <a:ext cx="8804537" cy="2062103"/>
          </a:xfrm>
          <a:prstGeom prst="rect">
            <a:avLst/>
          </a:prstGeom>
          <a:noFill/>
        </p:spPr>
        <p:txBody>
          <a:bodyPr wrap="square" rtlCol="0">
            <a:spAutoFit/>
          </a:bodyPr>
          <a:lstStyle/>
          <a:p>
            <a:pPr algn="ctr"/>
            <a:r>
              <a:rPr lang="en-US" altLang="zh-TW" sz="3200" b="0" i="0" u="none" strike="noStrike" dirty="0">
                <a:solidFill>
                  <a:srgbClr val="000000"/>
                </a:solidFill>
                <a:effectLst/>
                <a:latin typeface="+mj-lt"/>
              </a:rPr>
              <a:t>How to </a:t>
            </a:r>
            <a:r>
              <a:rPr lang="en-US" altLang="zh-TW" sz="3200" b="0" i="0" u="none" strike="noStrike" dirty="0">
                <a:solidFill>
                  <a:schemeClr val="accent1"/>
                </a:solidFill>
                <a:effectLst/>
                <a:latin typeface="+mj-lt"/>
              </a:rPr>
              <a:t>commercialize </a:t>
            </a:r>
          </a:p>
          <a:p>
            <a:pPr algn="ctr"/>
            <a:r>
              <a:rPr lang="en-US" altLang="zh-TW" sz="3200" b="0" i="0" u="none" strike="noStrike" dirty="0" err="1">
                <a:solidFill>
                  <a:schemeClr val="accent1"/>
                </a:solidFill>
                <a:effectLst/>
                <a:latin typeface="+mj-lt"/>
              </a:rPr>
              <a:t>Lynk’s</a:t>
            </a:r>
            <a:r>
              <a:rPr lang="en-US" altLang="zh-TW" sz="3200" b="0" i="0" u="none" strike="noStrike" dirty="0">
                <a:solidFill>
                  <a:schemeClr val="accent1"/>
                </a:solidFill>
                <a:effectLst/>
                <a:latin typeface="+mj-lt"/>
              </a:rPr>
              <a:t> transdermal technology </a:t>
            </a:r>
          </a:p>
          <a:p>
            <a:pPr algn="ctr"/>
            <a:r>
              <a:rPr lang="en-US" altLang="zh-TW" sz="3200" b="0" i="0" u="none" strike="noStrike" dirty="0">
                <a:solidFill>
                  <a:srgbClr val="000000"/>
                </a:solidFill>
                <a:effectLst/>
                <a:latin typeface="+mj-lt"/>
              </a:rPr>
              <a:t>into products and </a:t>
            </a:r>
          </a:p>
          <a:p>
            <a:pPr algn="ctr"/>
            <a:r>
              <a:rPr lang="en-US" altLang="zh-TW" sz="3200" b="0" i="0" u="none" strike="noStrike" dirty="0">
                <a:solidFill>
                  <a:schemeClr val="accent1"/>
                </a:solidFill>
                <a:effectLst/>
                <a:latin typeface="+mj-lt"/>
              </a:rPr>
              <a:t>boost international expansion</a:t>
            </a:r>
            <a:r>
              <a:rPr lang="en-US" altLang="zh-TW" sz="3200" b="0" i="0" u="none" strike="noStrike" dirty="0">
                <a:solidFill>
                  <a:srgbClr val="000000"/>
                </a:solidFill>
                <a:effectLst/>
                <a:latin typeface="+mj-lt"/>
              </a:rPr>
              <a:t> of their products?</a:t>
            </a:r>
            <a:endParaRPr lang="zh-TW" altLang="en-US" sz="3200" dirty="0">
              <a:latin typeface="+mj-lt"/>
            </a:endParaRPr>
          </a:p>
        </p:txBody>
      </p:sp>
    </p:spTree>
    <p:extLst>
      <p:ext uri="{BB962C8B-B14F-4D97-AF65-F5344CB8AC3E}">
        <p14:creationId xmlns:p14="http://schemas.microsoft.com/office/powerpoint/2010/main" val="4174173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EC82A2-1FB3-C2F9-8821-491E370AF6DE}"/>
              </a:ext>
            </a:extLst>
          </p:cNvPr>
          <p:cNvSpPr>
            <a:spLocks noGrp="1"/>
          </p:cNvSpPr>
          <p:nvPr>
            <p:ph type="title"/>
          </p:nvPr>
        </p:nvSpPr>
        <p:spPr/>
        <p:txBody>
          <a:bodyPr/>
          <a:lstStyle/>
          <a:p>
            <a:r>
              <a:rPr lang="en-US" altLang="zh-TW" dirty="0"/>
              <a:t>2.Observation</a:t>
            </a:r>
            <a:endParaRPr lang="zh-TW" altLang="en-US" dirty="0"/>
          </a:p>
        </p:txBody>
      </p:sp>
    </p:spTree>
    <p:extLst>
      <p:ext uri="{BB962C8B-B14F-4D97-AF65-F5344CB8AC3E}">
        <p14:creationId xmlns:p14="http://schemas.microsoft.com/office/powerpoint/2010/main" val="364207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E5BB05-6373-8D61-26EB-46FBA2F8AF37}"/>
              </a:ext>
            </a:extLst>
          </p:cNvPr>
          <p:cNvSpPr>
            <a:spLocks noGrp="1"/>
          </p:cNvSpPr>
          <p:nvPr>
            <p:ph type="title"/>
          </p:nvPr>
        </p:nvSpPr>
        <p:spPr/>
        <p:txBody>
          <a:bodyPr>
            <a:normAutofit/>
          </a:bodyPr>
          <a:lstStyle/>
          <a:p>
            <a:r>
              <a:rPr lang="en-US" altLang="zh-TW" sz="3200" dirty="0"/>
              <a:t>Insight of  </a:t>
            </a:r>
            <a:r>
              <a:rPr lang="en-US" altLang="zh-TW" sz="3200" dirty="0" err="1"/>
              <a:t>Lynk’s</a:t>
            </a:r>
            <a:r>
              <a:rPr lang="en-US" altLang="zh-TW" sz="3200" dirty="0"/>
              <a:t> current strategy </a:t>
            </a:r>
            <a:endParaRPr lang="zh-TW" altLang="en-US" sz="3200" dirty="0"/>
          </a:p>
        </p:txBody>
      </p:sp>
      <p:sp>
        <p:nvSpPr>
          <p:cNvPr id="4" name="向右箭號 9">
            <a:extLst>
              <a:ext uri="{FF2B5EF4-FFF2-40B4-BE49-F238E27FC236}">
                <a16:creationId xmlns:a16="http://schemas.microsoft.com/office/drawing/2014/main" id="{9301C387-F10C-4E69-4ACD-5FB8EBDB4CDB}"/>
              </a:ext>
            </a:extLst>
          </p:cNvPr>
          <p:cNvSpPr/>
          <p:nvPr/>
        </p:nvSpPr>
        <p:spPr>
          <a:xfrm rot="19724255">
            <a:off x="2357135" y="2402338"/>
            <a:ext cx="640676" cy="36503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矩形: 圓角 6">
            <a:extLst>
              <a:ext uri="{FF2B5EF4-FFF2-40B4-BE49-F238E27FC236}">
                <a16:creationId xmlns:a16="http://schemas.microsoft.com/office/drawing/2014/main" id="{25F95F17-A76D-75B4-EB28-61E3C3B9AE22}"/>
              </a:ext>
            </a:extLst>
          </p:cNvPr>
          <p:cNvSpPr/>
          <p:nvPr/>
        </p:nvSpPr>
        <p:spPr>
          <a:xfrm>
            <a:off x="366541" y="2952844"/>
            <a:ext cx="1937390" cy="1120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Clinical trials </a:t>
            </a:r>
            <a:endParaRPr lang="zh-TW" altLang="en-US" dirty="0"/>
          </a:p>
        </p:txBody>
      </p:sp>
      <p:sp>
        <p:nvSpPr>
          <p:cNvPr id="8" name="矩形 7">
            <a:extLst>
              <a:ext uri="{FF2B5EF4-FFF2-40B4-BE49-F238E27FC236}">
                <a16:creationId xmlns:a16="http://schemas.microsoft.com/office/drawing/2014/main" id="{EB372437-84F7-57CD-40AB-01E1E97653E2}"/>
              </a:ext>
            </a:extLst>
          </p:cNvPr>
          <p:cNvSpPr/>
          <p:nvPr/>
        </p:nvSpPr>
        <p:spPr>
          <a:xfrm>
            <a:off x="3132205" y="1913041"/>
            <a:ext cx="2399020" cy="856019"/>
          </a:xfrm>
          <a:prstGeom prst="rect">
            <a:avLst/>
          </a:prstGeom>
          <a:solidFill>
            <a:schemeClr val="bg1"/>
          </a:solidFill>
          <a:ln w="508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Get a third party help </a:t>
            </a:r>
            <a:endParaRPr lang="zh-TW" altLang="en-US" dirty="0"/>
          </a:p>
        </p:txBody>
      </p:sp>
      <p:sp>
        <p:nvSpPr>
          <p:cNvPr id="9" name="向右箭號 9">
            <a:extLst>
              <a:ext uri="{FF2B5EF4-FFF2-40B4-BE49-F238E27FC236}">
                <a16:creationId xmlns:a16="http://schemas.microsoft.com/office/drawing/2014/main" id="{F1E5E172-AB38-449B-3AC7-75E3DB3599A2}"/>
              </a:ext>
            </a:extLst>
          </p:cNvPr>
          <p:cNvSpPr/>
          <p:nvPr/>
        </p:nvSpPr>
        <p:spPr>
          <a:xfrm>
            <a:off x="5889812" y="2478742"/>
            <a:ext cx="640676" cy="12292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矩形: 圓角 9">
            <a:extLst>
              <a:ext uri="{FF2B5EF4-FFF2-40B4-BE49-F238E27FC236}">
                <a16:creationId xmlns:a16="http://schemas.microsoft.com/office/drawing/2014/main" id="{20E32041-9AB3-47D1-C772-007D3179D60D}"/>
              </a:ext>
            </a:extLst>
          </p:cNvPr>
          <p:cNvSpPr/>
          <p:nvPr/>
        </p:nvSpPr>
        <p:spPr>
          <a:xfrm>
            <a:off x="6723530" y="1378329"/>
            <a:ext cx="5020236" cy="6921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Build transparency in the efficacy of the product</a:t>
            </a:r>
            <a:endParaRPr lang="zh-TW" altLang="en-US" dirty="0">
              <a:solidFill>
                <a:schemeClr val="tx1"/>
              </a:solidFill>
            </a:endParaRPr>
          </a:p>
        </p:txBody>
      </p:sp>
      <p:sp>
        <p:nvSpPr>
          <p:cNvPr id="11" name="矩形: 圓角 10">
            <a:extLst>
              <a:ext uri="{FF2B5EF4-FFF2-40B4-BE49-F238E27FC236}">
                <a16:creationId xmlns:a16="http://schemas.microsoft.com/office/drawing/2014/main" id="{C8901048-979C-7DA9-9232-263D2B3412EE}"/>
              </a:ext>
            </a:extLst>
          </p:cNvPr>
          <p:cNvSpPr/>
          <p:nvPr/>
        </p:nvSpPr>
        <p:spPr>
          <a:xfrm>
            <a:off x="6678707" y="4270010"/>
            <a:ext cx="5109882" cy="64874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Create reputation for the company</a:t>
            </a:r>
            <a:endParaRPr lang="zh-TW" altLang="en-US" dirty="0">
              <a:solidFill>
                <a:schemeClr val="tx1"/>
              </a:solidFill>
            </a:endParaRPr>
          </a:p>
        </p:txBody>
      </p:sp>
      <p:sp>
        <p:nvSpPr>
          <p:cNvPr id="15" name="矩形: 圓角 14">
            <a:extLst>
              <a:ext uri="{FF2B5EF4-FFF2-40B4-BE49-F238E27FC236}">
                <a16:creationId xmlns:a16="http://schemas.microsoft.com/office/drawing/2014/main" id="{3C11AAA5-F1BA-E367-7CB8-9B488389E073}"/>
              </a:ext>
            </a:extLst>
          </p:cNvPr>
          <p:cNvSpPr/>
          <p:nvPr/>
        </p:nvSpPr>
        <p:spPr>
          <a:xfrm>
            <a:off x="6723530" y="2177312"/>
            <a:ext cx="5020236" cy="6921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Prove the product’s objectivity and credibility</a:t>
            </a:r>
            <a:endParaRPr lang="zh-TW" altLang="en-US" dirty="0">
              <a:solidFill>
                <a:schemeClr val="tx1"/>
              </a:solidFill>
            </a:endParaRPr>
          </a:p>
        </p:txBody>
      </p:sp>
      <p:sp>
        <p:nvSpPr>
          <p:cNvPr id="16" name="向右箭號 9">
            <a:extLst>
              <a:ext uri="{FF2B5EF4-FFF2-40B4-BE49-F238E27FC236}">
                <a16:creationId xmlns:a16="http://schemas.microsoft.com/office/drawing/2014/main" id="{A04EA306-8D5E-FE8E-200F-B7298FCF27E0}"/>
              </a:ext>
            </a:extLst>
          </p:cNvPr>
          <p:cNvSpPr/>
          <p:nvPr/>
        </p:nvSpPr>
        <p:spPr>
          <a:xfrm rot="20417022">
            <a:off x="5847380" y="1821941"/>
            <a:ext cx="640676" cy="12292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向右箭號 9">
            <a:extLst>
              <a:ext uri="{FF2B5EF4-FFF2-40B4-BE49-F238E27FC236}">
                <a16:creationId xmlns:a16="http://schemas.microsoft.com/office/drawing/2014/main" id="{B2086CC0-B5D7-2C05-1AF0-B343E28C35B3}"/>
              </a:ext>
            </a:extLst>
          </p:cNvPr>
          <p:cNvSpPr/>
          <p:nvPr/>
        </p:nvSpPr>
        <p:spPr>
          <a:xfrm rot="1194579">
            <a:off x="5847551" y="3141469"/>
            <a:ext cx="640676" cy="12292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矩形: 圓角 17">
            <a:extLst>
              <a:ext uri="{FF2B5EF4-FFF2-40B4-BE49-F238E27FC236}">
                <a16:creationId xmlns:a16="http://schemas.microsoft.com/office/drawing/2014/main" id="{2E431471-F40F-0841-21D3-95A8485FCB7A}"/>
              </a:ext>
            </a:extLst>
          </p:cNvPr>
          <p:cNvSpPr/>
          <p:nvPr/>
        </p:nvSpPr>
        <p:spPr>
          <a:xfrm>
            <a:off x="6723530" y="3005615"/>
            <a:ext cx="5020236" cy="6921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Reduce of the testing time</a:t>
            </a:r>
            <a:endParaRPr lang="zh-TW" altLang="en-US" dirty="0">
              <a:solidFill>
                <a:schemeClr val="tx1"/>
              </a:solidFill>
            </a:endParaRPr>
          </a:p>
        </p:txBody>
      </p:sp>
      <p:sp>
        <p:nvSpPr>
          <p:cNvPr id="19" name="向右箭號 9">
            <a:extLst>
              <a:ext uri="{FF2B5EF4-FFF2-40B4-BE49-F238E27FC236}">
                <a16:creationId xmlns:a16="http://schemas.microsoft.com/office/drawing/2014/main" id="{6A1E0385-089E-BA28-0DBF-8532A726842D}"/>
              </a:ext>
            </a:extLst>
          </p:cNvPr>
          <p:cNvSpPr/>
          <p:nvPr/>
        </p:nvSpPr>
        <p:spPr>
          <a:xfrm rot="792114" flipV="1">
            <a:off x="2702847" y="4027323"/>
            <a:ext cx="3532120" cy="12718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0" name="矩形: 圓角 19">
            <a:extLst>
              <a:ext uri="{FF2B5EF4-FFF2-40B4-BE49-F238E27FC236}">
                <a16:creationId xmlns:a16="http://schemas.microsoft.com/office/drawing/2014/main" id="{AD52D705-97EC-174A-52C9-CEC1EED78494}"/>
              </a:ext>
            </a:extLst>
          </p:cNvPr>
          <p:cNvSpPr/>
          <p:nvPr/>
        </p:nvSpPr>
        <p:spPr>
          <a:xfrm>
            <a:off x="6678707" y="5068993"/>
            <a:ext cx="5109882" cy="64874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Establish the long-run strategy</a:t>
            </a:r>
            <a:endParaRPr lang="zh-TW" altLang="en-US" dirty="0">
              <a:solidFill>
                <a:schemeClr val="tx1"/>
              </a:solidFill>
            </a:endParaRPr>
          </a:p>
        </p:txBody>
      </p:sp>
      <p:sp>
        <p:nvSpPr>
          <p:cNvPr id="21" name="向右箭號 9">
            <a:extLst>
              <a:ext uri="{FF2B5EF4-FFF2-40B4-BE49-F238E27FC236}">
                <a16:creationId xmlns:a16="http://schemas.microsoft.com/office/drawing/2014/main" id="{18C6C86D-C168-1D7A-4C87-A86279E58D69}"/>
              </a:ext>
            </a:extLst>
          </p:cNvPr>
          <p:cNvSpPr/>
          <p:nvPr/>
        </p:nvSpPr>
        <p:spPr>
          <a:xfrm rot="1110681" flipV="1">
            <a:off x="2619300" y="4753152"/>
            <a:ext cx="3424829" cy="114206"/>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127072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725A4F-A14D-EC01-E76F-0417E90D6DBD}"/>
              </a:ext>
            </a:extLst>
          </p:cNvPr>
          <p:cNvSpPr>
            <a:spLocks noGrp="1"/>
          </p:cNvSpPr>
          <p:nvPr>
            <p:ph type="title"/>
          </p:nvPr>
        </p:nvSpPr>
        <p:spPr/>
        <p:txBody>
          <a:bodyPr>
            <a:normAutofit/>
          </a:bodyPr>
          <a:lstStyle/>
          <a:p>
            <a:r>
              <a:rPr lang="en-US" altLang="zh-TW" sz="3200" dirty="0"/>
              <a:t>Analysis of </a:t>
            </a:r>
            <a:r>
              <a:rPr lang="en-US" altLang="zh-TW" sz="3200" dirty="0" err="1"/>
              <a:t>Lynk</a:t>
            </a:r>
            <a:endParaRPr lang="zh-TW" altLang="en-US" sz="3200" dirty="0"/>
          </a:p>
        </p:txBody>
      </p:sp>
      <p:graphicFrame>
        <p:nvGraphicFramePr>
          <p:cNvPr id="3" name="資料庫圖表 2">
            <a:extLst>
              <a:ext uri="{FF2B5EF4-FFF2-40B4-BE49-F238E27FC236}">
                <a16:creationId xmlns:a16="http://schemas.microsoft.com/office/drawing/2014/main" id="{B4E455AF-93B6-7AB2-BAE9-EB8126743E1C}"/>
              </a:ext>
            </a:extLst>
          </p:cNvPr>
          <p:cNvGraphicFramePr/>
          <p:nvPr>
            <p:extLst>
              <p:ext uri="{D42A27DB-BD31-4B8C-83A1-F6EECF244321}">
                <p14:modId xmlns:p14="http://schemas.microsoft.com/office/powerpoint/2010/main" val="3971805646"/>
              </p:ext>
            </p:extLst>
          </p:nvPr>
        </p:nvGraphicFramePr>
        <p:xfrm>
          <a:off x="675640" y="1918447"/>
          <a:ext cx="5994101" cy="3401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圓角矩形 4">
            <a:extLst>
              <a:ext uri="{FF2B5EF4-FFF2-40B4-BE49-F238E27FC236}">
                <a16:creationId xmlns:a16="http://schemas.microsoft.com/office/drawing/2014/main" id="{B6EBD7B5-1590-61EC-7851-4F04482D19F1}"/>
              </a:ext>
            </a:extLst>
          </p:cNvPr>
          <p:cNvSpPr/>
          <p:nvPr/>
        </p:nvSpPr>
        <p:spPr>
          <a:xfrm>
            <a:off x="7031615" y="2144741"/>
            <a:ext cx="4159625" cy="2949388"/>
          </a:xfrm>
          <a:prstGeom prst="roundRect">
            <a:avLst/>
          </a:prstGeom>
          <a:noFill/>
          <a:ln w="53975" cap="flat" cmpd="sng" algn="ctr">
            <a:solidFill>
              <a:schemeClr val="accent1"/>
            </a:solidFill>
            <a:prstDash val="solid"/>
            <a:miter lim="800000"/>
          </a:ln>
          <a:effectLst/>
        </p:spPr>
        <p:txBody>
          <a:bodyPr rtlCol="0" anchor="ctr"/>
          <a:lstStyle/>
          <a:p>
            <a:pPr marR="0" lvl="0" defTabSz="914400" eaLnBrk="1" fontAlgn="auto" latinLnBrk="0" hangingPunct="1">
              <a:lnSpc>
                <a:spcPct val="100000"/>
              </a:lnSpc>
              <a:spcBef>
                <a:spcPts val="0"/>
              </a:spcBef>
              <a:spcAft>
                <a:spcPts val="1200"/>
              </a:spcAft>
              <a:buClrTx/>
              <a:buSzTx/>
              <a:tabLst/>
              <a:defRPr/>
            </a:pPr>
            <a:r>
              <a:rPr lang="en-US" altLang="zh-TW" kern="0" dirty="0">
                <a:latin typeface="Cambria" panose="02040503050406030204" pitchFamily="18" charset="0"/>
                <a:ea typeface="Microsoft YaHei" panose="020B0503020204020204" pitchFamily="34" charset="-122"/>
              </a:rPr>
              <a:t>Though they have high quality of the products based on the data, they have huge problems in their </a:t>
            </a:r>
            <a:r>
              <a:rPr lang="en-US" altLang="zh-TW" kern="0" dirty="0">
                <a:solidFill>
                  <a:schemeClr val="accent1"/>
                </a:solidFill>
                <a:latin typeface="Cambria" panose="02040503050406030204" pitchFamily="18" charset="0"/>
                <a:ea typeface="Microsoft YaHei" panose="020B0503020204020204" pitchFamily="34" charset="-122"/>
              </a:rPr>
              <a:t>costs</a:t>
            </a:r>
            <a:r>
              <a:rPr lang="en-US" altLang="zh-TW" kern="0" dirty="0">
                <a:latin typeface="Cambria" panose="02040503050406030204" pitchFamily="18" charset="0"/>
                <a:ea typeface="Microsoft YaHei" panose="020B0503020204020204" pitchFamily="34" charset="-122"/>
              </a:rPr>
              <a:t> and </a:t>
            </a:r>
            <a:r>
              <a:rPr lang="en-US" altLang="zh-TW" kern="0" dirty="0">
                <a:solidFill>
                  <a:schemeClr val="accent1"/>
                </a:solidFill>
                <a:latin typeface="Cambria" panose="02040503050406030204" pitchFamily="18" charset="0"/>
                <a:ea typeface="Microsoft YaHei" panose="020B0503020204020204" pitchFamily="34" charset="-122"/>
              </a:rPr>
              <a:t>time</a:t>
            </a:r>
            <a:r>
              <a:rPr lang="en-US" altLang="zh-TW" kern="0" dirty="0">
                <a:latin typeface="Cambria" panose="02040503050406030204" pitchFamily="18" charset="0"/>
                <a:ea typeface="Microsoft YaHei" panose="020B0503020204020204" pitchFamily="34" charset="-122"/>
              </a:rPr>
              <a:t>. </a:t>
            </a:r>
            <a:endParaRPr kumimoji="0" lang="en-US" altLang="zh-TW" sz="1800" i="0" u="none" strike="noStrike" kern="0" cap="none" spc="0" normalizeH="0" baseline="0" noProof="0" dirty="0">
              <a:ln>
                <a:noFill/>
              </a:ln>
              <a:effectLst/>
              <a:uLnTx/>
              <a:uFillTx/>
              <a:latin typeface="Cambria" panose="02040503050406030204" pitchFamily="18" charset="0"/>
              <a:ea typeface="Microsoft YaHei" panose="020B0503020204020204" pitchFamily="34" charset="-122"/>
              <a:cs typeface="+mn-cs"/>
            </a:endParaRPr>
          </a:p>
        </p:txBody>
      </p:sp>
    </p:spTree>
    <p:extLst>
      <p:ext uri="{BB962C8B-B14F-4D97-AF65-F5344CB8AC3E}">
        <p14:creationId xmlns:p14="http://schemas.microsoft.com/office/powerpoint/2010/main" val="408051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A60606-3C72-4130-2C83-083AB6B59013}"/>
              </a:ext>
            </a:extLst>
          </p:cNvPr>
          <p:cNvSpPr>
            <a:spLocks noGrp="1"/>
          </p:cNvSpPr>
          <p:nvPr>
            <p:ph type="title"/>
          </p:nvPr>
        </p:nvSpPr>
        <p:spPr/>
        <p:txBody>
          <a:bodyPr>
            <a:normAutofit/>
          </a:bodyPr>
          <a:lstStyle/>
          <a:p>
            <a:r>
              <a:rPr lang="en-US" altLang="zh-TW" sz="3200" dirty="0"/>
              <a:t>Current plights</a:t>
            </a:r>
            <a:endParaRPr lang="zh-TW" altLang="en-US" sz="3200" dirty="0"/>
          </a:p>
        </p:txBody>
      </p:sp>
      <p:sp>
        <p:nvSpPr>
          <p:cNvPr id="3" name="矩形: 圓角 2">
            <a:extLst>
              <a:ext uri="{FF2B5EF4-FFF2-40B4-BE49-F238E27FC236}">
                <a16:creationId xmlns:a16="http://schemas.microsoft.com/office/drawing/2014/main" id="{E74D24B2-C9EE-8FF6-610B-BE02156786C0}"/>
              </a:ext>
            </a:extLst>
          </p:cNvPr>
          <p:cNvSpPr/>
          <p:nvPr/>
        </p:nvSpPr>
        <p:spPr>
          <a:xfrm>
            <a:off x="3360751" y="1703376"/>
            <a:ext cx="1937390" cy="1120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Clinical trials </a:t>
            </a:r>
            <a:endParaRPr lang="zh-TW" altLang="en-US" dirty="0"/>
          </a:p>
        </p:txBody>
      </p:sp>
      <p:sp>
        <p:nvSpPr>
          <p:cNvPr id="6" name="矩形: 圓角 5">
            <a:extLst>
              <a:ext uri="{FF2B5EF4-FFF2-40B4-BE49-F238E27FC236}">
                <a16:creationId xmlns:a16="http://schemas.microsoft.com/office/drawing/2014/main" id="{8DBCFD5C-E5F2-C2D5-3AF8-4727348FB903}"/>
              </a:ext>
            </a:extLst>
          </p:cNvPr>
          <p:cNvSpPr/>
          <p:nvPr/>
        </p:nvSpPr>
        <p:spPr>
          <a:xfrm>
            <a:off x="3360751" y="3199140"/>
            <a:ext cx="1937390" cy="1120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Local regulation</a:t>
            </a:r>
            <a:endParaRPr lang="zh-TW" altLang="en-US" dirty="0"/>
          </a:p>
        </p:txBody>
      </p:sp>
      <p:sp>
        <p:nvSpPr>
          <p:cNvPr id="7" name="矩形: 圓角 6">
            <a:extLst>
              <a:ext uri="{FF2B5EF4-FFF2-40B4-BE49-F238E27FC236}">
                <a16:creationId xmlns:a16="http://schemas.microsoft.com/office/drawing/2014/main" id="{D860D167-612F-87B1-15A7-BDD367BB2944}"/>
              </a:ext>
            </a:extLst>
          </p:cNvPr>
          <p:cNvSpPr/>
          <p:nvPr/>
        </p:nvSpPr>
        <p:spPr>
          <a:xfrm>
            <a:off x="585824" y="3199141"/>
            <a:ext cx="1937390" cy="1120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Sub-problems</a:t>
            </a:r>
            <a:endParaRPr lang="zh-TW" altLang="en-US" dirty="0"/>
          </a:p>
        </p:txBody>
      </p:sp>
      <p:sp>
        <p:nvSpPr>
          <p:cNvPr id="8" name="矩形: 圓角 7">
            <a:extLst>
              <a:ext uri="{FF2B5EF4-FFF2-40B4-BE49-F238E27FC236}">
                <a16:creationId xmlns:a16="http://schemas.microsoft.com/office/drawing/2014/main" id="{C004FABB-C449-1CEB-5D09-93309861C054}"/>
              </a:ext>
            </a:extLst>
          </p:cNvPr>
          <p:cNvSpPr/>
          <p:nvPr/>
        </p:nvSpPr>
        <p:spPr>
          <a:xfrm>
            <a:off x="6373907" y="1514311"/>
            <a:ext cx="5020236" cy="6921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Expensive costs </a:t>
            </a:r>
            <a:endParaRPr lang="zh-TW" altLang="en-US" dirty="0">
              <a:solidFill>
                <a:schemeClr val="tx1"/>
              </a:solidFill>
            </a:endParaRPr>
          </a:p>
        </p:txBody>
      </p:sp>
      <p:sp>
        <p:nvSpPr>
          <p:cNvPr id="9" name="矩形: 圓角 8">
            <a:extLst>
              <a:ext uri="{FF2B5EF4-FFF2-40B4-BE49-F238E27FC236}">
                <a16:creationId xmlns:a16="http://schemas.microsoft.com/office/drawing/2014/main" id="{8B473D47-6BC0-30D9-4B02-09CF9D53D87B}"/>
              </a:ext>
            </a:extLst>
          </p:cNvPr>
          <p:cNvSpPr/>
          <p:nvPr/>
        </p:nvSpPr>
        <p:spPr>
          <a:xfrm>
            <a:off x="6329084" y="4925968"/>
            <a:ext cx="5109882" cy="64874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No government’s help</a:t>
            </a:r>
            <a:endParaRPr lang="zh-TW" altLang="en-US" dirty="0">
              <a:solidFill>
                <a:schemeClr val="tx1"/>
              </a:solidFill>
            </a:endParaRPr>
          </a:p>
        </p:txBody>
      </p:sp>
      <p:sp>
        <p:nvSpPr>
          <p:cNvPr id="10" name="矩形: 圓角 9">
            <a:extLst>
              <a:ext uri="{FF2B5EF4-FFF2-40B4-BE49-F238E27FC236}">
                <a16:creationId xmlns:a16="http://schemas.microsoft.com/office/drawing/2014/main" id="{A87B3595-8939-4F06-A7FD-ED90E93A86E6}"/>
              </a:ext>
            </a:extLst>
          </p:cNvPr>
          <p:cNvSpPr/>
          <p:nvPr/>
        </p:nvSpPr>
        <p:spPr>
          <a:xfrm>
            <a:off x="6373907" y="3429000"/>
            <a:ext cx="5020236" cy="6921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Requirement of passing local trial tests</a:t>
            </a:r>
            <a:endParaRPr lang="zh-TW" altLang="en-US" dirty="0">
              <a:solidFill>
                <a:schemeClr val="tx1"/>
              </a:solidFill>
            </a:endParaRPr>
          </a:p>
        </p:txBody>
      </p:sp>
      <p:sp>
        <p:nvSpPr>
          <p:cNvPr id="11" name="矩形: 圓角 10">
            <a:extLst>
              <a:ext uri="{FF2B5EF4-FFF2-40B4-BE49-F238E27FC236}">
                <a16:creationId xmlns:a16="http://schemas.microsoft.com/office/drawing/2014/main" id="{7C82D197-5C0D-D433-6D18-105B28E61FD8}"/>
              </a:ext>
            </a:extLst>
          </p:cNvPr>
          <p:cNvSpPr/>
          <p:nvPr/>
        </p:nvSpPr>
        <p:spPr>
          <a:xfrm>
            <a:off x="6373907" y="2383249"/>
            <a:ext cx="5020236" cy="6921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Long lead times from sales to product development</a:t>
            </a:r>
            <a:endParaRPr lang="zh-TW" altLang="en-US" dirty="0">
              <a:solidFill>
                <a:schemeClr val="tx1"/>
              </a:solidFill>
            </a:endParaRPr>
          </a:p>
        </p:txBody>
      </p:sp>
      <p:sp>
        <p:nvSpPr>
          <p:cNvPr id="13" name="矩形: 圓角 12">
            <a:extLst>
              <a:ext uri="{FF2B5EF4-FFF2-40B4-BE49-F238E27FC236}">
                <a16:creationId xmlns:a16="http://schemas.microsoft.com/office/drawing/2014/main" id="{A7CCFD57-F9D2-535E-A256-77C90AF124DD}"/>
              </a:ext>
            </a:extLst>
          </p:cNvPr>
          <p:cNvSpPr/>
          <p:nvPr/>
        </p:nvSpPr>
        <p:spPr>
          <a:xfrm>
            <a:off x="3360751" y="4694907"/>
            <a:ext cx="1937390" cy="1120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Insufficient funding</a:t>
            </a:r>
            <a:endParaRPr lang="zh-TW" altLang="en-US" dirty="0"/>
          </a:p>
        </p:txBody>
      </p:sp>
      <p:sp>
        <p:nvSpPr>
          <p:cNvPr id="15" name="向右箭號 9">
            <a:extLst>
              <a:ext uri="{FF2B5EF4-FFF2-40B4-BE49-F238E27FC236}">
                <a16:creationId xmlns:a16="http://schemas.microsoft.com/office/drawing/2014/main" id="{35CF16C7-28DF-53FF-D8B5-B98CE617B0C0}"/>
              </a:ext>
            </a:extLst>
          </p:cNvPr>
          <p:cNvSpPr/>
          <p:nvPr/>
        </p:nvSpPr>
        <p:spPr>
          <a:xfrm rot="19724255">
            <a:off x="2522847" y="2493001"/>
            <a:ext cx="640676" cy="177837"/>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向右箭號 9">
            <a:extLst>
              <a:ext uri="{FF2B5EF4-FFF2-40B4-BE49-F238E27FC236}">
                <a16:creationId xmlns:a16="http://schemas.microsoft.com/office/drawing/2014/main" id="{05B4CB74-2152-B853-9EE4-D9AA6129FBA2}"/>
              </a:ext>
            </a:extLst>
          </p:cNvPr>
          <p:cNvSpPr/>
          <p:nvPr/>
        </p:nvSpPr>
        <p:spPr>
          <a:xfrm>
            <a:off x="2601273" y="3670617"/>
            <a:ext cx="640676" cy="177837"/>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向右箭號 9">
            <a:extLst>
              <a:ext uri="{FF2B5EF4-FFF2-40B4-BE49-F238E27FC236}">
                <a16:creationId xmlns:a16="http://schemas.microsoft.com/office/drawing/2014/main" id="{12035803-3057-3F37-968B-C11B7FE49C2C}"/>
              </a:ext>
            </a:extLst>
          </p:cNvPr>
          <p:cNvSpPr/>
          <p:nvPr/>
        </p:nvSpPr>
        <p:spPr>
          <a:xfrm rot="1822137">
            <a:off x="2534575" y="4844652"/>
            <a:ext cx="640676" cy="177837"/>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向右箭號 9">
            <a:extLst>
              <a:ext uri="{FF2B5EF4-FFF2-40B4-BE49-F238E27FC236}">
                <a16:creationId xmlns:a16="http://schemas.microsoft.com/office/drawing/2014/main" id="{9CB66AC0-AFF8-E04D-7A3A-82B72CC5B813}"/>
              </a:ext>
            </a:extLst>
          </p:cNvPr>
          <p:cNvSpPr/>
          <p:nvPr/>
        </p:nvSpPr>
        <p:spPr>
          <a:xfrm rot="20863108">
            <a:off x="5569473" y="1905572"/>
            <a:ext cx="640676" cy="177837"/>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向右箭號 9">
            <a:extLst>
              <a:ext uri="{FF2B5EF4-FFF2-40B4-BE49-F238E27FC236}">
                <a16:creationId xmlns:a16="http://schemas.microsoft.com/office/drawing/2014/main" id="{75982EF0-195F-FCCD-E657-3DF21409096E}"/>
              </a:ext>
            </a:extLst>
          </p:cNvPr>
          <p:cNvSpPr/>
          <p:nvPr/>
        </p:nvSpPr>
        <p:spPr>
          <a:xfrm rot="1093832">
            <a:off x="5569319" y="2578359"/>
            <a:ext cx="640676" cy="177837"/>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0" name="向右箭號 9">
            <a:extLst>
              <a:ext uri="{FF2B5EF4-FFF2-40B4-BE49-F238E27FC236}">
                <a16:creationId xmlns:a16="http://schemas.microsoft.com/office/drawing/2014/main" id="{17CE42DE-9CCE-C3E8-E570-877D45B973A2}"/>
              </a:ext>
            </a:extLst>
          </p:cNvPr>
          <p:cNvSpPr/>
          <p:nvPr/>
        </p:nvSpPr>
        <p:spPr>
          <a:xfrm>
            <a:off x="5569319" y="3686144"/>
            <a:ext cx="640676" cy="177837"/>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向右箭號 9">
            <a:extLst>
              <a:ext uri="{FF2B5EF4-FFF2-40B4-BE49-F238E27FC236}">
                <a16:creationId xmlns:a16="http://schemas.microsoft.com/office/drawing/2014/main" id="{E7C3DE72-FA2D-F1E8-822D-8CDF8D373680}"/>
              </a:ext>
            </a:extLst>
          </p:cNvPr>
          <p:cNvSpPr/>
          <p:nvPr/>
        </p:nvSpPr>
        <p:spPr>
          <a:xfrm>
            <a:off x="5547420" y="5161419"/>
            <a:ext cx="640676" cy="177837"/>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16157098"/>
      </p:ext>
    </p:extLst>
  </p:cSld>
  <p:clrMapOvr>
    <a:masterClrMapping/>
  </p:clrMapOvr>
</p:sld>
</file>

<file path=ppt/theme/theme1.xml><?xml version="1.0" encoding="utf-8"?>
<a:theme xmlns:a="http://schemas.openxmlformats.org/drawingml/2006/main" name="Office 佈景主題">
  <a:themeElements>
    <a:clrScheme name="自訂 13">
      <a:dk1>
        <a:srgbClr val="171616"/>
      </a:dk1>
      <a:lt1>
        <a:srgbClr val="FFFFFF"/>
      </a:lt1>
      <a:dk2>
        <a:srgbClr val="44546A"/>
      </a:dk2>
      <a:lt2>
        <a:srgbClr val="E7E6E6"/>
      </a:lt2>
      <a:accent1>
        <a:srgbClr val="0563C1"/>
      </a:accent1>
      <a:accent2>
        <a:srgbClr val="034A90"/>
      </a:accent2>
      <a:accent3>
        <a:srgbClr val="48A1FA"/>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NABC2022第一組報告資料(1)</Template>
  <TotalTime>324</TotalTime>
  <Words>1174</Words>
  <Application>Microsoft Macintosh PowerPoint</Application>
  <PresentationFormat>寬螢幕</PresentationFormat>
  <Paragraphs>232</Paragraphs>
  <Slides>31</Slides>
  <Notes>4</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31</vt:i4>
      </vt:variant>
    </vt:vector>
  </HeadingPairs>
  <TitlesOfParts>
    <vt:vector size="36" baseType="lpstr">
      <vt:lpstr>Songti SC</vt:lpstr>
      <vt:lpstr>Arial</vt:lpstr>
      <vt:lpstr>Calibri</vt:lpstr>
      <vt:lpstr>Cambria</vt:lpstr>
      <vt:lpstr>Office 佈景主題</vt:lpstr>
      <vt:lpstr>PowerPoint 簡報</vt:lpstr>
      <vt:lpstr>Team Members</vt:lpstr>
      <vt:lpstr>Summary</vt:lpstr>
      <vt:lpstr>1.Problem Definition</vt:lpstr>
      <vt:lpstr>Problem Definition</vt:lpstr>
      <vt:lpstr>2.Observation</vt:lpstr>
      <vt:lpstr>Insight of  Lynk’s current strategy </vt:lpstr>
      <vt:lpstr>Analysis of Lynk</vt:lpstr>
      <vt:lpstr>Current plights</vt:lpstr>
      <vt:lpstr>3.Conclusion</vt:lpstr>
      <vt:lpstr>Conclusion</vt:lpstr>
      <vt:lpstr>4.Suggestions</vt:lpstr>
      <vt:lpstr>4.1 Short-term</vt:lpstr>
      <vt:lpstr>Commercialize the technology by collaborating with A*Star </vt:lpstr>
      <vt:lpstr>A below the line promoting  program</vt:lpstr>
      <vt:lpstr>How can we increase funding?</vt:lpstr>
      <vt:lpstr>4.2 Long-term</vt:lpstr>
      <vt:lpstr>Two ways to predict the future international market </vt:lpstr>
      <vt:lpstr>How does the marketing information system work ? </vt:lpstr>
      <vt:lpstr>PowerPoint 簡報</vt:lpstr>
      <vt:lpstr>PowerPoint 簡報</vt:lpstr>
      <vt:lpstr>PowerPoint 簡報</vt:lpstr>
      <vt:lpstr>PowerPoint 簡報</vt:lpstr>
      <vt:lpstr>PowerPoint 簡報</vt:lpstr>
      <vt:lpstr>5.Risk </vt:lpstr>
      <vt:lpstr>Main costs of the suggestions</vt:lpstr>
      <vt:lpstr>Short-term risk Mitigation</vt:lpstr>
      <vt:lpstr>Long-term Risk Mitigation</vt:lpstr>
      <vt:lpstr>6.Impact</vt:lpstr>
      <vt:lpstr>Overall impact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willis0923w@yahoo.com.tw</dc:creator>
  <cp:lastModifiedBy>盧 柏瑜</cp:lastModifiedBy>
  <cp:revision>15</cp:revision>
  <dcterms:created xsi:type="dcterms:W3CDTF">2022-11-30T19:55:52Z</dcterms:created>
  <dcterms:modified xsi:type="dcterms:W3CDTF">2023-02-13T14:09:44Z</dcterms:modified>
</cp:coreProperties>
</file>