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98" r:id="rId3"/>
    <p:sldId id="257" r:id="rId4"/>
    <p:sldId id="291" r:id="rId5"/>
    <p:sldId id="262" r:id="rId6"/>
    <p:sldId id="261" r:id="rId7"/>
    <p:sldId id="267" r:id="rId8"/>
    <p:sldId id="268" r:id="rId9"/>
    <p:sldId id="269" r:id="rId10"/>
    <p:sldId id="292" r:id="rId11"/>
    <p:sldId id="263" r:id="rId12"/>
    <p:sldId id="287" r:id="rId13"/>
    <p:sldId id="264" r:id="rId14"/>
    <p:sldId id="294" r:id="rId15"/>
    <p:sldId id="275" r:id="rId16"/>
    <p:sldId id="279" r:id="rId17"/>
    <p:sldId id="280" r:id="rId18"/>
    <p:sldId id="272" r:id="rId19"/>
    <p:sldId id="295" r:id="rId20"/>
    <p:sldId id="271" r:id="rId21"/>
    <p:sldId id="273" r:id="rId22"/>
    <p:sldId id="276" r:id="rId23"/>
    <p:sldId id="274" r:id="rId24"/>
    <p:sldId id="288" r:id="rId25"/>
    <p:sldId id="270" r:id="rId26"/>
    <p:sldId id="297" r:id="rId27"/>
    <p:sldId id="289" r:id="rId28"/>
    <p:sldId id="281" r:id="rId29"/>
    <p:sldId id="278" r:id="rId30"/>
    <p:sldId id="277" r:id="rId31"/>
    <p:sldId id="265" r:id="rId32"/>
    <p:sldId id="283" r:id="rId33"/>
    <p:sldId id="284" r:id="rId34"/>
    <p:sldId id="286"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91762"/>
    <a:srgbClr val="E90083"/>
    <a:srgbClr val="B0171F"/>
    <a:srgbClr val="FFD5ED"/>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27" autoAdjust="0"/>
    <p:restoredTop sz="94660"/>
  </p:normalViewPr>
  <p:slideViewPr>
    <p:cSldViewPr snapToGrid="0">
      <p:cViewPr varScale="1">
        <p:scale>
          <a:sx n="116" d="100"/>
          <a:sy n="116"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49B8B6-7296-4346-BB2B-78A2E6475545}" type="doc">
      <dgm:prSet loTypeId="urn:microsoft.com/office/officeart/2005/8/layout/chevron1" loCatId="process" qsTypeId="urn:microsoft.com/office/officeart/2005/8/quickstyle/simple1" qsCatId="simple" csTypeId="urn:microsoft.com/office/officeart/2005/8/colors/accent1_2" csCatId="accent1" phldr="1"/>
      <dgm:spPr/>
    </dgm:pt>
    <dgm:pt modelId="{132CB16A-C714-4B76-83EF-49DFDF853D09}" type="pres">
      <dgm:prSet presAssocID="{E349B8B6-7296-4346-BB2B-78A2E6475545}" presName="Name0" presStyleCnt="0">
        <dgm:presLayoutVars>
          <dgm:dir/>
          <dgm:animLvl val="lvl"/>
          <dgm:resizeHandles val="exact"/>
        </dgm:presLayoutVars>
      </dgm:prSet>
      <dgm:spPr/>
    </dgm:pt>
  </dgm:ptLst>
  <dgm:cxnLst>
    <dgm:cxn modelId="{2014C74E-106D-4013-B5B0-93FD14A49940}" type="presOf" srcId="{E349B8B6-7296-4346-BB2B-78A2E6475545}" destId="{132CB16A-C714-4B76-83EF-49DFDF853D09}"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FC20D8-5726-497C-A2A3-5E3FF4E794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7573768B-AEC7-4F8B-99C1-2751267AF45E}">
      <dgm:prSet/>
      <dgm:spPr>
        <a:solidFill>
          <a:srgbClr val="E91762"/>
        </a:solidFill>
      </dgm:spPr>
      <dgm:t>
        <a:bodyPr/>
        <a:lstStyle/>
        <a:p>
          <a:pPr algn="ctr"/>
          <a:r>
            <a:rPr lang="en-US" b="0" i="0" dirty="0">
              <a:latin typeface="Cambria" panose="02040503050406030204" pitchFamily="18" charset="0"/>
            </a:rPr>
            <a:t>Problem</a:t>
          </a:r>
          <a:endParaRPr lang="zh-TW" dirty="0">
            <a:latin typeface="Cambria" panose="02040503050406030204" pitchFamily="18" charset="0"/>
          </a:endParaRPr>
        </a:p>
      </dgm:t>
    </dgm:pt>
    <dgm:pt modelId="{C96131B9-7472-4366-AAB0-1CCFFA872304}" type="parTrans" cxnId="{EF05E986-5AE9-47D6-94DD-5F1969A918C6}">
      <dgm:prSet/>
      <dgm:spPr/>
      <dgm:t>
        <a:bodyPr/>
        <a:lstStyle/>
        <a:p>
          <a:endParaRPr lang="zh-TW" altLang="en-US"/>
        </a:p>
      </dgm:t>
    </dgm:pt>
    <dgm:pt modelId="{4A68F0CE-476C-462F-BB51-03B8A3ED9015}" type="sibTrans" cxnId="{EF05E986-5AE9-47D6-94DD-5F1969A918C6}">
      <dgm:prSet/>
      <dgm:spPr/>
      <dgm:t>
        <a:bodyPr/>
        <a:lstStyle/>
        <a:p>
          <a:endParaRPr lang="zh-TW" altLang="en-US"/>
        </a:p>
      </dgm:t>
    </dgm:pt>
    <dgm:pt modelId="{2D215B79-31CE-4040-A39E-52C6F234FE2E}">
      <dgm:prSet/>
      <dgm:spPr>
        <a:solidFill>
          <a:schemeClr val="bg2"/>
        </a:solidFill>
        <a:ln>
          <a:solidFill>
            <a:srgbClr val="FFFFFF"/>
          </a:solidFill>
        </a:ln>
      </dgm:spPr>
      <dgm:t>
        <a:bodyPr/>
        <a:lstStyle/>
        <a:p>
          <a:pPr algn="ctr"/>
          <a:r>
            <a:rPr lang="en-US" b="0" i="0" dirty="0">
              <a:solidFill>
                <a:srgbClr val="000000"/>
              </a:solidFill>
              <a:latin typeface="Cambria" panose="02040503050406030204" pitchFamily="18" charset="0"/>
            </a:rPr>
            <a:t>How to distribute the extra 300 patients to a doctor within their normal workload in a day while maintaining the accuracy of the diagnosis in 10 years according to SDG 3.1 ？</a:t>
          </a:r>
          <a:endParaRPr lang="zh-TW" dirty="0">
            <a:solidFill>
              <a:srgbClr val="000000"/>
            </a:solidFill>
            <a:latin typeface="Cambria" panose="02040503050406030204" pitchFamily="18" charset="0"/>
          </a:endParaRPr>
        </a:p>
      </dgm:t>
    </dgm:pt>
    <dgm:pt modelId="{16499E83-4DC3-419D-9E2A-D613B9068376}" type="parTrans" cxnId="{A9FA13CB-5D01-4A9A-B64B-EEDB96C54453}">
      <dgm:prSet/>
      <dgm:spPr/>
      <dgm:t>
        <a:bodyPr/>
        <a:lstStyle/>
        <a:p>
          <a:endParaRPr lang="zh-TW" altLang="en-US"/>
        </a:p>
      </dgm:t>
    </dgm:pt>
    <dgm:pt modelId="{78DA13EC-7F0D-490A-AAEB-54DC36D07265}" type="sibTrans" cxnId="{A9FA13CB-5D01-4A9A-B64B-EEDB96C54453}">
      <dgm:prSet/>
      <dgm:spPr/>
      <dgm:t>
        <a:bodyPr/>
        <a:lstStyle/>
        <a:p>
          <a:endParaRPr lang="zh-TW" altLang="en-US"/>
        </a:p>
      </dgm:t>
    </dgm:pt>
    <dgm:pt modelId="{9DC36A67-6B03-4B39-B627-D0BDB8A82B03}" type="pres">
      <dgm:prSet presAssocID="{A4FC20D8-5726-497C-A2A3-5E3FF4E7940F}" presName="linear" presStyleCnt="0">
        <dgm:presLayoutVars>
          <dgm:animLvl val="lvl"/>
          <dgm:resizeHandles val="exact"/>
        </dgm:presLayoutVars>
      </dgm:prSet>
      <dgm:spPr/>
    </dgm:pt>
    <dgm:pt modelId="{6BDFD46C-04B5-43F2-9429-E81FFF4D6749}" type="pres">
      <dgm:prSet presAssocID="{7573768B-AEC7-4F8B-99C1-2751267AF45E}" presName="parentText" presStyleLbl="node1" presStyleIdx="0" presStyleCnt="2">
        <dgm:presLayoutVars>
          <dgm:chMax val="0"/>
          <dgm:bulletEnabled val="1"/>
        </dgm:presLayoutVars>
      </dgm:prSet>
      <dgm:spPr/>
    </dgm:pt>
    <dgm:pt modelId="{3BF7220D-30AD-45FA-82E0-D77477AAF28A}" type="pres">
      <dgm:prSet presAssocID="{4A68F0CE-476C-462F-BB51-03B8A3ED9015}" presName="spacer" presStyleCnt="0"/>
      <dgm:spPr/>
    </dgm:pt>
    <dgm:pt modelId="{8F4D555E-015E-4B83-B179-23E1A1C11934}" type="pres">
      <dgm:prSet presAssocID="{2D215B79-31CE-4040-A39E-52C6F234FE2E}" presName="parentText" presStyleLbl="node1" presStyleIdx="1" presStyleCnt="2">
        <dgm:presLayoutVars>
          <dgm:chMax val="0"/>
          <dgm:bulletEnabled val="1"/>
        </dgm:presLayoutVars>
      </dgm:prSet>
      <dgm:spPr/>
    </dgm:pt>
  </dgm:ptLst>
  <dgm:cxnLst>
    <dgm:cxn modelId="{ADB2AA59-24B0-4EA5-B7E4-9D00439B7C32}" type="presOf" srcId="{A4FC20D8-5726-497C-A2A3-5E3FF4E7940F}" destId="{9DC36A67-6B03-4B39-B627-D0BDB8A82B03}" srcOrd="0" destOrd="0" presId="urn:microsoft.com/office/officeart/2005/8/layout/vList2"/>
    <dgm:cxn modelId="{3EF4395D-9A38-47A5-AD31-83159D0B9488}" type="presOf" srcId="{7573768B-AEC7-4F8B-99C1-2751267AF45E}" destId="{6BDFD46C-04B5-43F2-9429-E81FFF4D6749}" srcOrd="0" destOrd="0" presId="urn:microsoft.com/office/officeart/2005/8/layout/vList2"/>
    <dgm:cxn modelId="{EF05E986-5AE9-47D6-94DD-5F1969A918C6}" srcId="{A4FC20D8-5726-497C-A2A3-5E3FF4E7940F}" destId="{7573768B-AEC7-4F8B-99C1-2751267AF45E}" srcOrd="0" destOrd="0" parTransId="{C96131B9-7472-4366-AAB0-1CCFFA872304}" sibTransId="{4A68F0CE-476C-462F-BB51-03B8A3ED9015}"/>
    <dgm:cxn modelId="{34F64F98-8939-4AAF-A47E-5E0A26EDDE62}" type="presOf" srcId="{2D215B79-31CE-4040-A39E-52C6F234FE2E}" destId="{8F4D555E-015E-4B83-B179-23E1A1C11934}" srcOrd="0" destOrd="0" presId="urn:microsoft.com/office/officeart/2005/8/layout/vList2"/>
    <dgm:cxn modelId="{A9FA13CB-5D01-4A9A-B64B-EEDB96C54453}" srcId="{A4FC20D8-5726-497C-A2A3-5E3FF4E7940F}" destId="{2D215B79-31CE-4040-A39E-52C6F234FE2E}" srcOrd="1" destOrd="0" parTransId="{16499E83-4DC3-419D-9E2A-D613B9068376}" sibTransId="{78DA13EC-7F0D-490A-AAEB-54DC36D07265}"/>
    <dgm:cxn modelId="{3E38867A-F790-430D-A27D-B3357638F3A2}" type="presParOf" srcId="{9DC36A67-6B03-4B39-B627-D0BDB8A82B03}" destId="{6BDFD46C-04B5-43F2-9429-E81FFF4D6749}" srcOrd="0" destOrd="0" presId="urn:microsoft.com/office/officeart/2005/8/layout/vList2"/>
    <dgm:cxn modelId="{50F1624E-5DE0-4038-B0C9-D96DD0D94005}" type="presParOf" srcId="{9DC36A67-6B03-4B39-B627-D0BDB8A82B03}" destId="{3BF7220D-30AD-45FA-82E0-D77477AAF28A}" srcOrd="1" destOrd="0" presId="urn:microsoft.com/office/officeart/2005/8/layout/vList2"/>
    <dgm:cxn modelId="{7602D265-E228-4A38-BFBD-814FA437F65D}" type="presParOf" srcId="{9DC36A67-6B03-4B39-B627-D0BDB8A82B03}" destId="{8F4D555E-015E-4B83-B179-23E1A1C1193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D5BB68-911B-4533-842B-F23E4D9807DD}"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zh-TW" altLang="en-US"/>
        </a:p>
      </dgm:t>
    </dgm:pt>
    <dgm:pt modelId="{EA8C7FC8-7CB7-4804-8F39-CD06C7C81708}">
      <dgm:prSet/>
      <dgm:spPr>
        <a:solidFill>
          <a:srgbClr val="E90083"/>
        </a:solidFill>
      </dgm:spPr>
      <dgm:t>
        <a:bodyPr/>
        <a:lstStyle/>
        <a:p>
          <a:r>
            <a:rPr lang="en-US" dirty="0">
              <a:latin typeface="Cambria" panose="02040503050406030204" pitchFamily="18" charset="0"/>
              <a:ea typeface="Cambria" panose="02040503050406030204" pitchFamily="18" charset="0"/>
            </a:rPr>
            <a:t>ASHA’s physical visit and data record </a:t>
          </a:r>
          <a:endParaRPr lang="zh-TW" dirty="0">
            <a:latin typeface="Cambria" panose="02040503050406030204" pitchFamily="18" charset="0"/>
          </a:endParaRPr>
        </a:p>
      </dgm:t>
    </dgm:pt>
    <dgm:pt modelId="{4DE8060D-AEE9-4991-B68A-533EE587A006}" type="parTrans" cxnId="{84DF07FF-2262-473A-A20E-490CCBD66E24}">
      <dgm:prSet/>
      <dgm:spPr/>
      <dgm:t>
        <a:bodyPr/>
        <a:lstStyle/>
        <a:p>
          <a:endParaRPr lang="zh-TW" altLang="en-US"/>
        </a:p>
      </dgm:t>
    </dgm:pt>
    <dgm:pt modelId="{33C738A9-B1BD-4ACB-8C3F-47053031270D}" type="sibTrans" cxnId="{84DF07FF-2262-473A-A20E-490CCBD66E24}">
      <dgm:prSet/>
      <dgm:spPr/>
      <dgm:t>
        <a:bodyPr/>
        <a:lstStyle/>
        <a:p>
          <a:endParaRPr lang="zh-TW" altLang="en-US"/>
        </a:p>
      </dgm:t>
    </dgm:pt>
    <dgm:pt modelId="{09A89692-B523-4F4F-A960-5F3CA310CB7D}">
      <dgm:prSet/>
      <dgm:spPr>
        <a:solidFill>
          <a:srgbClr val="E91762"/>
        </a:solidFill>
      </dgm:spPr>
      <dgm:t>
        <a:bodyPr/>
        <a:lstStyle/>
        <a:p>
          <a:r>
            <a:rPr lang="en-US" altLang="zh-TW" b="0" i="0" u="none" strike="noStrike" dirty="0">
              <a:solidFill>
                <a:schemeClr val="bg1"/>
              </a:solidFill>
              <a:effectLst/>
              <a:latin typeface="Cambria" panose="02040503050406030204" pitchFamily="18" charset="0"/>
              <a:ea typeface="Cambria" panose="02040503050406030204" pitchFamily="18" charset="0"/>
            </a:rPr>
            <a:t>Doctor’s feedback and prescription</a:t>
          </a:r>
          <a:endParaRPr lang="zh-TW" dirty="0">
            <a:solidFill>
              <a:schemeClr val="bg1"/>
            </a:solidFill>
            <a:latin typeface="Cambria" panose="02040503050406030204" pitchFamily="18" charset="0"/>
          </a:endParaRPr>
        </a:p>
      </dgm:t>
    </dgm:pt>
    <dgm:pt modelId="{64724D6A-0036-4D01-8E8A-2827D12840ED}" type="parTrans" cxnId="{06635819-DE3C-483D-9AC6-E14E41815186}">
      <dgm:prSet/>
      <dgm:spPr/>
      <dgm:t>
        <a:bodyPr/>
        <a:lstStyle/>
        <a:p>
          <a:endParaRPr lang="zh-TW" altLang="en-US"/>
        </a:p>
      </dgm:t>
    </dgm:pt>
    <dgm:pt modelId="{263D0356-69E3-457D-8A9D-36CE1F9A776F}" type="sibTrans" cxnId="{06635819-DE3C-483D-9AC6-E14E41815186}">
      <dgm:prSet/>
      <dgm:spPr/>
      <dgm:t>
        <a:bodyPr/>
        <a:lstStyle/>
        <a:p>
          <a:endParaRPr lang="zh-TW" altLang="en-US"/>
        </a:p>
      </dgm:t>
    </dgm:pt>
    <dgm:pt modelId="{2BF74F63-20FA-44E4-AC2D-AFCE022FFE3B}">
      <dgm:prSet/>
      <dgm:spPr>
        <a:solidFill>
          <a:srgbClr val="C00000"/>
        </a:solidFill>
        <a:ln>
          <a:solidFill>
            <a:srgbClr val="E91762"/>
          </a:solidFill>
        </a:ln>
      </dgm:spPr>
      <dgm:t>
        <a:bodyPr/>
        <a:lstStyle/>
        <a:p>
          <a:r>
            <a:rPr lang="en-US" altLang="zh-TW" b="0" i="0" u="none" strike="noStrike" dirty="0">
              <a:solidFill>
                <a:schemeClr val="bg1"/>
              </a:solidFill>
              <a:effectLst/>
              <a:latin typeface="Cambria" panose="02040503050406030204" pitchFamily="18" charset="0"/>
              <a:ea typeface="Cambria" panose="02040503050406030204" pitchFamily="18" charset="0"/>
            </a:rPr>
            <a:t>ASHA’s nutrition distribution </a:t>
          </a:r>
          <a:endParaRPr lang="zh-TW" altLang="en-US" dirty="0">
            <a:solidFill>
              <a:schemeClr val="bg1"/>
            </a:solidFill>
            <a:latin typeface="Cambria" panose="02040503050406030204" pitchFamily="18" charset="0"/>
          </a:endParaRPr>
        </a:p>
      </dgm:t>
    </dgm:pt>
    <dgm:pt modelId="{C4601740-673F-4694-97E1-6CB818C6006E}" type="parTrans" cxnId="{6CCF007A-72E7-4670-9D6C-BDE87D767DD0}">
      <dgm:prSet/>
      <dgm:spPr/>
      <dgm:t>
        <a:bodyPr/>
        <a:lstStyle/>
        <a:p>
          <a:endParaRPr lang="zh-TW" altLang="en-US"/>
        </a:p>
      </dgm:t>
    </dgm:pt>
    <dgm:pt modelId="{637FDEC4-9D5C-4AAA-81FF-77CCFD21CB3C}" type="sibTrans" cxnId="{6CCF007A-72E7-4670-9D6C-BDE87D767DD0}">
      <dgm:prSet/>
      <dgm:spPr/>
      <dgm:t>
        <a:bodyPr/>
        <a:lstStyle/>
        <a:p>
          <a:endParaRPr lang="zh-TW" altLang="en-US"/>
        </a:p>
      </dgm:t>
    </dgm:pt>
    <dgm:pt modelId="{35901856-23A4-44C8-BA87-E04994016851}" type="pres">
      <dgm:prSet presAssocID="{28D5BB68-911B-4533-842B-F23E4D9807DD}" presName="Name0" presStyleCnt="0">
        <dgm:presLayoutVars>
          <dgm:dir/>
          <dgm:animLvl val="lvl"/>
          <dgm:resizeHandles val="exact"/>
        </dgm:presLayoutVars>
      </dgm:prSet>
      <dgm:spPr/>
    </dgm:pt>
    <dgm:pt modelId="{DFB41EE7-8FDD-4F7C-BBAD-D8CD0C1A6677}" type="pres">
      <dgm:prSet presAssocID="{EA8C7FC8-7CB7-4804-8F39-CD06C7C81708}" presName="parTxOnly" presStyleLbl="node1" presStyleIdx="0" presStyleCnt="3">
        <dgm:presLayoutVars>
          <dgm:chMax val="0"/>
          <dgm:chPref val="0"/>
          <dgm:bulletEnabled val="1"/>
        </dgm:presLayoutVars>
      </dgm:prSet>
      <dgm:spPr/>
    </dgm:pt>
    <dgm:pt modelId="{6FE27809-FAFD-4572-BE82-BEE85959C767}" type="pres">
      <dgm:prSet presAssocID="{33C738A9-B1BD-4ACB-8C3F-47053031270D}" presName="parTxOnlySpace" presStyleCnt="0"/>
      <dgm:spPr/>
    </dgm:pt>
    <dgm:pt modelId="{6655CF7D-7B2F-4BDF-95BA-C7BEF5505CFE}" type="pres">
      <dgm:prSet presAssocID="{09A89692-B523-4F4F-A960-5F3CA310CB7D}" presName="parTxOnly" presStyleLbl="node1" presStyleIdx="1" presStyleCnt="3">
        <dgm:presLayoutVars>
          <dgm:chMax val="0"/>
          <dgm:chPref val="0"/>
          <dgm:bulletEnabled val="1"/>
        </dgm:presLayoutVars>
      </dgm:prSet>
      <dgm:spPr/>
    </dgm:pt>
    <dgm:pt modelId="{6B255904-C1EC-4F2A-83B3-AFD178CEF163}" type="pres">
      <dgm:prSet presAssocID="{263D0356-69E3-457D-8A9D-36CE1F9A776F}" presName="parTxOnlySpace" presStyleCnt="0"/>
      <dgm:spPr/>
    </dgm:pt>
    <dgm:pt modelId="{C49D34C4-150B-40FD-9442-CFE0C432872D}" type="pres">
      <dgm:prSet presAssocID="{2BF74F63-20FA-44E4-AC2D-AFCE022FFE3B}" presName="parTxOnly" presStyleLbl="node1" presStyleIdx="2" presStyleCnt="3">
        <dgm:presLayoutVars>
          <dgm:chMax val="0"/>
          <dgm:chPref val="0"/>
          <dgm:bulletEnabled val="1"/>
        </dgm:presLayoutVars>
      </dgm:prSet>
      <dgm:spPr/>
    </dgm:pt>
  </dgm:ptLst>
  <dgm:cxnLst>
    <dgm:cxn modelId="{06635819-DE3C-483D-9AC6-E14E41815186}" srcId="{28D5BB68-911B-4533-842B-F23E4D9807DD}" destId="{09A89692-B523-4F4F-A960-5F3CA310CB7D}" srcOrd="1" destOrd="0" parTransId="{64724D6A-0036-4D01-8E8A-2827D12840ED}" sibTransId="{263D0356-69E3-457D-8A9D-36CE1F9A776F}"/>
    <dgm:cxn modelId="{0E677D64-C36F-466F-9C88-374911A2BAD0}" type="presOf" srcId="{28D5BB68-911B-4533-842B-F23E4D9807DD}" destId="{35901856-23A4-44C8-BA87-E04994016851}" srcOrd="0" destOrd="0" presId="urn:microsoft.com/office/officeart/2005/8/layout/chevron1"/>
    <dgm:cxn modelId="{6CCF007A-72E7-4670-9D6C-BDE87D767DD0}" srcId="{28D5BB68-911B-4533-842B-F23E4D9807DD}" destId="{2BF74F63-20FA-44E4-AC2D-AFCE022FFE3B}" srcOrd="2" destOrd="0" parTransId="{C4601740-673F-4694-97E1-6CB818C6006E}" sibTransId="{637FDEC4-9D5C-4AAA-81FF-77CCFD21CB3C}"/>
    <dgm:cxn modelId="{EB2E54C3-7850-41CD-9219-658E1031A144}" type="presOf" srcId="{09A89692-B523-4F4F-A960-5F3CA310CB7D}" destId="{6655CF7D-7B2F-4BDF-95BA-C7BEF5505CFE}" srcOrd="0" destOrd="0" presId="urn:microsoft.com/office/officeart/2005/8/layout/chevron1"/>
    <dgm:cxn modelId="{F98026EF-4BA1-4EC0-8D65-05516C7A92F9}" type="presOf" srcId="{EA8C7FC8-7CB7-4804-8F39-CD06C7C81708}" destId="{DFB41EE7-8FDD-4F7C-BBAD-D8CD0C1A6677}" srcOrd="0" destOrd="0" presId="urn:microsoft.com/office/officeart/2005/8/layout/chevron1"/>
    <dgm:cxn modelId="{36C472FE-6990-4CD5-B599-F118CF5FBF2C}" type="presOf" srcId="{2BF74F63-20FA-44E4-AC2D-AFCE022FFE3B}" destId="{C49D34C4-150B-40FD-9442-CFE0C432872D}" srcOrd="0" destOrd="0" presId="urn:microsoft.com/office/officeart/2005/8/layout/chevron1"/>
    <dgm:cxn modelId="{84DF07FF-2262-473A-A20E-490CCBD66E24}" srcId="{28D5BB68-911B-4533-842B-F23E4D9807DD}" destId="{EA8C7FC8-7CB7-4804-8F39-CD06C7C81708}" srcOrd="0" destOrd="0" parTransId="{4DE8060D-AEE9-4991-B68A-533EE587A006}" sibTransId="{33C738A9-B1BD-4ACB-8C3F-47053031270D}"/>
    <dgm:cxn modelId="{798175AE-4C57-42BD-ADF6-BE670877A727}" type="presParOf" srcId="{35901856-23A4-44C8-BA87-E04994016851}" destId="{DFB41EE7-8FDD-4F7C-BBAD-D8CD0C1A6677}" srcOrd="0" destOrd="0" presId="urn:microsoft.com/office/officeart/2005/8/layout/chevron1"/>
    <dgm:cxn modelId="{0B37D678-A5CD-4B9B-8A0D-2394799E81B2}" type="presParOf" srcId="{35901856-23A4-44C8-BA87-E04994016851}" destId="{6FE27809-FAFD-4572-BE82-BEE85959C767}" srcOrd="1" destOrd="0" presId="urn:microsoft.com/office/officeart/2005/8/layout/chevron1"/>
    <dgm:cxn modelId="{FFD14C10-CCEF-4F29-84A9-36F7870E77E2}" type="presParOf" srcId="{35901856-23A4-44C8-BA87-E04994016851}" destId="{6655CF7D-7B2F-4BDF-95BA-C7BEF5505CFE}" srcOrd="2" destOrd="0" presId="urn:microsoft.com/office/officeart/2005/8/layout/chevron1"/>
    <dgm:cxn modelId="{16920241-1816-4F96-B611-69E6B6A93665}" type="presParOf" srcId="{35901856-23A4-44C8-BA87-E04994016851}" destId="{6B255904-C1EC-4F2A-83B3-AFD178CEF163}" srcOrd="3" destOrd="0" presId="urn:microsoft.com/office/officeart/2005/8/layout/chevron1"/>
    <dgm:cxn modelId="{10D5D333-A972-42E1-BE53-35E1E688FA24}" type="presParOf" srcId="{35901856-23A4-44C8-BA87-E04994016851}" destId="{C49D34C4-150B-40FD-9442-CFE0C432872D}"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9DE3F1-0769-4566-9797-8BAC804078E1}"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TW" altLang="en-US"/>
        </a:p>
      </dgm:t>
    </dgm:pt>
    <dgm:pt modelId="{2737EE71-D789-4735-9E08-EB3EC75D9BBB}">
      <dgm:prSet custT="1"/>
      <dgm:spPr>
        <a:solidFill>
          <a:srgbClr val="E91762"/>
        </a:solidFill>
      </dgm:spPr>
      <dgm:t>
        <a:bodyPr/>
        <a:lstStyle/>
        <a:p>
          <a:r>
            <a:rPr lang="en-US" altLang="zh-TW" sz="1800" kern="1200" dirty="0">
              <a:solidFill>
                <a:prstClr val="white"/>
              </a:solidFill>
              <a:latin typeface="Cambria" panose="02040503050406030204" pitchFamily="18" charset="0"/>
              <a:ea typeface="Cambria" panose="02040503050406030204" pitchFamily="18" charset="0"/>
              <a:cs typeface="+mn-cs"/>
            </a:rPr>
            <a:t>Few</a:t>
          </a:r>
          <a:r>
            <a:rPr lang="zh-TW" altLang="en-US" sz="1800" kern="1200" dirty="0">
              <a:solidFill>
                <a:prstClr val="white"/>
              </a:solidFill>
              <a:latin typeface="Cambria" panose="02040503050406030204" pitchFamily="18" charset="0"/>
              <a:ea typeface="Cambria" panose="02040503050406030204" pitchFamily="18" charset="0"/>
              <a:cs typeface="+mn-cs"/>
            </a:rPr>
            <a:t> </a:t>
          </a:r>
          <a:r>
            <a:rPr lang="en-US" altLang="zh-TW" sz="1800" kern="1200" dirty="0">
              <a:solidFill>
                <a:prstClr val="white"/>
              </a:solidFill>
              <a:latin typeface="Cambria" panose="02040503050406030204" pitchFamily="18" charset="0"/>
              <a:ea typeface="Cambria" panose="02040503050406030204" pitchFamily="18" charset="0"/>
              <a:cs typeface="+mn-cs"/>
            </a:rPr>
            <a:t>competitors</a:t>
          </a:r>
          <a:endParaRPr lang="zh-TW" sz="1800" kern="1200" dirty="0">
            <a:solidFill>
              <a:prstClr val="white"/>
            </a:solidFill>
            <a:latin typeface="Cambria" panose="02040503050406030204" pitchFamily="18" charset="0"/>
            <a:ea typeface="Cambria" panose="02040503050406030204" pitchFamily="18" charset="0"/>
            <a:cs typeface="+mn-cs"/>
          </a:endParaRPr>
        </a:p>
      </dgm:t>
    </dgm:pt>
    <dgm:pt modelId="{9D3D109E-9C7E-4CCD-98C8-DB4A0E0387FF}" type="parTrans" cxnId="{F56B6A33-F9A5-4EB1-8125-5876BF52820D}">
      <dgm:prSet/>
      <dgm:spPr/>
      <dgm:t>
        <a:bodyPr/>
        <a:lstStyle/>
        <a:p>
          <a:endParaRPr lang="zh-TW" altLang="en-US"/>
        </a:p>
      </dgm:t>
    </dgm:pt>
    <dgm:pt modelId="{CCD0BA89-6191-4C5B-A320-CAD186F99AA5}" type="sibTrans" cxnId="{F56B6A33-F9A5-4EB1-8125-5876BF52820D}">
      <dgm:prSet/>
      <dgm:spPr/>
      <dgm:t>
        <a:bodyPr/>
        <a:lstStyle/>
        <a:p>
          <a:endParaRPr lang="zh-TW" altLang="en-US"/>
        </a:p>
      </dgm:t>
    </dgm:pt>
    <dgm:pt modelId="{3A7D299E-D8D9-4005-A247-4ED3C685215F}">
      <dgm:prSet custT="1"/>
      <dgm:spPr>
        <a:solidFill>
          <a:srgbClr val="E91762"/>
        </a:solidFill>
      </dgm:spPr>
      <dgm:t>
        <a:bodyPr/>
        <a:lstStyle/>
        <a:p>
          <a:pPr marL="0" lvl="0" indent="0" algn="ctr" defTabSz="800100">
            <a:lnSpc>
              <a:spcPct val="90000"/>
            </a:lnSpc>
            <a:spcBef>
              <a:spcPct val="0"/>
            </a:spcBef>
            <a:spcAft>
              <a:spcPct val="35000"/>
            </a:spcAft>
            <a:buNone/>
          </a:pPr>
          <a:r>
            <a:rPr lang="en-US" sz="1800" kern="1200" dirty="0">
              <a:solidFill>
                <a:prstClr val="white"/>
              </a:solidFill>
              <a:latin typeface="Cambria" panose="02040503050406030204" pitchFamily="18" charset="0"/>
              <a:ea typeface="Cambria" panose="02040503050406030204" pitchFamily="18" charset="0"/>
              <a:cs typeface="+mn-cs"/>
            </a:rPr>
            <a:t>Low threat of substitute products</a:t>
          </a:r>
          <a:endParaRPr lang="zh-TW" sz="1800" kern="1200" dirty="0">
            <a:solidFill>
              <a:prstClr val="white"/>
            </a:solidFill>
            <a:latin typeface="Cambria" panose="02040503050406030204" pitchFamily="18" charset="0"/>
            <a:ea typeface="Cambria" panose="02040503050406030204" pitchFamily="18" charset="0"/>
            <a:cs typeface="+mn-cs"/>
          </a:endParaRPr>
        </a:p>
      </dgm:t>
    </dgm:pt>
    <dgm:pt modelId="{2DC42FE4-ABE5-4083-BA2F-A8941DB15680}" type="parTrans" cxnId="{01682D97-662D-46DD-9CCE-517F07D7E165}">
      <dgm:prSet/>
      <dgm:spPr/>
      <dgm:t>
        <a:bodyPr/>
        <a:lstStyle/>
        <a:p>
          <a:endParaRPr lang="zh-TW" altLang="en-US"/>
        </a:p>
      </dgm:t>
    </dgm:pt>
    <dgm:pt modelId="{F9C737CD-4928-471B-ADF5-BF4B1706A2F2}" type="sibTrans" cxnId="{01682D97-662D-46DD-9CCE-517F07D7E165}">
      <dgm:prSet/>
      <dgm:spPr/>
      <dgm:t>
        <a:bodyPr/>
        <a:lstStyle/>
        <a:p>
          <a:endParaRPr lang="zh-TW" altLang="en-US"/>
        </a:p>
      </dgm:t>
    </dgm:pt>
    <dgm:pt modelId="{5E9E554C-A32A-4F4F-81BD-893F7882E430}">
      <dgm:prSet custT="1"/>
      <dgm:spPr>
        <a:solidFill>
          <a:srgbClr val="E91762"/>
        </a:solidFill>
      </dgm:spPr>
      <dgm:t>
        <a:bodyPr/>
        <a:lstStyle/>
        <a:p>
          <a:pPr marL="0" lvl="0" indent="0" algn="ctr" defTabSz="1022350">
            <a:lnSpc>
              <a:spcPct val="90000"/>
            </a:lnSpc>
            <a:spcBef>
              <a:spcPct val="0"/>
            </a:spcBef>
            <a:spcAft>
              <a:spcPct val="35000"/>
            </a:spcAft>
            <a:buNone/>
          </a:pPr>
          <a:r>
            <a:rPr lang="en-US" sz="1800" kern="1200" dirty="0">
              <a:solidFill>
                <a:prstClr val="white"/>
              </a:solidFill>
              <a:latin typeface="Cambria" panose="02040503050406030204" pitchFamily="18" charset="0"/>
              <a:ea typeface="Cambria" panose="02040503050406030204" pitchFamily="18" charset="0"/>
              <a:cs typeface="+mn-cs"/>
            </a:rPr>
            <a:t>Few entrants</a:t>
          </a:r>
          <a:endParaRPr lang="zh-TW" sz="1800" kern="1200" dirty="0">
            <a:solidFill>
              <a:prstClr val="white"/>
            </a:solidFill>
            <a:latin typeface="Cambria" panose="02040503050406030204" pitchFamily="18" charset="0"/>
            <a:ea typeface="Cambria" panose="02040503050406030204" pitchFamily="18" charset="0"/>
            <a:cs typeface="+mn-cs"/>
          </a:endParaRPr>
        </a:p>
      </dgm:t>
    </dgm:pt>
    <dgm:pt modelId="{AA493BE2-7964-42DC-B94C-632B320ADD63}" type="sibTrans" cxnId="{7535705E-82E3-4934-9F31-1481709682CB}">
      <dgm:prSet/>
      <dgm:spPr/>
      <dgm:t>
        <a:bodyPr/>
        <a:lstStyle/>
        <a:p>
          <a:endParaRPr lang="zh-TW" altLang="en-US"/>
        </a:p>
      </dgm:t>
    </dgm:pt>
    <dgm:pt modelId="{3815CFE4-F920-4502-A915-0DFD499FF051}" type="parTrans" cxnId="{7535705E-82E3-4934-9F31-1481709682CB}">
      <dgm:prSet/>
      <dgm:spPr/>
      <dgm:t>
        <a:bodyPr/>
        <a:lstStyle/>
        <a:p>
          <a:endParaRPr lang="zh-TW" altLang="en-US"/>
        </a:p>
      </dgm:t>
    </dgm:pt>
    <dgm:pt modelId="{29019E8E-BE68-48D2-B126-5977848A41CE}">
      <dgm:prSet custT="1"/>
      <dgm:spPr>
        <a:solidFill>
          <a:srgbClr val="E91762"/>
        </a:solidFill>
      </dgm:spPr>
      <dgm:t>
        <a:bodyPr/>
        <a:lstStyle/>
        <a:p>
          <a:pPr marL="0" lvl="0" indent="0" algn="ctr" defTabSz="800100">
            <a:lnSpc>
              <a:spcPct val="90000"/>
            </a:lnSpc>
            <a:spcBef>
              <a:spcPct val="0"/>
            </a:spcBef>
            <a:spcAft>
              <a:spcPct val="35000"/>
            </a:spcAft>
            <a:buNone/>
          </a:pPr>
          <a:r>
            <a:rPr lang="en-US" sz="1800" kern="1200" dirty="0">
              <a:solidFill>
                <a:prstClr val="white"/>
              </a:solidFill>
              <a:latin typeface="Cambria" panose="02040503050406030204" pitchFamily="18" charset="0"/>
              <a:ea typeface="Cambria" panose="02040503050406030204" pitchFamily="18" charset="0"/>
              <a:cs typeface="+mn-cs"/>
            </a:rPr>
            <a:t>High power of suppliers</a:t>
          </a:r>
          <a:endParaRPr lang="zh-TW" sz="1800" kern="1200" dirty="0">
            <a:solidFill>
              <a:prstClr val="white"/>
            </a:solidFill>
            <a:latin typeface="Cambria" panose="02040503050406030204" pitchFamily="18" charset="0"/>
            <a:ea typeface="Cambria" panose="02040503050406030204" pitchFamily="18" charset="0"/>
            <a:cs typeface="+mn-cs"/>
          </a:endParaRPr>
        </a:p>
      </dgm:t>
    </dgm:pt>
    <dgm:pt modelId="{76870F4E-30E3-4A10-AD93-C5E75882FBB0}" type="sibTrans" cxnId="{86A70388-54F5-4A15-A897-A5443C1C1C70}">
      <dgm:prSet/>
      <dgm:spPr/>
      <dgm:t>
        <a:bodyPr/>
        <a:lstStyle/>
        <a:p>
          <a:endParaRPr lang="zh-TW" altLang="en-US"/>
        </a:p>
      </dgm:t>
    </dgm:pt>
    <dgm:pt modelId="{608130A2-3DF9-43F3-9CAB-C047A2EB4CCB}" type="parTrans" cxnId="{86A70388-54F5-4A15-A897-A5443C1C1C70}">
      <dgm:prSet/>
      <dgm:spPr/>
      <dgm:t>
        <a:bodyPr/>
        <a:lstStyle/>
        <a:p>
          <a:endParaRPr lang="zh-TW" altLang="en-US"/>
        </a:p>
      </dgm:t>
    </dgm:pt>
    <dgm:pt modelId="{6A0D42A8-FFC8-4F5C-8655-18AB9F97D3C5}">
      <dgm:prSet custT="1"/>
      <dgm:spPr>
        <a:solidFill>
          <a:srgbClr val="E91762"/>
        </a:solidFill>
      </dgm:spPr>
      <dgm:t>
        <a:bodyPr/>
        <a:lstStyle/>
        <a:p>
          <a:r>
            <a:rPr lang="en-US" sz="1800" kern="1200" dirty="0">
              <a:solidFill>
                <a:prstClr val="white"/>
              </a:solidFill>
              <a:latin typeface="Cambria" panose="02040503050406030204" pitchFamily="18" charset="0"/>
              <a:ea typeface="Cambria" panose="02040503050406030204" pitchFamily="18" charset="0"/>
              <a:cs typeface="+mn-cs"/>
            </a:rPr>
            <a:t>Low power of customers</a:t>
          </a:r>
          <a:endParaRPr lang="zh-TW" sz="1800" kern="1200" dirty="0">
            <a:solidFill>
              <a:prstClr val="white"/>
            </a:solidFill>
            <a:latin typeface="Cambria" panose="02040503050406030204" pitchFamily="18" charset="0"/>
            <a:ea typeface="Cambria" panose="02040503050406030204" pitchFamily="18" charset="0"/>
            <a:cs typeface="+mn-cs"/>
          </a:endParaRPr>
        </a:p>
      </dgm:t>
    </dgm:pt>
    <dgm:pt modelId="{CB9111C3-4C3D-4A04-9FBE-2A4346DFBC8B}" type="sibTrans" cxnId="{2C29B7FB-C23F-418B-BC1E-45E076C4556A}">
      <dgm:prSet/>
      <dgm:spPr/>
      <dgm:t>
        <a:bodyPr/>
        <a:lstStyle/>
        <a:p>
          <a:endParaRPr lang="zh-TW" altLang="en-US"/>
        </a:p>
      </dgm:t>
    </dgm:pt>
    <dgm:pt modelId="{5E3DBBAB-EAA4-4984-8DC4-EFF07F6FC417}" type="parTrans" cxnId="{2C29B7FB-C23F-418B-BC1E-45E076C4556A}">
      <dgm:prSet/>
      <dgm:spPr/>
      <dgm:t>
        <a:bodyPr/>
        <a:lstStyle/>
        <a:p>
          <a:endParaRPr lang="zh-TW" altLang="en-US"/>
        </a:p>
      </dgm:t>
    </dgm:pt>
    <dgm:pt modelId="{3FFEB5A9-E020-434B-835E-482240CDB81D}" type="pres">
      <dgm:prSet presAssocID="{0F9DE3F1-0769-4566-9797-8BAC804078E1}" presName="cycle" presStyleCnt="0">
        <dgm:presLayoutVars>
          <dgm:chMax val="1"/>
          <dgm:dir/>
          <dgm:animLvl val="ctr"/>
          <dgm:resizeHandles val="exact"/>
        </dgm:presLayoutVars>
      </dgm:prSet>
      <dgm:spPr/>
    </dgm:pt>
    <dgm:pt modelId="{CDC584AB-9F4B-4FAD-AC66-2E2D19308F10}" type="pres">
      <dgm:prSet presAssocID="{2737EE71-D789-4735-9E08-EB3EC75D9BBB}" presName="centerShape" presStyleLbl="node0" presStyleIdx="0" presStyleCnt="1" custScaleX="136196"/>
      <dgm:spPr/>
    </dgm:pt>
    <dgm:pt modelId="{9577CD5F-6277-4DD1-8B7C-8AC18DD0E6D7}" type="pres">
      <dgm:prSet presAssocID="{3815CFE4-F920-4502-A915-0DFD499FF051}" presName="Name9" presStyleLbl="parChTrans1D2" presStyleIdx="0" presStyleCnt="4"/>
      <dgm:spPr/>
    </dgm:pt>
    <dgm:pt modelId="{379E5C0B-797D-47AD-89C9-8DB3C2E312CF}" type="pres">
      <dgm:prSet presAssocID="{3815CFE4-F920-4502-A915-0DFD499FF051}" presName="connTx" presStyleLbl="parChTrans1D2" presStyleIdx="0" presStyleCnt="4"/>
      <dgm:spPr/>
    </dgm:pt>
    <dgm:pt modelId="{9749FA14-D21C-43E1-B677-8D801AB2C78C}" type="pres">
      <dgm:prSet presAssocID="{5E9E554C-A32A-4F4F-81BD-893F7882E430}" presName="node" presStyleLbl="node1" presStyleIdx="0" presStyleCnt="4">
        <dgm:presLayoutVars>
          <dgm:bulletEnabled val="1"/>
        </dgm:presLayoutVars>
      </dgm:prSet>
      <dgm:spPr/>
    </dgm:pt>
    <dgm:pt modelId="{52775B17-E325-47CF-9618-E47898DC418E}" type="pres">
      <dgm:prSet presAssocID="{2DC42FE4-ABE5-4083-BA2F-A8941DB15680}" presName="Name9" presStyleLbl="parChTrans1D2" presStyleIdx="1" presStyleCnt="4"/>
      <dgm:spPr/>
    </dgm:pt>
    <dgm:pt modelId="{73CC1761-3F29-4CD7-9DC4-78B296FB8D63}" type="pres">
      <dgm:prSet presAssocID="{2DC42FE4-ABE5-4083-BA2F-A8941DB15680}" presName="connTx" presStyleLbl="parChTrans1D2" presStyleIdx="1" presStyleCnt="4"/>
      <dgm:spPr/>
    </dgm:pt>
    <dgm:pt modelId="{22191774-8EE3-4748-8EED-A461858E71AF}" type="pres">
      <dgm:prSet presAssocID="{3A7D299E-D8D9-4005-A247-4ED3C685215F}" presName="node" presStyleLbl="node1" presStyleIdx="1" presStyleCnt="4" custScaleX="130001" custRadScaleRad="105750">
        <dgm:presLayoutVars>
          <dgm:bulletEnabled val="1"/>
        </dgm:presLayoutVars>
      </dgm:prSet>
      <dgm:spPr/>
    </dgm:pt>
    <dgm:pt modelId="{C9086FAB-E030-49A8-8931-B4B770764103}" type="pres">
      <dgm:prSet presAssocID="{608130A2-3DF9-43F3-9CAB-C047A2EB4CCB}" presName="Name9" presStyleLbl="parChTrans1D2" presStyleIdx="2" presStyleCnt="4"/>
      <dgm:spPr/>
    </dgm:pt>
    <dgm:pt modelId="{8EE86096-DAF0-4E44-846E-02ECCC13B0DC}" type="pres">
      <dgm:prSet presAssocID="{608130A2-3DF9-43F3-9CAB-C047A2EB4CCB}" presName="connTx" presStyleLbl="parChTrans1D2" presStyleIdx="2" presStyleCnt="4"/>
      <dgm:spPr/>
    </dgm:pt>
    <dgm:pt modelId="{D1DB1EA5-D4EF-4629-94F8-DB5D69F00B3E}" type="pres">
      <dgm:prSet presAssocID="{29019E8E-BE68-48D2-B126-5977848A41CE}" presName="node" presStyleLbl="node1" presStyleIdx="2" presStyleCnt="4" custScaleX="135922">
        <dgm:presLayoutVars>
          <dgm:bulletEnabled val="1"/>
        </dgm:presLayoutVars>
      </dgm:prSet>
      <dgm:spPr/>
    </dgm:pt>
    <dgm:pt modelId="{C5862E3F-0C58-48E5-AB6F-A5F16516BDA8}" type="pres">
      <dgm:prSet presAssocID="{5E3DBBAB-EAA4-4984-8DC4-EFF07F6FC417}" presName="Name9" presStyleLbl="parChTrans1D2" presStyleIdx="3" presStyleCnt="4"/>
      <dgm:spPr/>
    </dgm:pt>
    <dgm:pt modelId="{A3627601-104C-436D-A846-5A704E3133B9}" type="pres">
      <dgm:prSet presAssocID="{5E3DBBAB-EAA4-4984-8DC4-EFF07F6FC417}" presName="connTx" presStyleLbl="parChTrans1D2" presStyleIdx="3" presStyleCnt="4"/>
      <dgm:spPr/>
    </dgm:pt>
    <dgm:pt modelId="{8EF2861C-44AF-443C-BE91-449016AF544A}" type="pres">
      <dgm:prSet presAssocID="{6A0D42A8-FFC8-4F5C-8655-18AB9F97D3C5}" presName="node" presStyleLbl="node1" presStyleIdx="3" presStyleCnt="4" custScaleX="141164" custRadScaleRad="121763" custRadScaleInc="0">
        <dgm:presLayoutVars>
          <dgm:bulletEnabled val="1"/>
        </dgm:presLayoutVars>
      </dgm:prSet>
      <dgm:spPr/>
    </dgm:pt>
  </dgm:ptLst>
  <dgm:cxnLst>
    <dgm:cxn modelId="{8F31FE00-934D-4733-8A75-D94FD344D4AF}" type="presOf" srcId="{608130A2-3DF9-43F3-9CAB-C047A2EB4CCB}" destId="{C9086FAB-E030-49A8-8931-B4B770764103}" srcOrd="0" destOrd="0" presId="urn:microsoft.com/office/officeart/2005/8/layout/radial1"/>
    <dgm:cxn modelId="{D3B20B05-5F2E-43CF-B8F8-F1FDB79BDA91}" type="presOf" srcId="{3A7D299E-D8D9-4005-A247-4ED3C685215F}" destId="{22191774-8EE3-4748-8EED-A461858E71AF}" srcOrd="0" destOrd="0" presId="urn:microsoft.com/office/officeart/2005/8/layout/radial1"/>
    <dgm:cxn modelId="{49087622-2CB4-4D96-A2EA-9A50563FC784}" type="presOf" srcId="{608130A2-3DF9-43F3-9CAB-C047A2EB4CCB}" destId="{8EE86096-DAF0-4E44-846E-02ECCC13B0DC}" srcOrd="1" destOrd="0" presId="urn:microsoft.com/office/officeart/2005/8/layout/radial1"/>
    <dgm:cxn modelId="{3AD62525-97DF-4AF5-A3D4-D7F9C3F6B13C}" type="presOf" srcId="{2737EE71-D789-4735-9E08-EB3EC75D9BBB}" destId="{CDC584AB-9F4B-4FAD-AC66-2E2D19308F10}" srcOrd="0" destOrd="0" presId="urn:microsoft.com/office/officeart/2005/8/layout/radial1"/>
    <dgm:cxn modelId="{F56B6A33-F9A5-4EB1-8125-5876BF52820D}" srcId="{0F9DE3F1-0769-4566-9797-8BAC804078E1}" destId="{2737EE71-D789-4735-9E08-EB3EC75D9BBB}" srcOrd="0" destOrd="0" parTransId="{9D3D109E-9C7E-4CCD-98C8-DB4A0E0387FF}" sibTransId="{CCD0BA89-6191-4C5B-A320-CAD186F99AA5}"/>
    <dgm:cxn modelId="{C2905E3A-0397-43B8-9A61-8E841317D034}" type="presOf" srcId="{2DC42FE4-ABE5-4083-BA2F-A8941DB15680}" destId="{73CC1761-3F29-4CD7-9DC4-78B296FB8D63}" srcOrd="1" destOrd="0" presId="urn:microsoft.com/office/officeart/2005/8/layout/radial1"/>
    <dgm:cxn modelId="{8B5FA63C-E86A-43BB-B8BA-7DC8E5608ED8}" type="presOf" srcId="{2DC42FE4-ABE5-4083-BA2F-A8941DB15680}" destId="{52775B17-E325-47CF-9618-E47898DC418E}" srcOrd="0" destOrd="0" presId="urn:microsoft.com/office/officeart/2005/8/layout/radial1"/>
    <dgm:cxn modelId="{2A6DC350-24B2-4158-9642-3136B0497C7E}" type="presOf" srcId="{5E9E554C-A32A-4F4F-81BD-893F7882E430}" destId="{9749FA14-D21C-43E1-B677-8D801AB2C78C}" srcOrd="0" destOrd="0" presId="urn:microsoft.com/office/officeart/2005/8/layout/radial1"/>
    <dgm:cxn modelId="{AB05C25C-8A52-4201-B639-0FE30ECEA3E6}" type="presOf" srcId="{6A0D42A8-FFC8-4F5C-8655-18AB9F97D3C5}" destId="{8EF2861C-44AF-443C-BE91-449016AF544A}" srcOrd="0" destOrd="0" presId="urn:microsoft.com/office/officeart/2005/8/layout/radial1"/>
    <dgm:cxn modelId="{7535705E-82E3-4934-9F31-1481709682CB}" srcId="{2737EE71-D789-4735-9E08-EB3EC75D9BBB}" destId="{5E9E554C-A32A-4F4F-81BD-893F7882E430}" srcOrd="0" destOrd="0" parTransId="{3815CFE4-F920-4502-A915-0DFD499FF051}" sibTransId="{AA493BE2-7964-42DC-B94C-632B320ADD63}"/>
    <dgm:cxn modelId="{1240EB71-9ACC-44E7-AACD-4F46B3832C86}" type="presOf" srcId="{5E3DBBAB-EAA4-4984-8DC4-EFF07F6FC417}" destId="{A3627601-104C-436D-A846-5A704E3133B9}" srcOrd="1" destOrd="0" presId="urn:microsoft.com/office/officeart/2005/8/layout/radial1"/>
    <dgm:cxn modelId="{85F9EB72-DA32-4FDF-8382-9E60DAEBCDCE}" type="presOf" srcId="{3815CFE4-F920-4502-A915-0DFD499FF051}" destId="{379E5C0B-797D-47AD-89C9-8DB3C2E312CF}" srcOrd="1" destOrd="0" presId="urn:microsoft.com/office/officeart/2005/8/layout/radial1"/>
    <dgm:cxn modelId="{D93B0887-94B0-42C4-AE14-D09E96AEC592}" type="presOf" srcId="{3815CFE4-F920-4502-A915-0DFD499FF051}" destId="{9577CD5F-6277-4DD1-8B7C-8AC18DD0E6D7}" srcOrd="0" destOrd="0" presId="urn:microsoft.com/office/officeart/2005/8/layout/radial1"/>
    <dgm:cxn modelId="{86A70388-54F5-4A15-A897-A5443C1C1C70}" srcId="{2737EE71-D789-4735-9E08-EB3EC75D9BBB}" destId="{29019E8E-BE68-48D2-B126-5977848A41CE}" srcOrd="2" destOrd="0" parTransId="{608130A2-3DF9-43F3-9CAB-C047A2EB4CCB}" sibTransId="{76870F4E-30E3-4A10-AD93-C5E75882FBB0}"/>
    <dgm:cxn modelId="{01682D97-662D-46DD-9CCE-517F07D7E165}" srcId="{2737EE71-D789-4735-9E08-EB3EC75D9BBB}" destId="{3A7D299E-D8D9-4005-A247-4ED3C685215F}" srcOrd="1" destOrd="0" parTransId="{2DC42FE4-ABE5-4083-BA2F-A8941DB15680}" sibTransId="{F9C737CD-4928-471B-ADF5-BF4B1706A2F2}"/>
    <dgm:cxn modelId="{15EF82B3-0B3B-4BAB-A0D4-EF984A797016}" type="presOf" srcId="{0F9DE3F1-0769-4566-9797-8BAC804078E1}" destId="{3FFEB5A9-E020-434B-835E-482240CDB81D}" srcOrd="0" destOrd="0" presId="urn:microsoft.com/office/officeart/2005/8/layout/radial1"/>
    <dgm:cxn modelId="{01CF4EF3-08FD-430F-B485-EBB35ADD3BF3}" type="presOf" srcId="{5E3DBBAB-EAA4-4984-8DC4-EFF07F6FC417}" destId="{C5862E3F-0C58-48E5-AB6F-A5F16516BDA8}" srcOrd="0" destOrd="0" presId="urn:microsoft.com/office/officeart/2005/8/layout/radial1"/>
    <dgm:cxn modelId="{2C29B7FB-C23F-418B-BC1E-45E076C4556A}" srcId="{2737EE71-D789-4735-9E08-EB3EC75D9BBB}" destId="{6A0D42A8-FFC8-4F5C-8655-18AB9F97D3C5}" srcOrd="3" destOrd="0" parTransId="{5E3DBBAB-EAA4-4984-8DC4-EFF07F6FC417}" sibTransId="{CB9111C3-4C3D-4A04-9FBE-2A4346DFBC8B}"/>
    <dgm:cxn modelId="{1F9727FD-2E10-46F2-852A-A581FADADB32}" type="presOf" srcId="{29019E8E-BE68-48D2-B126-5977848A41CE}" destId="{D1DB1EA5-D4EF-4629-94F8-DB5D69F00B3E}" srcOrd="0" destOrd="0" presId="urn:microsoft.com/office/officeart/2005/8/layout/radial1"/>
    <dgm:cxn modelId="{8DF9FB3C-E99C-4BC0-BCB0-7150261611E8}" type="presParOf" srcId="{3FFEB5A9-E020-434B-835E-482240CDB81D}" destId="{CDC584AB-9F4B-4FAD-AC66-2E2D19308F10}" srcOrd="0" destOrd="0" presId="urn:microsoft.com/office/officeart/2005/8/layout/radial1"/>
    <dgm:cxn modelId="{8E54B3DD-500E-497E-B286-AB4363FDBE44}" type="presParOf" srcId="{3FFEB5A9-E020-434B-835E-482240CDB81D}" destId="{9577CD5F-6277-4DD1-8B7C-8AC18DD0E6D7}" srcOrd="1" destOrd="0" presId="urn:microsoft.com/office/officeart/2005/8/layout/radial1"/>
    <dgm:cxn modelId="{EC702CC9-696D-4DC5-988B-CB4270BC378D}" type="presParOf" srcId="{9577CD5F-6277-4DD1-8B7C-8AC18DD0E6D7}" destId="{379E5C0B-797D-47AD-89C9-8DB3C2E312CF}" srcOrd="0" destOrd="0" presId="urn:microsoft.com/office/officeart/2005/8/layout/radial1"/>
    <dgm:cxn modelId="{ACAB07C3-D7FA-4686-AD2E-49DC6C41D157}" type="presParOf" srcId="{3FFEB5A9-E020-434B-835E-482240CDB81D}" destId="{9749FA14-D21C-43E1-B677-8D801AB2C78C}" srcOrd="2" destOrd="0" presId="urn:microsoft.com/office/officeart/2005/8/layout/radial1"/>
    <dgm:cxn modelId="{FC9A1418-EDFB-4BA0-A37A-4D9BD2CA496B}" type="presParOf" srcId="{3FFEB5A9-E020-434B-835E-482240CDB81D}" destId="{52775B17-E325-47CF-9618-E47898DC418E}" srcOrd="3" destOrd="0" presId="urn:microsoft.com/office/officeart/2005/8/layout/radial1"/>
    <dgm:cxn modelId="{15C34C87-C7DD-4FFC-AF51-34C5ED02A8B8}" type="presParOf" srcId="{52775B17-E325-47CF-9618-E47898DC418E}" destId="{73CC1761-3F29-4CD7-9DC4-78B296FB8D63}" srcOrd="0" destOrd="0" presId="urn:microsoft.com/office/officeart/2005/8/layout/radial1"/>
    <dgm:cxn modelId="{5A704467-98AA-4928-AE93-60A94361A942}" type="presParOf" srcId="{3FFEB5A9-E020-434B-835E-482240CDB81D}" destId="{22191774-8EE3-4748-8EED-A461858E71AF}" srcOrd="4" destOrd="0" presId="urn:microsoft.com/office/officeart/2005/8/layout/radial1"/>
    <dgm:cxn modelId="{11C5B93D-6545-4826-92FB-C89E681E49F5}" type="presParOf" srcId="{3FFEB5A9-E020-434B-835E-482240CDB81D}" destId="{C9086FAB-E030-49A8-8931-B4B770764103}" srcOrd="5" destOrd="0" presId="urn:microsoft.com/office/officeart/2005/8/layout/radial1"/>
    <dgm:cxn modelId="{1AA943F2-1ACF-4446-8A64-ADE9FF901543}" type="presParOf" srcId="{C9086FAB-E030-49A8-8931-B4B770764103}" destId="{8EE86096-DAF0-4E44-846E-02ECCC13B0DC}" srcOrd="0" destOrd="0" presId="urn:microsoft.com/office/officeart/2005/8/layout/radial1"/>
    <dgm:cxn modelId="{0F806D03-309F-4944-8E29-FB93DBD805BD}" type="presParOf" srcId="{3FFEB5A9-E020-434B-835E-482240CDB81D}" destId="{D1DB1EA5-D4EF-4629-94F8-DB5D69F00B3E}" srcOrd="6" destOrd="0" presId="urn:microsoft.com/office/officeart/2005/8/layout/radial1"/>
    <dgm:cxn modelId="{BB8D9472-CC85-43A6-882F-2949DF6B7FD8}" type="presParOf" srcId="{3FFEB5A9-E020-434B-835E-482240CDB81D}" destId="{C5862E3F-0C58-48E5-AB6F-A5F16516BDA8}" srcOrd="7" destOrd="0" presId="urn:microsoft.com/office/officeart/2005/8/layout/radial1"/>
    <dgm:cxn modelId="{8A4E802B-0330-4B25-878D-D6B86FA90955}" type="presParOf" srcId="{C5862E3F-0C58-48E5-AB6F-A5F16516BDA8}" destId="{A3627601-104C-436D-A846-5A704E3133B9}" srcOrd="0" destOrd="0" presId="urn:microsoft.com/office/officeart/2005/8/layout/radial1"/>
    <dgm:cxn modelId="{556114CF-4D2F-4996-94B6-D81BEC6A185D}" type="presParOf" srcId="{3FFEB5A9-E020-434B-835E-482240CDB81D}" destId="{8EF2861C-44AF-443C-BE91-449016AF544A}"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7A575E-EBCD-4582-BC94-E502AFEF0EF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TW" altLang="en-US"/>
        </a:p>
      </dgm:t>
    </dgm:pt>
    <dgm:pt modelId="{AE761393-2976-4C7E-A484-90A5D6432C86}">
      <dgm:prSet custT="1"/>
      <dgm:spPr>
        <a:solidFill>
          <a:schemeClr val="bg2"/>
        </a:solidFill>
      </dgm:spPr>
      <dgm:t>
        <a:bodyPr/>
        <a:lstStyle/>
        <a:p>
          <a:r>
            <a:rPr lang="en-US" sz="1800" kern="1200" dirty="0">
              <a:solidFill>
                <a:srgbClr val="000000"/>
              </a:solidFill>
              <a:latin typeface="Cambria" panose="02040503050406030204" pitchFamily="18" charset="0"/>
              <a:ea typeface="+mn-ea"/>
              <a:cs typeface="+mn-cs"/>
            </a:rPr>
            <a:t>Why increase</a:t>
          </a:r>
          <a:r>
            <a:rPr lang="en-US" sz="1800" b="0" i="0" kern="1200" dirty="0">
              <a:solidFill>
                <a:srgbClr val="000000"/>
              </a:solidFill>
            </a:rPr>
            <a:t>?</a:t>
          </a:r>
          <a:endParaRPr lang="zh-TW" sz="1800" kern="1200" dirty="0">
            <a:solidFill>
              <a:srgbClr val="000000"/>
            </a:solidFill>
          </a:endParaRPr>
        </a:p>
      </dgm:t>
    </dgm:pt>
    <dgm:pt modelId="{2ADA4304-67CD-4A03-9D1F-47572308AED0}" type="parTrans" cxnId="{0C66D445-DB58-425C-99F6-2FB5A0152E17}">
      <dgm:prSet/>
      <dgm:spPr/>
      <dgm:t>
        <a:bodyPr/>
        <a:lstStyle/>
        <a:p>
          <a:endParaRPr lang="zh-TW" altLang="en-US"/>
        </a:p>
      </dgm:t>
    </dgm:pt>
    <dgm:pt modelId="{59CDB4B0-8D8D-45E9-B363-D22130D23D26}" type="sibTrans" cxnId="{0C66D445-DB58-425C-99F6-2FB5A0152E17}">
      <dgm:prSet/>
      <dgm:spPr/>
      <dgm:t>
        <a:bodyPr/>
        <a:lstStyle/>
        <a:p>
          <a:endParaRPr lang="zh-TW" altLang="en-US"/>
        </a:p>
      </dgm:t>
    </dgm:pt>
    <dgm:pt modelId="{80FDB14F-EB7A-4A32-A89C-FD077108A5CE}">
      <dgm:prSet custT="1"/>
      <dgm:spPr>
        <a:solidFill>
          <a:srgbClr val="E91762"/>
        </a:solidFill>
      </dgm:spPr>
      <dgm:t>
        <a:bodyPr/>
        <a:lstStyle/>
        <a:p>
          <a:pPr marL="0" lvl="0" indent="0" algn="ctr" defTabSz="800100">
            <a:lnSpc>
              <a:spcPct val="90000"/>
            </a:lnSpc>
            <a:spcBef>
              <a:spcPct val="0"/>
            </a:spcBef>
            <a:spcAft>
              <a:spcPct val="35000"/>
            </a:spcAft>
            <a:buNone/>
          </a:pPr>
          <a:r>
            <a:rPr lang="en-US" sz="1800" kern="1200" dirty="0">
              <a:solidFill>
                <a:prstClr val="white"/>
              </a:solidFill>
              <a:latin typeface="Cambria" panose="02040503050406030204" pitchFamily="18" charset="0"/>
              <a:ea typeface="Cambria" panose="02040503050406030204" pitchFamily="18" charset="0"/>
              <a:cs typeface="+mn-cs"/>
            </a:rPr>
            <a:t>The creation and innovation of </a:t>
          </a:r>
          <a:r>
            <a:rPr lang="en-US" sz="1800" kern="1200" dirty="0" err="1">
              <a:solidFill>
                <a:prstClr val="white"/>
              </a:solidFill>
              <a:latin typeface="Cambria" panose="02040503050406030204" pitchFamily="18" charset="0"/>
              <a:ea typeface="Cambria" panose="02040503050406030204" pitchFamily="18" charset="0"/>
              <a:cs typeface="+mn-cs"/>
            </a:rPr>
            <a:t>Allogate</a:t>
          </a:r>
          <a:r>
            <a:rPr lang="en-US" sz="1800" kern="1200" dirty="0">
              <a:solidFill>
                <a:prstClr val="white"/>
              </a:solidFill>
              <a:latin typeface="Cambria" panose="02040503050406030204" pitchFamily="18" charset="0"/>
              <a:ea typeface="Cambria" panose="02040503050406030204" pitchFamily="18" charset="0"/>
              <a:cs typeface="+mn-cs"/>
            </a:rPr>
            <a:t> and </a:t>
          </a:r>
          <a:r>
            <a:rPr lang="en-US" sz="1800" kern="1200" dirty="0" err="1">
              <a:solidFill>
                <a:prstClr val="white"/>
              </a:solidFill>
              <a:latin typeface="Cambria" panose="02040503050406030204" pitchFamily="18" charset="0"/>
              <a:ea typeface="Cambria" panose="02040503050406030204" pitchFamily="18" charset="0"/>
              <a:cs typeface="+mn-cs"/>
            </a:rPr>
            <a:t>Allowear</a:t>
          </a:r>
          <a:endParaRPr lang="zh-TW" sz="1800" kern="1200" dirty="0">
            <a:solidFill>
              <a:prstClr val="white"/>
            </a:solidFill>
            <a:latin typeface="Cambria" panose="02040503050406030204" pitchFamily="18" charset="0"/>
            <a:ea typeface="Cambria" panose="02040503050406030204" pitchFamily="18" charset="0"/>
            <a:cs typeface="+mn-cs"/>
          </a:endParaRPr>
        </a:p>
      </dgm:t>
    </dgm:pt>
    <dgm:pt modelId="{88AFCD81-DD38-4B63-86C2-999F6AD85B52}" type="parTrans" cxnId="{192B2A90-483F-41AD-8B6E-E586E45DB118}">
      <dgm:prSet/>
      <dgm:spPr/>
      <dgm:t>
        <a:bodyPr/>
        <a:lstStyle/>
        <a:p>
          <a:endParaRPr lang="zh-TW" altLang="en-US"/>
        </a:p>
      </dgm:t>
    </dgm:pt>
    <dgm:pt modelId="{6E154468-1898-4926-BADF-E4CBE3B1E056}" type="sibTrans" cxnId="{192B2A90-483F-41AD-8B6E-E586E45DB118}">
      <dgm:prSet/>
      <dgm:spPr/>
      <dgm:t>
        <a:bodyPr/>
        <a:lstStyle/>
        <a:p>
          <a:endParaRPr lang="zh-TW" altLang="en-US"/>
        </a:p>
      </dgm:t>
    </dgm:pt>
    <dgm:pt modelId="{703AC14F-6718-4E38-990B-0EA8A1BAAA3D}">
      <dgm:prSet custT="1"/>
      <dgm:spPr>
        <a:solidFill>
          <a:srgbClr val="E91762"/>
        </a:solidFill>
      </dgm:spPr>
      <dgm:t>
        <a:bodyPr/>
        <a:lstStyle/>
        <a:p>
          <a:pPr marL="0" lvl="0" indent="0" algn="ctr" defTabSz="800100">
            <a:lnSpc>
              <a:spcPct val="90000"/>
            </a:lnSpc>
            <a:spcBef>
              <a:spcPct val="0"/>
            </a:spcBef>
            <a:spcAft>
              <a:spcPct val="35000"/>
            </a:spcAft>
            <a:buNone/>
          </a:pPr>
          <a:r>
            <a:rPr lang="en-US" sz="1800" kern="1200" dirty="0">
              <a:solidFill>
                <a:prstClr val="white"/>
              </a:solidFill>
              <a:latin typeface="Cambria" panose="02040503050406030204" pitchFamily="18" charset="0"/>
              <a:ea typeface="Cambria" panose="02040503050406030204" pitchFamily="18" charset="0"/>
              <a:cs typeface="+mn-cs"/>
            </a:rPr>
            <a:t>Deficiency of doctor supply</a:t>
          </a:r>
          <a:endParaRPr lang="zh-TW" sz="1800" kern="1200" dirty="0">
            <a:solidFill>
              <a:prstClr val="white"/>
            </a:solidFill>
            <a:latin typeface="Cambria" panose="02040503050406030204" pitchFamily="18" charset="0"/>
            <a:ea typeface="Cambria" panose="02040503050406030204" pitchFamily="18" charset="0"/>
            <a:cs typeface="+mn-cs"/>
          </a:endParaRPr>
        </a:p>
      </dgm:t>
    </dgm:pt>
    <dgm:pt modelId="{C7306980-2488-4DBC-AD4F-7304E6FBC326}" type="parTrans" cxnId="{F518A2C4-FA89-4C27-BAD7-4A543CCD6845}">
      <dgm:prSet/>
      <dgm:spPr/>
      <dgm:t>
        <a:bodyPr/>
        <a:lstStyle/>
        <a:p>
          <a:endParaRPr lang="zh-TW" altLang="en-US"/>
        </a:p>
      </dgm:t>
    </dgm:pt>
    <dgm:pt modelId="{29E1D194-C77C-4EAB-B807-8F46712A36B2}" type="sibTrans" cxnId="{F518A2C4-FA89-4C27-BAD7-4A543CCD6845}">
      <dgm:prSet/>
      <dgm:spPr/>
      <dgm:t>
        <a:bodyPr/>
        <a:lstStyle/>
        <a:p>
          <a:endParaRPr lang="zh-TW" altLang="en-US"/>
        </a:p>
      </dgm:t>
    </dgm:pt>
    <dgm:pt modelId="{23821760-5B72-4C83-8A2C-23A7C79D5878}">
      <dgm:prSet custT="1"/>
      <dgm:spPr>
        <a:solidFill>
          <a:schemeClr val="accent3">
            <a:lumMod val="20000"/>
            <a:lumOff val="80000"/>
          </a:schemeClr>
        </a:solidFill>
      </dgm:spPr>
      <dgm:t>
        <a:bodyPr/>
        <a:lstStyle/>
        <a:p>
          <a:r>
            <a:rPr lang="en-US" altLang="zh-TW" sz="1800" kern="1200" dirty="0">
              <a:solidFill>
                <a:srgbClr val="000000"/>
              </a:solidFill>
              <a:latin typeface="Cambria" panose="02040503050406030204" pitchFamily="18" charset="0"/>
              <a:ea typeface="新細明體" panose="02020500000000000000" pitchFamily="18" charset="-120"/>
              <a:cs typeface="+mn-cs"/>
            </a:rPr>
            <a:t>Doctor need to view extra more than 300 patients each day</a:t>
          </a:r>
          <a:endParaRPr lang="zh-TW" sz="1800" kern="1200" dirty="0">
            <a:solidFill>
              <a:srgbClr val="000000"/>
            </a:solidFill>
            <a:latin typeface="Cambria" panose="02040503050406030204" pitchFamily="18" charset="0"/>
            <a:ea typeface="新細明體" panose="02020500000000000000" pitchFamily="18" charset="-120"/>
            <a:cs typeface="+mn-cs"/>
          </a:endParaRPr>
        </a:p>
      </dgm:t>
    </dgm:pt>
    <dgm:pt modelId="{7FF61B87-B4B0-4485-8776-AD57EBA60BA7}" type="sibTrans" cxnId="{76775A75-FB06-43C6-BCEB-A581FFB66C16}">
      <dgm:prSet/>
      <dgm:spPr/>
      <dgm:t>
        <a:bodyPr/>
        <a:lstStyle/>
        <a:p>
          <a:endParaRPr lang="zh-TW" altLang="en-US"/>
        </a:p>
      </dgm:t>
    </dgm:pt>
    <dgm:pt modelId="{82BB0E4E-4B13-4A0B-B910-A3501EB23503}" type="parTrans" cxnId="{76775A75-FB06-43C6-BCEB-A581FFB66C16}">
      <dgm:prSet/>
      <dgm:spPr/>
      <dgm:t>
        <a:bodyPr/>
        <a:lstStyle/>
        <a:p>
          <a:endParaRPr lang="zh-TW" altLang="en-US"/>
        </a:p>
      </dgm:t>
    </dgm:pt>
    <dgm:pt modelId="{CDDECE89-D62C-4EE1-93CA-47FE128E83BA}">
      <dgm:prSet custT="1"/>
      <dgm:spPr>
        <a:solidFill>
          <a:schemeClr val="accent3">
            <a:lumMod val="20000"/>
            <a:lumOff val="80000"/>
          </a:schemeClr>
        </a:solidFill>
      </dgm:spPr>
      <dgm:t>
        <a:bodyPr/>
        <a:lstStyle/>
        <a:p>
          <a:r>
            <a:rPr lang="en-US" altLang="zh-TW" sz="1800" kern="1200" dirty="0">
              <a:solidFill>
                <a:srgbClr val="000000"/>
              </a:solidFill>
              <a:latin typeface="Cambria" panose="02040503050406030204" pitchFamily="18" charset="0"/>
              <a:ea typeface="+mn-ea"/>
              <a:cs typeface="+mn-cs"/>
            </a:rPr>
            <a:t>Find out more high-risk expectant mothers which need doctor’s care</a:t>
          </a:r>
          <a:endParaRPr lang="zh-TW" sz="1800" kern="1200" dirty="0">
            <a:solidFill>
              <a:srgbClr val="000000"/>
            </a:solidFill>
            <a:latin typeface="Cambria" panose="02040503050406030204" pitchFamily="18" charset="0"/>
            <a:ea typeface="+mn-ea"/>
            <a:cs typeface="+mn-cs"/>
          </a:endParaRPr>
        </a:p>
      </dgm:t>
    </dgm:pt>
    <dgm:pt modelId="{8AFEA54A-1B5E-4C27-A236-3193D289167E}" type="parTrans" cxnId="{ED2593A2-0CA0-49B8-84E4-0081DFE613BA}">
      <dgm:prSet/>
      <dgm:spPr/>
      <dgm:t>
        <a:bodyPr/>
        <a:lstStyle/>
        <a:p>
          <a:endParaRPr lang="zh-TW" altLang="en-US"/>
        </a:p>
      </dgm:t>
    </dgm:pt>
    <dgm:pt modelId="{B4911B9C-0F1A-4658-A387-07414003FCFC}" type="sibTrans" cxnId="{ED2593A2-0CA0-49B8-84E4-0081DFE613BA}">
      <dgm:prSet/>
      <dgm:spPr/>
      <dgm:t>
        <a:bodyPr/>
        <a:lstStyle/>
        <a:p>
          <a:endParaRPr lang="zh-TW" altLang="en-US"/>
        </a:p>
      </dgm:t>
    </dgm:pt>
    <dgm:pt modelId="{48094E63-B17A-42BF-B27E-5C1A0F2BFDD1}" type="pres">
      <dgm:prSet presAssocID="{1B7A575E-EBCD-4582-BC94-E502AFEF0EFB}" presName="diagram" presStyleCnt="0">
        <dgm:presLayoutVars>
          <dgm:chPref val="1"/>
          <dgm:dir/>
          <dgm:animOne val="branch"/>
          <dgm:animLvl val="lvl"/>
          <dgm:resizeHandles val="exact"/>
        </dgm:presLayoutVars>
      </dgm:prSet>
      <dgm:spPr/>
    </dgm:pt>
    <dgm:pt modelId="{C55333C7-C907-4915-BE7F-8518F0713169}" type="pres">
      <dgm:prSet presAssocID="{AE761393-2976-4C7E-A484-90A5D6432C86}" presName="root1" presStyleCnt="0"/>
      <dgm:spPr/>
    </dgm:pt>
    <dgm:pt modelId="{1E5ACA9E-37EA-4C5C-A34B-0F036B0F3BC7}" type="pres">
      <dgm:prSet presAssocID="{AE761393-2976-4C7E-A484-90A5D6432C86}" presName="LevelOneTextNode" presStyleLbl="node0" presStyleIdx="0" presStyleCnt="1" custLinFactNeighborX="1148" custLinFactNeighborY="-10390">
        <dgm:presLayoutVars>
          <dgm:chPref val="3"/>
        </dgm:presLayoutVars>
      </dgm:prSet>
      <dgm:spPr/>
    </dgm:pt>
    <dgm:pt modelId="{C2AF5A72-F8AA-4263-A583-BD2824C9915F}" type="pres">
      <dgm:prSet presAssocID="{AE761393-2976-4C7E-A484-90A5D6432C86}" presName="level2hierChild" presStyleCnt="0"/>
      <dgm:spPr/>
    </dgm:pt>
    <dgm:pt modelId="{7085A4D2-5E6A-4085-8069-215312E20161}" type="pres">
      <dgm:prSet presAssocID="{88AFCD81-DD38-4B63-86C2-999F6AD85B52}" presName="conn2-1" presStyleLbl="parChTrans1D2" presStyleIdx="0" presStyleCnt="2"/>
      <dgm:spPr/>
    </dgm:pt>
    <dgm:pt modelId="{7EB4765F-3318-42DF-AC54-8972F30F0147}" type="pres">
      <dgm:prSet presAssocID="{88AFCD81-DD38-4B63-86C2-999F6AD85B52}" presName="connTx" presStyleLbl="parChTrans1D2" presStyleIdx="0" presStyleCnt="2"/>
      <dgm:spPr/>
    </dgm:pt>
    <dgm:pt modelId="{835BB459-38A5-49B5-9CF0-E2C4D2D73007}" type="pres">
      <dgm:prSet presAssocID="{80FDB14F-EB7A-4A32-A89C-FD077108A5CE}" presName="root2" presStyleCnt="0"/>
      <dgm:spPr/>
    </dgm:pt>
    <dgm:pt modelId="{4FC14D54-597A-45EB-BC9F-022E12B5FB0C}" type="pres">
      <dgm:prSet presAssocID="{80FDB14F-EB7A-4A32-A89C-FD077108A5CE}" presName="LevelTwoTextNode" presStyleLbl="node2" presStyleIdx="0" presStyleCnt="2" custScaleY="203265">
        <dgm:presLayoutVars>
          <dgm:chPref val="3"/>
        </dgm:presLayoutVars>
      </dgm:prSet>
      <dgm:spPr/>
    </dgm:pt>
    <dgm:pt modelId="{C9C3F171-DF70-4BE0-A103-2CF64C44B3EA}" type="pres">
      <dgm:prSet presAssocID="{80FDB14F-EB7A-4A32-A89C-FD077108A5CE}" presName="level3hierChild" presStyleCnt="0"/>
      <dgm:spPr/>
    </dgm:pt>
    <dgm:pt modelId="{F4BC1F54-8BFB-46F8-B84D-54B53E299B5F}" type="pres">
      <dgm:prSet presAssocID="{8AFEA54A-1B5E-4C27-A236-3193D289167E}" presName="conn2-1" presStyleLbl="parChTrans1D3" presStyleIdx="0" presStyleCnt="2"/>
      <dgm:spPr/>
    </dgm:pt>
    <dgm:pt modelId="{64C29F53-5989-441B-8F10-3273BE4F4C76}" type="pres">
      <dgm:prSet presAssocID="{8AFEA54A-1B5E-4C27-A236-3193D289167E}" presName="connTx" presStyleLbl="parChTrans1D3" presStyleIdx="0" presStyleCnt="2"/>
      <dgm:spPr/>
    </dgm:pt>
    <dgm:pt modelId="{852CC3E2-0C94-493E-AE87-D9A6224B1531}" type="pres">
      <dgm:prSet presAssocID="{CDDECE89-D62C-4EE1-93CA-47FE128E83BA}" presName="root2" presStyleCnt="0"/>
      <dgm:spPr/>
    </dgm:pt>
    <dgm:pt modelId="{985E8365-315A-4C91-B3AA-7C03AD1E90D2}" type="pres">
      <dgm:prSet presAssocID="{CDDECE89-D62C-4EE1-93CA-47FE128E83BA}" presName="LevelTwoTextNode" presStyleLbl="node3" presStyleIdx="0" presStyleCnt="2" custScaleX="317244" custScaleY="107761">
        <dgm:presLayoutVars>
          <dgm:chPref val="3"/>
        </dgm:presLayoutVars>
      </dgm:prSet>
      <dgm:spPr/>
    </dgm:pt>
    <dgm:pt modelId="{AFE9EB9C-4060-46D7-8BE9-A68B1D8ECABD}" type="pres">
      <dgm:prSet presAssocID="{CDDECE89-D62C-4EE1-93CA-47FE128E83BA}" presName="level3hierChild" presStyleCnt="0"/>
      <dgm:spPr/>
    </dgm:pt>
    <dgm:pt modelId="{D6CB3789-8F89-4EA9-924A-C0521733268A}" type="pres">
      <dgm:prSet presAssocID="{C7306980-2488-4DBC-AD4F-7304E6FBC326}" presName="conn2-1" presStyleLbl="parChTrans1D2" presStyleIdx="1" presStyleCnt="2"/>
      <dgm:spPr/>
    </dgm:pt>
    <dgm:pt modelId="{72035C5D-085A-4CD4-BF55-CDA621852883}" type="pres">
      <dgm:prSet presAssocID="{C7306980-2488-4DBC-AD4F-7304E6FBC326}" presName="connTx" presStyleLbl="parChTrans1D2" presStyleIdx="1" presStyleCnt="2"/>
      <dgm:spPr/>
    </dgm:pt>
    <dgm:pt modelId="{0A31C64F-9B14-4D64-A017-454CFFF262CB}" type="pres">
      <dgm:prSet presAssocID="{703AC14F-6718-4E38-990B-0EA8A1BAAA3D}" presName="root2" presStyleCnt="0"/>
      <dgm:spPr/>
    </dgm:pt>
    <dgm:pt modelId="{D06AEC3D-4F39-4C42-9E62-F138E61971D4}" type="pres">
      <dgm:prSet presAssocID="{703AC14F-6718-4E38-990B-0EA8A1BAAA3D}" presName="LevelTwoTextNode" presStyleLbl="node2" presStyleIdx="1" presStyleCnt="2">
        <dgm:presLayoutVars>
          <dgm:chPref val="3"/>
        </dgm:presLayoutVars>
      </dgm:prSet>
      <dgm:spPr/>
    </dgm:pt>
    <dgm:pt modelId="{A2B21E80-6EA9-411B-ABD9-12C3E973B1BE}" type="pres">
      <dgm:prSet presAssocID="{703AC14F-6718-4E38-990B-0EA8A1BAAA3D}" presName="level3hierChild" presStyleCnt="0"/>
      <dgm:spPr/>
    </dgm:pt>
    <dgm:pt modelId="{1563BAB5-6E60-411C-B343-8B431DEF4FE5}" type="pres">
      <dgm:prSet presAssocID="{82BB0E4E-4B13-4A0B-B910-A3501EB23503}" presName="conn2-1" presStyleLbl="parChTrans1D3" presStyleIdx="1" presStyleCnt="2"/>
      <dgm:spPr/>
    </dgm:pt>
    <dgm:pt modelId="{E6E37AEA-51C5-409B-BBCF-9A0E7F5317B1}" type="pres">
      <dgm:prSet presAssocID="{82BB0E4E-4B13-4A0B-B910-A3501EB23503}" presName="connTx" presStyleLbl="parChTrans1D3" presStyleIdx="1" presStyleCnt="2"/>
      <dgm:spPr/>
    </dgm:pt>
    <dgm:pt modelId="{310548C0-E2B6-48CD-955E-EC78649A857A}" type="pres">
      <dgm:prSet presAssocID="{23821760-5B72-4C83-8A2C-23A7C79D5878}" presName="root2" presStyleCnt="0"/>
      <dgm:spPr/>
    </dgm:pt>
    <dgm:pt modelId="{AEF5E08D-BBEA-4769-B3E2-E36CA3F5E300}" type="pres">
      <dgm:prSet presAssocID="{23821760-5B72-4C83-8A2C-23A7C79D5878}" presName="LevelTwoTextNode" presStyleLbl="node3" presStyleIdx="1" presStyleCnt="2" custScaleX="260728" custScaleY="108375" custLinFactNeighborX="3848" custLinFactNeighborY="-495">
        <dgm:presLayoutVars>
          <dgm:chPref val="3"/>
        </dgm:presLayoutVars>
      </dgm:prSet>
      <dgm:spPr/>
    </dgm:pt>
    <dgm:pt modelId="{FA412A0A-349C-46ED-B33D-A8CED4616E30}" type="pres">
      <dgm:prSet presAssocID="{23821760-5B72-4C83-8A2C-23A7C79D5878}" presName="level3hierChild" presStyleCnt="0"/>
      <dgm:spPr/>
    </dgm:pt>
  </dgm:ptLst>
  <dgm:cxnLst>
    <dgm:cxn modelId="{F57AEB03-6071-49B3-A95E-C1D7B3CBB15D}" type="presOf" srcId="{C7306980-2488-4DBC-AD4F-7304E6FBC326}" destId="{72035C5D-085A-4CD4-BF55-CDA621852883}" srcOrd="1" destOrd="0" presId="urn:microsoft.com/office/officeart/2005/8/layout/hierarchy2"/>
    <dgm:cxn modelId="{BB59CE07-B95A-4ADD-AD85-1C33A342008E}" type="presOf" srcId="{1B7A575E-EBCD-4582-BC94-E502AFEF0EFB}" destId="{48094E63-B17A-42BF-B27E-5C1A0F2BFDD1}" srcOrd="0" destOrd="0" presId="urn:microsoft.com/office/officeart/2005/8/layout/hierarchy2"/>
    <dgm:cxn modelId="{5AE9191F-2E42-4858-9AF7-DA01687A6708}" type="presOf" srcId="{8AFEA54A-1B5E-4C27-A236-3193D289167E}" destId="{64C29F53-5989-441B-8F10-3273BE4F4C76}" srcOrd="1" destOrd="0" presId="urn:microsoft.com/office/officeart/2005/8/layout/hierarchy2"/>
    <dgm:cxn modelId="{31FB8220-4BFB-4617-B656-B823538464A3}" type="presOf" srcId="{23821760-5B72-4C83-8A2C-23A7C79D5878}" destId="{AEF5E08D-BBEA-4769-B3E2-E36CA3F5E300}" srcOrd="0" destOrd="0" presId="urn:microsoft.com/office/officeart/2005/8/layout/hierarchy2"/>
    <dgm:cxn modelId="{0C66D445-DB58-425C-99F6-2FB5A0152E17}" srcId="{1B7A575E-EBCD-4582-BC94-E502AFEF0EFB}" destId="{AE761393-2976-4C7E-A484-90A5D6432C86}" srcOrd="0" destOrd="0" parTransId="{2ADA4304-67CD-4A03-9D1F-47572308AED0}" sibTransId="{59CDB4B0-8D8D-45E9-B363-D22130D23D26}"/>
    <dgm:cxn modelId="{21DCD751-05CA-4242-BD14-B8D99DF3086D}" type="presOf" srcId="{80FDB14F-EB7A-4A32-A89C-FD077108A5CE}" destId="{4FC14D54-597A-45EB-BC9F-022E12B5FB0C}" srcOrd="0" destOrd="0" presId="urn:microsoft.com/office/officeart/2005/8/layout/hierarchy2"/>
    <dgm:cxn modelId="{50F87156-F80E-42E4-A30A-FC2A705B98DB}" type="presOf" srcId="{8AFEA54A-1B5E-4C27-A236-3193D289167E}" destId="{F4BC1F54-8BFB-46F8-B84D-54B53E299B5F}" srcOrd="0" destOrd="0" presId="urn:microsoft.com/office/officeart/2005/8/layout/hierarchy2"/>
    <dgm:cxn modelId="{9C580C5A-09E4-426E-8181-BBACE15650FD}" type="presOf" srcId="{82BB0E4E-4B13-4A0B-B910-A3501EB23503}" destId="{1563BAB5-6E60-411C-B343-8B431DEF4FE5}" srcOrd="0" destOrd="0" presId="urn:microsoft.com/office/officeart/2005/8/layout/hierarchy2"/>
    <dgm:cxn modelId="{76775A75-FB06-43C6-BCEB-A581FFB66C16}" srcId="{703AC14F-6718-4E38-990B-0EA8A1BAAA3D}" destId="{23821760-5B72-4C83-8A2C-23A7C79D5878}" srcOrd="0" destOrd="0" parTransId="{82BB0E4E-4B13-4A0B-B910-A3501EB23503}" sibTransId="{7FF61B87-B4B0-4485-8776-AD57EBA60BA7}"/>
    <dgm:cxn modelId="{9E99AF82-69F2-49A7-9031-482EAB0A2E7F}" type="presOf" srcId="{88AFCD81-DD38-4B63-86C2-999F6AD85B52}" destId="{7085A4D2-5E6A-4085-8069-215312E20161}" srcOrd="0" destOrd="0" presId="urn:microsoft.com/office/officeart/2005/8/layout/hierarchy2"/>
    <dgm:cxn modelId="{192B2A90-483F-41AD-8B6E-E586E45DB118}" srcId="{AE761393-2976-4C7E-A484-90A5D6432C86}" destId="{80FDB14F-EB7A-4A32-A89C-FD077108A5CE}" srcOrd="0" destOrd="0" parTransId="{88AFCD81-DD38-4B63-86C2-999F6AD85B52}" sibTransId="{6E154468-1898-4926-BADF-E4CBE3B1E056}"/>
    <dgm:cxn modelId="{71913698-1D7F-4C16-B8EE-4284FD4C82A6}" type="presOf" srcId="{82BB0E4E-4B13-4A0B-B910-A3501EB23503}" destId="{E6E37AEA-51C5-409B-BBCF-9A0E7F5317B1}" srcOrd="1" destOrd="0" presId="urn:microsoft.com/office/officeart/2005/8/layout/hierarchy2"/>
    <dgm:cxn modelId="{ED2593A2-0CA0-49B8-84E4-0081DFE613BA}" srcId="{80FDB14F-EB7A-4A32-A89C-FD077108A5CE}" destId="{CDDECE89-D62C-4EE1-93CA-47FE128E83BA}" srcOrd="0" destOrd="0" parTransId="{8AFEA54A-1B5E-4C27-A236-3193D289167E}" sibTransId="{B4911B9C-0F1A-4658-A387-07414003FCFC}"/>
    <dgm:cxn modelId="{210639A5-61F0-44E2-82F6-E10A43EADB5A}" type="presOf" srcId="{AE761393-2976-4C7E-A484-90A5D6432C86}" destId="{1E5ACA9E-37EA-4C5C-A34B-0F036B0F3BC7}" srcOrd="0" destOrd="0" presId="urn:microsoft.com/office/officeart/2005/8/layout/hierarchy2"/>
    <dgm:cxn modelId="{A4EAB5B9-B358-45DE-941F-86B819CEE293}" type="presOf" srcId="{C7306980-2488-4DBC-AD4F-7304E6FBC326}" destId="{D6CB3789-8F89-4EA9-924A-C0521733268A}" srcOrd="0" destOrd="0" presId="urn:microsoft.com/office/officeart/2005/8/layout/hierarchy2"/>
    <dgm:cxn modelId="{CD2B08BB-6C50-435A-93FD-16A7B6F1B7D3}" type="presOf" srcId="{88AFCD81-DD38-4B63-86C2-999F6AD85B52}" destId="{7EB4765F-3318-42DF-AC54-8972F30F0147}" srcOrd="1" destOrd="0" presId="urn:microsoft.com/office/officeart/2005/8/layout/hierarchy2"/>
    <dgm:cxn modelId="{F518A2C4-FA89-4C27-BAD7-4A543CCD6845}" srcId="{AE761393-2976-4C7E-A484-90A5D6432C86}" destId="{703AC14F-6718-4E38-990B-0EA8A1BAAA3D}" srcOrd="1" destOrd="0" parTransId="{C7306980-2488-4DBC-AD4F-7304E6FBC326}" sibTransId="{29E1D194-C77C-4EAB-B807-8F46712A36B2}"/>
    <dgm:cxn modelId="{D214FFDA-DE35-4E84-9F42-1220A752900B}" type="presOf" srcId="{703AC14F-6718-4E38-990B-0EA8A1BAAA3D}" destId="{D06AEC3D-4F39-4C42-9E62-F138E61971D4}" srcOrd="0" destOrd="0" presId="urn:microsoft.com/office/officeart/2005/8/layout/hierarchy2"/>
    <dgm:cxn modelId="{A4F873E1-CC39-48F3-AA86-7E7D354CB369}" type="presOf" srcId="{CDDECE89-D62C-4EE1-93CA-47FE128E83BA}" destId="{985E8365-315A-4C91-B3AA-7C03AD1E90D2}" srcOrd="0" destOrd="0" presId="urn:microsoft.com/office/officeart/2005/8/layout/hierarchy2"/>
    <dgm:cxn modelId="{1216FC8D-E64F-4391-B4D9-61A320A9A97B}" type="presParOf" srcId="{48094E63-B17A-42BF-B27E-5C1A0F2BFDD1}" destId="{C55333C7-C907-4915-BE7F-8518F0713169}" srcOrd="0" destOrd="0" presId="urn:microsoft.com/office/officeart/2005/8/layout/hierarchy2"/>
    <dgm:cxn modelId="{106611FA-F993-4D26-A16C-1A0F9B12D59F}" type="presParOf" srcId="{C55333C7-C907-4915-BE7F-8518F0713169}" destId="{1E5ACA9E-37EA-4C5C-A34B-0F036B0F3BC7}" srcOrd="0" destOrd="0" presId="urn:microsoft.com/office/officeart/2005/8/layout/hierarchy2"/>
    <dgm:cxn modelId="{0C544D52-3EDE-4691-853D-73CFF45A4256}" type="presParOf" srcId="{C55333C7-C907-4915-BE7F-8518F0713169}" destId="{C2AF5A72-F8AA-4263-A583-BD2824C9915F}" srcOrd="1" destOrd="0" presId="urn:microsoft.com/office/officeart/2005/8/layout/hierarchy2"/>
    <dgm:cxn modelId="{64649819-A110-41C7-8800-608C8A4A965D}" type="presParOf" srcId="{C2AF5A72-F8AA-4263-A583-BD2824C9915F}" destId="{7085A4D2-5E6A-4085-8069-215312E20161}" srcOrd="0" destOrd="0" presId="urn:microsoft.com/office/officeart/2005/8/layout/hierarchy2"/>
    <dgm:cxn modelId="{D58794C8-AFC6-4421-A08E-22D727C2995D}" type="presParOf" srcId="{7085A4D2-5E6A-4085-8069-215312E20161}" destId="{7EB4765F-3318-42DF-AC54-8972F30F0147}" srcOrd="0" destOrd="0" presId="urn:microsoft.com/office/officeart/2005/8/layout/hierarchy2"/>
    <dgm:cxn modelId="{98574D47-65AD-4EF7-B2B3-AD065A6F1116}" type="presParOf" srcId="{C2AF5A72-F8AA-4263-A583-BD2824C9915F}" destId="{835BB459-38A5-49B5-9CF0-E2C4D2D73007}" srcOrd="1" destOrd="0" presId="urn:microsoft.com/office/officeart/2005/8/layout/hierarchy2"/>
    <dgm:cxn modelId="{B20520F2-295C-4DB5-B2C3-A01D43EB81EB}" type="presParOf" srcId="{835BB459-38A5-49B5-9CF0-E2C4D2D73007}" destId="{4FC14D54-597A-45EB-BC9F-022E12B5FB0C}" srcOrd="0" destOrd="0" presId="urn:microsoft.com/office/officeart/2005/8/layout/hierarchy2"/>
    <dgm:cxn modelId="{8B7EB551-7F20-46AC-8291-3510228708D7}" type="presParOf" srcId="{835BB459-38A5-49B5-9CF0-E2C4D2D73007}" destId="{C9C3F171-DF70-4BE0-A103-2CF64C44B3EA}" srcOrd="1" destOrd="0" presId="urn:microsoft.com/office/officeart/2005/8/layout/hierarchy2"/>
    <dgm:cxn modelId="{A1B9454F-112F-4AA0-8213-2ECA4E0DA868}" type="presParOf" srcId="{C9C3F171-DF70-4BE0-A103-2CF64C44B3EA}" destId="{F4BC1F54-8BFB-46F8-B84D-54B53E299B5F}" srcOrd="0" destOrd="0" presId="urn:microsoft.com/office/officeart/2005/8/layout/hierarchy2"/>
    <dgm:cxn modelId="{FED61117-5BD2-41A7-8F90-3C00B3420544}" type="presParOf" srcId="{F4BC1F54-8BFB-46F8-B84D-54B53E299B5F}" destId="{64C29F53-5989-441B-8F10-3273BE4F4C76}" srcOrd="0" destOrd="0" presId="urn:microsoft.com/office/officeart/2005/8/layout/hierarchy2"/>
    <dgm:cxn modelId="{40899535-1DE4-4897-B5B5-D5E5CC0C00D4}" type="presParOf" srcId="{C9C3F171-DF70-4BE0-A103-2CF64C44B3EA}" destId="{852CC3E2-0C94-493E-AE87-D9A6224B1531}" srcOrd="1" destOrd="0" presId="urn:microsoft.com/office/officeart/2005/8/layout/hierarchy2"/>
    <dgm:cxn modelId="{D6807A4B-A47B-4173-BFBC-2C93A4559871}" type="presParOf" srcId="{852CC3E2-0C94-493E-AE87-D9A6224B1531}" destId="{985E8365-315A-4C91-B3AA-7C03AD1E90D2}" srcOrd="0" destOrd="0" presId="urn:microsoft.com/office/officeart/2005/8/layout/hierarchy2"/>
    <dgm:cxn modelId="{3DDB9683-5B9F-405D-90C3-FD8D36EB9C6F}" type="presParOf" srcId="{852CC3E2-0C94-493E-AE87-D9A6224B1531}" destId="{AFE9EB9C-4060-46D7-8BE9-A68B1D8ECABD}" srcOrd="1" destOrd="0" presId="urn:microsoft.com/office/officeart/2005/8/layout/hierarchy2"/>
    <dgm:cxn modelId="{BE494CC2-7984-4777-B940-C401A7211B6F}" type="presParOf" srcId="{C2AF5A72-F8AA-4263-A583-BD2824C9915F}" destId="{D6CB3789-8F89-4EA9-924A-C0521733268A}" srcOrd="2" destOrd="0" presId="urn:microsoft.com/office/officeart/2005/8/layout/hierarchy2"/>
    <dgm:cxn modelId="{4CE9AC16-ED77-4F30-8642-31B1C9E98629}" type="presParOf" srcId="{D6CB3789-8F89-4EA9-924A-C0521733268A}" destId="{72035C5D-085A-4CD4-BF55-CDA621852883}" srcOrd="0" destOrd="0" presId="urn:microsoft.com/office/officeart/2005/8/layout/hierarchy2"/>
    <dgm:cxn modelId="{77DF4D53-6544-4A42-AD21-4D37981F3255}" type="presParOf" srcId="{C2AF5A72-F8AA-4263-A583-BD2824C9915F}" destId="{0A31C64F-9B14-4D64-A017-454CFFF262CB}" srcOrd="3" destOrd="0" presId="urn:microsoft.com/office/officeart/2005/8/layout/hierarchy2"/>
    <dgm:cxn modelId="{7BA244B1-D657-44D5-B7ED-34E8A9236215}" type="presParOf" srcId="{0A31C64F-9B14-4D64-A017-454CFFF262CB}" destId="{D06AEC3D-4F39-4C42-9E62-F138E61971D4}" srcOrd="0" destOrd="0" presId="urn:microsoft.com/office/officeart/2005/8/layout/hierarchy2"/>
    <dgm:cxn modelId="{E43D4E5C-C9BF-4257-A31C-4A6B058193F1}" type="presParOf" srcId="{0A31C64F-9B14-4D64-A017-454CFFF262CB}" destId="{A2B21E80-6EA9-411B-ABD9-12C3E973B1BE}" srcOrd="1" destOrd="0" presId="urn:microsoft.com/office/officeart/2005/8/layout/hierarchy2"/>
    <dgm:cxn modelId="{ABF865A1-C63B-4819-A014-266B4B98EB2A}" type="presParOf" srcId="{A2B21E80-6EA9-411B-ABD9-12C3E973B1BE}" destId="{1563BAB5-6E60-411C-B343-8B431DEF4FE5}" srcOrd="0" destOrd="0" presId="urn:microsoft.com/office/officeart/2005/8/layout/hierarchy2"/>
    <dgm:cxn modelId="{6D5E2CF5-58DE-4F05-AB26-1BA86BE55AE4}" type="presParOf" srcId="{1563BAB5-6E60-411C-B343-8B431DEF4FE5}" destId="{E6E37AEA-51C5-409B-BBCF-9A0E7F5317B1}" srcOrd="0" destOrd="0" presId="urn:microsoft.com/office/officeart/2005/8/layout/hierarchy2"/>
    <dgm:cxn modelId="{5158E542-3B94-4E11-9ED9-D256CA68F74B}" type="presParOf" srcId="{A2B21E80-6EA9-411B-ABD9-12C3E973B1BE}" destId="{310548C0-E2B6-48CD-955E-EC78649A857A}" srcOrd="1" destOrd="0" presId="urn:microsoft.com/office/officeart/2005/8/layout/hierarchy2"/>
    <dgm:cxn modelId="{1EBBFD0A-267C-419A-A58D-D78C123A25D7}" type="presParOf" srcId="{310548C0-E2B6-48CD-955E-EC78649A857A}" destId="{AEF5E08D-BBEA-4769-B3E2-E36CA3F5E300}" srcOrd="0" destOrd="0" presId="urn:microsoft.com/office/officeart/2005/8/layout/hierarchy2"/>
    <dgm:cxn modelId="{9DF6526D-E24F-4088-8CC4-AE3CE14D0464}" type="presParOf" srcId="{310548C0-E2B6-48CD-955E-EC78649A857A}" destId="{FA412A0A-349C-46ED-B33D-A8CED4616E3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FD46C-04B5-43F2-9429-E81FFF4D6749}">
      <dsp:nvSpPr>
        <dsp:cNvPr id="0" name=""/>
        <dsp:cNvSpPr/>
      </dsp:nvSpPr>
      <dsp:spPr>
        <a:xfrm>
          <a:off x="0" y="27660"/>
          <a:ext cx="7494493" cy="1000349"/>
        </a:xfrm>
        <a:prstGeom prst="roundRect">
          <a:avLst/>
        </a:prstGeom>
        <a:solidFill>
          <a:srgbClr val="E917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Cambria" panose="02040503050406030204" pitchFamily="18" charset="0"/>
            </a:rPr>
            <a:t>Problem</a:t>
          </a:r>
          <a:endParaRPr lang="zh-TW" sz="1800" kern="1200" dirty="0">
            <a:latin typeface="Cambria" panose="02040503050406030204" pitchFamily="18" charset="0"/>
          </a:endParaRPr>
        </a:p>
      </dsp:txBody>
      <dsp:txXfrm>
        <a:off x="48833" y="76493"/>
        <a:ext cx="7396827" cy="902683"/>
      </dsp:txXfrm>
    </dsp:sp>
    <dsp:sp modelId="{8F4D555E-015E-4B83-B179-23E1A1C11934}">
      <dsp:nvSpPr>
        <dsp:cNvPr id="0" name=""/>
        <dsp:cNvSpPr/>
      </dsp:nvSpPr>
      <dsp:spPr>
        <a:xfrm>
          <a:off x="0" y="1079850"/>
          <a:ext cx="7494493" cy="1000349"/>
        </a:xfrm>
        <a:prstGeom prst="roundRect">
          <a:avLst/>
        </a:prstGeom>
        <a:solidFill>
          <a:schemeClr val="bg2"/>
        </a:solidFill>
        <a:ln w="12700" cap="flat" cmpd="sng" algn="ctr">
          <a:solidFill>
            <a:srgbClr val="FFFFFF"/>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srgbClr val="000000"/>
              </a:solidFill>
              <a:latin typeface="Cambria" panose="02040503050406030204" pitchFamily="18" charset="0"/>
            </a:rPr>
            <a:t>How to distribute the extra 300 patients to a doctor within their normal workload in a day while maintaining the accuracy of the diagnosis in 10 years according to SDG 3.1 ？</a:t>
          </a:r>
          <a:endParaRPr lang="zh-TW" sz="1800" kern="1200" dirty="0">
            <a:solidFill>
              <a:srgbClr val="000000"/>
            </a:solidFill>
            <a:latin typeface="Cambria" panose="02040503050406030204" pitchFamily="18" charset="0"/>
          </a:endParaRPr>
        </a:p>
      </dsp:txBody>
      <dsp:txXfrm>
        <a:off x="48833" y="1128683"/>
        <a:ext cx="7396827" cy="9026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41EE7-8FDD-4F7C-BBAD-D8CD0C1A6677}">
      <dsp:nvSpPr>
        <dsp:cNvPr id="0" name=""/>
        <dsp:cNvSpPr/>
      </dsp:nvSpPr>
      <dsp:spPr>
        <a:xfrm>
          <a:off x="2715" y="1180527"/>
          <a:ext cx="3308598" cy="1323439"/>
        </a:xfrm>
        <a:prstGeom prst="chevron">
          <a:avLst/>
        </a:prstGeom>
        <a:solidFill>
          <a:srgbClr val="E900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Cambria" panose="02040503050406030204" pitchFamily="18" charset="0"/>
              <a:ea typeface="Cambria" panose="02040503050406030204" pitchFamily="18" charset="0"/>
            </a:rPr>
            <a:t>ASHA’s physical visit and data record </a:t>
          </a:r>
          <a:endParaRPr lang="zh-TW" sz="2300" kern="1200" dirty="0">
            <a:latin typeface="Cambria" panose="02040503050406030204" pitchFamily="18" charset="0"/>
          </a:endParaRPr>
        </a:p>
      </dsp:txBody>
      <dsp:txXfrm>
        <a:off x="664435" y="1180527"/>
        <a:ext cx="1985159" cy="1323439"/>
      </dsp:txXfrm>
    </dsp:sp>
    <dsp:sp modelId="{6655CF7D-7B2F-4BDF-95BA-C7BEF5505CFE}">
      <dsp:nvSpPr>
        <dsp:cNvPr id="0" name=""/>
        <dsp:cNvSpPr/>
      </dsp:nvSpPr>
      <dsp:spPr>
        <a:xfrm>
          <a:off x="2980453" y="1180527"/>
          <a:ext cx="3308598" cy="1323439"/>
        </a:xfrm>
        <a:prstGeom prst="chevron">
          <a:avLst/>
        </a:prstGeom>
        <a:solidFill>
          <a:srgbClr val="E917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altLang="zh-TW" sz="2300" b="0" i="0" u="none" strike="noStrike" kern="1200" dirty="0">
              <a:solidFill>
                <a:schemeClr val="bg1"/>
              </a:solidFill>
              <a:effectLst/>
              <a:latin typeface="Cambria" panose="02040503050406030204" pitchFamily="18" charset="0"/>
              <a:ea typeface="Cambria" panose="02040503050406030204" pitchFamily="18" charset="0"/>
            </a:rPr>
            <a:t>Doctor’s feedback and prescription</a:t>
          </a:r>
          <a:endParaRPr lang="zh-TW" sz="2300" kern="1200" dirty="0">
            <a:solidFill>
              <a:schemeClr val="bg1"/>
            </a:solidFill>
            <a:latin typeface="Cambria" panose="02040503050406030204" pitchFamily="18" charset="0"/>
          </a:endParaRPr>
        </a:p>
      </dsp:txBody>
      <dsp:txXfrm>
        <a:off x="3642173" y="1180527"/>
        <a:ext cx="1985159" cy="1323439"/>
      </dsp:txXfrm>
    </dsp:sp>
    <dsp:sp modelId="{C49D34C4-150B-40FD-9442-CFE0C432872D}">
      <dsp:nvSpPr>
        <dsp:cNvPr id="0" name=""/>
        <dsp:cNvSpPr/>
      </dsp:nvSpPr>
      <dsp:spPr>
        <a:xfrm>
          <a:off x="5958192" y="1180527"/>
          <a:ext cx="3308598" cy="1323439"/>
        </a:xfrm>
        <a:prstGeom prst="chevron">
          <a:avLst/>
        </a:prstGeom>
        <a:solidFill>
          <a:srgbClr val="C00000"/>
        </a:solidFill>
        <a:ln w="12700" cap="flat" cmpd="sng" algn="ctr">
          <a:solidFill>
            <a:srgbClr val="E9176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altLang="zh-TW" sz="2300" b="0" i="0" u="none" strike="noStrike" kern="1200" dirty="0">
              <a:solidFill>
                <a:schemeClr val="bg1"/>
              </a:solidFill>
              <a:effectLst/>
              <a:latin typeface="Cambria" panose="02040503050406030204" pitchFamily="18" charset="0"/>
              <a:ea typeface="Cambria" panose="02040503050406030204" pitchFamily="18" charset="0"/>
            </a:rPr>
            <a:t>ASHA’s nutrition distribution </a:t>
          </a:r>
          <a:endParaRPr lang="zh-TW" altLang="en-US" sz="2300" kern="1200" dirty="0">
            <a:solidFill>
              <a:schemeClr val="bg1"/>
            </a:solidFill>
            <a:latin typeface="Cambria" panose="02040503050406030204" pitchFamily="18" charset="0"/>
          </a:endParaRPr>
        </a:p>
      </dsp:txBody>
      <dsp:txXfrm>
        <a:off x="6619912" y="1180527"/>
        <a:ext cx="1985159" cy="1323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584AB-9F4B-4FAD-AC66-2E2D19308F10}">
      <dsp:nvSpPr>
        <dsp:cNvPr id="0" name=""/>
        <dsp:cNvSpPr/>
      </dsp:nvSpPr>
      <dsp:spPr>
        <a:xfrm>
          <a:off x="2803392" y="1700574"/>
          <a:ext cx="1758987" cy="1291511"/>
        </a:xfrm>
        <a:prstGeom prst="ellipse">
          <a:avLst/>
        </a:prstGeom>
        <a:solidFill>
          <a:srgbClr val="E917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kern="1200" dirty="0">
              <a:solidFill>
                <a:prstClr val="white"/>
              </a:solidFill>
              <a:latin typeface="Cambria" panose="02040503050406030204" pitchFamily="18" charset="0"/>
              <a:ea typeface="Cambria" panose="02040503050406030204" pitchFamily="18" charset="0"/>
              <a:cs typeface="+mn-cs"/>
            </a:rPr>
            <a:t>Few</a:t>
          </a:r>
          <a:r>
            <a:rPr lang="zh-TW" altLang="en-US" sz="1800" kern="1200" dirty="0">
              <a:solidFill>
                <a:prstClr val="white"/>
              </a:solidFill>
              <a:latin typeface="Cambria" panose="02040503050406030204" pitchFamily="18" charset="0"/>
              <a:ea typeface="Cambria" panose="02040503050406030204" pitchFamily="18" charset="0"/>
              <a:cs typeface="+mn-cs"/>
            </a:rPr>
            <a:t> </a:t>
          </a:r>
          <a:r>
            <a:rPr lang="en-US" altLang="zh-TW" sz="1800" kern="1200" dirty="0">
              <a:solidFill>
                <a:prstClr val="white"/>
              </a:solidFill>
              <a:latin typeface="Cambria" panose="02040503050406030204" pitchFamily="18" charset="0"/>
              <a:ea typeface="Cambria" panose="02040503050406030204" pitchFamily="18" charset="0"/>
              <a:cs typeface="+mn-cs"/>
            </a:rPr>
            <a:t>competitors</a:t>
          </a:r>
          <a:endParaRPr lang="zh-TW" sz="1800" kern="1200" dirty="0">
            <a:solidFill>
              <a:prstClr val="white"/>
            </a:solidFill>
            <a:latin typeface="Cambria" panose="02040503050406030204" pitchFamily="18" charset="0"/>
            <a:ea typeface="Cambria" panose="02040503050406030204" pitchFamily="18" charset="0"/>
            <a:cs typeface="+mn-cs"/>
          </a:endParaRPr>
        </a:p>
      </dsp:txBody>
      <dsp:txXfrm>
        <a:off x="3060990" y="1889711"/>
        <a:ext cx="1243791" cy="913237"/>
      </dsp:txXfrm>
    </dsp:sp>
    <dsp:sp modelId="{9577CD5F-6277-4DD1-8B7C-8AC18DD0E6D7}">
      <dsp:nvSpPr>
        <dsp:cNvPr id="0" name=""/>
        <dsp:cNvSpPr/>
      </dsp:nvSpPr>
      <dsp:spPr>
        <a:xfrm rot="16200000">
          <a:off x="3487613" y="1489364"/>
          <a:ext cx="390546" cy="31873"/>
        </a:xfrm>
        <a:custGeom>
          <a:avLst/>
          <a:gdLst/>
          <a:ahLst/>
          <a:cxnLst/>
          <a:rect l="0" t="0" r="0" b="0"/>
          <a:pathLst>
            <a:path>
              <a:moveTo>
                <a:pt x="0" y="15936"/>
              </a:moveTo>
              <a:lnTo>
                <a:pt x="390546" y="15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3673122" y="1495537"/>
        <a:ext cx="19527" cy="19527"/>
      </dsp:txXfrm>
    </dsp:sp>
    <dsp:sp modelId="{9749FA14-D21C-43E1-B677-8D801AB2C78C}">
      <dsp:nvSpPr>
        <dsp:cNvPr id="0" name=""/>
        <dsp:cNvSpPr/>
      </dsp:nvSpPr>
      <dsp:spPr>
        <a:xfrm>
          <a:off x="3037130" y="18516"/>
          <a:ext cx="1291511" cy="1291511"/>
        </a:xfrm>
        <a:prstGeom prst="ellipse">
          <a:avLst/>
        </a:prstGeom>
        <a:solidFill>
          <a:srgbClr val="E917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1022350">
            <a:lnSpc>
              <a:spcPct val="90000"/>
            </a:lnSpc>
            <a:spcBef>
              <a:spcPct val="0"/>
            </a:spcBef>
            <a:spcAft>
              <a:spcPct val="35000"/>
            </a:spcAft>
            <a:buNone/>
          </a:pPr>
          <a:r>
            <a:rPr lang="en-US" sz="1800" kern="1200" dirty="0">
              <a:solidFill>
                <a:prstClr val="white"/>
              </a:solidFill>
              <a:latin typeface="Cambria" panose="02040503050406030204" pitchFamily="18" charset="0"/>
              <a:ea typeface="Cambria" panose="02040503050406030204" pitchFamily="18" charset="0"/>
              <a:cs typeface="+mn-cs"/>
            </a:rPr>
            <a:t>Few entrants</a:t>
          </a:r>
          <a:endParaRPr lang="zh-TW" sz="1800" kern="1200" dirty="0">
            <a:solidFill>
              <a:prstClr val="white"/>
            </a:solidFill>
            <a:latin typeface="Cambria" panose="02040503050406030204" pitchFamily="18" charset="0"/>
            <a:ea typeface="Cambria" panose="02040503050406030204" pitchFamily="18" charset="0"/>
            <a:cs typeface="+mn-cs"/>
          </a:endParaRPr>
        </a:p>
      </dsp:txBody>
      <dsp:txXfrm>
        <a:off x="3226267" y="207653"/>
        <a:ext cx="913237" cy="913237"/>
      </dsp:txXfrm>
    </dsp:sp>
    <dsp:sp modelId="{52775B17-E325-47CF-9618-E47898DC418E}">
      <dsp:nvSpPr>
        <dsp:cNvPr id="0" name=""/>
        <dsp:cNvSpPr/>
      </dsp:nvSpPr>
      <dsp:spPr>
        <a:xfrm>
          <a:off x="4562379" y="2330393"/>
          <a:ext cx="59793" cy="31873"/>
        </a:xfrm>
        <a:custGeom>
          <a:avLst/>
          <a:gdLst/>
          <a:ahLst/>
          <a:cxnLst/>
          <a:rect l="0" t="0" r="0" b="0"/>
          <a:pathLst>
            <a:path>
              <a:moveTo>
                <a:pt x="0" y="15936"/>
              </a:moveTo>
              <a:lnTo>
                <a:pt x="59793" y="15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590781" y="2344835"/>
        <a:ext cx="2989" cy="2989"/>
      </dsp:txXfrm>
    </dsp:sp>
    <dsp:sp modelId="{22191774-8EE3-4748-8EED-A461858E71AF}">
      <dsp:nvSpPr>
        <dsp:cNvPr id="0" name=""/>
        <dsp:cNvSpPr/>
      </dsp:nvSpPr>
      <dsp:spPr>
        <a:xfrm>
          <a:off x="4622173" y="1700574"/>
          <a:ext cx="1678977" cy="1291511"/>
        </a:xfrm>
        <a:prstGeom prst="ellipse">
          <a:avLst/>
        </a:prstGeom>
        <a:solidFill>
          <a:srgbClr val="E917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white"/>
              </a:solidFill>
              <a:latin typeface="Cambria" panose="02040503050406030204" pitchFamily="18" charset="0"/>
              <a:ea typeface="Cambria" panose="02040503050406030204" pitchFamily="18" charset="0"/>
              <a:cs typeface="+mn-cs"/>
            </a:rPr>
            <a:t>Low threat of substitute products</a:t>
          </a:r>
          <a:endParaRPr lang="zh-TW" sz="1800" kern="1200" dirty="0">
            <a:solidFill>
              <a:prstClr val="white"/>
            </a:solidFill>
            <a:latin typeface="Cambria" panose="02040503050406030204" pitchFamily="18" charset="0"/>
            <a:ea typeface="Cambria" panose="02040503050406030204" pitchFamily="18" charset="0"/>
            <a:cs typeface="+mn-cs"/>
          </a:endParaRPr>
        </a:p>
      </dsp:txBody>
      <dsp:txXfrm>
        <a:off x="4868053" y="1889711"/>
        <a:ext cx="1187217" cy="913237"/>
      </dsp:txXfrm>
    </dsp:sp>
    <dsp:sp modelId="{C9086FAB-E030-49A8-8931-B4B770764103}">
      <dsp:nvSpPr>
        <dsp:cNvPr id="0" name=""/>
        <dsp:cNvSpPr/>
      </dsp:nvSpPr>
      <dsp:spPr>
        <a:xfrm rot="5400000">
          <a:off x="3487613" y="3171422"/>
          <a:ext cx="390546" cy="31873"/>
        </a:xfrm>
        <a:custGeom>
          <a:avLst/>
          <a:gdLst/>
          <a:ahLst/>
          <a:cxnLst/>
          <a:rect l="0" t="0" r="0" b="0"/>
          <a:pathLst>
            <a:path>
              <a:moveTo>
                <a:pt x="0" y="15936"/>
              </a:moveTo>
              <a:lnTo>
                <a:pt x="390546" y="15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3673122" y="3177595"/>
        <a:ext cx="19527" cy="19527"/>
      </dsp:txXfrm>
    </dsp:sp>
    <dsp:sp modelId="{D1DB1EA5-D4EF-4629-94F8-DB5D69F00B3E}">
      <dsp:nvSpPr>
        <dsp:cNvPr id="0" name=""/>
        <dsp:cNvSpPr/>
      </dsp:nvSpPr>
      <dsp:spPr>
        <a:xfrm>
          <a:off x="2805162" y="3382632"/>
          <a:ext cx="1755448" cy="1291511"/>
        </a:xfrm>
        <a:prstGeom prst="ellipse">
          <a:avLst/>
        </a:prstGeom>
        <a:solidFill>
          <a:srgbClr val="E917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white"/>
              </a:solidFill>
              <a:latin typeface="Cambria" panose="02040503050406030204" pitchFamily="18" charset="0"/>
              <a:ea typeface="Cambria" panose="02040503050406030204" pitchFamily="18" charset="0"/>
              <a:cs typeface="+mn-cs"/>
            </a:rPr>
            <a:t>High power of suppliers</a:t>
          </a:r>
          <a:endParaRPr lang="zh-TW" sz="1800" kern="1200" dirty="0">
            <a:solidFill>
              <a:prstClr val="white"/>
            </a:solidFill>
            <a:latin typeface="Cambria" panose="02040503050406030204" pitchFamily="18" charset="0"/>
            <a:ea typeface="Cambria" panose="02040503050406030204" pitchFamily="18" charset="0"/>
            <a:cs typeface="+mn-cs"/>
          </a:endParaRPr>
        </a:p>
      </dsp:txBody>
      <dsp:txXfrm>
        <a:off x="3062241" y="3571769"/>
        <a:ext cx="1241290" cy="913237"/>
      </dsp:txXfrm>
    </dsp:sp>
    <dsp:sp modelId="{C5862E3F-0C58-48E5-AB6F-A5F16516BDA8}">
      <dsp:nvSpPr>
        <dsp:cNvPr id="0" name=""/>
        <dsp:cNvSpPr/>
      </dsp:nvSpPr>
      <dsp:spPr>
        <a:xfrm rot="10800000">
          <a:off x="2546336" y="2330393"/>
          <a:ext cx="257056" cy="31873"/>
        </a:xfrm>
        <a:custGeom>
          <a:avLst/>
          <a:gdLst/>
          <a:ahLst/>
          <a:cxnLst/>
          <a:rect l="0" t="0" r="0" b="0"/>
          <a:pathLst>
            <a:path>
              <a:moveTo>
                <a:pt x="0" y="15936"/>
              </a:moveTo>
              <a:lnTo>
                <a:pt x="257056" y="15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rot="10800000">
        <a:off x="2668438" y="2339903"/>
        <a:ext cx="12852" cy="12852"/>
      </dsp:txXfrm>
    </dsp:sp>
    <dsp:sp modelId="{8EF2861C-44AF-443C-BE91-449016AF544A}">
      <dsp:nvSpPr>
        <dsp:cNvPr id="0" name=""/>
        <dsp:cNvSpPr/>
      </dsp:nvSpPr>
      <dsp:spPr>
        <a:xfrm>
          <a:off x="723187" y="1700574"/>
          <a:ext cx="1823149" cy="1291511"/>
        </a:xfrm>
        <a:prstGeom prst="ellipse">
          <a:avLst/>
        </a:prstGeom>
        <a:solidFill>
          <a:srgbClr val="E917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white"/>
              </a:solidFill>
              <a:latin typeface="Cambria" panose="02040503050406030204" pitchFamily="18" charset="0"/>
              <a:ea typeface="Cambria" panose="02040503050406030204" pitchFamily="18" charset="0"/>
              <a:cs typeface="+mn-cs"/>
            </a:rPr>
            <a:t>Low power of customers</a:t>
          </a:r>
          <a:endParaRPr lang="zh-TW" sz="1800" kern="1200" dirty="0">
            <a:solidFill>
              <a:prstClr val="white"/>
            </a:solidFill>
            <a:latin typeface="Cambria" panose="02040503050406030204" pitchFamily="18" charset="0"/>
            <a:ea typeface="Cambria" panose="02040503050406030204" pitchFamily="18" charset="0"/>
            <a:cs typeface="+mn-cs"/>
          </a:endParaRPr>
        </a:p>
      </dsp:txBody>
      <dsp:txXfrm>
        <a:off x="990181" y="1889711"/>
        <a:ext cx="1289161" cy="9132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5ACA9E-37EA-4C5C-A34B-0F036B0F3BC7}">
      <dsp:nvSpPr>
        <dsp:cNvPr id="0" name=""/>
        <dsp:cNvSpPr/>
      </dsp:nvSpPr>
      <dsp:spPr>
        <a:xfrm>
          <a:off x="25411" y="1544799"/>
          <a:ext cx="1685359" cy="842679"/>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000000"/>
              </a:solidFill>
              <a:latin typeface="Cambria" panose="02040503050406030204" pitchFamily="18" charset="0"/>
              <a:ea typeface="+mn-ea"/>
              <a:cs typeface="+mn-cs"/>
            </a:rPr>
            <a:t>Why increase</a:t>
          </a:r>
          <a:r>
            <a:rPr lang="en-US" sz="1800" b="0" i="0" kern="1200" dirty="0">
              <a:solidFill>
                <a:srgbClr val="000000"/>
              </a:solidFill>
            </a:rPr>
            <a:t>?</a:t>
          </a:r>
          <a:endParaRPr lang="zh-TW" sz="1800" kern="1200" dirty="0">
            <a:solidFill>
              <a:srgbClr val="000000"/>
            </a:solidFill>
          </a:endParaRPr>
        </a:p>
      </dsp:txBody>
      <dsp:txXfrm>
        <a:off x="50092" y="1569480"/>
        <a:ext cx="1635997" cy="793317"/>
      </dsp:txXfrm>
    </dsp:sp>
    <dsp:sp modelId="{7085A4D2-5E6A-4085-8069-215312E20161}">
      <dsp:nvSpPr>
        <dsp:cNvPr id="0" name=""/>
        <dsp:cNvSpPr/>
      </dsp:nvSpPr>
      <dsp:spPr>
        <a:xfrm rot="19726357">
          <a:off x="1655299" y="1749338"/>
          <a:ext cx="765738" cy="36614"/>
        </a:xfrm>
        <a:custGeom>
          <a:avLst/>
          <a:gdLst/>
          <a:ahLst/>
          <a:cxnLst/>
          <a:rect l="0" t="0" r="0" b="0"/>
          <a:pathLst>
            <a:path>
              <a:moveTo>
                <a:pt x="0" y="18307"/>
              </a:moveTo>
              <a:lnTo>
                <a:pt x="765738" y="183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019025" y="1748502"/>
        <a:ext cx="38286" cy="38286"/>
      </dsp:txXfrm>
    </dsp:sp>
    <dsp:sp modelId="{4FC14D54-597A-45EB-BC9F-022E12B5FB0C}">
      <dsp:nvSpPr>
        <dsp:cNvPr id="0" name=""/>
        <dsp:cNvSpPr/>
      </dsp:nvSpPr>
      <dsp:spPr>
        <a:xfrm>
          <a:off x="2365567" y="712716"/>
          <a:ext cx="1685359" cy="1712873"/>
        </a:xfrm>
        <a:prstGeom prst="roundRect">
          <a:avLst>
            <a:gd name="adj" fmla="val 10000"/>
          </a:avLst>
        </a:prstGeom>
        <a:solidFill>
          <a:srgbClr val="E917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white"/>
              </a:solidFill>
              <a:latin typeface="Cambria" panose="02040503050406030204" pitchFamily="18" charset="0"/>
              <a:ea typeface="Cambria" panose="02040503050406030204" pitchFamily="18" charset="0"/>
              <a:cs typeface="+mn-cs"/>
            </a:rPr>
            <a:t>The creation and innovation of </a:t>
          </a:r>
          <a:r>
            <a:rPr lang="en-US" sz="1800" kern="1200" dirty="0" err="1">
              <a:solidFill>
                <a:prstClr val="white"/>
              </a:solidFill>
              <a:latin typeface="Cambria" panose="02040503050406030204" pitchFamily="18" charset="0"/>
              <a:ea typeface="Cambria" panose="02040503050406030204" pitchFamily="18" charset="0"/>
              <a:cs typeface="+mn-cs"/>
            </a:rPr>
            <a:t>Allogate</a:t>
          </a:r>
          <a:r>
            <a:rPr lang="en-US" sz="1800" kern="1200" dirty="0">
              <a:solidFill>
                <a:prstClr val="white"/>
              </a:solidFill>
              <a:latin typeface="Cambria" panose="02040503050406030204" pitchFamily="18" charset="0"/>
              <a:ea typeface="Cambria" panose="02040503050406030204" pitchFamily="18" charset="0"/>
              <a:cs typeface="+mn-cs"/>
            </a:rPr>
            <a:t> and </a:t>
          </a:r>
          <a:r>
            <a:rPr lang="en-US" sz="1800" kern="1200" dirty="0" err="1">
              <a:solidFill>
                <a:prstClr val="white"/>
              </a:solidFill>
              <a:latin typeface="Cambria" panose="02040503050406030204" pitchFamily="18" charset="0"/>
              <a:ea typeface="Cambria" panose="02040503050406030204" pitchFamily="18" charset="0"/>
              <a:cs typeface="+mn-cs"/>
            </a:rPr>
            <a:t>Allowear</a:t>
          </a:r>
          <a:endParaRPr lang="zh-TW" sz="1800" kern="1200" dirty="0">
            <a:solidFill>
              <a:prstClr val="white"/>
            </a:solidFill>
            <a:latin typeface="Cambria" panose="02040503050406030204" pitchFamily="18" charset="0"/>
            <a:ea typeface="Cambria" panose="02040503050406030204" pitchFamily="18" charset="0"/>
            <a:cs typeface="+mn-cs"/>
          </a:endParaRPr>
        </a:p>
      </dsp:txBody>
      <dsp:txXfrm>
        <a:off x="2414929" y="762078"/>
        <a:ext cx="1586635" cy="1614149"/>
      </dsp:txXfrm>
    </dsp:sp>
    <dsp:sp modelId="{F4BC1F54-8BFB-46F8-B84D-54B53E299B5F}">
      <dsp:nvSpPr>
        <dsp:cNvPr id="0" name=""/>
        <dsp:cNvSpPr/>
      </dsp:nvSpPr>
      <dsp:spPr>
        <a:xfrm>
          <a:off x="4050926" y="1550845"/>
          <a:ext cx="674143" cy="36614"/>
        </a:xfrm>
        <a:custGeom>
          <a:avLst/>
          <a:gdLst/>
          <a:ahLst/>
          <a:cxnLst/>
          <a:rect l="0" t="0" r="0" b="0"/>
          <a:pathLst>
            <a:path>
              <a:moveTo>
                <a:pt x="0" y="18307"/>
              </a:moveTo>
              <a:lnTo>
                <a:pt x="674143" y="18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371145" y="1552299"/>
        <a:ext cx="33707" cy="33707"/>
      </dsp:txXfrm>
    </dsp:sp>
    <dsp:sp modelId="{985E8365-315A-4C91-B3AA-7C03AD1E90D2}">
      <dsp:nvSpPr>
        <dsp:cNvPr id="0" name=""/>
        <dsp:cNvSpPr/>
      </dsp:nvSpPr>
      <dsp:spPr>
        <a:xfrm>
          <a:off x="4725070" y="1115112"/>
          <a:ext cx="5346702" cy="908080"/>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kern="1200" dirty="0">
              <a:solidFill>
                <a:srgbClr val="000000"/>
              </a:solidFill>
              <a:latin typeface="Cambria" panose="02040503050406030204" pitchFamily="18" charset="0"/>
              <a:ea typeface="+mn-ea"/>
              <a:cs typeface="+mn-cs"/>
            </a:rPr>
            <a:t>Find out more high-risk expectant mothers which need doctor’s care</a:t>
          </a:r>
          <a:endParaRPr lang="zh-TW" sz="1800" kern="1200" dirty="0">
            <a:solidFill>
              <a:srgbClr val="000000"/>
            </a:solidFill>
            <a:latin typeface="Cambria" panose="02040503050406030204" pitchFamily="18" charset="0"/>
            <a:ea typeface="+mn-ea"/>
            <a:cs typeface="+mn-cs"/>
          </a:endParaRPr>
        </a:p>
      </dsp:txBody>
      <dsp:txXfrm>
        <a:off x="4751667" y="1141709"/>
        <a:ext cx="5293508" cy="854886"/>
      </dsp:txXfrm>
    </dsp:sp>
    <dsp:sp modelId="{D6CB3789-8F89-4EA9-924A-C0521733268A}">
      <dsp:nvSpPr>
        <dsp:cNvPr id="0" name=""/>
        <dsp:cNvSpPr/>
      </dsp:nvSpPr>
      <dsp:spPr>
        <a:xfrm rot="3418277">
          <a:off x="1437504" y="2451428"/>
          <a:ext cx="1201329" cy="36614"/>
        </a:xfrm>
        <a:custGeom>
          <a:avLst/>
          <a:gdLst/>
          <a:ahLst/>
          <a:cxnLst/>
          <a:rect l="0" t="0" r="0" b="0"/>
          <a:pathLst>
            <a:path>
              <a:moveTo>
                <a:pt x="0" y="18307"/>
              </a:moveTo>
              <a:lnTo>
                <a:pt x="1201329" y="183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008135" y="2439702"/>
        <a:ext cx="60066" cy="60066"/>
      </dsp:txXfrm>
    </dsp:sp>
    <dsp:sp modelId="{D06AEC3D-4F39-4C42-9E62-F138E61971D4}">
      <dsp:nvSpPr>
        <dsp:cNvPr id="0" name=""/>
        <dsp:cNvSpPr/>
      </dsp:nvSpPr>
      <dsp:spPr>
        <a:xfrm>
          <a:off x="2365567" y="2551991"/>
          <a:ext cx="1685359" cy="842679"/>
        </a:xfrm>
        <a:prstGeom prst="roundRect">
          <a:avLst>
            <a:gd name="adj" fmla="val 10000"/>
          </a:avLst>
        </a:prstGeom>
        <a:solidFill>
          <a:srgbClr val="E917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white"/>
              </a:solidFill>
              <a:latin typeface="Cambria" panose="02040503050406030204" pitchFamily="18" charset="0"/>
              <a:ea typeface="Cambria" panose="02040503050406030204" pitchFamily="18" charset="0"/>
              <a:cs typeface="+mn-cs"/>
            </a:rPr>
            <a:t>Deficiency of doctor supply</a:t>
          </a:r>
          <a:endParaRPr lang="zh-TW" sz="1800" kern="1200" dirty="0">
            <a:solidFill>
              <a:prstClr val="white"/>
            </a:solidFill>
            <a:latin typeface="Cambria" panose="02040503050406030204" pitchFamily="18" charset="0"/>
            <a:ea typeface="Cambria" panose="02040503050406030204" pitchFamily="18" charset="0"/>
            <a:cs typeface="+mn-cs"/>
          </a:endParaRPr>
        </a:p>
      </dsp:txBody>
      <dsp:txXfrm>
        <a:off x="2390248" y="2576672"/>
        <a:ext cx="1635997" cy="793317"/>
      </dsp:txXfrm>
    </dsp:sp>
    <dsp:sp modelId="{1563BAB5-6E60-411C-B343-8B431DEF4FE5}">
      <dsp:nvSpPr>
        <dsp:cNvPr id="0" name=""/>
        <dsp:cNvSpPr/>
      </dsp:nvSpPr>
      <dsp:spPr>
        <a:xfrm rot="21580596">
          <a:off x="4050920" y="2952938"/>
          <a:ext cx="739008" cy="36614"/>
        </a:xfrm>
        <a:custGeom>
          <a:avLst/>
          <a:gdLst/>
          <a:ahLst/>
          <a:cxnLst/>
          <a:rect l="0" t="0" r="0" b="0"/>
          <a:pathLst>
            <a:path>
              <a:moveTo>
                <a:pt x="0" y="18307"/>
              </a:moveTo>
              <a:lnTo>
                <a:pt x="739008" y="18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4401949" y="2952770"/>
        <a:ext cx="36950" cy="36950"/>
      </dsp:txXfrm>
    </dsp:sp>
    <dsp:sp modelId="{AEF5E08D-BBEA-4769-B3E2-E36CA3F5E300}">
      <dsp:nvSpPr>
        <dsp:cNvPr id="0" name=""/>
        <dsp:cNvSpPr/>
      </dsp:nvSpPr>
      <dsp:spPr>
        <a:xfrm>
          <a:off x="4789923" y="2512533"/>
          <a:ext cx="4394204" cy="913254"/>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TW" sz="1800" kern="1200" dirty="0">
              <a:solidFill>
                <a:srgbClr val="000000"/>
              </a:solidFill>
              <a:latin typeface="Cambria" panose="02040503050406030204" pitchFamily="18" charset="0"/>
              <a:ea typeface="新細明體" panose="02020500000000000000" pitchFamily="18" charset="-120"/>
              <a:cs typeface="+mn-cs"/>
            </a:rPr>
            <a:t>Doctor need to view extra more than 300 patients each day</a:t>
          </a:r>
          <a:endParaRPr lang="zh-TW" sz="1800" kern="1200" dirty="0">
            <a:solidFill>
              <a:srgbClr val="000000"/>
            </a:solidFill>
            <a:latin typeface="Cambria" panose="02040503050406030204" pitchFamily="18" charset="0"/>
            <a:ea typeface="新細明體" panose="02020500000000000000" pitchFamily="18" charset="-120"/>
            <a:cs typeface="+mn-cs"/>
          </a:endParaRPr>
        </a:p>
      </dsp:txBody>
      <dsp:txXfrm>
        <a:off x="4816671" y="2539281"/>
        <a:ext cx="4340708" cy="8597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CB9CC-997F-4809-ACF8-5CCC65F0217A}" type="datetimeFigureOut">
              <a:rPr lang="zh-TW" altLang="en-US" smtClean="0"/>
              <a:t>2022/11/27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80C6F-09C8-4F48-8D18-AA4650D18D8F}" type="slidenum">
              <a:rPr lang="zh-TW" altLang="en-US" smtClean="0"/>
              <a:t>‹#›</a:t>
            </a:fld>
            <a:endParaRPr lang="zh-TW" altLang="en-US"/>
          </a:p>
        </p:txBody>
      </p:sp>
    </p:spTree>
    <p:extLst>
      <p:ext uri="{BB962C8B-B14F-4D97-AF65-F5344CB8AC3E}">
        <p14:creationId xmlns:p14="http://schemas.microsoft.com/office/powerpoint/2010/main" val="1036830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DB4443-AE3A-8CEB-022A-3603BF0E88D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AC2139A-476E-A91C-4AEC-1182B50C7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A793177-B1E4-629F-3B19-2D8E8D40E720}"/>
              </a:ext>
            </a:extLst>
          </p:cNvPr>
          <p:cNvSpPr>
            <a:spLocks noGrp="1"/>
          </p:cNvSpPr>
          <p:nvPr>
            <p:ph type="dt" sz="half" idx="10"/>
          </p:nvPr>
        </p:nvSpPr>
        <p:spPr/>
        <p:txBody>
          <a:bodyPr/>
          <a:lstStyle/>
          <a:p>
            <a:fld id="{58DC9489-1AB4-41D7-A4E8-85F8763EA4D2}" type="datetime1">
              <a:rPr lang="zh-TW" altLang="en-US" smtClean="0"/>
              <a:t>2022/11/27</a:t>
            </a:fld>
            <a:endParaRPr lang="zh-TW" altLang="en-US"/>
          </a:p>
        </p:txBody>
      </p:sp>
      <p:sp>
        <p:nvSpPr>
          <p:cNvPr id="5" name="頁尾版面配置區 4">
            <a:extLst>
              <a:ext uri="{FF2B5EF4-FFF2-40B4-BE49-F238E27FC236}">
                <a16:creationId xmlns:a16="http://schemas.microsoft.com/office/drawing/2014/main" id="{D3B74757-B148-E528-8589-DE056EF182EB}"/>
              </a:ext>
            </a:extLst>
          </p:cNvPr>
          <p:cNvSpPr>
            <a:spLocks noGrp="1"/>
          </p:cNvSpPr>
          <p:nvPr>
            <p:ph type="ftr" sz="quarter" idx="11"/>
          </p:nvPr>
        </p:nvSpPr>
        <p:spPr/>
        <p:txBody>
          <a:bodyPr/>
          <a:lstStyle/>
          <a:p>
            <a:endParaRPr lang="zh-TW" altLang="en-US" dirty="0"/>
          </a:p>
        </p:txBody>
      </p:sp>
      <p:sp>
        <p:nvSpPr>
          <p:cNvPr id="6" name="投影片編號版面配置區 5">
            <a:extLst>
              <a:ext uri="{FF2B5EF4-FFF2-40B4-BE49-F238E27FC236}">
                <a16:creationId xmlns:a16="http://schemas.microsoft.com/office/drawing/2014/main" id="{3F186ABD-AC90-877B-7BE1-DD743E95C88D}"/>
              </a:ext>
            </a:extLst>
          </p:cNvPr>
          <p:cNvSpPr>
            <a:spLocks noGrp="1"/>
          </p:cNvSpPr>
          <p:nvPr>
            <p:ph type="sldNum" sz="quarter" idx="12"/>
          </p:nvPr>
        </p:nvSpPr>
        <p:spPr/>
        <p:txBody>
          <a:bodyPr/>
          <a:lstStyle/>
          <a:p>
            <a:fld id="{01CECC69-4B87-4380-8A7C-1D86C22803D9}" type="slidenum">
              <a:rPr lang="zh-TW" altLang="en-US" smtClean="0"/>
              <a:t>‹#›</a:t>
            </a:fld>
            <a:endParaRPr lang="zh-TW" altLang="en-US"/>
          </a:p>
        </p:txBody>
      </p:sp>
    </p:spTree>
    <p:extLst>
      <p:ext uri="{BB962C8B-B14F-4D97-AF65-F5344CB8AC3E}">
        <p14:creationId xmlns:p14="http://schemas.microsoft.com/office/powerpoint/2010/main" val="290848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4CB280-C5C8-4BAE-DADC-BAFECFD906E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1CA42EB-0C18-07A5-9F06-6701BFA45ED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7B9210D-D356-0988-CF39-DAF930891E7F}"/>
              </a:ext>
            </a:extLst>
          </p:cNvPr>
          <p:cNvSpPr>
            <a:spLocks noGrp="1"/>
          </p:cNvSpPr>
          <p:nvPr>
            <p:ph type="dt" sz="half" idx="10"/>
          </p:nvPr>
        </p:nvSpPr>
        <p:spPr/>
        <p:txBody>
          <a:bodyPr/>
          <a:lstStyle/>
          <a:p>
            <a:fld id="{FC8417C4-52BD-427E-A759-92F7CB3AA94C}" type="datetime1">
              <a:rPr lang="zh-TW" altLang="en-US" smtClean="0"/>
              <a:t>2022/11/27</a:t>
            </a:fld>
            <a:endParaRPr lang="zh-TW" altLang="en-US"/>
          </a:p>
        </p:txBody>
      </p:sp>
      <p:sp>
        <p:nvSpPr>
          <p:cNvPr id="5" name="頁尾版面配置區 4">
            <a:extLst>
              <a:ext uri="{FF2B5EF4-FFF2-40B4-BE49-F238E27FC236}">
                <a16:creationId xmlns:a16="http://schemas.microsoft.com/office/drawing/2014/main" id="{95E89203-58D7-122E-63B6-620BDD9665B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CCDE92B-D9D7-CAA4-459A-45F8A88C7212}"/>
              </a:ext>
            </a:extLst>
          </p:cNvPr>
          <p:cNvSpPr>
            <a:spLocks noGrp="1"/>
          </p:cNvSpPr>
          <p:nvPr>
            <p:ph type="sldNum" sz="quarter" idx="12"/>
          </p:nvPr>
        </p:nvSpPr>
        <p:spPr/>
        <p:txBody>
          <a:bodyPr/>
          <a:lstStyle/>
          <a:p>
            <a:fld id="{01CECC69-4B87-4380-8A7C-1D86C22803D9}" type="slidenum">
              <a:rPr lang="zh-TW" altLang="en-US" smtClean="0"/>
              <a:t>‹#›</a:t>
            </a:fld>
            <a:endParaRPr lang="zh-TW" altLang="en-US"/>
          </a:p>
        </p:txBody>
      </p:sp>
    </p:spTree>
    <p:extLst>
      <p:ext uri="{BB962C8B-B14F-4D97-AF65-F5344CB8AC3E}">
        <p14:creationId xmlns:p14="http://schemas.microsoft.com/office/powerpoint/2010/main" val="280573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466083E-277B-99A9-E136-44E902D2114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731DA1B-C9E6-5C4A-21B0-288338B0FCBF}"/>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CFEF7A0-5A68-D956-9EC7-A6AFC604FA2A}"/>
              </a:ext>
            </a:extLst>
          </p:cNvPr>
          <p:cNvSpPr>
            <a:spLocks noGrp="1"/>
          </p:cNvSpPr>
          <p:nvPr>
            <p:ph type="dt" sz="half" idx="10"/>
          </p:nvPr>
        </p:nvSpPr>
        <p:spPr/>
        <p:txBody>
          <a:bodyPr/>
          <a:lstStyle/>
          <a:p>
            <a:fld id="{A61E65F2-852E-4705-9A30-6D01B9D32F73}" type="datetime1">
              <a:rPr lang="zh-TW" altLang="en-US" smtClean="0"/>
              <a:t>2022/11/27</a:t>
            </a:fld>
            <a:endParaRPr lang="zh-TW" altLang="en-US"/>
          </a:p>
        </p:txBody>
      </p:sp>
      <p:sp>
        <p:nvSpPr>
          <p:cNvPr id="5" name="頁尾版面配置區 4">
            <a:extLst>
              <a:ext uri="{FF2B5EF4-FFF2-40B4-BE49-F238E27FC236}">
                <a16:creationId xmlns:a16="http://schemas.microsoft.com/office/drawing/2014/main" id="{A54E5716-B8E5-3362-C90C-F4AAA6C5353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DFE1A39-DB07-19ED-201F-4FBA44644AA7}"/>
              </a:ext>
            </a:extLst>
          </p:cNvPr>
          <p:cNvSpPr>
            <a:spLocks noGrp="1"/>
          </p:cNvSpPr>
          <p:nvPr>
            <p:ph type="sldNum" sz="quarter" idx="12"/>
          </p:nvPr>
        </p:nvSpPr>
        <p:spPr/>
        <p:txBody>
          <a:bodyPr/>
          <a:lstStyle/>
          <a:p>
            <a:fld id="{01CECC69-4B87-4380-8A7C-1D86C22803D9}" type="slidenum">
              <a:rPr lang="zh-TW" altLang="en-US" smtClean="0"/>
              <a:t>‹#›</a:t>
            </a:fld>
            <a:endParaRPr lang="zh-TW" altLang="en-US"/>
          </a:p>
        </p:txBody>
      </p:sp>
    </p:spTree>
    <p:extLst>
      <p:ext uri="{BB962C8B-B14F-4D97-AF65-F5344CB8AC3E}">
        <p14:creationId xmlns:p14="http://schemas.microsoft.com/office/powerpoint/2010/main" val="3520506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B1BB55-CB86-54B9-63F7-DABC73A7AD8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1C58E3D-3B3A-6C6E-6A46-C4111BFFB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C0466614-D0C9-29CE-7D44-ECF425EB3526}"/>
              </a:ext>
            </a:extLst>
          </p:cNvPr>
          <p:cNvSpPr>
            <a:spLocks noGrp="1"/>
          </p:cNvSpPr>
          <p:nvPr>
            <p:ph type="dt" sz="half" idx="10"/>
          </p:nvPr>
        </p:nvSpPr>
        <p:spPr/>
        <p:txBody>
          <a:bodyPr/>
          <a:lstStyle/>
          <a:p>
            <a:fld id="{10A3A7FA-E65D-4300-B53B-BA2B341E7422}" type="datetime1">
              <a:rPr lang="zh-TW" altLang="en-US" smtClean="0"/>
              <a:t>2022/11/27</a:t>
            </a:fld>
            <a:endParaRPr lang="zh-TW" altLang="en-US"/>
          </a:p>
        </p:txBody>
      </p:sp>
      <p:sp>
        <p:nvSpPr>
          <p:cNvPr id="5" name="頁尾版面配置區 4">
            <a:extLst>
              <a:ext uri="{FF2B5EF4-FFF2-40B4-BE49-F238E27FC236}">
                <a16:creationId xmlns:a16="http://schemas.microsoft.com/office/drawing/2014/main" id="{E7BE4865-0A19-1BAE-C54C-1BDAB870866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80BB789-DA14-C7D8-4FBE-1758E858C054}"/>
              </a:ext>
            </a:extLst>
          </p:cNvPr>
          <p:cNvSpPr>
            <a:spLocks noGrp="1"/>
          </p:cNvSpPr>
          <p:nvPr>
            <p:ph type="sldNum" sz="quarter" idx="12"/>
          </p:nvPr>
        </p:nvSpPr>
        <p:spPr/>
        <p:txBody>
          <a:bodyPr/>
          <a:lstStyle/>
          <a:p>
            <a:fld id="{2190D248-3B4C-4851-950C-251187A3753B}" type="slidenum">
              <a:rPr lang="zh-TW" altLang="en-US" smtClean="0"/>
              <a:t>‹#›</a:t>
            </a:fld>
            <a:endParaRPr lang="zh-TW" altLang="en-US"/>
          </a:p>
        </p:txBody>
      </p:sp>
    </p:spTree>
    <p:extLst>
      <p:ext uri="{BB962C8B-B14F-4D97-AF65-F5344CB8AC3E}">
        <p14:creationId xmlns:p14="http://schemas.microsoft.com/office/powerpoint/2010/main" val="1092004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339F49-F465-6351-5901-116E21F4834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F99E526-62E4-1A6B-7077-11089412E70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31C042B-1FE4-5C4A-F94F-2FD8964CB882}"/>
              </a:ext>
            </a:extLst>
          </p:cNvPr>
          <p:cNvSpPr>
            <a:spLocks noGrp="1"/>
          </p:cNvSpPr>
          <p:nvPr>
            <p:ph type="dt" sz="half" idx="10"/>
          </p:nvPr>
        </p:nvSpPr>
        <p:spPr/>
        <p:txBody>
          <a:bodyPr/>
          <a:lstStyle/>
          <a:p>
            <a:fld id="{7565FC6D-0E18-44FC-8283-BFB940E4339A}" type="datetime1">
              <a:rPr lang="zh-TW" altLang="en-US" smtClean="0"/>
              <a:t>2022/11/27</a:t>
            </a:fld>
            <a:endParaRPr lang="zh-TW" altLang="en-US"/>
          </a:p>
        </p:txBody>
      </p:sp>
      <p:sp>
        <p:nvSpPr>
          <p:cNvPr id="5" name="頁尾版面配置區 4">
            <a:extLst>
              <a:ext uri="{FF2B5EF4-FFF2-40B4-BE49-F238E27FC236}">
                <a16:creationId xmlns:a16="http://schemas.microsoft.com/office/drawing/2014/main" id="{2035BF22-915F-5CF5-AABA-08729F11760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6D03599-A175-0546-A6B9-AF9F12C02072}"/>
              </a:ext>
            </a:extLst>
          </p:cNvPr>
          <p:cNvSpPr>
            <a:spLocks noGrp="1"/>
          </p:cNvSpPr>
          <p:nvPr>
            <p:ph type="sldNum" sz="quarter" idx="12"/>
          </p:nvPr>
        </p:nvSpPr>
        <p:spPr/>
        <p:txBody>
          <a:bodyPr/>
          <a:lstStyle/>
          <a:p>
            <a:fld id="{2190D248-3B4C-4851-950C-251187A3753B}" type="slidenum">
              <a:rPr lang="zh-TW" altLang="en-US" smtClean="0"/>
              <a:t>‹#›</a:t>
            </a:fld>
            <a:endParaRPr lang="zh-TW" altLang="en-US"/>
          </a:p>
        </p:txBody>
      </p:sp>
    </p:spTree>
    <p:extLst>
      <p:ext uri="{BB962C8B-B14F-4D97-AF65-F5344CB8AC3E}">
        <p14:creationId xmlns:p14="http://schemas.microsoft.com/office/powerpoint/2010/main" val="2422067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BAD03F-6840-981D-5D48-8CFFE23EC12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FC563C7-E24E-0777-BEA7-B04D2226EA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4A0C436-5D42-3E37-DFB6-0F7DBD0136AD}"/>
              </a:ext>
            </a:extLst>
          </p:cNvPr>
          <p:cNvSpPr>
            <a:spLocks noGrp="1"/>
          </p:cNvSpPr>
          <p:nvPr>
            <p:ph type="dt" sz="half" idx="10"/>
          </p:nvPr>
        </p:nvSpPr>
        <p:spPr/>
        <p:txBody>
          <a:bodyPr/>
          <a:lstStyle/>
          <a:p>
            <a:fld id="{93720DC7-ADB5-4605-95AD-358D217704B7}" type="datetime1">
              <a:rPr lang="zh-TW" altLang="en-US" smtClean="0"/>
              <a:t>2022/11/27</a:t>
            </a:fld>
            <a:endParaRPr lang="zh-TW" altLang="en-US"/>
          </a:p>
        </p:txBody>
      </p:sp>
      <p:sp>
        <p:nvSpPr>
          <p:cNvPr id="5" name="頁尾版面配置區 4">
            <a:extLst>
              <a:ext uri="{FF2B5EF4-FFF2-40B4-BE49-F238E27FC236}">
                <a16:creationId xmlns:a16="http://schemas.microsoft.com/office/drawing/2014/main" id="{3E6190F3-2F31-EBC5-8310-8DAECC81D6A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3BB0411-39AE-71AE-6B18-487D74124114}"/>
              </a:ext>
            </a:extLst>
          </p:cNvPr>
          <p:cNvSpPr>
            <a:spLocks noGrp="1"/>
          </p:cNvSpPr>
          <p:nvPr>
            <p:ph type="sldNum" sz="quarter" idx="12"/>
          </p:nvPr>
        </p:nvSpPr>
        <p:spPr/>
        <p:txBody>
          <a:bodyPr/>
          <a:lstStyle/>
          <a:p>
            <a:fld id="{2190D248-3B4C-4851-950C-251187A3753B}" type="slidenum">
              <a:rPr lang="zh-TW" altLang="en-US" smtClean="0"/>
              <a:t>‹#›</a:t>
            </a:fld>
            <a:endParaRPr lang="zh-TW" altLang="en-US"/>
          </a:p>
        </p:txBody>
      </p:sp>
    </p:spTree>
    <p:extLst>
      <p:ext uri="{BB962C8B-B14F-4D97-AF65-F5344CB8AC3E}">
        <p14:creationId xmlns:p14="http://schemas.microsoft.com/office/powerpoint/2010/main" val="219564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7ECA5B-0DEB-96FD-E34E-008EDBAC288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A8C7188-E6D0-16D4-C563-07F390031996}"/>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6D22C28-2AC8-7D23-DB49-EE55A8751B3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438D89F-C529-2828-A4DA-13C2D3207C53}"/>
              </a:ext>
            </a:extLst>
          </p:cNvPr>
          <p:cNvSpPr>
            <a:spLocks noGrp="1"/>
          </p:cNvSpPr>
          <p:nvPr>
            <p:ph type="dt" sz="half" idx="10"/>
          </p:nvPr>
        </p:nvSpPr>
        <p:spPr/>
        <p:txBody>
          <a:bodyPr/>
          <a:lstStyle/>
          <a:p>
            <a:fld id="{73EECB3F-FAB1-40FE-91A5-8E991290D770}" type="datetime1">
              <a:rPr lang="zh-TW" altLang="en-US" smtClean="0"/>
              <a:t>2022/11/27</a:t>
            </a:fld>
            <a:endParaRPr lang="zh-TW" altLang="en-US"/>
          </a:p>
        </p:txBody>
      </p:sp>
      <p:sp>
        <p:nvSpPr>
          <p:cNvPr id="6" name="頁尾版面配置區 5">
            <a:extLst>
              <a:ext uri="{FF2B5EF4-FFF2-40B4-BE49-F238E27FC236}">
                <a16:creationId xmlns:a16="http://schemas.microsoft.com/office/drawing/2014/main" id="{23549550-9FA3-20FF-B715-670EF5E558B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08309DE-6012-F88D-7F5B-2C77379F372E}"/>
              </a:ext>
            </a:extLst>
          </p:cNvPr>
          <p:cNvSpPr>
            <a:spLocks noGrp="1"/>
          </p:cNvSpPr>
          <p:nvPr>
            <p:ph type="sldNum" sz="quarter" idx="12"/>
          </p:nvPr>
        </p:nvSpPr>
        <p:spPr/>
        <p:txBody>
          <a:bodyPr/>
          <a:lstStyle/>
          <a:p>
            <a:fld id="{2190D248-3B4C-4851-950C-251187A3753B}" type="slidenum">
              <a:rPr lang="zh-TW" altLang="en-US" smtClean="0"/>
              <a:t>‹#›</a:t>
            </a:fld>
            <a:endParaRPr lang="zh-TW" altLang="en-US"/>
          </a:p>
        </p:txBody>
      </p:sp>
    </p:spTree>
    <p:extLst>
      <p:ext uri="{BB962C8B-B14F-4D97-AF65-F5344CB8AC3E}">
        <p14:creationId xmlns:p14="http://schemas.microsoft.com/office/powerpoint/2010/main" val="1116486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EE86CD-FD27-055A-50EA-2010895AAAF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6E86CA7-325D-92D6-7181-D988DE6449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F88BDB1-3091-81F9-FE7D-A3A7EDBB15D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FAE7C9A-D317-2D24-6CE0-92AE05849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449BDDC-0BC8-9DDD-2430-5D54CC90C98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D3B690F-5042-01CB-DE30-F69EFFB840B5}"/>
              </a:ext>
            </a:extLst>
          </p:cNvPr>
          <p:cNvSpPr>
            <a:spLocks noGrp="1"/>
          </p:cNvSpPr>
          <p:nvPr>
            <p:ph type="dt" sz="half" idx="10"/>
          </p:nvPr>
        </p:nvSpPr>
        <p:spPr/>
        <p:txBody>
          <a:bodyPr/>
          <a:lstStyle/>
          <a:p>
            <a:fld id="{0B15600B-B3DD-4D4A-B43D-3DCA7AB13EDE}" type="datetime1">
              <a:rPr lang="zh-TW" altLang="en-US" smtClean="0"/>
              <a:t>2022/11/27</a:t>
            </a:fld>
            <a:endParaRPr lang="zh-TW" altLang="en-US"/>
          </a:p>
        </p:txBody>
      </p:sp>
      <p:sp>
        <p:nvSpPr>
          <p:cNvPr id="8" name="頁尾版面配置區 7">
            <a:extLst>
              <a:ext uri="{FF2B5EF4-FFF2-40B4-BE49-F238E27FC236}">
                <a16:creationId xmlns:a16="http://schemas.microsoft.com/office/drawing/2014/main" id="{892C9022-214A-8CD7-EFAF-BF965D728EA6}"/>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AFD9E89-9AE2-76E8-FABE-9097B78DAEEE}"/>
              </a:ext>
            </a:extLst>
          </p:cNvPr>
          <p:cNvSpPr>
            <a:spLocks noGrp="1"/>
          </p:cNvSpPr>
          <p:nvPr>
            <p:ph type="sldNum" sz="quarter" idx="12"/>
          </p:nvPr>
        </p:nvSpPr>
        <p:spPr/>
        <p:txBody>
          <a:bodyPr/>
          <a:lstStyle/>
          <a:p>
            <a:fld id="{2190D248-3B4C-4851-950C-251187A3753B}" type="slidenum">
              <a:rPr lang="zh-TW" altLang="en-US" smtClean="0"/>
              <a:t>‹#›</a:t>
            </a:fld>
            <a:endParaRPr lang="zh-TW" altLang="en-US"/>
          </a:p>
        </p:txBody>
      </p:sp>
    </p:spTree>
    <p:extLst>
      <p:ext uri="{BB962C8B-B14F-4D97-AF65-F5344CB8AC3E}">
        <p14:creationId xmlns:p14="http://schemas.microsoft.com/office/powerpoint/2010/main" val="834283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BE1383-32A9-FC51-2C59-B028C62653A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27C813C-E3A6-3735-9242-4D0A608939D8}"/>
              </a:ext>
            </a:extLst>
          </p:cNvPr>
          <p:cNvSpPr>
            <a:spLocks noGrp="1"/>
          </p:cNvSpPr>
          <p:nvPr>
            <p:ph type="dt" sz="half" idx="10"/>
          </p:nvPr>
        </p:nvSpPr>
        <p:spPr/>
        <p:txBody>
          <a:bodyPr/>
          <a:lstStyle/>
          <a:p>
            <a:fld id="{F75E4418-BFAA-4F05-89B8-F24AEA788834}" type="datetime1">
              <a:rPr lang="zh-TW" altLang="en-US" smtClean="0"/>
              <a:t>2022/11/27</a:t>
            </a:fld>
            <a:endParaRPr lang="zh-TW" altLang="en-US"/>
          </a:p>
        </p:txBody>
      </p:sp>
      <p:sp>
        <p:nvSpPr>
          <p:cNvPr id="4" name="頁尾版面配置區 3">
            <a:extLst>
              <a:ext uri="{FF2B5EF4-FFF2-40B4-BE49-F238E27FC236}">
                <a16:creationId xmlns:a16="http://schemas.microsoft.com/office/drawing/2014/main" id="{0AEF34A5-F412-132A-6182-57347883FC4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5572459-8D20-3A2F-85B3-FC229EE2326C}"/>
              </a:ext>
            </a:extLst>
          </p:cNvPr>
          <p:cNvSpPr>
            <a:spLocks noGrp="1"/>
          </p:cNvSpPr>
          <p:nvPr>
            <p:ph type="sldNum" sz="quarter" idx="12"/>
          </p:nvPr>
        </p:nvSpPr>
        <p:spPr/>
        <p:txBody>
          <a:bodyPr/>
          <a:lstStyle/>
          <a:p>
            <a:fld id="{2190D248-3B4C-4851-950C-251187A3753B}" type="slidenum">
              <a:rPr lang="zh-TW" altLang="en-US" smtClean="0"/>
              <a:t>‹#›</a:t>
            </a:fld>
            <a:endParaRPr lang="zh-TW" altLang="en-US"/>
          </a:p>
        </p:txBody>
      </p:sp>
    </p:spTree>
    <p:extLst>
      <p:ext uri="{BB962C8B-B14F-4D97-AF65-F5344CB8AC3E}">
        <p14:creationId xmlns:p14="http://schemas.microsoft.com/office/powerpoint/2010/main" val="3277778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3D9AC2E-CD67-97F1-B624-08CB19BB8AFF}"/>
              </a:ext>
            </a:extLst>
          </p:cNvPr>
          <p:cNvSpPr>
            <a:spLocks noGrp="1"/>
          </p:cNvSpPr>
          <p:nvPr>
            <p:ph type="dt" sz="half" idx="10"/>
          </p:nvPr>
        </p:nvSpPr>
        <p:spPr/>
        <p:txBody>
          <a:bodyPr/>
          <a:lstStyle/>
          <a:p>
            <a:fld id="{B615458D-4A13-4A18-B835-97F2AF6EEB5D}" type="datetime1">
              <a:rPr lang="zh-TW" altLang="en-US" smtClean="0"/>
              <a:t>2022/11/27</a:t>
            </a:fld>
            <a:endParaRPr lang="zh-TW" altLang="en-US"/>
          </a:p>
        </p:txBody>
      </p:sp>
      <p:sp>
        <p:nvSpPr>
          <p:cNvPr id="3" name="頁尾版面配置區 2">
            <a:extLst>
              <a:ext uri="{FF2B5EF4-FFF2-40B4-BE49-F238E27FC236}">
                <a16:creationId xmlns:a16="http://schemas.microsoft.com/office/drawing/2014/main" id="{A7728068-2883-FEFF-F292-C14BC1C3E67D}"/>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D1F1436-CEAF-1AF5-09E5-80A6D76F373A}"/>
              </a:ext>
            </a:extLst>
          </p:cNvPr>
          <p:cNvSpPr>
            <a:spLocks noGrp="1"/>
          </p:cNvSpPr>
          <p:nvPr>
            <p:ph type="sldNum" sz="quarter" idx="12"/>
          </p:nvPr>
        </p:nvSpPr>
        <p:spPr/>
        <p:txBody>
          <a:bodyPr/>
          <a:lstStyle/>
          <a:p>
            <a:fld id="{2190D248-3B4C-4851-950C-251187A3753B}" type="slidenum">
              <a:rPr lang="zh-TW" altLang="en-US" smtClean="0"/>
              <a:t>‹#›</a:t>
            </a:fld>
            <a:endParaRPr lang="zh-TW" altLang="en-US"/>
          </a:p>
        </p:txBody>
      </p:sp>
    </p:spTree>
    <p:extLst>
      <p:ext uri="{BB962C8B-B14F-4D97-AF65-F5344CB8AC3E}">
        <p14:creationId xmlns:p14="http://schemas.microsoft.com/office/powerpoint/2010/main" val="3304965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C2C78B-3F1C-6280-8179-F56EB169536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ED047E9-8B6D-F2A0-3620-8DC63E3AF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C9118A2-8C72-78F3-DDFB-D199855B7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23F465D-C5ED-7D0A-D022-EF27B9EFFE58}"/>
              </a:ext>
            </a:extLst>
          </p:cNvPr>
          <p:cNvSpPr>
            <a:spLocks noGrp="1"/>
          </p:cNvSpPr>
          <p:nvPr>
            <p:ph type="dt" sz="half" idx="10"/>
          </p:nvPr>
        </p:nvSpPr>
        <p:spPr/>
        <p:txBody>
          <a:bodyPr/>
          <a:lstStyle/>
          <a:p>
            <a:fld id="{E023F402-0273-42D6-AAFC-16064DF5A4F5}" type="datetime1">
              <a:rPr lang="zh-TW" altLang="en-US" smtClean="0"/>
              <a:t>2022/11/27</a:t>
            </a:fld>
            <a:endParaRPr lang="zh-TW" altLang="en-US"/>
          </a:p>
        </p:txBody>
      </p:sp>
      <p:sp>
        <p:nvSpPr>
          <p:cNvPr id="6" name="頁尾版面配置區 5">
            <a:extLst>
              <a:ext uri="{FF2B5EF4-FFF2-40B4-BE49-F238E27FC236}">
                <a16:creationId xmlns:a16="http://schemas.microsoft.com/office/drawing/2014/main" id="{D844D660-7A09-7B41-FBCD-024FFE45A0E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0F521B9-D6E6-805F-4236-8A8C74848A54}"/>
              </a:ext>
            </a:extLst>
          </p:cNvPr>
          <p:cNvSpPr>
            <a:spLocks noGrp="1"/>
          </p:cNvSpPr>
          <p:nvPr>
            <p:ph type="sldNum" sz="quarter" idx="12"/>
          </p:nvPr>
        </p:nvSpPr>
        <p:spPr/>
        <p:txBody>
          <a:bodyPr/>
          <a:lstStyle/>
          <a:p>
            <a:fld id="{2190D248-3B4C-4851-950C-251187A3753B}" type="slidenum">
              <a:rPr lang="zh-TW" altLang="en-US" smtClean="0"/>
              <a:t>‹#›</a:t>
            </a:fld>
            <a:endParaRPr lang="zh-TW" altLang="en-US"/>
          </a:p>
        </p:txBody>
      </p:sp>
    </p:spTree>
    <p:extLst>
      <p:ext uri="{BB962C8B-B14F-4D97-AF65-F5344CB8AC3E}">
        <p14:creationId xmlns:p14="http://schemas.microsoft.com/office/powerpoint/2010/main" val="68511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0DC8C5-7E20-334B-D985-5A569365110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DE4EF2B-1BD3-25C7-EE29-1F64AC0E36F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631D80F-FBE1-B4A9-3677-0133B76A9B00}"/>
              </a:ext>
            </a:extLst>
          </p:cNvPr>
          <p:cNvSpPr>
            <a:spLocks noGrp="1"/>
          </p:cNvSpPr>
          <p:nvPr>
            <p:ph type="dt" sz="half" idx="10"/>
          </p:nvPr>
        </p:nvSpPr>
        <p:spPr/>
        <p:txBody>
          <a:bodyPr/>
          <a:lstStyle/>
          <a:p>
            <a:fld id="{E7E53A01-C528-4332-B260-C00ACFEF8CC1}" type="datetime1">
              <a:rPr lang="zh-TW" altLang="en-US" smtClean="0"/>
              <a:t>2022/11/27</a:t>
            </a:fld>
            <a:endParaRPr lang="zh-TW" altLang="en-US"/>
          </a:p>
        </p:txBody>
      </p:sp>
      <p:sp>
        <p:nvSpPr>
          <p:cNvPr id="5" name="頁尾版面配置區 4">
            <a:extLst>
              <a:ext uri="{FF2B5EF4-FFF2-40B4-BE49-F238E27FC236}">
                <a16:creationId xmlns:a16="http://schemas.microsoft.com/office/drawing/2014/main" id="{77380A38-9662-49A8-3FAD-4844BCF8FF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6A9115A-3A3D-C438-9FF5-48AB5792DD15}"/>
              </a:ext>
            </a:extLst>
          </p:cNvPr>
          <p:cNvSpPr>
            <a:spLocks noGrp="1"/>
          </p:cNvSpPr>
          <p:nvPr>
            <p:ph type="sldNum" sz="quarter" idx="12"/>
          </p:nvPr>
        </p:nvSpPr>
        <p:spPr/>
        <p:txBody>
          <a:bodyPr/>
          <a:lstStyle/>
          <a:p>
            <a:fld id="{01CECC69-4B87-4380-8A7C-1D86C22803D9}" type="slidenum">
              <a:rPr lang="zh-TW" altLang="en-US" smtClean="0"/>
              <a:t>‹#›</a:t>
            </a:fld>
            <a:endParaRPr lang="zh-TW" altLang="en-US"/>
          </a:p>
        </p:txBody>
      </p:sp>
    </p:spTree>
    <p:extLst>
      <p:ext uri="{BB962C8B-B14F-4D97-AF65-F5344CB8AC3E}">
        <p14:creationId xmlns:p14="http://schemas.microsoft.com/office/powerpoint/2010/main" val="4631850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A5852-7B95-966B-DDC0-60CE1D68721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08829B0-1603-DF3F-071D-1FEEF3C75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2FDFB5D-4E8E-1156-ED4C-859C98F7F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97F8F1D-F199-3CC9-BFAA-C81316CABEBF}"/>
              </a:ext>
            </a:extLst>
          </p:cNvPr>
          <p:cNvSpPr>
            <a:spLocks noGrp="1"/>
          </p:cNvSpPr>
          <p:nvPr>
            <p:ph type="dt" sz="half" idx="10"/>
          </p:nvPr>
        </p:nvSpPr>
        <p:spPr/>
        <p:txBody>
          <a:bodyPr/>
          <a:lstStyle/>
          <a:p>
            <a:fld id="{43397CDF-7F13-484C-8F54-1D1FE4A67450}" type="datetime1">
              <a:rPr lang="zh-TW" altLang="en-US" smtClean="0"/>
              <a:t>2022/11/27</a:t>
            </a:fld>
            <a:endParaRPr lang="zh-TW" altLang="en-US"/>
          </a:p>
        </p:txBody>
      </p:sp>
      <p:sp>
        <p:nvSpPr>
          <p:cNvPr id="6" name="頁尾版面配置區 5">
            <a:extLst>
              <a:ext uri="{FF2B5EF4-FFF2-40B4-BE49-F238E27FC236}">
                <a16:creationId xmlns:a16="http://schemas.microsoft.com/office/drawing/2014/main" id="{09A416AD-1C7A-2B77-1C01-74B50A8B4C8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8FA13D9-0207-908A-030A-6196D4ECC8CD}"/>
              </a:ext>
            </a:extLst>
          </p:cNvPr>
          <p:cNvSpPr>
            <a:spLocks noGrp="1"/>
          </p:cNvSpPr>
          <p:nvPr>
            <p:ph type="sldNum" sz="quarter" idx="12"/>
          </p:nvPr>
        </p:nvSpPr>
        <p:spPr/>
        <p:txBody>
          <a:bodyPr/>
          <a:lstStyle/>
          <a:p>
            <a:fld id="{2190D248-3B4C-4851-950C-251187A3753B}" type="slidenum">
              <a:rPr lang="zh-TW" altLang="en-US" smtClean="0"/>
              <a:t>‹#›</a:t>
            </a:fld>
            <a:endParaRPr lang="zh-TW" altLang="en-US"/>
          </a:p>
        </p:txBody>
      </p:sp>
    </p:spTree>
    <p:extLst>
      <p:ext uri="{BB962C8B-B14F-4D97-AF65-F5344CB8AC3E}">
        <p14:creationId xmlns:p14="http://schemas.microsoft.com/office/powerpoint/2010/main" val="1959506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BD5A31-B069-7BD9-332C-FF2761908DB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9F99109-7BFA-99AD-10A2-BB4EA9BDC72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4724B38-EDA9-2017-A8D8-2CC5740DA494}"/>
              </a:ext>
            </a:extLst>
          </p:cNvPr>
          <p:cNvSpPr>
            <a:spLocks noGrp="1"/>
          </p:cNvSpPr>
          <p:nvPr>
            <p:ph type="dt" sz="half" idx="10"/>
          </p:nvPr>
        </p:nvSpPr>
        <p:spPr/>
        <p:txBody>
          <a:bodyPr/>
          <a:lstStyle/>
          <a:p>
            <a:fld id="{E5C49815-53DA-4EBD-936F-952551C13C8B}" type="datetime1">
              <a:rPr lang="zh-TW" altLang="en-US" smtClean="0"/>
              <a:t>2022/11/27</a:t>
            </a:fld>
            <a:endParaRPr lang="zh-TW" altLang="en-US"/>
          </a:p>
        </p:txBody>
      </p:sp>
      <p:sp>
        <p:nvSpPr>
          <p:cNvPr id="5" name="頁尾版面配置區 4">
            <a:extLst>
              <a:ext uri="{FF2B5EF4-FFF2-40B4-BE49-F238E27FC236}">
                <a16:creationId xmlns:a16="http://schemas.microsoft.com/office/drawing/2014/main" id="{05793234-8EFC-C17C-45CA-E404396DDA5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0FD667D-8678-4794-7275-56BEB5637D4B}"/>
              </a:ext>
            </a:extLst>
          </p:cNvPr>
          <p:cNvSpPr>
            <a:spLocks noGrp="1"/>
          </p:cNvSpPr>
          <p:nvPr>
            <p:ph type="sldNum" sz="quarter" idx="12"/>
          </p:nvPr>
        </p:nvSpPr>
        <p:spPr/>
        <p:txBody>
          <a:bodyPr/>
          <a:lstStyle/>
          <a:p>
            <a:fld id="{2190D248-3B4C-4851-950C-251187A3753B}" type="slidenum">
              <a:rPr lang="zh-TW" altLang="en-US" smtClean="0"/>
              <a:t>‹#›</a:t>
            </a:fld>
            <a:endParaRPr lang="zh-TW" altLang="en-US"/>
          </a:p>
        </p:txBody>
      </p:sp>
    </p:spTree>
    <p:extLst>
      <p:ext uri="{BB962C8B-B14F-4D97-AF65-F5344CB8AC3E}">
        <p14:creationId xmlns:p14="http://schemas.microsoft.com/office/powerpoint/2010/main" val="4106929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A0EEF65-27AF-3A1B-18AC-4256F8D72B7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6ADE5F1-E392-B59E-2798-2EB0B14097F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6330745-E168-B866-9685-2B653C17056B}"/>
              </a:ext>
            </a:extLst>
          </p:cNvPr>
          <p:cNvSpPr>
            <a:spLocks noGrp="1"/>
          </p:cNvSpPr>
          <p:nvPr>
            <p:ph type="dt" sz="half" idx="10"/>
          </p:nvPr>
        </p:nvSpPr>
        <p:spPr/>
        <p:txBody>
          <a:bodyPr/>
          <a:lstStyle/>
          <a:p>
            <a:fld id="{53CDDF3A-6906-41E1-AFDA-B121C9BEC48F}" type="datetime1">
              <a:rPr lang="zh-TW" altLang="en-US" smtClean="0"/>
              <a:t>2022/11/27</a:t>
            </a:fld>
            <a:endParaRPr lang="zh-TW" altLang="en-US"/>
          </a:p>
        </p:txBody>
      </p:sp>
      <p:sp>
        <p:nvSpPr>
          <p:cNvPr id="5" name="頁尾版面配置區 4">
            <a:extLst>
              <a:ext uri="{FF2B5EF4-FFF2-40B4-BE49-F238E27FC236}">
                <a16:creationId xmlns:a16="http://schemas.microsoft.com/office/drawing/2014/main" id="{24ABC0D1-9F6B-F866-68B8-9E64C8123E6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3697344-8A86-A743-2427-63FE2EBF92D7}"/>
              </a:ext>
            </a:extLst>
          </p:cNvPr>
          <p:cNvSpPr>
            <a:spLocks noGrp="1"/>
          </p:cNvSpPr>
          <p:nvPr>
            <p:ph type="sldNum" sz="quarter" idx="12"/>
          </p:nvPr>
        </p:nvSpPr>
        <p:spPr/>
        <p:txBody>
          <a:bodyPr/>
          <a:lstStyle/>
          <a:p>
            <a:fld id="{2190D248-3B4C-4851-950C-251187A3753B}" type="slidenum">
              <a:rPr lang="zh-TW" altLang="en-US" smtClean="0"/>
              <a:t>‹#›</a:t>
            </a:fld>
            <a:endParaRPr lang="zh-TW" altLang="en-US"/>
          </a:p>
        </p:txBody>
      </p:sp>
    </p:spTree>
    <p:extLst>
      <p:ext uri="{BB962C8B-B14F-4D97-AF65-F5344CB8AC3E}">
        <p14:creationId xmlns:p14="http://schemas.microsoft.com/office/powerpoint/2010/main" val="316349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85E9C-9673-89F1-BDBF-E832EC3C4DDC}"/>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ED44020-4B0A-EC37-084A-CF1B773F81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B7E3C6F-7744-8F70-660E-5FFDB415ACF6}"/>
              </a:ext>
            </a:extLst>
          </p:cNvPr>
          <p:cNvSpPr>
            <a:spLocks noGrp="1"/>
          </p:cNvSpPr>
          <p:nvPr>
            <p:ph type="dt" sz="half" idx="10"/>
          </p:nvPr>
        </p:nvSpPr>
        <p:spPr/>
        <p:txBody>
          <a:bodyPr/>
          <a:lstStyle/>
          <a:p>
            <a:fld id="{E2C97C12-FB54-42EE-9708-CBF0C63CB32D}" type="datetime1">
              <a:rPr lang="zh-TW" altLang="en-US" smtClean="0"/>
              <a:t>2022/11/27</a:t>
            </a:fld>
            <a:endParaRPr lang="zh-TW" altLang="en-US"/>
          </a:p>
        </p:txBody>
      </p:sp>
      <p:sp>
        <p:nvSpPr>
          <p:cNvPr id="5" name="頁尾版面配置區 4">
            <a:extLst>
              <a:ext uri="{FF2B5EF4-FFF2-40B4-BE49-F238E27FC236}">
                <a16:creationId xmlns:a16="http://schemas.microsoft.com/office/drawing/2014/main" id="{F2DD87B7-D3AD-5AEF-AAB1-AF86E12B64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5052D28-88A4-A73A-E118-29EF3DB989E8}"/>
              </a:ext>
            </a:extLst>
          </p:cNvPr>
          <p:cNvSpPr>
            <a:spLocks noGrp="1"/>
          </p:cNvSpPr>
          <p:nvPr>
            <p:ph type="sldNum" sz="quarter" idx="12"/>
          </p:nvPr>
        </p:nvSpPr>
        <p:spPr/>
        <p:txBody>
          <a:bodyPr/>
          <a:lstStyle/>
          <a:p>
            <a:fld id="{01CECC69-4B87-4380-8A7C-1D86C22803D9}" type="slidenum">
              <a:rPr lang="zh-TW" altLang="en-US" smtClean="0"/>
              <a:t>‹#›</a:t>
            </a:fld>
            <a:endParaRPr lang="zh-TW" altLang="en-US"/>
          </a:p>
        </p:txBody>
      </p:sp>
    </p:spTree>
    <p:extLst>
      <p:ext uri="{BB962C8B-B14F-4D97-AF65-F5344CB8AC3E}">
        <p14:creationId xmlns:p14="http://schemas.microsoft.com/office/powerpoint/2010/main" val="178366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032129-86DF-D002-8BE7-9AF38000DCB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90ACF3E-8D84-355E-CBA1-04F01E068A9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968CA1C-905D-E5DB-D79A-4E44DC0DB11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EB988A1-05D1-CF39-4275-E33910ABDE4E}"/>
              </a:ext>
            </a:extLst>
          </p:cNvPr>
          <p:cNvSpPr>
            <a:spLocks noGrp="1"/>
          </p:cNvSpPr>
          <p:nvPr>
            <p:ph type="dt" sz="half" idx="10"/>
          </p:nvPr>
        </p:nvSpPr>
        <p:spPr/>
        <p:txBody>
          <a:bodyPr/>
          <a:lstStyle/>
          <a:p>
            <a:fld id="{DBBB1DE5-F1FA-4AD0-9998-F8AA07F41341}" type="datetime1">
              <a:rPr lang="zh-TW" altLang="en-US" smtClean="0"/>
              <a:t>2022/11/27</a:t>
            </a:fld>
            <a:endParaRPr lang="zh-TW" altLang="en-US"/>
          </a:p>
        </p:txBody>
      </p:sp>
      <p:sp>
        <p:nvSpPr>
          <p:cNvPr id="6" name="頁尾版面配置區 5">
            <a:extLst>
              <a:ext uri="{FF2B5EF4-FFF2-40B4-BE49-F238E27FC236}">
                <a16:creationId xmlns:a16="http://schemas.microsoft.com/office/drawing/2014/main" id="{2300DA9B-5FB6-FA71-2E13-244F701662B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AB15F10-5D95-6530-CCC2-79D90A5E6FA0}"/>
              </a:ext>
            </a:extLst>
          </p:cNvPr>
          <p:cNvSpPr>
            <a:spLocks noGrp="1"/>
          </p:cNvSpPr>
          <p:nvPr>
            <p:ph type="sldNum" sz="quarter" idx="12"/>
          </p:nvPr>
        </p:nvSpPr>
        <p:spPr/>
        <p:txBody>
          <a:bodyPr/>
          <a:lstStyle/>
          <a:p>
            <a:fld id="{01CECC69-4B87-4380-8A7C-1D86C22803D9}" type="slidenum">
              <a:rPr lang="zh-TW" altLang="en-US" smtClean="0"/>
              <a:t>‹#›</a:t>
            </a:fld>
            <a:endParaRPr lang="zh-TW" altLang="en-US"/>
          </a:p>
        </p:txBody>
      </p:sp>
    </p:spTree>
    <p:extLst>
      <p:ext uri="{BB962C8B-B14F-4D97-AF65-F5344CB8AC3E}">
        <p14:creationId xmlns:p14="http://schemas.microsoft.com/office/powerpoint/2010/main" val="376941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0D671B-2A92-FBA4-AE7E-E3E5972EE61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CB1742F-52AC-DF90-D1AA-5FC23D944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2513BDE-E68F-9A49-2A4D-6E1F4805D7E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FD7C5D0-3F87-7EA1-A37B-D9D53283D9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83FE2B9-E99A-51B2-8A02-088C1A723A6D}"/>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12CD647-AA65-7753-EF83-A6ED1B2A031E}"/>
              </a:ext>
            </a:extLst>
          </p:cNvPr>
          <p:cNvSpPr>
            <a:spLocks noGrp="1"/>
          </p:cNvSpPr>
          <p:nvPr>
            <p:ph type="dt" sz="half" idx="10"/>
          </p:nvPr>
        </p:nvSpPr>
        <p:spPr/>
        <p:txBody>
          <a:bodyPr/>
          <a:lstStyle/>
          <a:p>
            <a:fld id="{6BF18E11-085B-43CE-A07C-E04FC7FD8AC6}" type="datetime1">
              <a:rPr lang="zh-TW" altLang="en-US" smtClean="0"/>
              <a:t>2022/11/27</a:t>
            </a:fld>
            <a:endParaRPr lang="zh-TW" altLang="en-US"/>
          </a:p>
        </p:txBody>
      </p:sp>
      <p:sp>
        <p:nvSpPr>
          <p:cNvPr id="8" name="頁尾版面配置區 7">
            <a:extLst>
              <a:ext uri="{FF2B5EF4-FFF2-40B4-BE49-F238E27FC236}">
                <a16:creationId xmlns:a16="http://schemas.microsoft.com/office/drawing/2014/main" id="{94EB5C1E-2E83-12B1-8F7B-FE371E34AA6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B91464C-B2C6-979C-D975-24C2C949DA7C}"/>
              </a:ext>
            </a:extLst>
          </p:cNvPr>
          <p:cNvSpPr>
            <a:spLocks noGrp="1"/>
          </p:cNvSpPr>
          <p:nvPr>
            <p:ph type="sldNum" sz="quarter" idx="12"/>
          </p:nvPr>
        </p:nvSpPr>
        <p:spPr/>
        <p:txBody>
          <a:bodyPr/>
          <a:lstStyle/>
          <a:p>
            <a:fld id="{01CECC69-4B87-4380-8A7C-1D86C22803D9}" type="slidenum">
              <a:rPr lang="zh-TW" altLang="en-US" smtClean="0"/>
              <a:t>‹#›</a:t>
            </a:fld>
            <a:endParaRPr lang="zh-TW" altLang="en-US"/>
          </a:p>
        </p:txBody>
      </p:sp>
    </p:spTree>
    <p:extLst>
      <p:ext uri="{BB962C8B-B14F-4D97-AF65-F5344CB8AC3E}">
        <p14:creationId xmlns:p14="http://schemas.microsoft.com/office/powerpoint/2010/main" val="4229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9934F3-F9E9-FC7F-B83D-CA65AFBF7A2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4702C05-656A-7691-2263-B1136F5DEA6E}"/>
              </a:ext>
            </a:extLst>
          </p:cNvPr>
          <p:cNvSpPr>
            <a:spLocks noGrp="1"/>
          </p:cNvSpPr>
          <p:nvPr>
            <p:ph type="dt" sz="half" idx="10"/>
          </p:nvPr>
        </p:nvSpPr>
        <p:spPr/>
        <p:txBody>
          <a:bodyPr/>
          <a:lstStyle/>
          <a:p>
            <a:fld id="{AA8D21D4-4718-4D89-BCB8-780E722C98BB}" type="datetime1">
              <a:rPr lang="zh-TW" altLang="en-US" smtClean="0"/>
              <a:t>2022/11/27</a:t>
            </a:fld>
            <a:endParaRPr lang="zh-TW" altLang="en-US"/>
          </a:p>
        </p:txBody>
      </p:sp>
      <p:sp>
        <p:nvSpPr>
          <p:cNvPr id="4" name="頁尾版面配置區 3">
            <a:extLst>
              <a:ext uri="{FF2B5EF4-FFF2-40B4-BE49-F238E27FC236}">
                <a16:creationId xmlns:a16="http://schemas.microsoft.com/office/drawing/2014/main" id="{4CBCFD9D-F39C-27FF-FC4A-76ED472BD81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A77AB97-4C23-BD57-B076-FCDC37B132D9}"/>
              </a:ext>
            </a:extLst>
          </p:cNvPr>
          <p:cNvSpPr>
            <a:spLocks noGrp="1"/>
          </p:cNvSpPr>
          <p:nvPr>
            <p:ph type="sldNum" sz="quarter" idx="12"/>
          </p:nvPr>
        </p:nvSpPr>
        <p:spPr/>
        <p:txBody>
          <a:bodyPr/>
          <a:lstStyle/>
          <a:p>
            <a:fld id="{01CECC69-4B87-4380-8A7C-1D86C22803D9}" type="slidenum">
              <a:rPr lang="zh-TW" altLang="en-US" smtClean="0"/>
              <a:t>‹#›</a:t>
            </a:fld>
            <a:endParaRPr lang="zh-TW" altLang="en-US"/>
          </a:p>
        </p:txBody>
      </p:sp>
    </p:spTree>
    <p:extLst>
      <p:ext uri="{BB962C8B-B14F-4D97-AF65-F5344CB8AC3E}">
        <p14:creationId xmlns:p14="http://schemas.microsoft.com/office/powerpoint/2010/main" val="187060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10A5B53-C1DF-070C-FEA4-4106EFC6FB06}"/>
              </a:ext>
            </a:extLst>
          </p:cNvPr>
          <p:cNvSpPr>
            <a:spLocks noGrp="1"/>
          </p:cNvSpPr>
          <p:nvPr>
            <p:ph type="dt" sz="half" idx="10"/>
          </p:nvPr>
        </p:nvSpPr>
        <p:spPr/>
        <p:txBody>
          <a:bodyPr/>
          <a:lstStyle/>
          <a:p>
            <a:fld id="{EAAC4914-C3EB-4E4F-8DFE-4CA0A2572643}" type="datetime1">
              <a:rPr lang="zh-TW" altLang="en-US" smtClean="0"/>
              <a:t>2022/11/27</a:t>
            </a:fld>
            <a:endParaRPr lang="zh-TW" altLang="en-US"/>
          </a:p>
        </p:txBody>
      </p:sp>
      <p:sp>
        <p:nvSpPr>
          <p:cNvPr id="3" name="頁尾版面配置區 2">
            <a:extLst>
              <a:ext uri="{FF2B5EF4-FFF2-40B4-BE49-F238E27FC236}">
                <a16:creationId xmlns:a16="http://schemas.microsoft.com/office/drawing/2014/main" id="{17F9C380-5FD7-77C9-34CB-7B92D154395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1ACFD82-200D-75D5-4D26-0ADB3C39FC65}"/>
              </a:ext>
            </a:extLst>
          </p:cNvPr>
          <p:cNvSpPr>
            <a:spLocks noGrp="1"/>
          </p:cNvSpPr>
          <p:nvPr>
            <p:ph type="sldNum" sz="quarter" idx="12"/>
          </p:nvPr>
        </p:nvSpPr>
        <p:spPr/>
        <p:txBody>
          <a:bodyPr/>
          <a:lstStyle/>
          <a:p>
            <a:fld id="{01CECC69-4B87-4380-8A7C-1D86C22803D9}" type="slidenum">
              <a:rPr lang="zh-TW" altLang="en-US" smtClean="0"/>
              <a:t>‹#›</a:t>
            </a:fld>
            <a:endParaRPr lang="zh-TW" altLang="en-US"/>
          </a:p>
        </p:txBody>
      </p:sp>
    </p:spTree>
    <p:extLst>
      <p:ext uri="{BB962C8B-B14F-4D97-AF65-F5344CB8AC3E}">
        <p14:creationId xmlns:p14="http://schemas.microsoft.com/office/powerpoint/2010/main" val="35381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CD307F-FAFF-6446-C616-4F62B61BF55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E64A57C-FBF9-69FA-055B-E2C422E5F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429D294-934D-1A99-5CB1-E68C49B9C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2BDD514-E3D8-0225-64BF-7D9E12D2B78F}"/>
              </a:ext>
            </a:extLst>
          </p:cNvPr>
          <p:cNvSpPr>
            <a:spLocks noGrp="1"/>
          </p:cNvSpPr>
          <p:nvPr>
            <p:ph type="dt" sz="half" idx="10"/>
          </p:nvPr>
        </p:nvSpPr>
        <p:spPr/>
        <p:txBody>
          <a:bodyPr/>
          <a:lstStyle/>
          <a:p>
            <a:fld id="{3D7DB6C9-665D-4A01-AB62-328D747152C9}" type="datetime1">
              <a:rPr lang="zh-TW" altLang="en-US" smtClean="0"/>
              <a:t>2022/11/27</a:t>
            </a:fld>
            <a:endParaRPr lang="zh-TW" altLang="en-US"/>
          </a:p>
        </p:txBody>
      </p:sp>
      <p:sp>
        <p:nvSpPr>
          <p:cNvPr id="6" name="頁尾版面配置區 5">
            <a:extLst>
              <a:ext uri="{FF2B5EF4-FFF2-40B4-BE49-F238E27FC236}">
                <a16:creationId xmlns:a16="http://schemas.microsoft.com/office/drawing/2014/main" id="{88749457-1C81-AAFE-BAE5-90C637FB9B4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B737AB1-2E21-581F-3DFF-4AA3B9CA4F49}"/>
              </a:ext>
            </a:extLst>
          </p:cNvPr>
          <p:cNvSpPr>
            <a:spLocks noGrp="1"/>
          </p:cNvSpPr>
          <p:nvPr>
            <p:ph type="sldNum" sz="quarter" idx="12"/>
          </p:nvPr>
        </p:nvSpPr>
        <p:spPr/>
        <p:txBody>
          <a:bodyPr/>
          <a:lstStyle/>
          <a:p>
            <a:fld id="{01CECC69-4B87-4380-8A7C-1D86C22803D9}" type="slidenum">
              <a:rPr lang="zh-TW" altLang="en-US" smtClean="0"/>
              <a:t>‹#›</a:t>
            </a:fld>
            <a:endParaRPr lang="zh-TW" altLang="en-US"/>
          </a:p>
        </p:txBody>
      </p:sp>
    </p:spTree>
    <p:extLst>
      <p:ext uri="{BB962C8B-B14F-4D97-AF65-F5344CB8AC3E}">
        <p14:creationId xmlns:p14="http://schemas.microsoft.com/office/powerpoint/2010/main" val="76246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B35D73-7DB4-71A2-6F67-091D77E2E20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B35F0F4-DAE4-941F-6144-AAB8BFA80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F54F027-533F-D387-A65E-35EC96836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741369B-ABC8-4E2F-3DB4-E2D060A2B366}"/>
              </a:ext>
            </a:extLst>
          </p:cNvPr>
          <p:cNvSpPr>
            <a:spLocks noGrp="1"/>
          </p:cNvSpPr>
          <p:nvPr>
            <p:ph type="dt" sz="half" idx="10"/>
          </p:nvPr>
        </p:nvSpPr>
        <p:spPr/>
        <p:txBody>
          <a:bodyPr/>
          <a:lstStyle/>
          <a:p>
            <a:fld id="{439D3FB7-097B-4466-8223-EAB69EC72904}" type="datetime1">
              <a:rPr lang="zh-TW" altLang="en-US" smtClean="0"/>
              <a:t>2022/11/27</a:t>
            </a:fld>
            <a:endParaRPr lang="zh-TW" altLang="en-US"/>
          </a:p>
        </p:txBody>
      </p:sp>
      <p:sp>
        <p:nvSpPr>
          <p:cNvPr id="6" name="頁尾版面配置區 5">
            <a:extLst>
              <a:ext uri="{FF2B5EF4-FFF2-40B4-BE49-F238E27FC236}">
                <a16:creationId xmlns:a16="http://schemas.microsoft.com/office/drawing/2014/main" id="{E264764E-03F9-A37D-53A1-7D7C2ED5D44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63112A5-D24A-96A7-3C09-37127A9ACE4C}"/>
              </a:ext>
            </a:extLst>
          </p:cNvPr>
          <p:cNvSpPr>
            <a:spLocks noGrp="1"/>
          </p:cNvSpPr>
          <p:nvPr>
            <p:ph type="sldNum" sz="quarter" idx="12"/>
          </p:nvPr>
        </p:nvSpPr>
        <p:spPr/>
        <p:txBody>
          <a:bodyPr/>
          <a:lstStyle/>
          <a:p>
            <a:fld id="{01CECC69-4B87-4380-8A7C-1D86C22803D9}" type="slidenum">
              <a:rPr lang="zh-TW" altLang="en-US" smtClean="0"/>
              <a:t>‹#›</a:t>
            </a:fld>
            <a:endParaRPr lang="zh-TW" altLang="en-US"/>
          </a:p>
        </p:txBody>
      </p:sp>
    </p:spTree>
    <p:extLst>
      <p:ext uri="{BB962C8B-B14F-4D97-AF65-F5344CB8AC3E}">
        <p14:creationId xmlns:p14="http://schemas.microsoft.com/office/powerpoint/2010/main" val="188004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E1F73DF-1AFA-D8D1-AE95-CD9296E2F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D2B87982-1740-49B6-0F80-092D194A6B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97EA2E6B-FAB8-D8AD-A693-8C3A752C3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B4ACA-2EC7-45A0-9B42-F929EC14648F}" type="datetime1">
              <a:rPr lang="zh-TW" altLang="en-US" smtClean="0"/>
              <a:t>2022/11/27</a:t>
            </a:fld>
            <a:endParaRPr lang="zh-TW" altLang="en-US"/>
          </a:p>
        </p:txBody>
      </p:sp>
      <p:sp>
        <p:nvSpPr>
          <p:cNvPr id="5" name="頁尾版面配置區 4">
            <a:extLst>
              <a:ext uri="{FF2B5EF4-FFF2-40B4-BE49-F238E27FC236}">
                <a16:creationId xmlns:a16="http://schemas.microsoft.com/office/drawing/2014/main" id="{C7D33D1F-5AE3-A015-3D33-C472CDD8A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7626786-6F6A-99F8-C695-652DF4A390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ECC69-4B87-4380-8A7C-1D86C22803D9}" type="slidenum">
              <a:rPr lang="zh-TW" altLang="en-US" smtClean="0"/>
              <a:t>‹#›</a:t>
            </a:fld>
            <a:endParaRPr lang="zh-TW" altLang="en-US"/>
          </a:p>
        </p:txBody>
      </p:sp>
    </p:spTree>
    <p:extLst>
      <p:ext uri="{BB962C8B-B14F-4D97-AF65-F5344CB8AC3E}">
        <p14:creationId xmlns:p14="http://schemas.microsoft.com/office/powerpoint/2010/main" val="730670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C2A7ACD-7D2C-C32D-2750-9EA2BECB9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2F39902-B3E0-6637-F185-60432F962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8AFFF8E-22F6-70FF-B9EE-F8F2B870B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06F5E-E59C-482D-AD69-9D9470B88910}" type="datetime1">
              <a:rPr lang="zh-TW" altLang="en-US" smtClean="0"/>
              <a:t>2022/11/27</a:t>
            </a:fld>
            <a:endParaRPr lang="zh-TW" altLang="en-US"/>
          </a:p>
        </p:txBody>
      </p:sp>
      <p:sp>
        <p:nvSpPr>
          <p:cNvPr id="5" name="頁尾版面配置區 4">
            <a:extLst>
              <a:ext uri="{FF2B5EF4-FFF2-40B4-BE49-F238E27FC236}">
                <a16:creationId xmlns:a16="http://schemas.microsoft.com/office/drawing/2014/main" id="{14E14F01-FFC2-F0F4-4B6A-D342B9F3DD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8AFE437-AD3F-5546-A069-1F03B966A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0D248-3B4C-4851-950C-251187A3753B}" type="slidenum">
              <a:rPr lang="zh-TW" altLang="en-US" smtClean="0"/>
              <a:t>‹#›</a:t>
            </a:fld>
            <a:endParaRPr lang="zh-TW" altLang="en-US"/>
          </a:p>
        </p:txBody>
      </p:sp>
    </p:spTree>
    <p:extLst>
      <p:ext uri="{BB962C8B-B14F-4D97-AF65-F5344CB8AC3E}">
        <p14:creationId xmlns:p14="http://schemas.microsoft.com/office/powerpoint/2010/main" val="186806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資料庫圖表 3">
            <a:extLst>
              <a:ext uri="{FF2B5EF4-FFF2-40B4-BE49-F238E27FC236}">
                <a16:creationId xmlns:a16="http://schemas.microsoft.com/office/drawing/2014/main" id="{21CE6153-FF90-93EA-710F-CED0D9EECC7F}"/>
              </a:ext>
            </a:extLst>
          </p:cNvPr>
          <p:cNvGraphicFramePr/>
          <p:nvPr/>
        </p:nvGraphicFramePr>
        <p:xfrm>
          <a:off x="1524000" y="1122363"/>
          <a:ext cx="9144000" cy="661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副標題 2">
            <a:extLst>
              <a:ext uri="{FF2B5EF4-FFF2-40B4-BE49-F238E27FC236}">
                <a16:creationId xmlns:a16="http://schemas.microsoft.com/office/drawing/2014/main" id="{4EFBDBDF-9954-B6FD-2FC6-9A7626AE49DF}"/>
              </a:ext>
            </a:extLst>
          </p:cNvPr>
          <p:cNvSpPr>
            <a:spLocks noGrp="1"/>
          </p:cNvSpPr>
          <p:nvPr>
            <p:ph type="subTitle" idx="1"/>
          </p:nvPr>
        </p:nvSpPr>
        <p:spPr>
          <a:xfrm>
            <a:off x="2532530" y="4163493"/>
            <a:ext cx="7126940" cy="447776"/>
          </a:xfrm>
        </p:spPr>
        <p:txBody>
          <a:bodyPr>
            <a:normAutofit fontScale="62500" lnSpcReduction="20000"/>
          </a:bodyPr>
          <a:lstStyle/>
          <a:p>
            <a:r>
              <a:rPr lang="en-US" altLang="zh-TW" sz="5100" dirty="0">
                <a:solidFill>
                  <a:srgbClr val="000000"/>
                </a:solidFill>
                <a:latin typeface="Cambria" panose="02040503050406030204" pitchFamily="18" charset="0"/>
                <a:cs typeface="+mj-cs"/>
              </a:rPr>
              <a:t>Presented by Group 1</a:t>
            </a:r>
          </a:p>
          <a:p>
            <a:endParaRPr lang="zh-TW" altLang="en-US" dirty="0"/>
          </a:p>
        </p:txBody>
      </p:sp>
      <p:sp>
        <p:nvSpPr>
          <p:cNvPr id="15" name="投影片編號版面配置區 14">
            <a:extLst>
              <a:ext uri="{FF2B5EF4-FFF2-40B4-BE49-F238E27FC236}">
                <a16:creationId xmlns:a16="http://schemas.microsoft.com/office/drawing/2014/main" id="{AF4F49B4-EDE3-AF4E-F808-EFA356718C96}"/>
              </a:ext>
            </a:extLst>
          </p:cNvPr>
          <p:cNvSpPr>
            <a:spLocks noGrp="1"/>
          </p:cNvSpPr>
          <p:nvPr>
            <p:ph type="sldNum" sz="quarter" idx="12"/>
          </p:nvPr>
        </p:nvSpPr>
        <p:spPr/>
        <p:txBody>
          <a:bodyPr/>
          <a:lstStyle/>
          <a:p>
            <a:fld id="{01CECC69-4B87-4380-8A7C-1D86C22803D9}" type="slidenum">
              <a:rPr lang="zh-TW" altLang="en-US" smtClean="0"/>
              <a:t>1</a:t>
            </a:fld>
            <a:endParaRPr lang="zh-TW" altLang="en-US"/>
          </a:p>
        </p:txBody>
      </p:sp>
      <p:sp>
        <p:nvSpPr>
          <p:cNvPr id="2" name="文字方塊 1">
            <a:extLst>
              <a:ext uri="{FF2B5EF4-FFF2-40B4-BE49-F238E27FC236}">
                <a16:creationId xmlns:a16="http://schemas.microsoft.com/office/drawing/2014/main" id="{8D77C2E4-2929-139C-7585-E35895EBAAB9}"/>
              </a:ext>
            </a:extLst>
          </p:cNvPr>
          <p:cNvSpPr txBox="1"/>
          <p:nvPr/>
        </p:nvSpPr>
        <p:spPr>
          <a:xfrm rot="19613831">
            <a:off x="-4186528" y="-3745127"/>
            <a:ext cx="12192000" cy="6858000"/>
          </a:xfrm>
          <a:prstGeom prst="rect">
            <a:avLst/>
          </a:prstGeom>
          <a:solidFill>
            <a:srgbClr val="E91762"/>
          </a:solidFill>
        </p:spPr>
        <p:txBody>
          <a:bodyPr wrap="square" rtlCol="0">
            <a:spAutoFit/>
          </a:bodyPr>
          <a:lstStyle/>
          <a:p>
            <a:endParaRPr lang="zh-TW" altLang="en-US" dirty="0"/>
          </a:p>
        </p:txBody>
      </p:sp>
      <p:sp>
        <p:nvSpPr>
          <p:cNvPr id="5" name="文字方塊 4">
            <a:extLst>
              <a:ext uri="{FF2B5EF4-FFF2-40B4-BE49-F238E27FC236}">
                <a16:creationId xmlns:a16="http://schemas.microsoft.com/office/drawing/2014/main" id="{4642861B-000A-B52C-3D3B-FC20F9CD067D}"/>
              </a:ext>
            </a:extLst>
          </p:cNvPr>
          <p:cNvSpPr txBox="1"/>
          <p:nvPr/>
        </p:nvSpPr>
        <p:spPr>
          <a:xfrm rot="19613831">
            <a:off x="8246332" y="5853343"/>
            <a:ext cx="7452122" cy="3916975"/>
          </a:xfrm>
          <a:prstGeom prst="rect">
            <a:avLst/>
          </a:prstGeom>
          <a:solidFill>
            <a:srgbClr val="E90083"/>
          </a:solidFill>
        </p:spPr>
        <p:txBody>
          <a:bodyPr wrap="square" rtlCol="0">
            <a:spAutoFit/>
          </a:bodyPr>
          <a:lstStyle/>
          <a:p>
            <a:endParaRPr lang="zh-TW" altLang="en-US" dirty="0"/>
          </a:p>
        </p:txBody>
      </p:sp>
      <p:sp>
        <p:nvSpPr>
          <p:cNvPr id="6" name="文字方塊 5">
            <a:extLst>
              <a:ext uri="{FF2B5EF4-FFF2-40B4-BE49-F238E27FC236}">
                <a16:creationId xmlns:a16="http://schemas.microsoft.com/office/drawing/2014/main" id="{AD45ACEC-F013-B32D-0916-6BCD3A6D05EA}"/>
              </a:ext>
            </a:extLst>
          </p:cNvPr>
          <p:cNvSpPr txBox="1"/>
          <p:nvPr/>
        </p:nvSpPr>
        <p:spPr>
          <a:xfrm rot="524532">
            <a:off x="-339571" y="6279203"/>
            <a:ext cx="7452122" cy="3916975"/>
          </a:xfrm>
          <a:prstGeom prst="rect">
            <a:avLst/>
          </a:prstGeom>
          <a:solidFill>
            <a:srgbClr val="FFD5ED"/>
          </a:solidFill>
        </p:spPr>
        <p:txBody>
          <a:bodyPr wrap="square" rtlCol="0">
            <a:spAutoFit/>
          </a:bodyPr>
          <a:lstStyle/>
          <a:p>
            <a:endParaRPr lang="zh-TW" altLang="en-US" dirty="0"/>
          </a:p>
        </p:txBody>
      </p:sp>
      <p:sp>
        <p:nvSpPr>
          <p:cNvPr id="7" name="文字方塊 6">
            <a:extLst>
              <a:ext uri="{FF2B5EF4-FFF2-40B4-BE49-F238E27FC236}">
                <a16:creationId xmlns:a16="http://schemas.microsoft.com/office/drawing/2014/main" id="{E3BC1E57-2604-B876-38EC-D14B950EE118}"/>
              </a:ext>
            </a:extLst>
          </p:cNvPr>
          <p:cNvSpPr txBox="1"/>
          <p:nvPr/>
        </p:nvSpPr>
        <p:spPr>
          <a:xfrm rot="1758558">
            <a:off x="9745213" y="-1958488"/>
            <a:ext cx="7452122" cy="3916975"/>
          </a:xfrm>
          <a:prstGeom prst="rect">
            <a:avLst/>
          </a:prstGeom>
          <a:solidFill>
            <a:srgbClr val="FF74D3"/>
          </a:solidFill>
        </p:spPr>
        <p:txBody>
          <a:bodyPr wrap="square" rtlCol="0">
            <a:spAutoFit/>
          </a:bodyPr>
          <a:lstStyle/>
          <a:p>
            <a:endParaRPr lang="zh-TW" altLang="en-US" dirty="0"/>
          </a:p>
        </p:txBody>
      </p:sp>
      <p:pic>
        <p:nvPicPr>
          <p:cNvPr id="11" name="圖片 10">
            <a:extLst>
              <a:ext uri="{FF2B5EF4-FFF2-40B4-BE49-F238E27FC236}">
                <a16:creationId xmlns:a16="http://schemas.microsoft.com/office/drawing/2014/main" id="{51A7F505-6396-E097-B2FD-3EE25E1FF8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3340" y="2163657"/>
            <a:ext cx="4669187" cy="2116698"/>
          </a:xfrm>
          <a:prstGeom prst="rect">
            <a:avLst/>
          </a:prstGeom>
        </p:spPr>
      </p:pic>
    </p:spTree>
    <p:extLst>
      <p:ext uri="{BB962C8B-B14F-4D97-AF65-F5344CB8AC3E}">
        <p14:creationId xmlns:p14="http://schemas.microsoft.com/office/powerpoint/2010/main" val="3422492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C3D45301-C317-3EDE-B457-489B1D1F4DD7}"/>
              </a:ext>
            </a:extLst>
          </p:cNvPr>
          <p:cNvSpPr txBox="1"/>
          <p:nvPr/>
        </p:nvSpPr>
        <p:spPr>
          <a:xfrm>
            <a:off x="0" y="0"/>
            <a:ext cx="12192000" cy="6858000"/>
          </a:xfrm>
          <a:prstGeom prst="rect">
            <a:avLst/>
          </a:prstGeom>
          <a:solidFill>
            <a:srgbClr val="E91762"/>
          </a:solidFill>
        </p:spPr>
        <p:txBody>
          <a:bodyPr wrap="square" rtlCol="0">
            <a:spAutoFit/>
          </a:bodyPr>
          <a:lstStyle/>
          <a:p>
            <a:endParaRPr lang="zh-TW" altLang="en-US" dirty="0"/>
          </a:p>
        </p:txBody>
      </p:sp>
      <p:sp>
        <p:nvSpPr>
          <p:cNvPr id="7" name="文字方塊 6">
            <a:extLst>
              <a:ext uri="{FF2B5EF4-FFF2-40B4-BE49-F238E27FC236}">
                <a16:creationId xmlns:a16="http://schemas.microsoft.com/office/drawing/2014/main" id="{327212C2-3F42-6223-2559-86D938DAED28}"/>
              </a:ext>
            </a:extLst>
          </p:cNvPr>
          <p:cNvSpPr txBox="1"/>
          <p:nvPr/>
        </p:nvSpPr>
        <p:spPr>
          <a:xfrm>
            <a:off x="1246096" y="2828835"/>
            <a:ext cx="6615952" cy="1200329"/>
          </a:xfrm>
          <a:prstGeom prst="rect">
            <a:avLst/>
          </a:prstGeom>
          <a:noFill/>
        </p:spPr>
        <p:txBody>
          <a:bodyPr wrap="square" rtlCol="0">
            <a:spAutoFit/>
          </a:bodyPr>
          <a:lstStyle/>
          <a:p>
            <a:r>
              <a:rPr lang="en-US" altLang="zh-TW" sz="7200" dirty="0">
                <a:solidFill>
                  <a:schemeClr val="bg1"/>
                </a:solidFill>
                <a:latin typeface="Cambria" panose="02040503050406030204" pitchFamily="18" charset="0"/>
                <a:ea typeface="Cambria" panose="02040503050406030204" pitchFamily="18" charset="0"/>
              </a:rPr>
              <a:t>3.Conclusion</a:t>
            </a:r>
            <a:endParaRPr lang="zh-TW" altLang="en-US" sz="7200" dirty="0">
              <a:solidFill>
                <a:schemeClr val="bg1"/>
              </a:solidFill>
              <a:latin typeface="Cambria" panose="02040503050406030204" pitchFamily="18" charset="0"/>
            </a:endParaRPr>
          </a:p>
        </p:txBody>
      </p:sp>
      <p:sp>
        <p:nvSpPr>
          <p:cNvPr id="2" name="投影片編號版面配置區 1">
            <a:extLst>
              <a:ext uri="{FF2B5EF4-FFF2-40B4-BE49-F238E27FC236}">
                <a16:creationId xmlns:a16="http://schemas.microsoft.com/office/drawing/2014/main" id="{566D5A06-A357-EBBB-FF19-54CFADA927E3}"/>
              </a:ext>
            </a:extLst>
          </p:cNvPr>
          <p:cNvSpPr>
            <a:spLocks noGrp="1"/>
          </p:cNvSpPr>
          <p:nvPr>
            <p:ph type="sldNum" sz="quarter" idx="12"/>
          </p:nvPr>
        </p:nvSpPr>
        <p:spPr/>
        <p:txBody>
          <a:bodyPr/>
          <a:lstStyle/>
          <a:p>
            <a:fld id="{01CECC69-4B87-4380-8A7C-1D86C22803D9}" type="slidenum">
              <a:rPr lang="zh-TW" altLang="en-US" smtClean="0"/>
              <a:t>10</a:t>
            </a:fld>
            <a:endParaRPr lang="zh-TW" altLang="en-US"/>
          </a:p>
        </p:txBody>
      </p:sp>
    </p:spTree>
    <p:extLst>
      <p:ext uri="{BB962C8B-B14F-4D97-AF65-F5344CB8AC3E}">
        <p14:creationId xmlns:p14="http://schemas.microsoft.com/office/powerpoint/2010/main" val="273120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lang="en-US" altLang="zh-TW" sz="3200" dirty="0">
                <a:solidFill>
                  <a:srgbClr val="000000"/>
                </a:solidFill>
                <a:latin typeface="Cambria" panose="02040503050406030204" pitchFamily="18" charset="0"/>
              </a:rPr>
              <a:t>Conclusion</a:t>
            </a:r>
            <a:endParaRPr lang="zh-TW" altLang="en-US" sz="32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減號 29">
            <a:extLst>
              <a:ext uri="{FF2B5EF4-FFF2-40B4-BE49-F238E27FC236}">
                <a16:creationId xmlns:a16="http://schemas.microsoft.com/office/drawing/2014/main" id="{BDE854C4-DBCF-A1A1-CF9B-27B3BBB11FA0}"/>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5B7986A8-ADC1-19D6-3B10-147FD38CDA79}"/>
              </a:ext>
            </a:extLst>
          </p:cNvPr>
          <p:cNvSpPr txBox="1"/>
          <p:nvPr/>
        </p:nvSpPr>
        <p:spPr>
          <a:xfrm>
            <a:off x="1585557" y="2537012"/>
            <a:ext cx="8695765" cy="1569660"/>
          </a:xfrm>
          <a:prstGeom prst="rect">
            <a:avLst/>
          </a:prstGeom>
          <a:noFill/>
        </p:spPr>
        <p:txBody>
          <a:bodyPr wrap="square" rtlCol="0">
            <a:spAutoFit/>
          </a:bodyPr>
          <a:lstStyle/>
          <a:p>
            <a:pPr algn="ctr"/>
            <a:r>
              <a:rPr lang="en-US" altLang="zh-TW" sz="3200" b="0" i="0" u="none" strike="noStrike" dirty="0">
                <a:solidFill>
                  <a:srgbClr val="595959"/>
                </a:solidFill>
                <a:effectLst/>
                <a:latin typeface="Cambria" panose="02040503050406030204" pitchFamily="18" charset="0"/>
                <a:ea typeface="Cambria" panose="02040503050406030204" pitchFamily="18" charset="0"/>
              </a:rPr>
              <a:t>In order to take care of all high-risk expectant mothers and maintain service quality, </a:t>
            </a:r>
            <a:r>
              <a:rPr lang="en-US" altLang="zh-TW" sz="3200" b="0" i="0" u="none" strike="noStrike" dirty="0">
                <a:solidFill>
                  <a:srgbClr val="FF0000"/>
                </a:solidFill>
                <a:effectLst/>
                <a:latin typeface="Cambria" panose="02040503050406030204" pitchFamily="18" charset="0"/>
                <a:ea typeface="Cambria" panose="02040503050406030204" pitchFamily="18" charset="0"/>
              </a:rPr>
              <a:t>the doctor’s workload need to be decreased</a:t>
            </a:r>
            <a:r>
              <a:rPr lang="en-US" altLang="zh-TW" sz="3200" b="0" i="0" u="none" strike="noStrike" dirty="0">
                <a:solidFill>
                  <a:srgbClr val="595959"/>
                </a:solidFill>
                <a:effectLst/>
                <a:latin typeface="Cambria" panose="02040503050406030204" pitchFamily="18" charset="0"/>
                <a:ea typeface="Cambria" panose="02040503050406030204" pitchFamily="18" charset="0"/>
              </a:rPr>
              <a:t>.</a:t>
            </a:r>
            <a:endParaRPr lang="zh-TW" altLang="en-US" sz="3200" dirty="0">
              <a:latin typeface="Cambria" panose="02040503050406030204" pitchFamily="18" charset="0"/>
            </a:endParaRPr>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11</a:t>
            </a:fld>
            <a:endParaRPr lang="zh-TW" altLang="en-US"/>
          </a:p>
        </p:txBody>
      </p:sp>
      <p:sp>
        <p:nvSpPr>
          <p:cNvPr id="9" name="減號 8">
            <a:extLst>
              <a:ext uri="{FF2B5EF4-FFF2-40B4-BE49-F238E27FC236}">
                <a16:creationId xmlns:a16="http://schemas.microsoft.com/office/drawing/2014/main" id="{81608813-3179-12C0-250A-372B57C142BD}"/>
              </a:ext>
            </a:extLst>
          </p:cNvPr>
          <p:cNvSpPr/>
          <p:nvPr/>
        </p:nvSpPr>
        <p:spPr>
          <a:xfrm>
            <a:off x="4440658"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8EAF9E90-96DE-6F0D-189E-8DF3F127152A}"/>
              </a:ext>
            </a:extLst>
          </p:cNvPr>
          <p:cNvSpPr txBox="1"/>
          <p:nvPr/>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11" name="橢圓 10">
            <a:extLst>
              <a:ext uri="{FF2B5EF4-FFF2-40B4-BE49-F238E27FC236}">
                <a16:creationId xmlns:a16="http://schemas.microsoft.com/office/drawing/2014/main" id="{2B838FBD-E0FC-CD4F-443A-338F18F325D4}"/>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69EE09F9-5098-B5BE-A15F-ED3CBD018D58}"/>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F0208FB8-1072-5AD6-8D60-D4E4B8842BB0}"/>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C81C9112-22FF-3DD0-9CF0-C89E28C16535}"/>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D37932A3-7D9E-8A36-1C6A-F3B608E41C77}"/>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8162533C-E79C-73EC-DDB6-E913C3875B4C}"/>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17" name="文字方塊 16">
            <a:extLst>
              <a:ext uri="{FF2B5EF4-FFF2-40B4-BE49-F238E27FC236}">
                <a16:creationId xmlns:a16="http://schemas.microsoft.com/office/drawing/2014/main" id="{079B98D9-0FAA-9D66-113A-2B1971EED712}"/>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18" name="文字方塊 17">
            <a:extLst>
              <a:ext uri="{FF2B5EF4-FFF2-40B4-BE49-F238E27FC236}">
                <a16:creationId xmlns:a16="http://schemas.microsoft.com/office/drawing/2014/main" id="{CC2A88A5-2521-E5EF-980C-1451F651EE55}"/>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19" name="文字方塊 18">
            <a:extLst>
              <a:ext uri="{FF2B5EF4-FFF2-40B4-BE49-F238E27FC236}">
                <a16:creationId xmlns:a16="http://schemas.microsoft.com/office/drawing/2014/main" id="{A3BC248C-F004-3DAE-D69E-7951E087070F}"/>
              </a:ext>
            </a:extLst>
          </p:cNvPr>
          <p:cNvSpPr txBox="1"/>
          <p:nvPr/>
        </p:nvSpPr>
        <p:spPr>
          <a:xfrm>
            <a:off x="8647190" y="6051467"/>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
        <p:nvSpPr>
          <p:cNvPr id="20" name="文字方塊 19">
            <a:extLst>
              <a:ext uri="{FF2B5EF4-FFF2-40B4-BE49-F238E27FC236}">
                <a16:creationId xmlns:a16="http://schemas.microsoft.com/office/drawing/2014/main" id="{05EBD69F-76A2-6414-325E-76E5AB705108}"/>
              </a:ext>
            </a:extLst>
          </p:cNvPr>
          <p:cNvSpPr txBox="1"/>
          <p:nvPr/>
        </p:nvSpPr>
        <p:spPr>
          <a:xfrm>
            <a:off x="748473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Tree>
    <p:extLst>
      <p:ext uri="{BB962C8B-B14F-4D97-AF65-F5344CB8AC3E}">
        <p14:creationId xmlns:p14="http://schemas.microsoft.com/office/powerpoint/2010/main" val="1841553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C3D45301-C317-3EDE-B457-489B1D1F4DD7}"/>
              </a:ext>
            </a:extLst>
          </p:cNvPr>
          <p:cNvSpPr txBox="1"/>
          <p:nvPr/>
        </p:nvSpPr>
        <p:spPr>
          <a:xfrm>
            <a:off x="0" y="0"/>
            <a:ext cx="12192000" cy="6858000"/>
          </a:xfrm>
          <a:prstGeom prst="rect">
            <a:avLst/>
          </a:prstGeom>
          <a:solidFill>
            <a:srgbClr val="E91762"/>
          </a:solidFill>
        </p:spPr>
        <p:txBody>
          <a:bodyPr wrap="square" rtlCol="0">
            <a:spAutoFit/>
          </a:bodyPr>
          <a:lstStyle/>
          <a:p>
            <a:endParaRPr lang="zh-TW" altLang="en-US" dirty="0"/>
          </a:p>
        </p:txBody>
      </p:sp>
      <p:sp>
        <p:nvSpPr>
          <p:cNvPr id="7" name="文字方塊 6">
            <a:extLst>
              <a:ext uri="{FF2B5EF4-FFF2-40B4-BE49-F238E27FC236}">
                <a16:creationId xmlns:a16="http://schemas.microsoft.com/office/drawing/2014/main" id="{327212C2-3F42-6223-2559-86D938DAED28}"/>
              </a:ext>
            </a:extLst>
          </p:cNvPr>
          <p:cNvSpPr txBox="1"/>
          <p:nvPr/>
        </p:nvSpPr>
        <p:spPr>
          <a:xfrm>
            <a:off x="1246095" y="2828835"/>
            <a:ext cx="9191127" cy="1200329"/>
          </a:xfrm>
          <a:prstGeom prst="rect">
            <a:avLst/>
          </a:prstGeom>
          <a:noFill/>
        </p:spPr>
        <p:txBody>
          <a:bodyPr wrap="square" rtlCol="0">
            <a:spAutoFit/>
          </a:bodyPr>
          <a:lstStyle/>
          <a:p>
            <a:r>
              <a:rPr lang="en-US" altLang="zh-TW" sz="7200" dirty="0">
                <a:solidFill>
                  <a:schemeClr val="bg1"/>
                </a:solidFill>
                <a:latin typeface="Cambria" panose="02040503050406030204" pitchFamily="18" charset="0"/>
              </a:rPr>
              <a:t>4.Suggestions </a:t>
            </a:r>
            <a:endParaRPr lang="zh-TW" altLang="en-US" sz="7200" dirty="0">
              <a:solidFill>
                <a:schemeClr val="bg1"/>
              </a:solidFill>
              <a:latin typeface="Cambria" panose="02040503050406030204" pitchFamily="18" charset="0"/>
            </a:endParaRPr>
          </a:p>
        </p:txBody>
      </p:sp>
      <p:sp>
        <p:nvSpPr>
          <p:cNvPr id="2" name="投影片編號版面配置區 1">
            <a:extLst>
              <a:ext uri="{FF2B5EF4-FFF2-40B4-BE49-F238E27FC236}">
                <a16:creationId xmlns:a16="http://schemas.microsoft.com/office/drawing/2014/main" id="{07976B45-1E4B-EED1-A459-2A3FA21CA246}"/>
              </a:ext>
            </a:extLst>
          </p:cNvPr>
          <p:cNvSpPr>
            <a:spLocks noGrp="1"/>
          </p:cNvSpPr>
          <p:nvPr>
            <p:ph type="sldNum" sz="quarter" idx="12"/>
          </p:nvPr>
        </p:nvSpPr>
        <p:spPr/>
        <p:txBody>
          <a:bodyPr/>
          <a:lstStyle/>
          <a:p>
            <a:fld id="{01CECC69-4B87-4380-8A7C-1D86C22803D9}" type="slidenum">
              <a:rPr lang="zh-TW" altLang="en-US" smtClean="0"/>
              <a:t>12</a:t>
            </a:fld>
            <a:endParaRPr lang="zh-TW" altLang="en-US"/>
          </a:p>
        </p:txBody>
      </p:sp>
    </p:spTree>
    <p:extLst>
      <p:ext uri="{BB962C8B-B14F-4D97-AF65-F5344CB8AC3E}">
        <p14:creationId xmlns:p14="http://schemas.microsoft.com/office/powerpoint/2010/main" val="209304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C3D45301-C317-3EDE-B457-489B1D1F4DD7}"/>
              </a:ext>
            </a:extLst>
          </p:cNvPr>
          <p:cNvSpPr txBox="1"/>
          <p:nvPr/>
        </p:nvSpPr>
        <p:spPr>
          <a:xfrm>
            <a:off x="0" y="0"/>
            <a:ext cx="12192000" cy="6858000"/>
          </a:xfrm>
          <a:prstGeom prst="rect">
            <a:avLst/>
          </a:prstGeom>
          <a:solidFill>
            <a:srgbClr val="E91762"/>
          </a:solidFill>
        </p:spPr>
        <p:txBody>
          <a:bodyPr wrap="square" rtlCol="0">
            <a:spAutoFit/>
          </a:bodyPr>
          <a:lstStyle/>
          <a:p>
            <a:endParaRPr lang="zh-TW" altLang="en-US" dirty="0"/>
          </a:p>
        </p:txBody>
      </p:sp>
      <p:sp>
        <p:nvSpPr>
          <p:cNvPr id="7" name="文字方塊 6">
            <a:extLst>
              <a:ext uri="{FF2B5EF4-FFF2-40B4-BE49-F238E27FC236}">
                <a16:creationId xmlns:a16="http://schemas.microsoft.com/office/drawing/2014/main" id="{327212C2-3F42-6223-2559-86D938DAED28}"/>
              </a:ext>
            </a:extLst>
          </p:cNvPr>
          <p:cNvSpPr txBox="1"/>
          <p:nvPr/>
        </p:nvSpPr>
        <p:spPr>
          <a:xfrm>
            <a:off x="1246096" y="2828835"/>
            <a:ext cx="6615952" cy="1200329"/>
          </a:xfrm>
          <a:prstGeom prst="rect">
            <a:avLst/>
          </a:prstGeom>
          <a:noFill/>
        </p:spPr>
        <p:txBody>
          <a:bodyPr wrap="square" rtlCol="0">
            <a:spAutoFit/>
          </a:bodyPr>
          <a:lstStyle/>
          <a:p>
            <a:r>
              <a:rPr lang="en-US" altLang="zh-TW" sz="7200" dirty="0">
                <a:solidFill>
                  <a:schemeClr val="bg1"/>
                </a:solidFill>
                <a:latin typeface="Cambria" panose="02040503050406030204" pitchFamily="18" charset="0"/>
              </a:rPr>
              <a:t>4.1 Short-Term</a:t>
            </a:r>
            <a:endParaRPr lang="zh-TW" altLang="en-US" sz="7200" dirty="0">
              <a:solidFill>
                <a:schemeClr val="bg1"/>
              </a:solidFill>
              <a:latin typeface="Cambria" panose="02040503050406030204" pitchFamily="18" charset="0"/>
            </a:endParaRPr>
          </a:p>
        </p:txBody>
      </p:sp>
      <p:sp>
        <p:nvSpPr>
          <p:cNvPr id="2" name="投影片編號版面配置區 1">
            <a:extLst>
              <a:ext uri="{FF2B5EF4-FFF2-40B4-BE49-F238E27FC236}">
                <a16:creationId xmlns:a16="http://schemas.microsoft.com/office/drawing/2014/main" id="{07976B45-1E4B-EED1-A459-2A3FA21CA246}"/>
              </a:ext>
            </a:extLst>
          </p:cNvPr>
          <p:cNvSpPr>
            <a:spLocks noGrp="1"/>
          </p:cNvSpPr>
          <p:nvPr>
            <p:ph type="sldNum" sz="quarter" idx="12"/>
          </p:nvPr>
        </p:nvSpPr>
        <p:spPr/>
        <p:txBody>
          <a:bodyPr/>
          <a:lstStyle/>
          <a:p>
            <a:fld id="{01CECC69-4B87-4380-8A7C-1D86C22803D9}" type="slidenum">
              <a:rPr lang="zh-TW" altLang="en-US" smtClean="0"/>
              <a:t>13</a:t>
            </a:fld>
            <a:endParaRPr lang="zh-TW" altLang="en-US"/>
          </a:p>
        </p:txBody>
      </p:sp>
    </p:spTree>
    <p:extLst>
      <p:ext uri="{BB962C8B-B14F-4D97-AF65-F5344CB8AC3E}">
        <p14:creationId xmlns:p14="http://schemas.microsoft.com/office/powerpoint/2010/main" val="124937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kumimoji="1" lang="en-US" altLang="zh-TW" sz="3200" dirty="0">
                <a:solidFill>
                  <a:srgbClr val="000000"/>
                </a:solidFill>
                <a:latin typeface="Cambria" panose="02040503050406030204" pitchFamily="18" charset="0"/>
              </a:rPr>
              <a:t>How does the ASHA-training program work?</a:t>
            </a:r>
            <a:endParaRPr lang="zh-TW" altLang="en-US" sz="32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減號 29">
            <a:extLst>
              <a:ext uri="{FF2B5EF4-FFF2-40B4-BE49-F238E27FC236}">
                <a16:creationId xmlns:a16="http://schemas.microsoft.com/office/drawing/2014/main" id="{BDE854C4-DBCF-A1A1-CF9B-27B3BBB11FA0}"/>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14</a:t>
            </a:fld>
            <a:endParaRPr lang="zh-TW" altLang="en-US"/>
          </a:p>
        </p:txBody>
      </p:sp>
      <p:sp>
        <p:nvSpPr>
          <p:cNvPr id="5" name="三角形 2">
            <a:extLst>
              <a:ext uri="{FF2B5EF4-FFF2-40B4-BE49-F238E27FC236}">
                <a16:creationId xmlns:a16="http://schemas.microsoft.com/office/drawing/2014/main" id="{FF652D65-8A0F-EBDA-E099-E16EDE98AEC8}"/>
              </a:ext>
            </a:extLst>
          </p:cNvPr>
          <p:cNvSpPr/>
          <p:nvPr/>
        </p:nvSpPr>
        <p:spPr>
          <a:xfrm rot="10800000">
            <a:off x="100642" y="3644743"/>
            <a:ext cx="4030577" cy="623099"/>
          </a:xfrm>
          <a:prstGeom prst="triangle">
            <a:avLst/>
          </a:prstGeom>
          <a:solidFill>
            <a:srgbClr val="E91762">
              <a:alpha val="37309"/>
            </a:srgbClr>
          </a:solidFill>
          <a:ln>
            <a:solidFill>
              <a:srgbClr val="E91762">
                <a:alpha val="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TW" altLang="en-US" dirty="0"/>
          </a:p>
        </p:txBody>
      </p:sp>
      <p:sp>
        <p:nvSpPr>
          <p:cNvPr id="6" name="矩形 5">
            <a:extLst>
              <a:ext uri="{FF2B5EF4-FFF2-40B4-BE49-F238E27FC236}">
                <a16:creationId xmlns:a16="http://schemas.microsoft.com/office/drawing/2014/main" id="{D3E77BF3-BC0A-5907-2507-A6FA5A30637F}"/>
              </a:ext>
            </a:extLst>
          </p:cNvPr>
          <p:cNvSpPr/>
          <p:nvPr/>
        </p:nvSpPr>
        <p:spPr>
          <a:xfrm>
            <a:off x="360895" y="1954054"/>
            <a:ext cx="3666236" cy="1634847"/>
          </a:xfrm>
          <a:prstGeom prst="rect">
            <a:avLst/>
          </a:prstGeom>
          <a:ln w="47625">
            <a:solidFill>
              <a:srgbClr val="E91762"/>
            </a:solidFill>
          </a:ln>
        </p:spPr>
        <p:style>
          <a:lnRef idx="2">
            <a:schemeClr val="accent2"/>
          </a:lnRef>
          <a:fillRef idx="1">
            <a:schemeClr val="lt1"/>
          </a:fillRef>
          <a:effectRef idx="0">
            <a:schemeClr val="accent2"/>
          </a:effectRef>
          <a:fontRef idx="minor">
            <a:schemeClr val="dk1"/>
          </a:fontRef>
        </p:style>
        <p:txBody>
          <a:bodyPr rtlCol="0" anchor="ctr"/>
          <a:lstStyle/>
          <a:p>
            <a:pPr eaLnBrk="0" hangingPunct="0">
              <a:buFontTx/>
              <a:buNone/>
            </a:pPr>
            <a:r>
              <a:rPr kumimoji="1" lang="en-US" altLang="ko-KR" dirty="0">
                <a:latin typeface="Cambria" panose="02040503050406030204" pitchFamily="18" charset="0"/>
                <a:ea typeface="굴림" panose="020B0600000101010101" pitchFamily="34" charset="-127"/>
              </a:rPr>
              <a:t>ASHAs voluntarily signs up for </a:t>
            </a:r>
          </a:p>
          <a:p>
            <a:pPr eaLnBrk="0" hangingPunct="0">
              <a:buFontTx/>
              <a:buNone/>
            </a:pPr>
            <a:r>
              <a:rPr kumimoji="1" lang="en-US" altLang="ko-KR" dirty="0">
                <a:latin typeface="Cambria" panose="02040503050406030204" pitchFamily="18" charset="0"/>
                <a:ea typeface="굴림" panose="020B0600000101010101" pitchFamily="34" charset="-127"/>
              </a:rPr>
              <a:t>pregnancy risk diagnosis program</a:t>
            </a:r>
            <a:r>
              <a:rPr kumimoji="1" lang="zh-TW" altLang="en-US" dirty="0">
                <a:latin typeface="Cambria" panose="02040503050406030204" pitchFamily="18" charset="0"/>
                <a:ea typeface="굴림" panose="020B0600000101010101" pitchFamily="34" charset="-127"/>
              </a:rPr>
              <a:t> </a:t>
            </a:r>
            <a:r>
              <a:rPr kumimoji="1" lang="en-US" altLang="ko-KR" dirty="0">
                <a:latin typeface="Cambria" panose="02040503050406030204" pitchFamily="18" charset="0"/>
                <a:ea typeface="굴림" panose="020B0600000101010101" pitchFamily="34" charset="-127"/>
              </a:rPr>
              <a:t>provided by DMHO</a:t>
            </a:r>
          </a:p>
        </p:txBody>
      </p:sp>
      <p:sp>
        <p:nvSpPr>
          <p:cNvPr id="7" name="矩形 6">
            <a:extLst>
              <a:ext uri="{FF2B5EF4-FFF2-40B4-BE49-F238E27FC236}">
                <a16:creationId xmlns:a16="http://schemas.microsoft.com/office/drawing/2014/main" id="{1D103CDE-0600-22E0-D2CA-6EEB134A3815}"/>
              </a:ext>
            </a:extLst>
          </p:cNvPr>
          <p:cNvSpPr/>
          <p:nvPr/>
        </p:nvSpPr>
        <p:spPr>
          <a:xfrm>
            <a:off x="271575" y="4356367"/>
            <a:ext cx="1694314" cy="1273263"/>
          </a:xfrm>
          <a:prstGeom prst="rect">
            <a:avLst/>
          </a:prstGeom>
          <a:ln w="44450">
            <a:solidFill>
              <a:srgbClr val="B0171F"/>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defTabSz="679450" eaLnBrk="0" hangingPunct="0"/>
            <a:r>
              <a:rPr kumimoji="1" lang="en-US" altLang="ko-KR" sz="1800" dirty="0">
                <a:latin typeface="Cambria" panose="02040503050406030204" pitchFamily="18" charset="0"/>
                <a:ea typeface="굴림" panose="020B0600000101010101" pitchFamily="34" charset="-127"/>
              </a:rPr>
              <a:t>DMHO hires doctors </a:t>
            </a:r>
          </a:p>
        </p:txBody>
      </p:sp>
      <p:sp>
        <p:nvSpPr>
          <p:cNvPr id="8" name="＞形箭號 16">
            <a:extLst>
              <a:ext uri="{FF2B5EF4-FFF2-40B4-BE49-F238E27FC236}">
                <a16:creationId xmlns:a16="http://schemas.microsoft.com/office/drawing/2014/main" id="{EE38AD48-9226-C0A5-6C0B-B984AEBF80F6}"/>
              </a:ext>
            </a:extLst>
          </p:cNvPr>
          <p:cNvSpPr/>
          <p:nvPr/>
        </p:nvSpPr>
        <p:spPr>
          <a:xfrm>
            <a:off x="4290813" y="2061940"/>
            <a:ext cx="682580" cy="1419074"/>
          </a:xfrm>
          <a:prstGeom prst="chevron">
            <a:avLst/>
          </a:prstGeom>
          <a:solidFill>
            <a:srgbClr val="E91762">
              <a:alpha val="64011"/>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9" name="矩形 8">
            <a:extLst>
              <a:ext uri="{FF2B5EF4-FFF2-40B4-BE49-F238E27FC236}">
                <a16:creationId xmlns:a16="http://schemas.microsoft.com/office/drawing/2014/main" id="{815BE98D-DD19-7117-03C3-CFF9214FFF7B}"/>
              </a:ext>
            </a:extLst>
          </p:cNvPr>
          <p:cNvSpPr/>
          <p:nvPr/>
        </p:nvSpPr>
        <p:spPr>
          <a:xfrm>
            <a:off x="5121166" y="1954054"/>
            <a:ext cx="3020160" cy="1634847"/>
          </a:xfrm>
          <a:prstGeom prst="rect">
            <a:avLst/>
          </a:prstGeom>
          <a:ln w="47625">
            <a:solidFill>
              <a:srgbClr val="E91762"/>
            </a:solidFill>
          </a:ln>
        </p:spPr>
        <p:style>
          <a:lnRef idx="2">
            <a:schemeClr val="accent2"/>
          </a:lnRef>
          <a:fillRef idx="1">
            <a:schemeClr val="lt1"/>
          </a:fillRef>
          <a:effectRef idx="0">
            <a:schemeClr val="accent2"/>
          </a:effectRef>
          <a:fontRef idx="minor">
            <a:schemeClr val="dk1"/>
          </a:fontRef>
        </p:style>
        <p:txBody>
          <a:bodyPr rtlCol="0" anchor="ctr"/>
          <a:lstStyle/>
          <a:p>
            <a:pPr eaLnBrk="0" hangingPunct="0">
              <a:buFontTx/>
              <a:buNone/>
            </a:pPr>
            <a:r>
              <a:rPr kumimoji="1" lang="en-US" altLang="ko-KR" sz="1600" dirty="0">
                <a:latin typeface="Cambria" panose="02040503050406030204" pitchFamily="18" charset="0"/>
                <a:ea typeface="굴림" panose="020B0600000101010101" pitchFamily="34" charset="-127"/>
              </a:rPr>
              <a:t>Doctors distribute risk diagnosis</a:t>
            </a:r>
          </a:p>
          <a:p>
            <a:pPr eaLnBrk="0" hangingPunct="0">
              <a:buFontTx/>
              <a:buNone/>
            </a:pPr>
            <a:r>
              <a:rPr kumimoji="1" lang="en-US" altLang="ko-KR" sz="1600" dirty="0">
                <a:latin typeface="Cambria" panose="02040503050406030204" pitchFamily="18" charset="0"/>
                <a:ea typeface="굴림" panose="020B0600000101010101" pitchFamily="34" charset="-127"/>
              </a:rPr>
              <a:t>patient cases to ASHAs who volunteers</a:t>
            </a:r>
          </a:p>
          <a:p>
            <a:pPr eaLnBrk="0" hangingPunct="0">
              <a:buFontTx/>
              <a:buNone/>
            </a:pPr>
            <a:endParaRPr kumimoji="1" lang="en-US" altLang="ko-KR" sz="1600" dirty="0">
              <a:latin typeface="Cambria" panose="02040503050406030204" pitchFamily="18" charset="0"/>
              <a:ea typeface="굴림" panose="020B0600000101010101" pitchFamily="34" charset="-127"/>
            </a:endParaRPr>
          </a:p>
        </p:txBody>
      </p:sp>
      <p:sp>
        <p:nvSpPr>
          <p:cNvPr id="10" name="＞形箭號 18">
            <a:extLst>
              <a:ext uri="{FF2B5EF4-FFF2-40B4-BE49-F238E27FC236}">
                <a16:creationId xmlns:a16="http://schemas.microsoft.com/office/drawing/2014/main" id="{C04CA9A9-21E9-2907-7043-A71018F78A8D}"/>
              </a:ext>
            </a:extLst>
          </p:cNvPr>
          <p:cNvSpPr/>
          <p:nvPr/>
        </p:nvSpPr>
        <p:spPr>
          <a:xfrm>
            <a:off x="8289099" y="2061940"/>
            <a:ext cx="682580" cy="1419074"/>
          </a:xfrm>
          <a:prstGeom prst="chevron">
            <a:avLst/>
          </a:prstGeom>
          <a:solidFill>
            <a:srgbClr val="E91762">
              <a:alpha val="64011"/>
            </a:srgb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11" name="矩形 10">
            <a:extLst>
              <a:ext uri="{FF2B5EF4-FFF2-40B4-BE49-F238E27FC236}">
                <a16:creationId xmlns:a16="http://schemas.microsoft.com/office/drawing/2014/main" id="{6EABA94F-7353-77D3-2583-B06CFCE282EB}"/>
              </a:ext>
            </a:extLst>
          </p:cNvPr>
          <p:cNvSpPr/>
          <p:nvPr/>
        </p:nvSpPr>
        <p:spPr>
          <a:xfrm>
            <a:off x="9119452" y="1954053"/>
            <a:ext cx="2711653" cy="1634847"/>
          </a:xfrm>
          <a:prstGeom prst="rect">
            <a:avLst/>
          </a:prstGeom>
          <a:ln w="47625">
            <a:solidFill>
              <a:srgbClr val="E91762"/>
            </a:solidFill>
          </a:ln>
        </p:spPr>
        <p:style>
          <a:lnRef idx="2">
            <a:schemeClr val="accent2"/>
          </a:lnRef>
          <a:fillRef idx="1">
            <a:schemeClr val="lt1"/>
          </a:fillRef>
          <a:effectRef idx="0">
            <a:schemeClr val="accent2"/>
          </a:effectRef>
          <a:fontRef idx="minor">
            <a:schemeClr val="dk1"/>
          </a:fontRef>
        </p:style>
        <p:txBody>
          <a:bodyPr rtlCol="0" anchor="ctr"/>
          <a:lstStyle/>
          <a:p>
            <a:pPr eaLnBrk="0" hangingPunct="0"/>
            <a:r>
              <a:rPr kumimoji="1" lang="en-US" altLang="ko-KR" sz="1600" dirty="0">
                <a:latin typeface="Cambria" panose="02040503050406030204" pitchFamily="18" charset="0"/>
                <a:ea typeface="굴림" panose="020B0600000101010101" pitchFamily="34" charset="-127"/>
              </a:rPr>
              <a:t>ASHAs get paid by government</a:t>
            </a:r>
            <a:r>
              <a:rPr kumimoji="1" lang="zh-TW" altLang="en-US" sz="1600" dirty="0">
                <a:latin typeface="Cambria" panose="02040503050406030204" pitchFamily="18" charset="0"/>
                <a:ea typeface="굴림" panose="020B0600000101010101" pitchFamily="34" charset="-127"/>
              </a:rPr>
              <a:t> </a:t>
            </a:r>
            <a:r>
              <a:rPr kumimoji="1" lang="en-US" altLang="ko-KR" sz="1600" dirty="0">
                <a:latin typeface="Cambria" panose="02040503050406030204" pitchFamily="18" charset="0"/>
                <a:ea typeface="굴림" panose="020B0600000101010101" pitchFamily="34" charset="-127"/>
              </a:rPr>
              <a:t>per cases</a:t>
            </a:r>
            <a:r>
              <a:rPr kumimoji="1" lang="zh-TW" altLang="en-US" sz="1600" dirty="0">
                <a:latin typeface="Cambria" panose="02040503050406030204" pitchFamily="18" charset="0"/>
                <a:ea typeface="굴림" panose="020B0600000101010101" pitchFamily="34" charset="-127"/>
              </a:rPr>
              <a:t> </a:t>
            </a:r>
            <a:r>
              <a:rPr kumimoji="1" lang="en-US" altLang="ko-KR" sz="1600" dirty="0">
                <a:latin typeface="Cambria" panose="02040503050406030204" pitchFamily="18" charset="0"/>
                <a:ea typeface="굴림" panose="020B0600000101010101" pitchFamily="34" charset="-127"/>
              </a:rPr>
              <a:t>when visiting patients</a:t>
            </a:r>
          </a:p>
          <a:p>
            <a:pPr eaLnBrk="0" hangingPunct="0">
              <a:buFontTx/>
              <a:buNone/>
            </a:pPr>
            <a:endParaRPr kumimoji="1" lang="en-US" altLang="ko-KR" sz="1600" dirty="0">
              <a:latin typeface="Cambria" panose="02040503050406030204" pitchFamily="18" charset="0"/>
              <a:ea typeface="굴림" panose="020B0600000101010101" pitchFamily="34" charset="-127"/>
            </a:endParaRPr>
          </a:p>
        </p:txBody>
      </p:sp>
      <p:sp>
        <p:nvSpPr>
          <p:cNvPr id="12" name="矩形 11">
            <a:extLst>
              <a:ext uri="{FF2B5EF4-FFF2-40B4-BE49-F238E27FC236}">
                <a16:creationId xmlns:a16="http://schemas.microsoft.com/office/drawing/2014/main" id="{C9806EDD-07BE-0DD3-1835-C491EC096768}"/>
              </a:ext>
            </a:extLst>
          </p:cNvPr>
          <p:cNvSpPr/>
          <p:nvPr/>
        </p:nvSpPr>
        <p:spPr>
          <a:xfrm>
            <a:off x="2236346" y="4350614"/>
            <a:ext cx="1790785" cy="1273263"/>
          </a:xfrm>
          <a:prstGeom prst="rect">
            <a:avLst/>
          </a:prstGeom>
          <a:ln w="44450">
            <a:solidFill>
              <a:srgbClr val="B0171F"/>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defTabSz="679450" eaLnBrk="0" hangingPunct="0">
              <a:buFontTx/>
              <a:buNone/>
            </a:pPr>
            <a:r>
              <a:rPr kumimoji="1" lang="en-US" altLang="ko-KR" sz="1800" dirty="0">
                <a:latin typeface="Cambria" panose="02040503050406030204" pitchFamily="18" charset="0"/>
                <a:ea typeface="굴림" panose="020B0600000101010101" pitchFamily="34" charset="-127"/>
              </a:rPr>
              <a:t>DMHO holds workshop</a:t>
            </a:r>
          </a:p>
        </p:txBody>
      </p:sp>
      <p:sp>
        <p:nvSpPr>
          <p:cNvPr id="13" name="文字方塊 12">
            <a:extLst>
              <a:ext uri="{FF2B5EF4-FFF2-40B4-BE49-F238E27FC236}">
                <a16:creationId xmlns:a16="http://schemas.microsoft.com/office/drawing/2014/main" id="{7B764952-7792-6578-E463-8BA261B305CC}"/>
              </a:ext>
            </a:extLst>
          </p:cNvPr>
          <p:cNvSpPr txBox="1"/>
          <p:nvPr/>
        </p:nvSpPr>
        <p:spPr>
          <a:xfrm>
            <a:off x="575717" y="3610850"/>
            <a:ext cx="3147272" cy="369332"/>
          </a:xfrm>
          <a:prstGeom prst="rect">
            <a:avLst/>
          </a:prstGeom>
          <a:noFill/>
        </p:spPr>
        <p:txBody>
          <a:bodyPr wrap="none" rtlCol="0">
            <a:spAutoFit/>
          </a:bodyPr>
          <a:lstStyle/>
          <a:p>
            <a:r>
              <a:rPr kumimoji="1" lang="en-US" altLang="zh-TW" dirty="0">
                <a:latin typeface="Cambria" panose="02040503050406030204" pitchFamily="18" charset="0"/>
              </a:rPr>
              <a:t>Ways to teach ASHA’s workers</a:t>
            </a:r>
            <a:endParaRPr kumimoji="1" lang="zh-TW" altLang="en-US" dirty="0">
              <a:latin typeface="Cambria" panose="02040503050406030204" pitchFamily="18" charset="0"/>
            </a:endParaRPr>
          </a:p>
        </p:txBody>
      </p:sp>
      <p:sp>
        <p:nvSpPr>
          <p:cNvPr id="14" name="減號 13">
            <a:extLst>
              <a:ext uri="{FF2B5EF4-FFF2-40B4-BE49-F238E27FC236}">
                <a16:creationId xmlns:a16="http://schemas.microsoft.com/office/drawing/2014/main" id="{226E1991-9607-2E72-BE0A-2408773A346E}"/>
              </a:ext>
            </a:extLst>
          </p:cNvPr>
          <p:cNvSpPr/>
          <p:nvPr/>
        </p:nvSpPr>
        <p:spPr>
          <a:xfrm>
            <a:off x="5794218"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E8A97F83-E63E-F65C-3C02-4F2420AC97A8}"/>
              </a:ext>
            </a:extLst>
          </p:cNvPr>
          <p:cNvSpPr txBox="1"/>
          <p:nvPr/>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16" name="橢圓 15">
            <a:extLst>
              <a:ext uri="{FF2B5EF4-FFF2-40B4-BE49-F238E27FC236}">
                <a16:creationId xmlns:a16="http://schemas.microsoft.com/office/drawing/2014/main" id="{B6A756E0-423A-8C24-228B-FEFDAB240405}"/>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FAA47974-D35D-0544-4BF2-363DEA6F9A48}"/>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C8AF3B98-4DC9-90A1-60B8-6C2EA8E1A9BD}"/>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D9DB1012-77F3-EDAA-4944-98F290DD2953}"/>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a:extLst>
              <a:ext uri="{FF2B5EF4-FFF2-40B4-BE49-F238E27FC236}">
                <a16:creationId xmlns:a16="http://schemas.microsoft.com/office/drawing/2014/main" id="{C2AF09F6-F355-8C8D-A816-F72466677F00}"/>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a:extLst>
              <a:ext uri="{FF2B5EF4-FFF2-40B4-BE49-F238E27FC236}">
                <a16:creationId xmlns:a16="http://schemas.microsoft.com/office/drawing/2014/main" id="{F97E45C8-25D0-D168-4341-BD56705825E4}"/>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49" name="文字方塊 48">
            <a:extLst>
              <a:ext uri="{FF2B5EF4-FFF2-40B4-BE49-F238E27FC236}">
                <a16:creationId xmlns:a16="http://schemas.microsoft.com/office/drawing/2014/main" id="{3A103C77-73D9-0A3F-20C2-B9899E784AC3}"/>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50" name="文字方塊 49">
            <a:extLst>
              <a:ext uri="{FF2B5EF4-FFF2-40B4-BE49-F238E27FC236}">
                <a16:creationId xmlns:a16="http://schemas.microsoft.com/office/drawing/2014/main" id="{22617438-A7D7-9F3F-7ECB-F9F226C6C11E}"/>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51" name="文字方塊 50">
            <a:extLst>
              <a:ext uri="{FF2B5EF4-FFF2-40B4-BE49-F238E27FC236}">
                <a16:creationId xmlns:a16="http://schemas.microsoft.com/office/drawing/2014/main" id="{53632B40-BE58-688C-D4E2-5F30FACD9C89}"/>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52" name="文字方塊 51">
            <a:extLst>
              <a:ext uri="{FF2B5EF4-FFF2-40B4-BE49-F238E27FC236}">
                <a16:creationId xmlns:a16="http://schemas.microsoft.com/office/drawing/2014/main" id="{90AB5411-5E5D-C432-6F41-A26025B6B782}"/>
              </a:ext>
            </a:extLst>
          </p:cNvPr>
          <p:cNvSpPr txBox="1"/>
          <p:nvPr/>
        </p:nvSpPr>
        <p:spPr>
          <a:xfrm>
            <a:off x="9139175" y="604857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Tree>
    <p:extLst>
      <p:ext uri="{BB962C8B-B14F-4D97-AF65-F5344CB8AC3E}">
        <p14:creationId xmlns:p14="http://schemas.microsoft.com/office/powerpoint/2010/main" val="13906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kumimoji="1" lang="en-US" altLang="zh-TW" sz="2800" dirty="0">
                <a:solidFill>
                  <a:srgbClr val="000000"/>
                </a:solidFill>
                <a:latin typeface="Cambria" panose="02040503050406030204" pitchFamily="18" charset="0"/>
              </a:rPr>
              <a:t>How does money in the ASHA-training program flow?</a:t>
            </a:r>
            <a:endParaRPr lang="zh-TW" altLang="en-US" sz="28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減號 29">
            <a:extLst>
              <a:ext uri="{FF2B5EF4-FFF2-40B4-BE49-F238E27FC236}">
                <a16:creationId xmlns:a16="http://schemas.microsoft.com/office/drawing/2014/main" id="{BDE854C4-DBCF-A1A1-CF9B-27B3BBB11FA0}"/>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15</a:t>
            </a:fld>
            <a:endParaRPr lang="zh-TW" altLang="en-US"/>
          </a:p>
        </p:txBody>
      </p:sp>
      <p:sp>
        <p:nvSpPr>
          <p:cNvPr id="5" name="AutoShape 15">
            <a:extLst>
              <a:ext uri="{FF2B5EF4-FFF2-40B4-BE49-F238E27FC236}">
                <a16:creationId xmlns:a16="http://schemas.microsoft.com/office/drawing/2014/main" id="{10FB7879-9EF3-D6BD-280F-C47ECA1D522B}"/>
              </a:ext>
            </a:extLst>
          </p:cNvPr>
          <p:cNvSpPr>
            <a:spLocks noChangeArrowheads="1"/>
          </p:cNvSpPr>
          <p:nvPr/>
        </p:nvSpPr>
        <p:spPr bwMode="auto">
          <a:xfrm rot="5400000">
            <a:off x="8557028" y="1568635"/>
            <a:ext cx="1197119" cy="642024"/>
          </a:xfrm>
          <a:prstGeom prst="triangle">
            <a:avLst>
              <a:gd name="adj" fmla="val 52021"/>
            </a:avLst>
          </a:prstGeom>
          <a:solidFill>
            <a:srgbClr val="B9B9B9"/>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90000" rIns="54000" bIns="90000" anchor="ctr"/>
          <a:lstStyle/>
          <a:p>
            <a:endParaRPr lang="zh-TW" altLang="en-US"/>
          </a:p>
        </p:txBody>
      </p:sp>
      <p:sp>
        <p:nvSpPr>
          <p:cNvPr id="6" name="Freeform 9">
            <a:extLst>
              <a:ext uri="{FF2B5EF4-FFF2-40B4-BE49-F238E27FC236}">
                <a16:creationId xmlns:a16="http://schemas.microsoft.com/office/drawing/2014/main" id="{FB3A6395-1AE6-C9C2-AC25-B62E920726FE}"/>
              </a:ext>
            </a:extLst>
          </p:cNvPr>
          <p:cNvSpPr>
            <a:spLocks/>
          </p:cNvSpPr>
          <p:nvPr/>
        </p:nvSpPr>
        <p:spPr bwMode="auto">
          <a:xfrm rot="5400000">
            <a:off x="3879694" y="1438562"/>
            <a:ext cx="1197118" cy="1958684"/>
          </a:xfrm>
          <a:custGeom>
            <a:avLst/>
            <a:gdLst>
              <a:gd name="T0" fmla="*/ 920 w 1845"/>
              <a:gd name="T1" fmla="*/ 1535 h 1641"/>
              <a:gd name="T2" fmla="*/ 901 w 1845"/>
              <a:gd name="T3" fmla="*/ 1381 h 1641"/>
              <a:gd name="T4" fmla="*/ 868 w 1845"/>
              <a:gd name="T5" fmla="*/ 1236 h 1641"/>
              <a:gd name="T6" fmla="*/ 823 w 1845"/>
              <a:gd name="T7" fmla="*/ 1101 h 1641"/>
              <a:gd name="T8" fmla="*/ 769 w 1845"/>
              <a:gd name="T9" fmla="*/ 973 h 1641"/>
              <a:gd name="T10" fmla="*/ 705 w 1845"/>
              <a:gd name="T11" fmla="*/ 853 h 1641"/>
              <a:gd name="T12" fmla="*/ 633 w 1845"/>
              <a:gd name="T13" fmla="*/ 740 h 1641"/>
              <a:gd name="T14" fmla="*/ 554 w 1845"/>
              <a:gd name="T15" fmla="*/ 633 h 1641"/>
              <a:gd name="T16" fmla="*/ 471 w 1845"/>
              <a:gd name="T17" fmla="*/ 532 h 1641"/>
              <a:gd name="T18" fmla="*/ 384 w 1845"/>
              <a:gd name="T19" fmla="*/ 436 h 1641"/>
              <a:gd name="T20" fmla="*/ 295 w 1845"/>
              <a:gd name="T21" fmla="*/ 343 h 1641"/>
              <a:gd name="T22" fmla="*/ 638 w 1845"/>
              <a:gd name="T23" fmla="*/ 0 h 1641"/>
              <a:gd name="T24" fmla="*/ 403 w 1845"/>
              <a:gd name="T25" fmla="*/ 341 h 1641"/>
              <a:gd name="T26" fmla="*/ 477 w 1845"/>
              <a:gd name="T27" fmla="*/ 421 h 1641"/>
              <a:gd name="T28" fmla="*/ 544 w 1845"/>
              <a:gd name="T29" fmla="*/ 497 h 1641"/>
              <a:gd name="T30" fmla="*/ 606 w 1845"/>
              <a:gd name="T31" fmla="*/ 569 h 1641"/>
              <a:gd name="T32" fmla="*/ 662 w 1845"/>
              <a:gd name="T33" fmla="*/ 639 h 1641"/>
              <a:gd name="T34" fmla="*/ 713 w 1845"/>
              <a:gd name="T35" fmla="*/ 707 h 1641"/>
              <a:gd name="T36" fmla="*/ 760 w 1845"/>
              <a:gd name="T37" fmla="*/ 777 h 1641"/>
              <a:gd name="T38" fmla="*/ 805 w 1845"/>
              <a:gd name="T39" fmla="*/ 846 h 1641"/>
              <a:gd name="T40" fmla="*/ 845 w 1845"/>
              <a:gd name="T41" fmla="*/ 918 h 1641"/>
              <a:gd name="T42" fmla="*/ 883 w 1845"/>
              <a:gd name="T43" fmla="*/ 993 h 1641"/>
              <a:gd name="T44" fmla="*/ 920 w 1845"/>
              <a:gd name="T45" fmla="*/ 1072 h 1641"/>
              <a:gd name="T46" fmla="*/ 956 w 1845"/>
              <a:gd name="T47" fmla="*/ 994 h 1641"/>
              <a:gd name="T48" fmla="*/ 994 w 1845"/>
              <a:gd name="T49" fmla="*/ 920 h 1641"/>
              <a:gd name="T50" fmla="*/ 1033 w 1845"/>
              <a:gd name="T51" fmla="*/ 850 h 1641"/>
              <a:gd name="T52" fmla="*/ 1076 w 1845"/>
              <a:gd name="T53" fmla="*/ 781 h 1641"/>
              <a:gd name="T54" fmla="*/ 1123 w 1845"/>
              <a:gd name="T55" fmla="*/ 715 h 1641"/>
              <a:gd name="T56" fmla="*/ 1174 w 1845"/>
              <a:gd name="T57" fmla="*/ 646 h 1641"/>
              <a:gd name="T58" fmla="*/ 1231 w 1845"/>
              <a:gd name="T59" fmla="*/ 577 h 1641"/>
              <a:gd name="T60" fmla="*/ 1293 w 1845"/>
              <a:gd name="T61" fmla="*/ 504 h 1641"/>
              <a:gd name="T62" fmla="*/ 1363 w 1845"/>
              <a:gd name="T63" fmla="*/ 427 h 1641"/>
              <a:gd name="T64" fmla="*/ 1440 w 1845"/>
              <a:gd name="T65" fmla="*/ 344 h 1641"/>
              <a:gd name="T66" fmla="*/ 1209 w 1845"/>
              <a:gd name="T67" fmla="*/ 0 h 1641"/>
              <a:gd name="T68" fmla="*/ 1547 w 1845"/>
              <a:gd name="T69" fmla="*/ 343 h 1641"/>
              <a:gd name="T70" fmla="*/ 1457 w 1845"/>
              <a:gd name="T71" fmla="*/ 434 h 1641"/>
              <a:gd name="T72" fmla="*/ 1370 w 1845"/>
              <a:gd name="T73" fmla="*/ 530 h 1641"/>
              <a:gd name="T74" fmla="*/ 1286 w 1845"/>
              <a:gd name="T75" fmla="*/ 632 h 1641"/>
              <a:gd name="T76" fmla="*/ 1208 w 1845"/>
              <a:gd name="T77" fmla="*/ 738 h 1641"/>
              <a:gd name="T78" fmla="*/ 1136 w 1845"/>
              <a:gd name="T79" fmla="*/ 852 h 1641"/>
              <a:gd name="T80" fmla="*/ 1072 w 1845"/>
              <a:gd name="T81" fmla="*/ 971 h 1641"/>
              <a:gd name="T82" fmla="*/ 1017 w 1845"/>
              <a:gd name="T83" fmla="*/ 1100 h 1641"/>
              <a:gd name="T84" fmla="*/ 974 w 1845"/>
              <a:gd name="T85" fmla="*/ 1236 h 1641"/>
              <a:gd name="T86" fmla="*/ 943 w 1845"/>
              <a:gd name="T87" fmla="*/ 1381 h 1641"/>
              <a:gd name="T88" fmla="*/ 926 w 1845"/>
              <a:gd name="T89" fmla="*/ 1535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45" h="1641">
                <a:moveTo>
                  <a:pt x="923" y="1640"/>
                </a:moveTo>
                <a:lnTo>
                  <a:pt x="922" y="1588"/>
                </a:lnTo>
                <a:lnTo>
                  <a:pt x="920" y="1535"/>
                </a:lnTo>
                <a:lnTo>
                  <a:pt x="914" y="1482"/>
                </a:lnTo>
                <a:lnTo>
                  <a:pt x="908" y="1431"/>
                </a:lnTo>
                <a:lnTo>
                  <a:pt x="901" y="1381"/>
                </a:lnTo>
                <a:lnTo>
                  <a:pt x="891" y="1331"/>
                </a:lnTo>
                <a:lnTo>
                  <a:pt x="880" y="1284"/>
                </a:lnTo>
                <a:lnTo>
                  <a:pt x="868" y="1236"/>
                </a:lnTo>
                <a:lnTo>
                  <a:pt x="855" y="1190"/>
                </a:lnTo>
                <a:lnTo>
                  <a:pt x="840" y="1145"/>
                </a:lnTo>
                <a:lnTo>
                  <a:pt x="823" y="1101"/>
                </a:lnTo>
                <a:lnTo>
                  <a:pt x="806" y="1057"/>
                </a:lnTo>
                <a:lnTo>
                  <a:pt x="788" y="1014"/>
                </a:lnTo>
                <a:lnTo>
                  <a:pt x="769" y="973"/>
                </a:lnTo>
                <a:lnTo>
                  <a:pt x="748" y="933"/>
                </a:lnTo>
                <a:lnTo>
                  <a:pt x="727" y="892"/>
                </a:lnTo>
                <a:lnTo>
                  <a:pt x="705" y="853"/>
                </a:lnTo>
                <a:lnTo>
                  <a:pt x="681" y="815"/>
                </a:lnTo>
                <a:lnTo>
                  <a:pt x="657" y="777"/>
                </a:lnTo>
                <a:lnTo>
                  <a:pt x="633" y="740"/>
                </a:lnTo>
                <a:lnTo>
                  <a:pt x="607" y="704"/>
                </a:lnTo>
                <a:lnTo>
                  <a:pt x="581" y="668"/>
                </a:lnTo>
                <a:lnTo>
                  <a:pt x="554" y="633"/>
                </a:lnTo>
                <a:lnTo>
                  <a:pt x="527" y="599"/>
                </a:lnTo>
                <a:lnTo>
                  <a:pt x="499" y="565"/>
                </a:lnTo>
                <a:lnTo>
                  <a:pt x="471" y="532"/>
                </a:lnTo>
                <a:lnTo>
                  <a:pt x="443" y="499"/>
                </a:lnTo>
                <a:lnTo>
                  <a:pt x="413" y="467"/>
                </a:lnTo>
                <a:lnTo>
                  <a:pt x="384" y="436"/>
                </a:lnTo>
                <a:lnTo>
                  <a:pt x="355" y="404"/>
                </a:lnTo>
                <a:lnTo>
                  <a:pt x="325" y="374"/>
                </a:lnTo>
                <a:lnTo>
                  <a:pt x="295" y="343"/>
                </a:lnTo>
                <a:lnTo>
                  <a:pt x="0" y="646"/>
                </a:lnTo>
                <a:lnTo>
                  <a:pt x="0" y="0"/>
                </a:lnTo>
                <a:lnTo>
                  <a:pt x="638" y="0"/>
                </a:lnTo>
                <a:lnTo>
                  <a:pt x="350" y="284"/>
                </a:lnTo>
                <a:lnTo>
                  <a:pt x="376" y="313"/>
                </a:lnTo>
                <a:lnTo>
                  <a:pt x="403" y="341"/>
                </a:lnTo>
                <a:lnTo>
                  <a:pt x="428" y="368"/>
                </a:lnTo>
                <a:lnTo>
                  <a:pt x="453" y="395"/>
                </a:lnTo>
                <a:lnTo>
                  <a:pt x="477" y="421"/>
                </a:lnTo>
                <a:lnTo>
                  <a:pt x="499" y="446"/>
                </a:lnTo>
                <a:lnTo>
                  <a:pt x="522" y="472"/>
                </a:lnTo>
                <a:lnTo>
                  <a:pt x="544" y="497"/>
                </a:lnTo>
                <a:lnTo>
                  <a:pt x="565" y="521"/>
                </a:lnTo>
                <a:lnTo>
                  <a:pt x="586" y="545"/>
                </a:lnTo>
                <a:lnTo>
                  <a:pt x="606" y="569"/>
                </a:lnTo>
                <a:lnTo>
                  <a:pt x="625" y="592"/>
                </a:lnTo>
                <a:lnTo>
                  <a:pt x="643" y="616"/>
                </a:lnTo>
                <a:lnTo>
                  <a:pt x="662" y="639"/>
                </a:lnTo>
                <a:lnTo>
                  <a:pt x="679" y="662"/>
                </a:lnTo>
                <a:lnTo>
                  <a:pt x="697" y="685"/>
                </a:lnTo>
                <a:lnTo>
                  <a:pt x="713" y="707"/>
                </a:lnTo>
                <a:lnTo>
                  <a:pt x="730" y="731"/>
                </a:lnTo>
                <a:lnTo>
                  <a:pt x="745" y="753"/>
                </a:lnTo>
                <a:lnTo>
                  <a:pt x="760" y="777"/>
                </a:lnTo>
                <a:lnTo>
                  <a:pt x="776" y="800"/>
                </a:lnTo>
                <a:lnTo>
                  <a:pt x="790" y="823"/>
                </a:lnTo>
                <a:lnTo>
                  <a:pt x="805" y="846"/>
                </a:lnTo>
                <a:lnTo>
                  <a:pt x="818" y="870"/>
                </a:lnTo>
                <a:lnTo>
                  <a:pt x="832" y="894"/>
                </a:lnTo>
                <a:lnTo>
                  <a:pt x="845" y="918"/>
                </a:lnTo>
                <a:lnTo>
                  <a:pt x="858" y="943"/>
                </a:lnTo>
                <a:lnTo>
                  <a:pt x="870" y="968"/>
                </a:lnTo>
                <a:lnTo>
                  <a:pt x="883" y="993"/>
                </a:lnTo>
                <a:lnTo>
                  <a:pt x="895" y="1019"/>
                </a:lnTo>
                <a:lnTo>
                  <a:pt x="907" y="1046"/>
                </a:lnTo>
                <a:lnTo>
                  <a:pt x="920" y="1072"/>
                </a:lnTo>
                <a:lnTo>
                  <a:pt x="931" y="1046"/>
                </a:lnTo>
                <a:lnTo>
                  <a:pt x="943" y="1019"/>
                </a:lnTo>
                <a:lnTo>
                  <a:pt x="956" y="994"/>
                </a:lnTo>
                <a:lnTo>
                  <a:pt x="967" y="969"/>
                </a:lnTo>
                <a:lnTo>
                  <a:pt x="980" y="944"/>
                </a:lnTo>
                <a:lnTo>
                  <a:pt x="994" y="920"/>
                </a:lnTo>
                <a:lnTo>
                  <a:pt x="1006" y="896"/>
                </a:lnTo>
                <a:lnTo>
                  <a:pt x="1020" y="872"/>
                </a:lnTo>
                <a:lnTo>
                  <a:pt x="1033" y="850"/>
                </a:lnTo>
                <a:lnTo>
                  <a:pt x="1047" y="826"/>
                </a:lnTo>
                <a:lnTo>
                  <a:pt x="1061" y="805"/>
                </a:lnTo>
                <a:lnTo>
                  <a:pt x="1076" y="781"/>
                </a:lnTo>
                <a:lnTo>
                  <a:pt x="1091" y="759"/>
                </a:lnTo>
                <a:lnTo>
                  <a:pt x="1106" y="736"/>
                </a:lnTo>
                <a:lnTo>
                  <a:pt x="1123" y="715"/>
                </a:lnTo>
                <a:lnTo>
                  <a:pt x="1139" y="691"/>
                </a:lnTo>
                <a:lnTo>
                  <a:pt x="1156" y="669"/>
                </a:lnTo>
                <a:lnTo>
                  <a:pt x="1174" y="646"/>
                </a:lnTo>
                <a:lnTo>
                  <a:pt x="1192" y="624"/>
                </a:lnTo>
                <a:lnTo>
                  <a:pt x="1210" y="600"/>
                </a:lnTo>
                <a:lnTo>
                  <a:pt x="1231" y="577"/>
                </a:lnTo>
                <a:lnTo>
                  <a:pt x="1251" y="553"/>
                </a:lnTo>
                <a:lnTo>
                  <a:pt x="1272" y="529"/>
                </a:lnTo>
                <a:lnTo>
                  <a:pt x="1293" y="504"/>
                </a:lnTo>
                <a:lnTo>
                  <a:pt x="1316" y="479"/>
                </a:lnTo>
                <a:lnTo>
                  <a:pt x="1339" y="454"/>
                </a:lnTo>
                <a:lnTo>
                  <a:pt x="1363" y="427"/>
                </a:lnTo>
                <a:lnTo>
                  <a:pt x="1388" y="400"/>
                </a:lnTo>
                <a:lnTo>
                  <a:pt x="1414" y="372"/>
                </a:lnTo>
                <a:lnTo>
                  <a:pt x="1440" y="344"/>
                </a:lnTo>
                <a:lnTo>
                  <a:pt x="1468" y="315"/>
                </a:lnTo>
                <a:lnTo>
                  <a:pt x="1497" y="284"/>
                </a:lnTo>
                <a:lnTo>
                  <a:pt x="1209" y="0"/>
                </a:lnTo>
                <a:lnTo>
                  <a:pt x="1844" y="0"/>
                </a:lnTo>
                <a:lnTo>
                  <a:pt x="1844" y="646"/>
                </a:lnTo>
                <a:lnTo>
                  <a:pt x="1547" y="343"/>
                </a:lnTo>
                <a:lnTo>
                  <a:pt x="1517" y="374"/>
                </a:lnTo>
                <a:lnTo>
                  <a:pt x="1487" y="403"/>
                </a:lnTo>
                <a:lnTo>
                  <a:pt x="1457" y="434"/>
                </a:lnTo>
                <a:lnTo>
                  <a:pt x="1428" y="466"/>
                </a:lnTo>
                <a:lnTo>
                  <a:pt x="1399" y="498"/>
                </a:lnTo>
                <a:lnTo>
                  <a:pt x="1370" y="530"/>
                </a:lnTo>
                <a:lnTo>
                  <a:pt x="1342" y="563"/>
                </a:lnTo>
                <a:lnTo>
                  <a:pt x="1314" y="597"/>
                </a:lnTo>
                <a:lnTo>
                  <a:pt x="1286" y="632"/>
                </a:lnTo>
                <a:lnTo>
                  <a:pt x="1260" y="666"/>
                </a:lnTo>
                <a:lnTo>
                  <a:pt x="1233" y="702"/>
                </a:lnTo>
                <a:lnTo>
                  <a:pt x="1208" y="738"/>
                </a:lnTo>
                <a:lnTo>
                  <a:pt x="1183" y="775"/>
                </a:lnTo>
                <a:lnTo>
                  <a:pt x="1159" y="813"/>
                </a:lnTo>
                <a:lnTo>
                  <a:pt x="1136" y="852"/>
                </a:lnTo>
                <a:lnTo>
                  <a:pt x="1113" y="891"/>
                </a:lnTo>
                <a:lnTo>
                  <a:pt x="1092" y="931"/>
                </a:lnTo>
                <a:lnTo>
                  <a:pt x="1072" y="971"/>
                </a:lnTo>
                <a:lnTo>
                  <a:pt x="1052" y="1014"/>
                </a:lnTo>
                <a:lnTo>
                  <a:pt x="1034" y="1057"/>
                </a:lnTo>
                <a:lnTo>
                  <a:pt x="1017" y="1100"/>
                </a:lnTo>
                <a:lnTo>
                  <a:pt x="1002" y="1144"/>
                </a:lnTo>
                <a:lnTo>
                  <a:pt x="987" y="1189"/>
                </a:lnTo>
                <a:lnTo>
                  <a:pt x="974" y="1236"/>
                </a:lnTo>
                <a:lnTo>
                  <a:pt x="962" y="1283"/>
                </a:lnTo>
                <a:lnTo>
                  <a:pt x="952" y="1331"/>
                </a:lnTo>
                <a:lnTo>
                  <a:pt x="943" y="1381"/>
                </a:lnTo>
                <a:lnTo>
                  <a:pt x="936" y="1430"/>
                </a:lnTo>
                <a:lnTo>
                  <a:pt x="930" y="1482"/>
                </a:lnTo>
                <a:lnTo>
                  <a:pt x="926" y="1535"/>
                </a:lnTo>
                <a:lnTo>
                  <a:pt x="924" y="1588"/>
                </a:lnTo>
                <a:lnTo>
                  <a:pt x="923" y="1640"/>
                </a:lnTo>
              </a:path>
            </a:pathLst>
          </a:custGeom>
          <a:solidFill>
            <a:schemeClr val="bg2">
              <a:lumMod val="90000"/>
            </a:schemeClr>
          </a:solidFill>
          <a:ln w="12699" cap="rnd" cmpd="sng">
            <a:noFill/>
            <a:prstDash val="solid"/>
            <a:round/>
            <a:headEnd type="none" w="med" len="med"/>
            <a:tailEnd type="none" w="med" len="med"/>
          </a:ln>
          <a:effectLst/>
        </p:spPr>
        <p:txBody>
          <a:bodyPr/>
          <a:lstStyle/>
          <a:p>
            <a:endParaRPr lang="zh-TW" altLang="en-US"/>
          </a:p>
        </p:txBody>
      </p:sp>
      <p:sp>
        <p:nvSpPr>
          <p:cNvPr id="7" name="文字方塊 6">
            <a:extLst>
              <a:ext uri="{FF2B5EF4-FFF2-40B4-BE49-F238E27FC236}">
                <a16:creationId xmlns:a16="http://schemas.microsoft.com/office/drawing/2014/main" id="{DA8AF15F-6F95-61F1-34F8-819D2A8A7BD4}"/>
              </a:ext>
            </a:extLst>
          </p:cNvPr>
          <p:cNvSpPr txBox="1"/>
          <p:nvPr/>
        </p:nvSpPr>
        <p:spPr>
          <a:xfrm>
            <a:off x="3421944" y="1789816"/>
            <a:ext cx="1134791" cy="646331"/>
          </a:xfrm>
          <a:prstGeom prst="rect">
            <a:avLst/>
          </a:prstGeom>
          <a:noFill/>
        </p:spPr>
        <p:txBody>
          <a:bodyPr wrap="square" rtlCol="0">
            <a:spAutoFit/>
          </a:bodyPr>
          <a:lstStyle/>
          <a:p>
            <a:r>
              <a:rPr kumimoji="1" lang="en-US" altLang="zh-TW" dirty="0">
                <a:latin typeface="Cambria" panose="02040503050406030204" pitchFamily="18" charset="0"/>
              </a:rPr>
              <a:t>for ASHAs</a:t>
            </a:r>
            <a:endParaRPr kumimoji="1" lang="zh-TW" altLang="en-US" dirty="0">
              <a:latin typeface="Cambria" panose="02040503050406030204" pitchFamily="18" charset="0"/>
            </a:endParaRPr>
          </a:p>
        </p:txBody>
      </p:sp>
      <p:sp>
        <p:nvSpPr>
          <p:cNvPr id="8" name="文字方塊 7">
            <a:extLst>
              <a:ext uri="{FF2B5EF4-FFF2-40B4-BE49-F238E27FC236}">
                <a16:creationId xmlns:a16="http://schemas.microsoft.com/office/drawing/2014/main" id="{C4AFE0FB-200C-15AE-8784-E489A653D38E}"/>
              </a:ext>
            </a:extLst>
          </p:cNvPr>
          <p:cNvSpPr txBox="1"/>
          <p:nvPr/>
        </p:nvSpPr>
        <p:spPr>
          <a:xfrm>
            <a:off x="3498749" y="2725977"/>
            <a:ext cx="3551432" cy="646331"/>
          </a:xfrm>
          <a:prstGeom prst="rect">
            <a:avLst/>
          </a:prstGeom>
          <a:noFill/>
        </p:spPr>
        <p:txBody>
          <a:bodyPr wrap="square" rtlCol="0">
            <a:spAutoFit/>
          </a:bodyPr>
          <a:lstStyle/>
          <a:p>
            <a:r>
              <a:rPr kumimoji="1" lang="en-US" altLang="zh-TW" dirty="0">
                <a:latin typeface="Cambria" panose="02040503050406030204" pitchFamily="18" charset="0"/>
              </a:rPr>
              <a:t>for pregnant</a:t>
            </a:r>
          </a:p>
          <a:p>
            <a:r>
              <a:rPr kumimoji="1" lang="en-US" altLang="zh-TW" dirty="0">
                <a:latin typeface="Cambria" panose="02040503050406030204" pitchFamily="18" charset="0"/>
              </a:rPr>
              <a:t> mothers</a:t>
            </a:r>
            <a:endParaRPr kumimoji="1" lang="zh-TW" altLang="en-US" dirty="0">
              <a:latin typeface="Cambria" panose="02040503050406030204" pitchFamily="18" charset="0"/>
            </a:endParaRPr>
          </a:p>
        </p:txBody>
      </p:sp>
      <p:sp>
        <p:nvSpPr>
          <p:cNvPr id="9" name="Freeform 9">
            <a:extLst>
              <a:ext uri="{FF2B5EF4-FFF2-40B4-BE49-F238E27FC236}">
                <a16:creationId xmlns:a16="http://schemas.microsoft.com/office/drawing/2014/main" id="{55975C1F-EB04-1B86-85B7-D024F1F8BBA5}"/>
              </a:ext>
            </a:extLst>
          </p:cNvPr>
          <p:cNvSpPr>
            <a:spLocks/>
          </p:cNvSpPr>
          <p:nvPr/>
        </p:nvSpPr>
        <p:spPr bwMode="auto">
          <a:xfrm rot="5400000">
            <a:off x="3680448" y="4183587"/>
            <a:ext cx="1589697" cy="1953195"/>
          </a:xfrm>
          <a:custGeom>
            <a:avLst/>
            <a:gdLst>
              <a:gd name="T0" fmla="*/ 920 w 1845"/>
              <a:gd name="T1" fmla="*/ 1535 h 1641"/>
              <a:gd name="T2" fmla="*/ 901 w 1845"/>
              <a:gd name="T3" fmla="*/ 1381 h 1641"/>
              <a:gd name="T4" fmla="*/ 868 w 1845"/>
              <a:gd name="T5" fmla="*/ 1236 h 1641"/>
              <a:gd name="T6" fmla="*/ 823 w 1845"/>
              <a:gd name="T7" fmla="*/ 1101 h 1641"/>
              <a:gd name="T8" fmla="*/ 769 w 1845"/>
              <a:gd name="T9" fmla="*/ 973 h 1641"/>
              <a:gd name="T10" fmla="*/ 705 w 1845"/>
              <a:gd name="T11" fmla="*/ 853 h 1641"/>
              <a:gd name="T12" fmla="*/ 633 w 1845"/>
              <a:gd name="T13" fmla="*/ 740 h 1641"/>
              <a:gd name="T14" fmla="*/ 554 w 1845"/>
              <a:gd name="T15" fmla="*/ 633 h 1641"/>
              <a:gd name="T16" fmla="*/ 471 w 1845"/>
              <a:gd name="T17" fmla="*/ 532 h 1641"/>
              <a:gd name="T18" fmla="*/ 384 w 1845"/>
              <a:gd name="T19" fmla="*/ 436 h 1641"/>
              <a:gd name="T20" fmla="*/ 295 w 1845"/>
              <a:gd name="T21" fmla="*/ 343 h 1641"/>
              <a:gd name="T22" fmla="*/ 638 w 1845"/>
              <a:gd name="T23" fmla="*/ 0 h 1641"/>
              <a:gd name="T24" fmla="*/ 403 w 1845"/>
              <a:gd name="T25" fmla="*/ 341 h 1641"/>
              <a:gd name="T26" fmla="*/ 477 w 1845"/>
              <a:gd name="T27" fmla="*/ 421 h 1641"/>
              <a:gd name="T28" fmla="*/ 544 w 1845"/>
              <a:gd name="T29" fmla="*/ 497 h 1641"/>
              <a:gd name="T30" fmla="*/ 606 w 1845"/>
              <a:gd name="T31" fmla="*/ 569 h 1641"/>
              <a:gd name="T32" fmla="*/ 662 w 1845"/>
              <a:gd name="T33" fmla="*/ 639 h 1641"/>
              <a:gd name="T34" fmla="*/ 713 w 1845"/>
              <a:gd name="T35" fmla="*/ 707 h 1641"/>
              <a:gd name="T36" fmla="*/ 760 w 1845"/>
              <a:gd name="T37" fmla="*/ 777 h 1641"/>
              <a:gd name="T38" fmla="*/ 805 w 1845"/>
              <a:gd name="T39" fmla="*/ 846 h 1641"/>
              <a:gd name="T40" fmla="*/ 845 w 1845"/>
              <a:gd name="T41" fmla="*/ 918 h 1641"/>
              <a:gd name="T42" fmla="*/ 883 w 1845"/>
              <a:gd name="T43" fmla="*/ 993 h 1641"/>
              <a:gd name="T44" fmla="*/ 920 w 1845"/>
              <a:gd name="T45" fmla="*/ 1072 h 1641"/>
              <a:gd name="T46" fmla="*/ 956 w 1845"/>
              <a:gd name="T47" fmla="*/ 994 h 1641"/>
              <a:gd name="T48" fmla="*/ 994 w 1845"/>
              <a:gd name="T49" fmla="*/ 920 h 1641"/>
              <a:gd name="T50" fmla="*/ 1033 w 1845"/>
              <a:gd name="T51" fmla="*/ 850 h 1641"/>
              <a:gd name="T52" fmla="*/ 1076 w 1845"/>
              <a:gd name="T53" fmla="*/ 781 h 1641"/>
              <a:gd name="T54" fmla="*/ 1123 w 1845"/>
              <a:gd name="T55" fmla="*/ 715 h 1641"/>
              <a:gd name="T56" fmla="*/ 1174 w 1845"/>
              <a:gd name="T57" fmla="*/ 646 h 1641"/>
              <a:gd name="T58" fmla="*/ 1231 w 1845"/>
              <a:gd name="T59" fmla="*/ 577 h 1641"/>
              <a:gd name="T60" fmla="*/ 1293 w 1845"/>
              <a:gd name="T61" fmla="*/ 504 h 1641"/>
              <a:gd name="T62" fmla="*/ 1363 w 1845"/>
              <a:gd name="T63" fmla="*/ 427 h 1641"/>
              <a:gd name="T64" fmla="*/ 1440 w 1845"/>
              <a:gd name="T65" fmla="*/ 344 h 1641"/>
              <a:gd name="T66" fmla="*/ 1209 w 1845"/>
              <a:gd name="T67" fmla="*/ 0 h 1641"/>
              <a:gd name="T68" fmla="*/ 1547 w 1845"/>
              <a:gd name="T69" fmla="*/ 343 h 1641"/>
              <a:gd name="T70" fmla="*/ 1457 w 1845"/>
              <a:gd name="T71" fmla="*/ 434 h 1641"/>
              <a:gd name="T72" fmla="*/ 1370 w 1845"/>
              <a:gd name="T73" fmla="*/ 530 h 1641"/>
              <a:gd name="T74" fmla="*/ 1286 w 1845"/>
              <a:gd name="T75" fmla="*/ 632 h 1641"/>
              <a:gd name="T76" fmla="*/ 1208 w 1845"/>
              <a:gd name="T77" fmla="*/ 738 h 1641"/>
              <a:gd name="T78" fmla="*/ 1136 w 1845"/>
              <a:gd name="T79" fmla="*/ 852 h 1641"/>
              <a:gd name="T80" fmla="*/ 1072 w 1845"/>
              <a:gd name="T81" fmla="*/ 971 h 1641"/>
              <a:gd name="T82" fmla="*/ 1017 w 1845"/>
              <a:gd name="T83" fmla="*/ 1100 h 1641"/>
              <a:gd name="T84" fmla="*/ 974 w 1845"/>
              <a:gd name="T85" fmla="*/ 1236 h 1641"/>
              <a:gd name="T86" fmla="*/ 943 w 1845"/>
              <a:gd name="T87" fmla="*/ 1381 h 1641"/>
              <a:gd name="T88" fmla="*/ 926 w 1845"/>
              <a:gd name="T89" fmla="*/ 1535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45" h="1641">
                <a:moveTo>
                  <a:pt x="923" y="1640"/>
                </a:moveTo>
                <a:lnTo>
                  <a:pt x="922" y="1588"/>
                </a:lnTo>
                <a:lnTo>
                  <a:pt x="920" y="1535"/>
                </a:lnTo>
                <a:lnTo>
                  <a:pt x="914" y="1482"/>
                </a:lnTo>
                <a:lnTo>
                  <a:pt x="908" y="1431"/>
                </a:lnTo>
                <a:lnTo>
                  <a:pt x="901" y="1381"/>
                </a:lnTo>
                <a:lnTo>
                  <a:pt x="891" y="1331"/>
                </a:lnTo>
                <a:lnTo>
                  <a:pt x="880" y="1284"/>
                </a:lnTo>
                <a:lnTo>
                  <a:pt x="868" y="1236"/>
                </a:lnTo>
                <a:lnTo>
                  <a:pt x="855" y="1190"/>
                </a:lnTo>
                <a:lnTo>
                  <a:pt x="840" y="1145"/>
                </a:lnTo>
                <a:lnTo>
                  <a:pt x="823" y="1101"/>
                </a:lnTo>
                <a:lnTo>
                  <a:pt x="806" y="1057"/>
                </a:lnTo>
                <a:lnTo>
                  <a:pt x="788" y="1014"/>
                </a:lnTo>
                <a:lnTo>
                  <a:pt x="769" y="973"/>
                </a:lnTo>
                <a:lnTo>
                  <a:pt x="748" y="933"/>
                </a:lnTo>
                <a:lnTo>
                  <a:pt x="727" y="892"/>
                </a:lnTo>
                <a:lnTo>
                  <a:pt x="705" y="853"/>
                </a:lnTo>
                <a:lnTo>
                  <a:pt x="681" y="815"/>
                </a:lnTo>
                <a:lnTo>
                  <a:pt x="657" y="777"/>
                </a:lnTo>
                <a:lnTo>
                  <a:pt x="633" y="740"/>
                </a:lnTo>
                <a:lnTo>
                  <a:pt x="607" y="704"/>
                </a:lnTo>
                <a:lnTo>
                  <a:pt x="581" y="668"/>
                </a:lnTo>
                <a:lnTo>
                  <a:pt x="554" y="633"/>
                </a:lnTo>
                <a:lnTo>
                  <a:pt x="527" y="599"/>
                </a:lnTo>
                <a:lnTo>
                  <a:pt x="499" y="565"/>
                </a:lnTo>
                <a:lnTo>
                  <a:pt x="471" y="532"/>
                </a:lnTo>
                <a:lnTo>
                  <a:pt x="443" y="499"/>
                </a:lnTo>
                <a:lnTo>
                  <a:pt x="413" y="467"/>
                </a:lnTo>
                <a:lnTo>
                  <a:pt x="384" y="436"/>
                </a:lnTo>
                <a:lnTo>
                  <a:pt x="355" y="404"/>
                </a:lnTo>
                <a:lnTo>
                  <a:pt x="325" y="374"/>
                </a:lnTo>
                <a:lnTo>
                  <a:pt x="295" y="343"/>
                </a:lnTo>
                <a:lnTo>
                  <a:pt x="0" y="646"/>
                </a:lnTo>
                <a:lnTo>
                  <a:pt x="0" y="0"/>
                </a:lnTo>
                <a:lnTo>
                  <a:pt x="638" y="0"/>
                </a:lnTo>
                <a:lnTo>
                  <a:pt x="350" y="284"/>
                </a:lnTo>
                <a:lnTo>
                  <a:pt x="376" y="313"/>
                </a:lnTo>
                <a:lnTo>
                  <a:pt x="403" y="341"/>
                </a:lnTo>
                <a:lnTo>
                  <a:pt x="428" y="368"/>
                </a:lnTo>
                <a:lnTo>
                  <a:pt x="453" y="395"/>
                </a:lnTo>
                <a:lnTo>
                  <a:pt x="477" y="421"/>
                </a:lnTo>
                <a:lnTo>
                  <a:pt x="499" y="446"/>
                </a:lnTo>
                <a:lnTo>
                  <a:pt x="522" y="472"/>
                </a:lnTo>
                <a:lnTo>
                  <a:pt x="544" y="497"/>
                </a:lnTo>
                <a:lnTo>
                  <a:pt x="565" y="521"/>
                </a:lnTo>
                <a:lnTo>
                  <a:pt x="586" y="545"/>
                </a:lnTo>
                <a:lnTo>
                  <a:pt x="606" y="569"/>
                </a:lnTo>
                <a:lnTo>
                  <a:pt x="625" y="592"/>
                </a:lnTo>
                <a:lnTo>
                  <a:pt x="643" y="616"/>
                </a:lnTo>
                <a:lnTo>
                  <a:pt x="662" y="639"/>
                </a:lnTo>
                <a:lnTo>
                  <a:pt x="679" y="662"/>
                </a:lnTo>
                <a:lnTo>
                  <a:pt x="697" y="685"/>
                </a:lnTo>
                <a:lnTo>
                  <a:pt x="713" y="707"/>
                </a:lnTo>
                <a:lnTo>
                  <a:pt x="730" y="731"/>
                </a:lnTo>
                <a:lnTo>
                  <a:pt x="745" y="753"/>
                </a:lnTo>
                <a:lnTo>
                  <a:pt x="760" y="777"/>
                </a:lnTo>
                <a:lnTo>
                  <a:pt x="776" y="800"/>
                </a:lnTo>
                <a:lnTo>
                  <a:pt x="790" y="823"/>
                </a:lnTo>
                <a:lnTo>
                  <a:pt x="805" y="846"/>
                </a:lnTo>
                <a:lnTo>
                  <a:pt x="818" y="870"/>
                </a:lnTo>
                <a:lnTo>
                  <a:pt x="832" y="894"/>
                </a:lnTo>
                <a:lnTo>
                  <a:pt x="845" y="918"/>
                </a:lnTo>
                <a:lnTo>
                  <a:pt x="858" y="943"/>
                </a:lnTo>
                <a:lnTo>
                  <a:pt x="870" y="968"/>
                </a:lnTo>
                <a:lnTo>
                  <a:pt x="883" y="993"/>
                </a:lnTo>
                <a:lnTo>
                  <a:pt x="895" y="1019"/>
                </a:lnTo>
                <a:lnTo>
                  <a:pt x="907" y="1046"/>
                </a:lnTo>
                <a:lnTo>
                  <a:pt x="920" y="1072"/>
                </a:lnTo>
                <a:lnTo>
                  <a:pt x="931" y="1046"/>
                </a:lnTo>
                <a:lnTo>
                  <a:pt x="943" y="1019"/>
                </a:lnTo>
                <a:lnTo>
                  <a:pt x="956" y="994"/>
                </a:lnTo>
                <a:lnTo>
                  <a:pt x="967" y="969"/>
                </a:lnTo>
                <a:lnTo>
                  <a:pt x="980" y="944"/>
                </a:lnTo>
                <a:lnTo>
                  <a:pt x="994" y="920"/>
                </a:lnTo>
                <a:lnTo>
                  <a:pt x="1006" y="896"/>
                </a:lnTo>
                <a:lnTo>
                  <a:pt x="1020" y="872"/>
                </a:lnTo>
                <a:lnTo>
                  <a:pt x="1033" y="850"/>
                </a:lnTo>
                <a:lnTo>
                  <a:pt x="1047" y="826"/>
                </a:lnTo>
                <a:lnTo>
                  <a:pt x="1061" y="805"/>
                </a:lnTo>
                <a:lnTo>
                  <a:pt x="1076" y="781"/>
                </a:lnTo>
                <a:lnTo>
                  <a:pt x="1091" y="759"/>
                </a:lnTo>
                <a:lnTo>
                  <a:pt x="1106" y="736"/>
                </a:lnTo>
                <a:lnTo>
                  <a:pt x="1123" y="715"/>
                </a:lnTo>
                <a:lnTo>
                  <a:pt x="1139" y="691"/>
                </a:lnTo>
                <a:lnTo>
                  <a:pt x="1156" y="669"/>
                </a:lnTo>
                <a:lnTo>
                  <a:pt x="1174" y="646"/>
                </a:lnTo>
                <a:lnTo>
                  <a:pt x="1192" y="624"/>
                </a:lnTo>
                <a:lnTo>
                  <a:pt x="1210" y="600"/>
                </a:lnTo>
                <a:lnTo>
                  <a:pt x="1231" y="577"/>
                </a:lnTo>
                <a:lnTo>
                  <a:pt x="1251" y="553"/>
                </a:lnTo>
                <a:lnTo>
                  <a:pt x="1272" y="529"/>
                </a:lnTo>
                <a:lnTo>
                  <a:pt x="1293" y="504"/>
                </a:lnTo>
                <a:lnTo>
                  <a:pt x="1316" y="479"/>
                </a:lnTo>
                <a:lnTo>
                  <a:pt x="1339" y="454"/>
                </a:lnTo>
                <a:lnTo>
                  <a:pt x="1363" y="427"/>
                </a:lnTo>
                <a:lnTo>
                  <a:pt x="1388" y="400"/>
                </a:lnTo>
                <a:lnTo>
                  <a:pt x="1414" y="372"/>
                </a:lnTo>
                <a:lnTo>
                  <a:pt x="1440" y="344"/>
                </a:lnTo>
                <a:lnTo>
                  <a:pt x="1468" y="315"/>
                </a:lnTo>
                <a:lnTo>
                  <a:pt x="1497" y="284"/>
                </a:lnTo>
                <a:lnTo>
                  <a:pt x="1209" y="0"/>
                </a:lnTo>
                <a:lnTo>
                  <a:pt x="1844" y="0"/>
                </a:lnTo>
                <a:lnTo>
                  <a:pt x="1844" y="646"/>
                </a:lnTo>
                <a:lnTo>
                  <a:pt x="1547" y="343"/>
                </a:lnTo>
                <a:lnTo>
                  <a:pt x="1517" y="374"/>
                </a:lnTo>
                <a:lnTo>
                  <a:pt x="1487" y="403"/>
                </a:lnTo>
                <a:lnTo>
                  <a:pt x="1457" y="434"/>
                </a:lnTo>
                <a:lnTo>
                  <a:pt x="1428" y="466"/>
                </a:lnTo>
                <a:lnTo>
                  <a:pt x="1399" y="498"/>
                </a:lnTo>
                <a:lnTo>
                  <a:pt x="1370" y="530"/>
                </a:lnTo>
                <a:lnTo>
                  <a:pt x="1342" y="563"/>
                </a:lnTo>
                <a:lnTo>
                  <a:pt x="1314" y="597"/>
                </a:lnTo>
                <a:lnTo>
                  <a:pt x="1286" y="632"/>
                </a:lnTo>
                <a:lnTo>
                  <a:pt x="1260" y="666"/>
                </a:lnTo>
                <a:lnTo>
                  <a:pt x="1233" y="702"/>
                </a:lnTo>
                <a:lnTo>
                  <a:pt x="1208" y="738"/>
                </a:lnTo>
                <a:lnTo>
                  <a:pt x="1183" y="775"/>
                </a:lnTo>
                <a:lnTo>
                  <a:pt x="1159" y="813"/>
                </a:lnTo>
                <a:lnTo>
                  <a:pt x="1136" y="852"/>
                </a:lnTo>
                <a:lnTo>
                  <a:pt x="1113" y="891"/>
                </a:lnTo>
                <a:lnTo>
                  <a:pt x="1092" y="931"/>
                </a:lnTo>
                <a:lnTo>
                  <a:pt x="1072" y="971"/>
                </a:lnTo>
                <a:lnTo>
                  <a:pt x="1052" y="1014"/>
                </a:lnTo>
                <a:lnTo>
                  <a:pt x="1034" y="1057"/>
                </a:lnTo>
                <a:lnTo>
                  <a:pt x="1017" y="1100"/>
                </a:lnTo>
                <a:lnTo>
                  <a:pt x="1002" y="1144"/>
                </a:lnTo>
                <a:lnTo>
                  <a:pt x="987" y="1189"/>
                </a:lnTo>
                <a:lnTo>
                  <a:pt x="974" y="1236"/>
                </a:lnTo>
                <a:lnTo>
                  <a:pt x="962" y="1283"/>
                </a:lnTo>
                <a:lnTo>
                  <a:pt x="952" y="1331"/>
                </a:lnTo>
                <a:lnTo>
                  <a:pt x="943" y="1381"/>
                </a:lnTo>
                <a:lnTo>
                  <a:pt x="936" y="1430"/>
                </a:lnTo>
                <a:lnTo>
                  <a:pt x="930" y="1482"/>
                </a:lnTo>
                <a:lnTo>
                  <a:pt x="926" y="1535"/>
                </a:lnTo>
                <a:lnTo>
                  <a:pt x="924" y="1588"/>
                </a:lnTo>
                <a:lnTo>
                  <a:pt x="923" y="1640"/>
                </a:lnTo>
              </a:path>
            </a:pathLst>
          </a:custGeom>
          <a:solidFill>
            <a:schemeClr val="bg2">
              <a:lumMod val="90000"/>
            </a:schemeClr>
          </a:solidFill>
          <a:ln w="12699" cap="rnd" cmpd="sng">
            <a:noFill/>
            <a:prstDash val="solid"/>
            <a:round/>
            <a:headEnd type="none" w="med" len="med"/>
            <a:tailEnd type="none" w="med" len="med"/>
          </a:ln>
          <a:effectLst/>
        </p:spPr>
        <p:txBody>
          <a:bodyPr/>
          <a:lstStyle/>
          <a:p>
            <a:endParaRPr lang="zh-TW" altLang="en-US"/>
          </a:p>
        </p:txBody>
      </p:sp>
      <p:sp>
        <p:nvSpPr>
          <p:cNvPr id="10" name="文字方塊 9">
            <a:extLst>
              <a:ext uri="{FF2B5EF4-FFF2-40B4-BE49-F238E27FC236}">
                <a16:creationId xmlns:a16="http://schemas.microsoft.com/office/drawing/2014/main" id="{0D87A74B-E326-65F0-F405-E7507A14F776}"/>
              </a:ext>
            </a:extLst>
          </p:cNvPr>
          <p:cNvSpPr txBox="1"/>
          <p:nvPr/>
        </p:nvSpPr>
        <p:spPr>
          <a:xfrm>
            <a:off x="3406700" y="4278086"/>
            <a:ext cx="1643975" cy="646331"/>
          </a:xfrm>
          <a:prstGeom prst="rect">
            <a:avLst/>
          </a:prstGeom>
          <a:noFill/>
        </p:spPr>
        <p:txBody>
          <a:bodyPr wrap="square" rtlCol="0">
            <a:spAutoFit/>
          </a:bodyPr>
          <a:lstStyle/>
          <a:p>
            <a:r>
              <a:rPr kumimoji="1" lang="en-US" altLang="zh-TW" dirty="0">
                <a:latin typeface="Cambria" panose="02040503050406030204" pitchFamily="18" charset="0"/>
              </a:rPr>
              <a:t>for pregnant </a:t>
            </a:r>
          </a:p>
          <a:p>
            <a:r>
              <a:rPr kumimoji="1" lang="en-US" altLang="zh-TW" dirty="0">
                <a:latin typeface="Cambria" panose="02040503050406030204" pitchFamily="18" charset="0"/>
              </a:rPr>
              <a:t>mothers</a:t>
            </a:r>
            <a:endParaRPr kumimoji="1" lang="zh-TW" altLang="en-US" dirty="0">
              <a:latin typeface="Cambria" panose="02040503050406030204" pitchFamily="18" charset="0"/>
            </a:endParaRPr>
          </a:p>
        </p:txBody>
      </p:sp>
      <p:sp>
        <p:nvSpPr>
          <p:cNvPr id="11" name="文字方塊 10">
            <a:extLst>
              <a:ext uri="{FF2B5EF4-FFF2-40B4-BE49-F238E27FC236}">
                <a16:creationId xmlns:a16="http://schemas.microsoft.com/office/drawing/2014/main" id="{2A445476-0D00-398A-99A5-95FFB6AC5C82}"/>
              </a:ext>
            </a:extLst>
          </p:cNvPr>
          <p:cNvSpPr txBox="1"/>
          <p:nvPr/>
        </p:nvSpPr>
        <p:spPr>
          <a:xfrm>
            <a:off x="3453838" y="5450469"/>
            <a:ext cx="1958685" cy="369332"/>
          </a:xfrm>
          <a:prstGeom prst="rect">
            <a:avLst/>
          </a:prstGeom>
          <a:noFill/>
        </p:spPr>
        <p:txBody>
          <a:bodyPr wrap="square" rtlCol="0">
            <a:spAutoFit/>
          </a:bodyPr>
          <a:lstStyle/>
          <a:p>
            <a:r>
              <a:rPr kumimoji="1" lang="en-US" altLang="zh-TW" dirty="0">
                <a:latin typeface="Cambria" panose="02040503050406030204" pitchFamily="18" charset="0"/>
              </a:rPr>
              <a:t>for ASHAS</a:t>
            </a:r>
            <a:endParaRPr kumimoji="1" lang="zh-TW" altLang="en-US" dirty="0">
              <a:latin typeface="Cambria" panose="02040503050406030204" pitchFamily="18" charset="0"/>
            </a:endParaRPr>
          </a:p>
        </p:txBody>
      </p:sp>
      <p:sp>
        <p:nvSpPr>
          <p:cNvPr id="13" name="矩形 12">
            <a:extLst>
              <a:ext uri="{FF2B5EF4-FFF2-40B4-BE49-F238E27FC236}">
                <a16:creationId xmlns:a16="http://schemas.microsoft.com/office/drawing/2014/main" id="{7C473A2D-64AE-0BAE-00BF-FECA109800C1}"/>
              </a:ext>
            </a:extLst>
          </p:cNvPr>
          <p:cNvSpPr/>
          <p:nvPr/>
        </p:nvSpPr>
        <p:spPr>
          <a:xfrm>
            <a:off x="251012" y="1891552"/>
            <a:ext cx="3096092" cy="1124909"/>
          </a:xfrm>
          <a:prstGeom prst="rect">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buFontTx/>
              <a:buNone/>
            </a:pPr>
            <a:r>
              <a:rPr kumimoji="1" lang="en-US" altLang="ko-KR" sz="1800" b="1" dirty="0">
                <a:latin typeface="Cambria" panose="02040503050406030204" pitchFamily="18" charset="0"/>
                <a:ea typeface="굴림" panose="020B0600000101010101" pitchFamily="34" charset="-127"/>
              </a:rPr>
              <a:t>Current</a:t>
            </a:r>
          </a:p>
          <a:p>
            <a:pPr algn="ctr" eaLnBrk="0" hangingPunct="0">
              <a:buFontTx/>
              <a:buNone/>
            </a:pPr>
            <a:r>
              <a:rPr kumimoji="1" lang="en-US" altLang="ko-KR" sz="1800" b="1" dirty="0">
                <a:latin typeface="Cambria" panose="02040503050406030204" pitchFamily="18" charset="0"/>
                <a:ea typeface="굴림" panose="020B0600000101010101" pitchFamily="34" charset="-127"/>
              </a:rPr>
              <a:t>Government Compensation</a:t>
            </a:r>
          </a:p>
          <a:p>
            <a:pPr algn="ctr" eaLnBrk="0" hangingPunct="0">
              <a:buFontTx/>
              <a:buNone/>
            </a:pPr>
            <a:r>
              <a:rPr kumimoji="1" lang="en-US" altLang="ko-KR" sz="1800" b="1" dirty="0">
                <a:latin typeface="Cambria" panose="02040503050406030204" pitchFamily="18" charset="0"/>
                <a:ea typeface="굴림" panose="020B0600000101010101" pitchFamily="34" charset="-127"/>
              </a:rPr>
              <a:t> Distribution (per month)</a:t>
            </a:r>
          </a:p>
        </p:txBody>
      </p:sp>
      <p:cxnSp>
        <p:nvCxnSpPr>
          <p:cNvPr id="14" name="直線接點 13">
            <a:extLst>
              <a:ext uri="{FF2B5EF4-FFF2-40B4-BE49-F238E27FC236}">
                <a16:creationId xmlns:a16="http://schemas.microsoft.com/office/drawing/2014/main" id="{D200AFA0-6364-07C3-2915-A7EDCC0088E7}"/>
              </a:ext>
            </a:extLst>
          </p:cNvPr>
          <p:cNvCxnSpPr/>
          <p:nvPr/>
        </p:nvCxnSpPr>
        <p:spPr>
          <a:xfrm>
            <a:off x="576807" y="3665091"/>
            <a:ext cx="11594873" cy="0"/>
          </a:xfrm>
          <a:prstGeom prst="line">
            <a:avLst/>
          </a:prstGeom>
          <a:ln w="50800">
            <a:solidFill>
              <a:srgbClr val="B0171F"/>
            </a:solidFill>
            <a:prstDash val="sysDot"/>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855AAF56-940E-A033-D040-1B59238A0E46}"/>
              </a:ext>
            </a:extLst>
          </p:cNvPr>
          <p:cNvSpPr/>
          <p:nvPr/>
        </p:nvSpPr>
        <p:spPr>
          <a:xfrm>
            <a:off x="262183" y="4490971"/>
            <a:ext cx="3096092" cy="1124909"/>
          </a:xfrm>
          <a:prstGeom prst="rect">
            <a:avLst/>
          </a:prstGeom>
          <a:solidFill>
            <a:srgbClr val="C00000"/>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buFontTx/>
              <a:buNone/>
            </a:pPr>
            <a:r>
              <a:rPr kumimoji="1" lang="en-US" altLang="ko-KR" sz="1800" b="1" dirty="0">
                <a:latin typeface="Cambria" panose="02040503050406030204" pitchFamily="18" charset="0"/>
                <a:ea typeface="굴림" panose="020B0600000101010101" pitchFamily="34" charset="-127"/>
              </a:rPr>
              <a:t>New</a:t>
            </a:r>
          </a:p>
          <a:p>
            <a:pPr algn="ctr" eaLnBrk="0" hangingPunct="0">
              <a:buFontTx/>
              <a:buNone/>
            </a:pPr>
            <a:r>
              <a:rPr kumimoji="1" lang="en-US" altLang="ko-KR" sz="1800" b="1" dirty="0">
                <a:latin typeface="Cambria" panose="02040503050406030204" pitchFamily="18" charset="0"/>
                <a:ea typeface="굴림" panose="020B0600000101010101" pitchFamily="34" charset="-127"/>
              </a:rPr>
              <a:t>Government Compensation</a:t>
            </a:r>
          </a:p>
          <a:p>
            <a:pPr algn="ctr" eaLnBrk="0" hangingPunct="0">
              <a:buFontTx/>
              <a:buNone/>
            </a:pPr>
            <a:r>
              <a:rPr kumimoji="1" lang="en-US" altLang="ko-KR" sz="1800" b="1" dirty="0">
                <a:latin typeface="Cambria" panose="02040503050406030204" pitchFamily="18" charset="0"/>
                <a:ea typeface="굴림" panose="020B0600000101010101" pitchFamily="34" charset="-127"/>
              </a:rPr>
              <a:t> Distribution (per month)</a:t>
            </a:r>
          </a:p>
        </p:txBody>
      </p:sp>
      <p:sp>
        <p:nvSpPr>
          <p:cNvPr id="16" name="矩形 15">
            <a:extLst>
              <a:ext uri="{FF2B5EF4-FFF2-40B4-BE49-F238E27FC236}">
                <a16:creationId xmlns:a16="http://schemas.microsoft.com/office/drawing/2014/main" id="{6903DEC4-5029-AD63-5F90-5CE7C5217C5F}"/>
              </a:ext>
            </a:extLst>
          </p:cNvPr>
          <p:cNvSpPr/>
          <p:nvPr/>
        </p:nvSpPr>
        <p:spPr>
          <a:xfrm>
            <a:off x="5651627" y="1385666"/>
            <a:ext cx="3083425" cy="431179"/>
          </a:xfrm>
          <a:prstGeom prst="rect">
            <a:avLst/>
          </a:prstGeom>
          <a:ln w="44450">
            <a:solidFill>
              <a:srgbClr val="B0171F"/>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defTabSz="679450" eaLnBrk="0" hangingPunct="0"/>
            <a:r>
              <a:rPr lang="en-US" altLang="zh-TW" sz="1600" dirty="0">
                <a:solidFill>
                  <a:srgbClr val="4D5156"/>
                </a:solidFill>
                <a:latin typeface="Cambria" panose="02040503050406030204" pitchFamily="18" charset="0"/>
              </a:rPr>
              <a:t>Minimum Wage: </a:t>
            </a:r>
            <a:r>
              <a:rPr lang="en-US" altLang="zh-TW" sz="1600" b="0" i="0" u="none" strike="noStrike" dirty="0">
                <a:solidFill>
                  <a:srgbClr val="4D5156"/>
                </a:solidFill>
                <a:effectLst/>
                <a:latin typeface="Cambria" panose="02040503050406030204" pitchFamily="18" charset="0"/>
              </a:rPr>
              <a:t>2000</a:t>
            </a:r>
            <a:r>
              <a:rPr lang="zh-TW" altLang="en-US" sz="1600" b="0" i="0" u="none" strike="noStrike" dirty="0">
                <a:solidFill>
                  <a:srgbClr val="4D5156"/>
                </a:solidFill>
                <a:effectLst/>
                <a:latin typeface="Cambria" panose="02040503050406030204" pitchFamily="18" charset="0"/>
              </a:rPr>
              <a:t>₹</a:t>
            </a:r>
            <a:r>
              <a:rPr lang="en-US" altLang="zh-TW" sz="1600" b="0" i="0" u="none" strike="noStrike" dirty="0">
                <a:solidFill>
                  <a:srgbClr val="4D5156"/>
                </a:solidFill>
                <a:effectLst/>
                <a:latin typeface="Cambria" panose="02040503050406030204" pitchFamily="18" charset="0"/>
              </a:rPr>
              <a:t> per ASHA</a:t>
            </a:r>
          </a:p>
        </p:txBody>
      </p:sp>
      <p:sp>
        <p:nvSpPr>
          <p:cNvPr id="17" name="矩形 16">
            <a:extLst>
              <a:ext uri="{FF2B5EF4-FFF2-40B4-BE49-F238E27FC236}">
                <a16:creationId xmlns:a16="http://schemas.microsoft.com/office/drawing/2014/main" id="{908BE359-3CAC-D457-3070-6E32F552155D}"/>
              </a:ext>
            </a:extLst>
          </p:cNvPr>
          <p:cNvSpPr/>
          <p:nvPr/>
        </p:nvSpPr>
        <p:spPr>
          <a:xfrm>
            <a:off x="5651627" y="1985453"/>
            <a:ext cx="3083425" cy="500913"/>
          </a:xfrm>
          <a:prstGeom prst="rect">
            <a:avLst/>
          </a:prstGeom>
          <a:ln w="44450">
            <a:solidFill>
              <a:srgbClr val="B0171F"/>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defTabSz="679450" eaLnBrk="0" hangingPunct="0"/>
            <a:r>
              <a:rPr lang="en-US" altLang="zh-TW" sz="1600" dirty="0">
                <a:solidFill>
                  <a:srgbClr val="4D5156"/>
                </a:solidFill>
                <a:latin typeface="Cambria" panose="02040503050406030204" pitchFamily="18" charset="0"/>
              </a:rPr>
              <a:t>Maximum Wage: 4</a:t>
            </a:r>
            <a:r>
              <a:rPr lang="en-US" altLang="zh-TW" sz="1600" b="0" i="0" u="none" strike="noStrike" dirty="0">
                <a:solidFill>
                  <a:srgbClr val="4D5156"/>
                </a:solidFill>
                <a:effectLst/>
                <a:latin typeface="Cambria" panose="02040503050406030204" pitchFamily="18" charset="0"/>
              </a:rPr>
              <a:t>000</a:t>
            </a:r>
            <a:r>
              <a:rPr lang="zh-TW" altLang="en-US" sz="1600" b="0" i="0" u="none" strike="noStrike" dirty="0">
                <a:solidFill>
                  <a:srgbClr val="4D5156"/>
                </a:solidFill>
                <a:effectLst/>
                <a:latin typeface="Cambria" panose="02040503050406030204" pitchFamily="18" charset="0"/>
              </a:rPr>
              <a:t>₹</a:t>
            </a:r>
            <a:r>
              <a:rPr lang="en-US" altLang="zh-TW" sz="1600" b="0" i="0" u="none" strike="noStrike" dirty="0">
                <a:solidFill>
                  <a:srgbClr val="4D5156"/>
                </a:solidFill>
                <a:effectLst/>
                <a:latin typeface="Cambria" panose="02040503050406030204" pitchFamily="18" charset="0"/>
              </a:rPr>
              <a:t> per ASHA</a:t>
            </a:r>
          </a:p>
        </p:txBody>
      </p:sp>
      <p:sp>
        <p:nvSpPr>
          <p:cNvPr id="18" name="矩形 17">
            <a:extLst>
              <a:ext uri="{FF2B5EF4-FFF2-40B4-BE49-F238E27FC236}">
                <a16:creationId xmlns:a16="http://schemas.microsoft.com/office/drawing/2014/main" id="{A93D91DB-CD78-89C4-1377-A33A1866E9ED}"/>
              </a:ext>
            </a:extLst>
          </p:cNvPr>
          <p:cNvSpPr/>
          <p:nvPr/>
        </p:nvSpPr>
        <p:spPr>
          <a:xfrm>
            <a:off x="5651627" y="2860139"/>
            <a:ext cx="3083425" cy="431179"/>
          </a:xfrm>
          <a:prstGeom prst="rect">
            <a:avLst/>
          </a:prstGeom>
          <a:ln w="44450">
            <a:solidFill>
              <a:srgbClr val="B0171F"/>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defTabSz="679450" eaLnBrk="0" hangingPunct="0"/>
            <a:r>
              <a:rPr lang="en-US" altLang="zh-TW" sz="1600" dirty="0">
                <a:solidFill>
                  <a:srgbClr val="4D5156"/>
                </a:solidFill>
                <a:latin typeface="Cambria" panose="02040503050406030204" pitchFamily="18" charset="0"/>
              </a:rPr>
              <a:t>10,000</a:t>
            </a:r>
            <a:r>
              <a:rPr lang="zh-TW" altLang="en-US" sz="1600" b="0" i="0" u="none" strike="noStrike" dirty="0">
                <a:solidFill>
                  <a:srgbClr val="4D5156"/>
                </a:solidFill>
                <a:effectLst/>
                <a:latin typeface="Cambria" panose="02040503050406030204" pitchFamily="18" charset="0"/>
              </a:rPr>
              <a:t>₹</a:t>
            </a:r>
            <a:r>
              <a:rPr lang="en-US" altLang="zh-TW" sz="1600" b="0" i="0" u="none" strike="noStrike" dirty="0">
                <a:solidFill>
                  <a:srgbClr val="4D5156"/>
                </a:solidFill>
                <a:effectLst/>
                <a:latin typeface="Cambria" panose="02040503050406030204" pitchFamily="18" charset="0"/>
              </a:rPr>
              <a:t> per pregnant mother</a:t>
            </a:r>
          </a:p>
        </p:txBody>
      </p:sp>
      <p:sp>
        <p:nvSpPr>
          <p:cNvPr id="19" name="矩形 18">
            <a:extLst>
              <a:ext uri="{FF2B5EF4-FFF2-40B4-BE49-F238E27FC236}">
                <a16:creationId xmlns:a16="http://schemas.microsoft.com/office/drawing/2014/main" id="{52277370-0ECD-A2D1-E76C-AA2E105EA640}"/>
              </a:ext>
            </a:extLst>
          </p:cNvPr>
          <p:cNvSpPr/>
          <p:nvPr/>
        </p:nvSpPr>
        <p:spPr>
          <a:xfrm>
            <a:off x="9643283" y="1657564"/>
            <a:ext cx="2376919" cy="582973"/>
          </a:xfrm>
          <a:prstGeom prst="rect">
            <a:avLst/>
          </a:prstGeom>
          <a:ln w="44450">
            <a:solidFill>
              <a:srgbClr val="B0171F"/>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US" altLang="zh-TW" sz="1600" dirty="0">
                <a:solidFill>
                  <a:srgbClr val="4D5156"/>
                </a:solidFill>
                <a:latin typeface="arial" panose="020B0604020202020204" pitchFamily="34" charset="0"/>
              </a:rPr>
              <a:t>Government offer </a:t>
            </a:r>
            <a:r>
              <a:rPr lang="en-US" altLang="zh-TW" sz="1600" b="0" i="0" u="none" strike="noStrike" dirty="0">
                <a:solidFill>
                  <a:srgbClr val="4D5156"/>
                </a:solidFill>
                <a:effectLst/>
                <a:latin typeface="arial" panose="020B0604020202020204" pitchFamily="34" charset="0"/>
              </a:rPr>
              <a:t>2000</a:t>
            </a:r>
            <a:r>
              <a:rPr lang="zh-TW" altLang="en-US" sz="1600" b="0" i="0" u="none" strike="noStrike" dirty="0">
                <a:solidFill>
                  <a:srgbClr val="4D5156"/>
                </a:solidFill>
                <a:effectLst/>
                <a:latin typeface="arial" panose="020B0604020202020204" pitchFamily="34" charset="0"/>
              </a:rPr>
              <a:t>₹</a:t>
            </a:r>
            <a:endParaRPr lang="en-US" altLang="zh-TW" sz="1600" b="0" i="0" u="none" strike="noStrike" dirty="0">
              <a:solidFill>
                <a:srgbClr val="4D5156"/>
              </a:solidFill>
              <a:effectLst/>
              <a:latin typeface="arial" panose="020B0604020202020204" pitchFamily="34" charset="0"/>
            </a:endParaRPr>
          </a:p>
        </p:txBody>
      </p:sp>
      <p:sp>
        <p:nvSpPr>
          <p:cNvPr id="47" name="矩形 46">
            <a:extLst>
              <a:ext uri="{FF2B5EF4-FFF2-40B4-BE49-F238E27FC236}">
                <a16:creationId xmlns:a16="http://schemas.microsoft.com/office/drawing/2014/main" id="{C58168D6-9180-85B8-D5C9-279876504C39}"/>
              </a:ext>
            </a:extLst>
          </p:cNvPr>
          <p:cNvSpPr/>
          <p:nvPr/>
        </p:nvSpPr>
        <p:spPr>
          <a:xfrm>
            <a:off x="5651627" y="4156908"/>
            <a:ext cx="3083425" cy="431179"/>
          </a:xfrm>
          <a:prstGeom prst="rect">
            <a:avLst/>
          </a:prstGeom>
          <a:ln w="44450">
            <a:solidFill>
              <a:srgbClr val="B0171F"/>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defTabSz="679450" eaLnBrk="0" hangingPunct="0"/>
            <a:r>
              <a:rPr lang="en-US" altLang="zh-TW" sz="1600" dirty="0">
                <a:solidFill>
                  <a:srgbClr val="4D5156"/>
                </a:solidFill>
                <a:latin typeface="Cambria" panose="02040503050406030204" pitchFamily="18" charset="0"/>
              </a:rPr>
              <a:t>10,000</a:t>
            </a:r>
            <a:r>
              <a:rPr lang="zh-TW" altLang="en-US" sz="1600" b="0" i="0" u="none" strike="noStrike" dirty="0">
                <a:solidFill>
                  <a:srgbClr val="4D5156"/>
                </a:solidFill>
                <a:effectLst/>
                <a:latin typeface="Cambria" panose="02040503050406030204" pitchFamily="18" charset="0"/>
              </a:rPr>
              <a:t>₹</a:t>
            </a:r>
            <a:r>
              <a:rPr lang="en-US" altLang="zh-TW" sz="1600" b="0" i="0" u="none" strike="noStrike" dirty="0">
                <a:solidFill>
                  <a:srgbClr val="4D5156"/>
                </a:solidFill>
                <a:effectLst/>
                <a:latin typeface="Cambria" panose="02040503050406030204" pitchFamily="18" charset="0"/>
              </a:rPr>
              <a:t> per pregnant mother</a:t>
            </a:r>
          </a:p>
        </p:txBody>
      </p:sp>
      <p:sp>
        <p:nvSpPr>
          <p:cNvPr id="48" name="矩形 47">
            <a:extLst>
              <a:ext uri="{FF2B5EF4-FFF2-40B4-BE49-F238E27FC236}">
                <a16:creationId xmlns:a16="http://schemas.microsoft.com/office/drawing/2014/main" id="{7D28B41C-888B-984E-29B6-412CA1673B8B}"/>
              </a:ext>
            </a:extLst>
          </p:cNvPr>
          <p:cNvSpPr/>
          <p:nvPr/>
        </p:nvSpPr>
        <p:spPr>
          <a:xfrm>
            <a:off x="9377381" y="4055828"/>
            <a:ext cx="2679448" cy="573486"/>
          </a:xfrm>
          <a:prstGeom prst="rect">
            <a:avLst/>
          </a:prstGeom>
          <a:ln w="44450">
            <a:solidFill>
              <a:srgbClr val="B0171F"/>
            </a:solidFill>
            <a:prstDash val="solid"/>
          </a:ln>
        </p:spPr>
        <p:style>
          <a:lnRef idx="2">
            <a:schemeClr val="accent2"/>
          </a:lnRef>
          <a:fillRef idx="1">
            <a:schemeClr val="lt1"/>
          </a:fillRef>
          <a:effectRef idx="0">
            <a:schemeClr val="accent2"/>
          </a:effectRef>
          <a:fontRef idx="minor">
            <a:schemeClr val="dk1"/>
          </a:fontRef>
        </p:style>
        <p:txBody>
          <a:bodyPr rtlCol="0" anchor="ctr"/>
          <a:lstStyle/>
          <a:p>
            <a:r>
              <a:rPr lang="en-US" altLang="zh-TW" sz="1600" dirty="0">
                <a:solidFill>
                  <a:srgbClr val="4D5156"/>
                </a:solidFill>
                <a:latin typeface="Cambria" panose="02040503050406030204" pitchFamily="18" charset="0"/>
              </a:rPr>
              <a:t>7,000</a:t>
            </a:r>
            <a:r>
              <a:rPr lang="zh-TW" altLang="en-US" sz="1600" b="0" i="0" u="none" strike="noStrike" dirty="0">
                <a:solidFill>
                  <a:srgbClr val="4D5156"/>
                </a:solidFill>
                <a:effectLst/>
                <a:latin typeface="Cambria" panose="02040503050406030204" pitchFamily="18" charset="0"/>
              </a:rPr>
              <a:t>₹</a:t>
            </a:r>
            <a:r>
              <a:rPr lang="en-US" altLang="zh-TW" sz="1600" b="0" i="0" u="none" strike="noStrike" dirty="0">
                <a:solidFill>
                  <a:srgbClr val="4D5156"/>
                </a:solidFill>
                <a:effectLst/>
                <a:latin typeface="Cambria" panose="02040503050406030204" pitchFamily="18" charset="0"/>
              </a:rPr>
              <a:t> per pregnant mother</a:t>
            </a:r>
          </a:p>
        </p:txBody>
      </p:sp>
      <p:sp>
        <p:nvSpPr>
          <p:cNvPr id="49" name="矩形 48">
            <a:extLst>
              <a:ext uri="{FF2B5EF4-FFF2-40B4-BE49-F238E27FC236}">
                <a16:creationId xmlns:a16="http://schemas.microsoft.com/office/drawing/2014/main" id="{9ACFBD5D-5AF1-9D06-0684-37E5D7405FA6}"/>
              </a:ext>
            </a:extLst>
          </p:cNvPr>
          <p:cNvSpPr/>
          <p:nvPr/>
        </p:nvSpPr>
        <p:spPr>
          <a:xfrm>
            <a:off x="6680316" y="4742684"/>
            <a:ext cx="4950542" cy="431179"/>
          </a:xfrm>
          <a:prstGeom prst="rect">
            <a:avLst/>
          </a:prstGeom>
          <a:ln w="44450">
            <a:solidFill>
              <a:srgbClr val="B0171F"/>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TW" sz="1600" dirty="0">
                <a:solidFill>
                  <a:srgbClr val="4D5156"/>
                </a:solidFill>
                <a:latin typeface="Cambria" panose="02040503050406030204" pitchFamily="18" charset="0"/>
              </a:rPr>
              <a:t>Government take 3,000</a:t>
            </a:r>
            <a:r>
              <a:rPr lang="zh-TW" altLang="en-US" sz="1600" b="0" i="0" u="none" strike="noStrike" dirty="0">
                <a:solidFill>
                  <a:srgbClr val="4D5156"/>
                </a:solidFill>
                <a:effectLst/>
                <a:latin typeface="Cambria" panose="02040503050406030204" pitchFamily="18" charset="0"/>
              </a:rPr>
              <a:t> ₹</a:t>
            </a:r>
            <a:r>
              <a:rPr lang="en-US" altLang="zh-TW" sz="1600" b="0" i="0" u="none" strike="noStrike" dirty="0">
                <a:solidFill>
                  <a:srgbClr val="4D5156"/>
                </a:solidFill>
                <a:effectLst/>
                <a:latin typeface="Cambria" panose="02040503050406030204" pitchFamily="18" charset="0"/>
              </a:rPr>
              <a:t> to supplement ASHA</a:t>
            </a:r>
            <a:endParaRPr kumimoji="1" lang="zh-TW" altLang="en-US" sz="1600" dirty="0">
              <a:latin typeface="Cambria" panose="02040503050406030204" pitchFamily="18" charset="0"/>
            </a:endParaRPr>
          </a:p>
        </p:txBody>
      </p:sp>
      <p:sp>
        <p:nvSpPr>
          <p:cNvPr id="50" name="AutoShape 15">
            <a:extLst>
              <a:ext uri="{FF2B5EF4-FFF2-40B4-BE49-F238E27FC236}">
                <a16:creationId xmlns:a16="http://schemas.microsoft.com/office/drawing/2014/main" id="{3A737AC5-5C21-6E13-D097-0E68BD70EBF5}"/>
              </a:ext>
            </a:extLst>
          </p:cNvPr>
          <p:cNvSpPr>
            <a:spLocks noChangeArrowheads="1"/>
          </p:cNvSpPr>
          <p:nvPr/>
        </p:nvSpPr>
        <p:spPr bwMode="auto">
          <a:xfrm rot="5400000">
            <a:off x="8782728" y="4143061"/>
            <a:ext cx="593224" cy="500488"/>
          </a:xfrm>
          <a:prstGeom prst="triangle">
            <a:avLst>
              <a:gd name="adj" fmla="val 51000"/>
            </a:avLst>
          </a:prstGeom>
          <a:solidFill>
            <a:srgbClr val="B9B9B9"/>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90000" rIns="54000" bIns="90000" anchor="ctr"/>
          <a:lstStyle/>
          <a:p>
            <a:endParaRPr lang="zh-TW" altLang="en-US"/>
          </a:p>
        </p:txBody>
      </p:sp>
      <p:sp>
        <p:nvSpPr>
          <p:cNvPr id="52" name="減號 51">
            <a:extLst>
              <a:ext uri="{FF2B5EF4-FFF2-40B4-BE49-F238E27FC236}">
                <a16:creationId xmlns:a16="http://schemas.microsoft.com/office/drawing/2014/main" id="{78EBFB7F-ACCD-2354-89D1-E987F464EAA4}"/>
              </a:ext>
            </a:extLst>
          </p:cNvPr>
          <p:cNvSpPr/>
          <p:nvPr/>
        </p:nvSpPr>
        <p:spPr>
          <a:xfrm>
            <a:off x="5794427"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a:extLst>
              <a:ext uri="{FF2B5EF4-FFF2-40B4-BE49-F238E27FC236}">
                <a16:creationId xmlns:a16="http://schemas.microsoft.com/office/drawing/2014/main" id="{D55EE993-9E57-6118-52D5-F951523E1C1E}"/>
              </a:ext>
            </a:extLst>
          </p:cNvPr>
          <p:cNvSpPr txBox="1"/>
          <p:nvPr/>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54" name="橢圓 53">
            <a:extLst>
              <a:ext uri="{FF2B5EF4-FFF2-40B4-BE49-F238E27FC236}">
                <a16:creationId xmlns:a16="http://schemas.microsoft.com/office/drawing/2014/main" id="{3DA8BDC1-DDCF-6195-442B-34F4CA1384B8}"/>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5ED92D5F-273F-4597-C0FF-57F614A4A118}"/>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0A4C6A23-DB9C-659D-BD53-B7CBEEB0C3E7}"/>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0E2CD474-43E9-27E0-B896-07D688A7F9A2}"/>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橢圓 57">
            <a:extLst>
              <a:ext uri="{FF2B5EF4-FFF2-40B4-BE49-F238E27FC236}">
                <a16:creationId xmlns:a16="http://schemas.microsoft.com/office/drawing/2014/main" id="{92E5798F-BFF5-990C-3E77-B1C8A57A8C92}"/>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文字方塊 58">
            <a:extLst>
              <a:ext uri="{FF2B5EF4-FFF2-40B4-BE49-F238E27FC236}">
                <a16:creationId xmlns:a16="http://schemas.microsoft.com/office/drawing/2014/main" id="{2B5EE7DB-840E-8F71-AEE7-ABDA5EA1A2EA}"/>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60" name="文字方塊 59">
            <a:extLst>
              <a:ext uri="{FF2B5EF4-FFF2-40B4-BE49-F238E27FC236}">
                <a16:creationId xmlns:a16="http://schemas.microsoft.com/office/drawing/2014/main" id="{D86FE4F9-1864-56A0-7CB3-4FEF1666DA52}"/>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61" name="文字方塊 60">
            <a:extLst>
              <a:ext uri="{FF2B5EF4-FFF2-40B4-BE49-F238E27FC236}">
                <a16:creationId xmlns:a16="http://schemas.microsoft.com/office/drawing/2014/main" id="{091F20FC-5030-BC20-42F9-4A3E3E3EB59E}"/>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62" name="文字方塊 61">
            <a:extLst>
              <a:ext uri="{FF2B5EF4-FFF2-40B4-BE49-F238E27FC236}">
                <a16:creationId xmlns:a16="http://schemas.microsoft.com/office/drawing/2014/main" id="{ED1235ED-5AFA-220A-6E53-7FBDD791FF2E}"/>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63" name="文字方塊 62">
            <a:extLst>
              <a:ext uri="{FF2B5EF4-FFF2-40B4-BE49-F238E27FC236}">
                <a16:creationId xmlns:a16="http://schemas.microsoft.com/office/drawing/2014/main" id="{9E7A90B7-C337-65E6-5480-6A618508DB52}"/>
              </a:ext>
            </a:extLst>
          </p:cNvPr>
          <p:cNvSpPr txBox="1"/>
          <p:nvPr/>
        </p:nvSpPr>
        <p:spPr>
          <a:xfrm>
            <a:off x="9139175" y="604857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
        <p:nvSpPr>
          <p:cNvPr id="4" name="矩形 3">
            <a:extLst>
              <a:ext uri="{FF2B5EF4-FFF2-40B4-BE49-F238E27FC236}">
                <a16:creationId xmlns:a16="http://schemas.microsoft.com/office/drawing/2014/main" id="{E6F5F44B-5621-35BA-34CD-402A1362C635}"/>
              </a:ext>
            </a:extLst>
          </p:cNvPr>
          <p:cNvSpPr/>
          <p:nvPr/>
        </p:nvSpPr>
        <p:spPr>
          <a:xfrm>
            <a:off x="5584267" y="5489197"/>
            <a:ext cx="3202790" cy="454141"/>
          </a:xfrm>
          <a:prstGeom prst="rect">
            <a:avLst/>
          </a:prstGeom>
          <a:ln w="44450">
            <a:solidFill>
              <a:srgbClr val="B0171F"/>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defTabSz="679450" eaLnBrk="0" hangingPunct="0"/>
            <a:r>
              <a:rPr lang="en-US" altLang="zh-TW" sz="1600" dirty="0">
                <a:solidFill>
                  <a:srgbClr val="4D5156"/>
                </a:solidFill>
                <a:latin typeface="Cambria" panose="02040503050406030204" pitchFamily="18" charset="0"/>
              </a:rPr>
              <a:t>Government can offer 5000</a:t>
            </a:r>
            <a:r>
              <a:rPr lang="zh-TW" altLang="en-US" sz="1600" dirty="0">
                <a:solidFill>
                  <a:srgbClr val="4D5156"/>
                </a:solidFill>
                <a:latin typeface="Cambria" panose="02040503050406030204" pitchFamily="18" charset="0"/>
              </a:rPr>
              <a:t>₹</a:t>
            </a:r>
            <a:r>
              <a:rPr lang="en-US" altLang="zh-TW" sz="1600" dirty="0">
                <a:solidFill>
                  <a:srgbClr val="4D5156"/>
                </a:solidFill>
                <a:latin typeface="Cambria" panose="02040503050406030204" pitchFamily="18" charset="0"/>
              </a:rPr>
              <a:t> now</a:t>
            </a:r>
          </a:p>
        </p:txBody>
      </p:sp>
    </p:spTree>
    <p:extLst>
      <p:ext uri="{BB962C8B-B14F-4D97-AF65-F5344CB8AC3E}">
        <p14:creationId xmlns:p14="http://schemas.microsoft.com/office/powerpoint/2010/main" val="2771364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kumimoji="1" lang="en-US" altLang="zh-TW" sz="2800" dirty="0">
                <a:solidFill>
                  <a:srgbClr val="000000"/>
                </a:solidFill>
                <a:latin typeface="Cambria" panose="02040503050406030204" pitchFamily="18" charset="0"/>
                <a:ea typeface="Cambria" panose="02040503050406030204" pitchFamily="18" charset="0"/>
              </a:rPr>
              <a:t>How can ASHA-training program improve current system?</a:t>
            </a:r>
            <a:endParaRPr lang="zh-TW" altLang="en-US" sz="28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減號 29">
            <a:extLst>
              <a:ext uri="{FF2B5EF4-FFF2-40B4-BE49-F238E27FC236}">
                <a16:creationId xmlns:a16="http://schemas.microsoft.com/office/drawing/2014/main" id="{BDE854C4-DBCF-A1A1-CF9B-27B3BBB11FA0}"/>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16</a:t>
            </a:fld>
            <a:endParaRPr lang="zh-TW" altLang="en-US"/>
          </a:p>
        </p:txBody>
      </p:sp>
      <p:sp>
        <p:nvSpPr>
          <p:cNvPr id="15" name="減號 14">
            <a:extLst>
              <a:ext uri="{FF2B5EF4-FFF2-40B4-BE49-F238E27FC236}">
                <a16:creationId xmlns:a16="http://schemas.microsoft.com/office/drawing/2014/main" id="{F3A02E91-36F9-8153-A80B-94BFBB122AFA}"/>
              </a:ext>
            </a:extLst>
          </p:cNvPr>
          <p:cNvSpPr/>
          <p:nvPr/>
        </p:nvSpPr>
        <p:spPr>
          <a:xfrm>
            <a:off x="5794427"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30AF6255-61A1-1D43-B785-3610BDBA96D3}"/>
              </a:ext>
            </a:extLst>
          </p:cNvPr>
          <p:cNvSpPr txBox="1"/>
          <p:nvPr/>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17" name="橢圓 16">
            <a:extLst>
              <a:ext uri="{FF2B5EF4-FFF2-40B4-BE49-F238E27FC236}">
                <a16:creationId xmlns:a16="http://schemas.microsoft.com/office/drawing/2014/main" id="{4EADDF8A-E28B-70DD-F40F-5EA88B959F71}"/>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5DA78053-0D4A-B3F4-362A-B8194FD7ADB3}"/>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AFE2E8D0-6676-791C-DDF0-4295FB5029BE}"/>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a:extLst>
              <a:ext uri="{FF2B5EF4-FFF2-40B4-BE49-F238E27FC236}">
                <a16:creationId xmlns:a16="http://schemas.microsoft.com/office/drawing/2014/main" id="{62F9E1CD-8381-24A4-D82A-744BD8EF9049}"/>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a:extLst>
              <a:ext uri="{FF2B5EF4-FFF2-40B4-BE49-F238E27FC236}">
                <a16:creationId xmlns:a16="http://schemas.microsoft.com/office/drawing/2014/main" id="{E483963F-428D-63E7-B004-16BCF4D7A264}"/>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a:extLst>
              <a:ext uri="{FF2B5EF4-FFF2-40B4-BE49-F238E27FC236}">
                <a16:creationId xmlns:a16="http://schemas.microsoft.com/office/drawing/2014/main" id="{896952F2-49E3-C5C0-7FA0-9C87669A774B}"/>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50" name="文字方塊 49">
            <a:extLst>
              <a:ext uri="{FF2B5EF4-FFF2-40B4-BE49-F238E27FC236}">
                <a16:creationId xmlns:a16="http://schemas.microsoft.com/office/drawing/2014/main" id="{6F784E5D-D57E-E450-D461-39CF22AEE1D8}"/>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51" name="文字方塊 50">
            <a:extLst>
              <a:ext uri="{FF2B5EF4-FFF2-40B4-BE49-F238E27FC236}">
                <a16:creationId xmlns:a16="http://schemas.microsoft.com/office/drawing/2014/main" id="{5D2752B5-A4A6-AEA7-5EFD-86E9E20D62BB}"/>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52" name="文字方塊 51">
            <a:extLst>
              <a:ext uri="{FF2B5EF4-FFF2-40B4-BE49-F238E27FC236}">
                <a16:creationId xmlns:a16="http://schemas.microsoft.com/office/drawing/2014/main" id="{570CFDB7-2E75-2EBD-82DF-20FA69EB20E7}"/>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53" name="文字方塊 52">
            <a:extLst>
              <a:ext uri="{FF2B5EF4-FFF2-40B4-BE49-F238E27FC236}">
                <a16:creationId xmlns:a16="http://schemas.microsoft.com/office/drawing/2014/main" id="{616338C4-219B-7731-8817-CDF38F617A0B}"/>
              </a:ext>
            </a:extLst>
          </p:cNvPr>
          <p:cNvSpPr txBox="1"/>
          <p:nvPr/>
        </p:nvSpPr>
        <p:spPr>
          <a:xfrm>
            <a:off x="9139175" y="604857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
        <p:nvSpPr>
          <p:cNvPr id="4" name="矩形 3">
            <a:extLst>
              <a:ext uri="{FF2B5EF4-FFF2-40B4-BE49-F238E27FC236}">
                <a16:creationId xmlns:a16="http://schemas.microsoft.com/office/drawing/2014/main" id="{44EFFE1A-E155-7F12-FACC-8C668307915A}"/>
              </a:ext>
            </a:extLst>
          </p:cNvPr>
          <p:cNvSpPr/>
          <p:nvPr/>
        </p:nvSpPr>
        <p:spPr>
          <a:xfrm>
            <a:off x="1184336" y="4957347"/>
            <a:ext cx="4150792" cy="834579"/>
          </a:xfrm>
          <a:prstGeom prst="rect">
            <a:avLst/>
          </a:prstGeom>
          <a:solidFill>
            <a:schemeClr val="bg2">
              <a:alpha val="75000"/>
            </a:schemeClr>
          </a:solidFill>
          <a:ln>
            <a:solidFill>
              <a:srgbClr val="B0171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 name="矩形 4">
            <a:extLst>
              <a:ext uri="{FF2B5EF4-FFF2-40B4-BE49-F238E27FC236}">
                <a16:creationId xmlns:a16="http://schemas.microsoft.com/office/drawing/2014/main" id="{760B7F5F-6CE7-8AD3-24EC-53118A3F3110}"/>
              </a:ext>
            </a:extLst>
          </p:cNvPr>
          <p:cNvSpPr/>
          <p:nvPr/>
        </p:nvSpPr>
        <p:spPr>
          <a:xfrm>
            <a:off x="7242521" y="3087809"/>
            <a:ext cx="3704416" cy="1055416"/>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spcBef>
                <a:spcPct val="20000"/>
              </a:spcBef>
              <a:buClr>
                <a:schemeClr val="tx2"/>
              </a:buClr>
            </a:pPr>
            <a:r>
              <a:rPr kumimoji="1" lang="en-US" altLang="en-US" sz="1800" dirty="0">
                <a:solidFill>
                  <a:schemeClr val="tx1"/>
                </a:solidFill>
                <a:latin typeface="Songti SC" panose="02010600040101010101" pitchFamily="2" charset="-122"/>
                <a:ea typeface="Songti SC" panose="02010600040101010101" pitchFamily="2" charset="-122"/>
                <a:cs typeface="+mn-cs"/>
              </a:rPr>
              <a:t>ASHAs can help a doctor review 300 patient </a:t>
            </a:r>
            <a:r>
              <a:rPr kumimoji="1" lang="en-US" altLang="en-US" sz="1800" dirty="0" err="1">
                <a:solidFill>
                  <a:schemeClr val="tx1"/>
                </a:solidFill>
                <a:latin typeface="Songti SC" panose="02010600040101010101" pitchFamily="2" charset="-122"/>
                <a:ea typeface="Songti SC" panose="02010600040101010101" pitchFamily="2" charset="-122"/>
                <a:cs typeface="+mn-cs"/>
              </a:rPr>
              <a:t>datas</a:t>
            </a:r>
            <a:r>
              <a:rPr kumimoji="1" lang="en-US" altLang="en-US" sz="1800" dirty="0">
                <a:solidFill>
                  <a:schemeClr val="tx1"/>
                </a:solidFill>
                <a:latin typeface="Songti SC" panose="02010600040101010101" pitchFamily="2" charset="-122"/>
                <a:ea typeface="Songti SC" panose="02010600040101010101" pitchFamily="2" charset="-122"/>
                <a:cs typeface="+mn-cs"/>
              </a:rPr>
              <a:t> a day</a:t>
            </a:r>
          </a:p>
        </p:txBody>
      </p:sp>
      <p:sp>
        <p:nvSpPr>
          <p:cNvPr id="14" name="矩形 13">
            <a:extLst>
              <a:ext uri="{FF2B5EF4-FFF2-40B4-BE49-F238E27FC236}">
                <a16:creationId xmlns:a16="http://schemas.microsoft.com/office/drawing/2014/main" id="{16A1D21F-1C09-4AD3-D564-8F6D94FA7EA9}"/>
              </a:ext>
            </a:extLst>
          </p:cNvPr>
          <p:cNvSpPr/>
          <p:nvPr/>
        </p:nvSpPr>
        <p:spPr>
          <a:xfrm>
            <a:off x="1173987" y="3124627"/>
            <a:ext cx="4150792" cy="1193660"/>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0" name="Rectangle 7">
            <a:extLst>
              <a:ext uri="{FF2B5EF4-FFF2-40B4-BE49-F238E27FC236}">
                <a16:creationId xmlns:a16="http://schemas.microsoft.com/office/drawing/2014/main" id="{D36C9DF0-8102-50AC-425B-516B1FDF84BC}"/>
              </a:ext>
            </a:extLst>
          </p:cNvPr>
          <p:cNvSpPr>
            <a:spLocks noChangeArrowheads="1"/>
          </p:cNvSpPr>
          <p:nvPr/>
        </p:nvSpPr>
        <p:spPr bwMode="auto">
          <a:xfrm>
            <a:off x="1284049" y="3299690"/>
            <a:ext cx="3930668" cy="84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69863" indent="-169863" algn="l">
              <a:defRPr>
                <a:solidFill>
                  <a:schemeClr val="tx1"/>
                </a:solidFill>
                <a:latin typeface="Arial" panose="020B0604020202020204" pitchFamily="34" charset="0"/>
                <a:cs typeface="Arial" panose="020B0604020202020204" pitchFamily="34" charset="0"/>
              </a:defRPr>
            </a:lvl1pPr>
            <a:lvl2pPr indent="-173038"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543050" indent="-171450" algn="l">
              <a:defRPr>
                <a:solidFill>
                  <a:schemeClr val="tx1"/>
                </a:solidFill>
                <a:latin typeface="Arial" panose="020B0604020202020204" pitchFamily="34" charset="0"/>
                <a:cs typeface="Arial" panose="020B0604020202020204" pitchFamily="34" charset="0"/>
              </a:defRPr>
            </a:lvl4pPr>
            <a:lvl5pPr marL="2000250" indent="-171450" algn="l">
              <a:defRPr>
                <a:solidFill>
                  <a:schemeClr val="tx1"/>
                </a:solidFill>
                <a:latin typeface="Arial" panose="020B0604020202020204" pitchFamily="34" charset="0"/>
                <a:cs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spcBef>
                <a:spcPct val="20000"/>
              </a:spcBef>
              <a:buClr>
                <a:schemeClr val="tx2"/>
              </a:buClr>
            </a:pPr>
            <a:r>
              <a:rPr kumimoji="1" lang="en-US" altLang="en-US" dirty="0">
                <a:latin typeface="Cambria" panose="02040503050406030204" pitchFamily="18" charset="0"/>
                <a:ea typeface="Songti SC" panose="02010600040101010101" pitchFamily="2" charset="-122"/>
                <a:cs typeface="+mn-cs"/>
              </a:rPr>
              <a:t>The addition </a:t>
            </a:r>
            <a:r>
              <a:rPr kumimoji="1" lang="en-US" altLang="zh-TW" dirty="0">
                <a:latin typeface="Cambria" panose="02040503050406030204" pitchFamily="18" charset="0"/>
                <a:ea typeface="Songti SC" panose="02010600040101010101" pitchFamily="2" charset="-122"/>
                <a:cs typeface="+mn-cs"/>
              </a:rPr>
              <a:t>3000</a:t>
            </a:r>
            <a:r>
              <a:rPr kumimoji="1" lang="zh-TW" altLang="en-US" dirty="0">
                <a:latin typeface="Cambria" panose="02040503050406030204" pitchFamily="18" charset="0"/>
                <a:ea typeface="Songti SC" panose="02010600040101010101" pitchFamily="2" charset="-122"/>
                <a:cs typeface="+mn-cs"/>
              </a:rPr>
              <a:t>₹ </a:t>
            </a:r>
            <a:r>
              <a:rPr kumimoji="1" lang="en-US" altLang="zh-TW" dirty="0">
                <a:latin typeface="Cambria" panose="02040503050406030204" pitchFamily="18" charset="0"/>
                <a:ea typeface="Songti SC" panose="02010600040101010101" pitchFamily="2" charset="-122"/>
                <a:cs typeface="+mn-cs"/>
              </a:rPr>
              <a:t>budget can serve as an incentive for an ASHA </a:t>
            </a:r>
          </a:p>
        </p:txBody>
      </p:sp>
      <p:sp>
        <p:nvSpPr>
          <p:cNvPr id="21" name="圓角矩形 20">
            <a:extLst>
              <a:ext uri="{FF2B5EF4-FFF2-40B4-BE49-F238E27FC236}">
                <a16:creationId xmlns:a16="http://schemas.microsoft.com/office/drawing/2014/main" id="{1FCFCA97-13B7-24A5-E8A2-9D5B73DC52A8}"/>
              </a:ext>
            </a:extLst>
          </p:cNvPr>
          <p:cNvSpPr/>
          <p:nvPr/>
        </p:nvSpPr>
        <p:spPr>
          <a:xfrm>
            <a:off x="2726926" y="1552157"/>
            <a:ext cx="6616587" cy="507582"/>
          </a:xfrm>
          <a:prstGeom prst="roundRect">
            <a:avLst/>
          </a:prstGeom>
          <a:noFill/>
          <a:ln w="53975">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lgn="ctr" eaLnBrk="0" hangingPunct="0">
              <a:buFontTx/>
              <a:buNone/>
            </a:pPr>
            <a:r>
              <a:rPr lang="en-US" altLang="zh-TW" sz="1800" b="1" dirty="0">
                <a:solidFill>
                  <a:schemeClr val="tx1"/>
                </a:solidFill>
                <a:latin typeface="Cambria" panose="02040503050406030204" pitchFamily="18" charset="0"/>
              </a:rPr>
              <a:t>ASHA-training program</a:t>
            </a:r>
            <a:endParaRPr lang="en-US" altLang="en-US" sz="1800" b="1" dirty="0">
              <a:solidFill>
                <a:schemeClr val="tx1"/>
              </a:solidFill>
              <a:latin typeface="Cambria" panose="02040503050406030204" pitchFamily="18" charset="0"/>
            </a:endParaRPr>
          </a:p>
        </p:txBody>
      </p:sp>
      <p:sp>
        <p:nvSpPr>
          <p:cNvPr id="22" name="圓角矩形 21">
            <a:extLst>
              <a:ext uri="{FF2B5EF4-FFF2-40B4-BE49-F238E27FC236}">
                <a16:creationId xmlns:a16="http://schemas.microsoft.com/office/drawing/2014/main" id="{DA43CA8C-098D-8123-4AE1-9394FB73D266}"/>
              </a:ext>
            </a:extLst>
          </p:cNvPr>
          <p:cNvSpPr/>
          <p:nvPr/>
        </p:nvSpPr>
        <p:spPr>
          <a:xfrm>
            <a:off x="1173987" y="2419074"/>
            <a:ext cx="4150792" cy="507582"/>
          </a:xfrm>
          <a:prstGeom prst="roundRect">
            <a:avLst/>
          </a:prstGeom>
          <a:noFill/>
          <a:ln w="53975">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lgn="ctr" eaLnBrk="0" hangingPunct="0"/>
            <a:r>
              <a:rPr kumimoji="1" lang="en-US" altLang="zh-TW" dirty="0">
                <a:latin typeface="Cambria" panose="02040503050406030204" pitchFamily="18" charset="0"/>
                <a:ea typeface="Songti SC" panose="02010600040101010101" pitchFamily="2" charset="-122"/>
              </a:rPr>
              <a:t>Increase ASHAs willingness to help</a:t>
            </a:r>
            <a:endParaRPr kumimoji="1" lang="zh-TW" altLang="en-US" dirty="0">
              <a:latin typeface="Cambria" panose="02040503050406030204" pitchFamily="18" charset="0"/>
              <a:ea typeface="Songti SC" panose="02010600040101010101" pitchFamily="2" charset="-122"/>
            </a:endParaRPr>
          </a:p>
        </p:txBody>
      </p:sp>
      <p:sp>
        <p:nvSpPr>
          <p:cNvPr id="23" name="圓角矩形 22">
            <a:extLst>
              <a:ext uri="{FF2B5EF4-FFF2-40B4-BE49-F238E27FC236}">
                <a16:creationId xmlns:a16="http://schemas.microsoft.com/office/drawing/2014/main" id="{2B7F779E-65A6-2208-97ED-F104A24C2F04}"/>
              </a:ext>
            </a:extLst>
          </p:cNvPr>
          <p:cNvSpPr/>
          <p:nvPr/>
        </p:nvSpPr>
        <p:spPr>
          <a:xfrm>
            <a:off x="7251707" y="2467532"/>
            <a:ext cx="3695229" cy="507582"/>
          </a:xfrm>
          <a:prstGeom prst="roundRect">
            <a:avLst/>
          </a:prstGeom>
          <a:noFill/>
          <a:ln w="53975">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lgn="ctr" eaLnBrk="0" hangingPunct="0"/>
            <a:r>
              <a:rPr kumimoji="1" lang="en" altLang="zh-TW" dirty="0">
                <a:latin typeface="Cambria" panose="02040503050406030204" pitchFamily="18" charset="0"/>
                <a:ea typeface="Songti SC" panose="02010600040101010101" pitchFamily="2" charset="-122"/>
              </a:rPr>
              <a:t>Help mitigate doctor’s workload</a:t>
            </a:r>
          </a:p>
        </p:txBody>
      </p:sp>
      <p:cxnSp>
        <p:nvCxnSpPr>
          <p:cNvPr id="25" name="肘形接點 24">
            <a:extLst>
              <a:ext uri="{FF2B5EF4-FFF2-40B4-BE49-F238E27FC236}">
                <a16:creationId xmlns:a16="http://schemas.microsoft.com/office/drawing/2014/main" id="{01CB80FA-3982-E26B-D21B-DE705A2E7834}"/>
              </a:ext>
            </a:extLst>
          </p:cNvPr>
          <p:cNvCxnSpPr>
            <a:stCxn id="21" idx="2"/>
            <a:endCxn id="23" idx="0"/>
          </p:cNvCxnSpPr>
          <p:nvPr/>
        </p:nvCxnSpPr>
        <p:spPr>
          <a:xfrm rot="16200000" flipH="1">
            <a:off x="7363375" y="731584"/>
            <a:ext cx="407793" cy="3064102"/>
          </a:xfrm>
          <a:prstGeom prst="bentConnector3">
            <a:avLst/>
          </a:prstGeom>
          <a:ln>
            <a:solidFill>
              <a:srgbClr val="B0171F"/>
            </a:solidFill>
          </a:ln>
        </p:spPr>
        <p:style>
          <a:lnRef idx="3">
            <a:schemeClr val="accent6"/>
          </a:lnRef>
          <a:fillRef idx="0">
            <a:schemeClr val="accent6"/>
          </a:fillRef>
          <a:effectRef idx="2">
            <a:schemeClr val="accent6"/>
          </a:effectRef>
          <a:fontRef idx="minor">
            <a:schemeClr val="tx1"/>
          </a:fontRef>
        </p:style>
      </p:cxnSp>
      <p:sp>
        <p:nvSpPr>
          <p:cNvPr id="26" name="文字方塊 25">
            <a:extLst>
              <a:ext uri="{FF2B5EF4-FFF2-40B4-BE49-F238E27FC236}">
                <a16:creationId xmlns:a16="http://schemas.microsoft.com/office/drawing/2014/main" id="{D8398614-D81E-3D7E-B03D-A97AF7D17A34}"/>
              </a:ext>
            </a:extLst>
          </p:cNvPr>
          <p:cNvSpPr txBox="1"/>
          <p:nvPr/>
        </p:nvSpPr>
        <p:spPr>
          <a:xfrm>
            <a:off x="1284049" y="5064232"/>
            <a:ext cx="4040730" cy="861774"/>
          </a:xfrm>
          <a:prstGeom prst="rect">
            <a:avLst/>
          </a:prstGeom>
          <a:noFill/>
        </p:spPr>
        <p:txBody>
          <a:bodyPr wrap="square" rtlCol="0">
            <a:spAutoFit/>
          </a:bodyPr>
          <a:lstStyle/>
          <a:p>
            <a:r>
              <a:rPr kumimoji="1" lang="en-US" altLang="en-US" sz="1600" dirty="0">
                <a:latin typeface="Cambria" panose="02040503050406030204" pitchFamily="18" charset="0"/>
                <a:ea typeface="Songti SC" panose="02010600040101010101" pitchFamily="2" charset="-122"/>
              </a:rPr>
              <a:t>Encourage more ASHAs to participate in the diagnosis learning plan</a:t>
            </a:r>
          </a:p>
          <a:p>
            <a:endParaRPr kumimoji="1" lang="zh-TW" altLang="en-US" dirty="0"/>
          </a:p>
        </p:txBody>
      </p:sp>
      <p:sp>
        <p:nvSpPr>
          <p:cNvPr id="27" name="三角形 26">
            <a:extLst>
              <a:ext uri="{FF2B5EF4-FFF2-40B4-BE49-F238E27FC236}">
                <a16:creationId xmlns:a16="http://schemas.microsoft.com/office/drawing/2014/main" id="{EF7DA2D6-6298-7E01-9B29-F1158DB8A3B6}"/>
              </a:ext>
            </a:extLst>
          </p:cNvPr>
          <p:cNvSpPr/>
          <p:nvPr/>
        </p:nvSpPr>
        <p:spPr>
          <a:xfrm rot="10800000">
            <a:off x="1371605" y="4382840"/>
            <a:ext cx="3755555" cy="509953"/>
          </a:xfrm>
          <a:prstGeom prst="triangle">
            <a:avLst/>
          </a:prstGeom>
          <a:solidFill>
            <a:srgbClr val="E91762">
              <a:alpha val="37309"/>
            </a:srgbClr>
          </a:solidFill>
          <a:ln>
            <a:solidFill>
              <a:srgbClr val="E91762">
                <a:alpha val="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TW" altLang="en-US" dirty="0"/>
          </a:p>
        </p:txBody>
      </p:sp>
      <p:sp>
        <p:nvSpPr>
          <p:cNvPr id="28" name="三角形 27">
            <a:extLst>
              <a:ext uri="{FF2B5EF4-FFF2-40B4-BE49-F238E27FC236}">
                <a16:creationId xmlns:a16="http://schemas.microsoft.com/office/drawing/2014/main" id="{16151F8C-F76A-3B8D-EE0F-EFF990E94B4B}"/>
              </a:ext>
            </a:extLst>
          </p:cNvPr>
          <p:cNvSpPr/>
          <p:nvPr/>
        </p:nvSpPr>
        <p:spPr>
          <a:xfrm rot="10800000">
            <a:off x="7191381" y="4280451"/>
            <a:ext cx="3755555" cy="509953"/>
          </a:xfrm>
          <a:prstGeom prst="triangle">
            <a:avLst/>
          </a:prstGeom>
          <a:solidFill>
            <a:srgbClr val="E91762">
              <a:alpha val="37309"/>
            </a:srgbClr>
          </a:solidFill>
          <a:ln>
            <a:solidFill>
              <a:srgbClr val="E91762">
                <a:alpha val="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TW" altLang="en-US" dirty="0"/>
          </a:p>
        </p:txBody>
      </p:sp>
      <p:sp>
        <p:nvSpPr>
          <p:cNvPr id="31" name="矩形 30">
            <a:extLst>
              <a:ext uri="{FF2B5EF4-FFF2-40B4-BE49-F238E27FC236}">
                <a16:creationId xmlns:a16="http://schemas.microsoft.com/office/drawing/2014/main" id="{070772B9-66C4-A924-F0CB-E668A2296B4D}"/>
              </a:ext>
            </a:extLst>
          </p:cNvPr>
          <p:cNvSpPr/>
          <p:nvPr/>
        </p:nvSpPr>
        <p:spPr>
          <a:xfrm>
            <a:off x="7251707" y="4872483"/>
            <a:ext cx="1831206" cy="1030215"/>
          </a:xfrm>
          <a:prstGeom prst="rect">
            <a:avLst/>
          </a:prstGeom>
          <a:solidFill>
            <a:schemeClr val="bg2">
              <a:alpha val="75000"/>
            </a:schemeClr>
          </a:solidFill>
          <a:ln>
            <a:solidFill>
              <a:srgbClr val="B0171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en-US" sz="1600" dirty="0">
                <a:solidFill>
                  <a:schemeClr val="tx1"/>
                </a:solidFill>
                <a:latin typeface="Cambria" panose="02040503050406030204" pitchFamily="18" charset="0"/>
                <a:ea typeface="Songti SC" panose="02010600040101010101" pitchFamily="2" charset="-122"/>
              </a:rPr>
              <a:t>Reduce doctor’s workload to normal</a:t>
            </a:r>
          </a:p>
        </p:txBody>
      </p:sp>
      <p:sp>
        <p:nvSpPr>
          <p:cNvPr id="32" name="矩形 31">
            <a:extLst>
              <a:ext uri="{FF2B5EF4-FFF2-40B4-BE49-F238E27FC236}">
                <a16:creationId xmlns:a16="http://schemas.microsoft.com/office/drawing/2014/main" id="{E9F296B6-F7F3-4B32-AAD4-ECC91E815F84}"/>
              </a:ext>
            </a:extLst>
          </p:cNvPr>
          <p:cNvSpPr/>
          <p:nvPr/>
        </p:nvSpPr>
        <p:spPr>
          <a:xfrm>
            <a:off x="9293031" y="4873446"/>
            <a:ext cx="1603423" cy="1030215"/>
          </a:xfrm>
          <a:prstGeom prst="rect">
            <a:avLst/>
          </a:prstGeom>
          <a:solidFill>
            <a:schemeClr val="bg2">
              <a:alpha val="75000"/>
            </a:schemeClr>
          </a:solidFill>
          <a:ln>
            <a:solidFill>
              <a:srgbClr val="B0171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20000"/>
              </a:spcBef>
              <a:buClr>
                <a:schemeClr val="tx2"/>
              </a:buClr>
            </a:pPr>
            <a:r>
              <a:rPr kumimoji="1" lang="en-US" altLang="en-US" sz="1600" dirty="0">
                <a:solidFill>
                  <a:schemeClr val="tx1"/>
                </a:solidFill>
                <a:latin typeface="Cambria" panose="02040503050406030204" pitchFamily="18" charset="0"/>
                <a:ea typeface="Songti SC" panose="02010600040101010101" pitchFamily="2" charset="-122"/>
              </a:rPr>
              <a:t>Doctor can save more energy on other patients</a:t>
            </a:r>
          </a:p>
        </p:txBody>
      </p:sp>
      <p:cxnSp>
        <p:nvCxnSpPr>
          <p:cNvPr id="33" name="肘形接點 32">
            <a:extLst>
              <a:ext uri="{FF2B5EF4-FFF2-40B4-BE49-F238E27FC236}">
                <a16:creationId xmlns:a16="http://schemas.microsoft.com/office/drawing/2014/main" id="{5D5BAAF2-5DC8-BAEC-7EDF-507B3F721EB4}"/>
              </a:ext>
            </a:extLst>
          </p:cNvPr>
          <p:cNvCxnSpPr>
            <a:cxnSpLocks/>
          </p:cNvCxnSpPr>
          <p:nvPr/>
        </p:nvCxnSpPr>
        <p:spPr>
          <a:xfrm rot="5400000">
            <a:off x="4456718" y="885249"/>
            <a:ext cx="359335" cy="2785837"/>
          </a:xfrm>
          <a:prstGeom prst="bentConnector3">
            <a:avLst/>
          </a:prstGeom>
          <a:ln>
            <a:solidFill>
              <a:srgbClr val="B0171F"/>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59564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lang="en-US" altLang="zh-TW" sz="2800" dirty="0">
                <a:solidFill>
                  <a:srgbClr val="000000"/>
                </a:solidFill>
                <a:latin typeface="Cambria" panose="02040503050406030204" pitchFamily="18" charset="0"/>
              </a:rPr>
              <a:t>Marketing Plan to Increase the Workload of the ASHAs</a:t>
            </a:r>
            <a:endParaRPr lang="zh-TW" altLang="en-US" sz="28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17</a:t>
            </a:fld>
            <a:endParaRPr lang="zh-TW" altLang="en-US"/>
          </a:p>
        </p:txBody>
      </p:sp>
      <p:sp>
        <p:nvSpPr>
          <p:cNvPr id="6" name="矩形: 圓角 5">
            <a:extLst>
              <a:ext uri="{FF2B5EF4-FFF2-40B4-BE49-F238E27FC236}">
                <a16:creationId xmlns:a16="http://schemas.microsoft.com/office/drawing/2014/main" id="{B6449414-FD94-35F9-6ABB-CF062FE81AD0}"/>
              </a:ext>
            </a:extLst>
          </p:cNvPr>
          <p:cNvSpPr/>
          <p:nvPr/>
        </p:nvSpPr>
        <p:spPr>
          <a:xfrm>
            <a:off x="6702287" y="2196639"/>
            <a:ext cx="4651513" cy="32462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000000"/>
                </a:solidFill>
                <a:latin typeface="Cambria" panose="02040503050406030204" pitchFamily="18" charset="0"/>
              </a:rPr>
              <a:t>In short-term, we pay the ASHAs in order to </a:t>
            </a:r>
            <a:r>
              <a:rPr lang="en-US" altLang="zh-TW" dirty="0">
                <a:solidFill>
                  <a:srgbClr val="000000"/>
                </a:solidFill>
                <a:latin typeface="Cambria" panose="02040503050406030204" pitchFamily="18" charset="0"/>
                <a:ea typeface="Cambria" panose="02040503050406030204" pitchFamily="18" charset="0"/>
              </a:rPr>
              <a:t>increase their willingness to work more. The extra ₹2,000 is paid by the DMHO. Besides, we plan to use ₹3,000 out of ₹10,000 which was given directly to the expectant mothers to be the extra compensation to the ASHAs. Therefore, with financial incentive they can help review the data of excess number of expectant mothers. </a:t>
            </a:r>
          </a:p>
        </p:txBody>
      </p:sp>
      <p:grpSp>
        <p:nvGrpSpPr>
          <p:cNvPr id="4" name="群組 3">
            <a:extLst>
              <a:ext uri="{FF2B5EF4-FFF2-40B4-BE49-F238E27FC236}">
                <a16:creationId xmlns:a16="http://schemas.microsoft.com/office/drawing/2014/main" id="{7407DE7B-E0ED-D965-FD9B-C38EDFC66FE8}"/>
              </a:ext>
            </a:extLst>
          </p:cNvPr>
          <p:cNvGrpSpPr/>
          <p:nvPr/>
        </p:nvGrpSpPr>
        <p:grpSpPr>
          <a:xfrm>
            <a:off x="644805" y="6177822"/>
            <a:ext cx="10871555" cy="542831"/>
            <a:chOff x="644805" y="6177822"/>
            <a:chExt cx="10871555" cy="542831"/>
          </a:xfrm>
        </p:grpSpPr>
        <p:sp>
          <p:nvSpPr>
            <p:cNvPr id="19" name="文字方塊 18">
              <a:extLst>
                <a:ext uri="{FF2B5EF4-FFF2-40B4-BE49-F238E27FC236}">
                  <a16:creationId xmlns:a16="http://schemas.microsoft.com/office/drawing/2014/main" id="{13368DB2-966B-4273-A879-EED27EC6DA47}"/>
                </a:ext>
              </a:extLst>
            </p:cNvPr>
            <p:cNvSpPr txBox="1"/>
            <p:nvPr/>
          </p:nvSpPr>
          <p:spPr>
            <a:xfrm>
              <a:off x="1903522" y="6195669"/>
              <a:ext cx="1608454" cy="307777"/>
            </a:xfrm>
            <a:prstGeom prst="rect">
              <a:avLst/>
            </a:prstGeom>
            <a:noFill/>
          </p:spPr>
          <p:txBody>
            <a:bodyPr wrap="none" rtlCol="0">
              <a:spAutoFit/>
            </a:bodyPr>
            <a:lstStyle/>
            <a:p>
              <a:r>
                <a:rPr lang="en-US" altLang="zh-TW" sz="1400" dirty="0"/>
                <a:t>Problem </a:t>
              </a:r>
              <a:r>
                <a:rPr lang="en-US" altLang="zh-TW" sz="1400" dirty="0">
                  <a:latin typeface="Cambria" panose="02040503050406030204" pitchFamily="18" charset="0"/>
                </a:rPr>
                <a:t>Definition</a:t>
              </a:r>
              <a:endParaRPr lang="zh-TW" altLang="en-US" sz="1400" dirty="0">
                <a:latin typeface="Cambria" panose="02040503050406030204" pitchFamily="18" charset="0"/>
              </a:endParaRPr>
            </a:p>
          </p:txBody>
        </p:sp>
        <p:grpSp>
          <p:nvGrpSpPr>
            <p:cNvPr id="20" name="群組 19">
              <a:extLst>
                <a:ext uri="{FF2B5EF4-FFF2-40B4-BE49-F238E27FC236}">
                  <a16:creationId xmlns:a16="http://schemas.microsoft.com/office/drawing/2014/main" id="{2719D691-AFF4-9855-FD2C-0503C01B164A}"/>
                </a:ext>
              </a:extLst>
            </p:cNvPr>
            <p:cNvGrpSpPr/>
            <p:nvPr/>
          </p:nvGrpSpPr>
          <p:grpSpPr>
            <a:xfrm>
              <a:off x="644805" y="6177822"/>
              <a:ext cx="10871555" cy="542831"/>
              <a:chOff x="619405" y="6030726"/>
              <a:chExt cx="10871555" cy="542831"/>
            </a:xfrm>
          </p:grpSpPr>
          <p:sp>
            <p:nvSpPr>
              <p:cNvPr id="21" name="減號 29">
                <a:extLst>
                  <a:ext uri="{FF2B5EF4-FFF2-40B4-BE49-F238E27FC236}">
                    <a16:creationId xmlns:a16="http://schemas.microsoft.com/office/drawing/2014/main" id="{93C1E3E3-1079-87C8-9A6A-AAFBC993863E}"/>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減號 15">
                <a:extLst>
                  <a:ext uri="{FF2B5EF4-FFF2-40B4-BE49-F238E27FC236}">
                    <a16:creationId xmlns:a16="http://schemas.microsoft.com/office/drawing/2014/main" id="{6BE7F617-2CF9-9D3A-F5BB-8AF12ACADB5D}"/>
                  </a:ext>
                </a:extLst>
              </p:cNvPr>
              <p:cNvSpPr/>
              <p:nvPr/>
            </p:nvSpPr>
            <p:spPr>
              <a:xfrm>
                <a:off x="5777494"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EB30BE5A-A398-BBFE-1126-51BD616D7C10}"/>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00971BC9-21C8-F171-38C0-C85449289E87}"/>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37843E72-6CBC-2F2B-1F8C-63DBF1226110}"/>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8BEEACF1-354E-1E29-414B-46F5F660A472}"/>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a:extLst>
                  <a:ext uri="{FF2B5EF4-FFF2-40B4-BE49-F238E27FC236}">
                    <a16:creationId xmlns:a16="http://schemas.microsoft.com/office/drawing/2014/main" id="{B6E64930-BB3B-8434-9C13-24478D70917D}"/>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162946C1-AC09-41AD-EAC9-55F37D7C419A}"/>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32" name="文字方塊 31">
                <a:extLst>
                  <a:ext uri="{FF2B5EF4-FFF2-40B4-BE49-F238E27FC236}">
                    <a16:creationId xmlns:a16="http://schemas.microsoft.com/office/drawing/2014/main" id="{EB7FAE47-3917-F442-A537-72F05B56923D}"/>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33" name="文字方塊 32">
                <a:extLst>
                  <a:ext uri="{FF2B5EF4-FFF2-40B4-BE49-F238E27FC236}">
                    <a16:creationId xmlns:a16="http://schemas.microsoft.com/office/drawing/2014/main" id="{DA4A4C3E-8C8E-45A7-3961-291BB140EEF0}"/>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34" name="文字方塊 33">
                <a:extLst>
                  <a:ext uri="{FF2B5EF4-FFF2-40B4-BE49-F238E27FC236}">
                    <a16:creationId xmlns:a16="http://schemas.microsoft.com/office/drawing/2014/main" id="{E465853B-E42D-C251-5A95-E3442A06D35B}"/>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35" name="文字方塊 34">
                <a:extLst>
                  <a:ext uri="{FF2B5EF4-FFF2-40B4-BE49-F238E27FC236}">
                    <a16:creationId xmlns:a16="http://schemas.microsoft.com/office/drawing/2014/main" id="{CF0CA26E-6221-408E-D5E8-2FC02C310611}"/>
                  </a:ext>
                </a:extLst>
              </p:cNvPr>
              <p:cNvSpPr txBox="1"/>
              <p:nvPr/>
            </p:nvSpPr>
            <p:spPr>
              <a:xfrm>
                <a:off x="8834418" y="6030726"/>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grpSp>
      </p:grpSp>
      <p:pic>
        <p:nvPicPr>
          <p:cNvPr id="8" name="圖片 7">
            <a:extLst>
              <a:ext uri="{FF2B5EF4-FFF2-40B4-BE49-F238E27FC236}">
                <a16:creationId xmlns:a16="http://schemas.microsoft.com/office/drawing/2014/main" id="{34722A86-322C-3E25-652D-9658D0E09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915" y="1378329"/>
            <a:ext cx="6094122" cy="4278109"/>
          </a:xfrm>
          <a:prstGeom prst="rect">
            <a:avLst/>
          </a:prstGeom>
        </p:spPr>
      </p:pic>
    </p:spTree>
    <p:extLst>
      <p:ext uri="{BB962C8B-B14F-4D97-AF65-F5344CB8AC3E}">
        <p14:creationId xmlns:p14="http://schemas.microsoft.com/office/powerpoint/2010/main" val="305275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C3D45301-C317-3EDE-B457-489B1D1F4DD7}"/>
              </a:ext>
            </a:extLst>
          </p:cNvPr>
          <p:cNvSpPr txBox="1"/>
          <p:nvPr/>
        </p:nvSpPr>
        <p:spPr>
          <a:xfrm>
            <a:off x="0" y="0"/>
            <a:ext cx="12296503" cy="7144438"/>
          </a:xfrm>
          <a:prstGeom prst="rect">
            <a:avLst/>
          </a:prstGeom>
          <a:solidFill>
            <a:srgbClr val="E91762"/>
          </a:solidFill>
        </p:spPr>
        <p:txBody>
          <a:bodyPr wrap="square" rtlCol="0">
            <a:spAutoFit/>
          </a:bodyPr>
          <a:lstStyle/>
          <a:p>
            <a:endParaRPr lang="zh-TW" altLang="en-US" dirty="0"/>
          </a:p>
        </p:txBody>
      </p:sp>
      <p:sp>
        <p:nvSpPr>
          <p:cNvPr id="7" name="文字方塊 6">
            <a:extLst>
              <a:ext uri="{FF2B5EF4-FFF2-40B4-BE49-F238E27FC236}">
                <a16:creationId xmlns:a16="http://schemas.microsoft.com/office/drawing/2014/main" id="{327212C2-3F42-6223-2559-86D938DAED28}"/>
              </a:ext>
            </a:extLst>
          </p:cNvPr>
          <p:cNvSpPr txBox="1"/>
          <p:nvPr/>
        </p:nvSpPr>
        <p:spPr>
          <a:xfrm>
            <a:off x="1246096" y="2828835"/>
            <a:ext cx="6615952" cy="1200329"/>
          </a:xfrm>
          <a:prstGeom prst="rect">
            <a:avLst/>
          </a:prstGeom>
          <a:noFill/>
        </p:spPr>
        <p:txBody>
          <a:bodyPr wrap="square" rtlCol="0">
            <a:spAutoFit/>
          </a:bodyPr>
          <a:lstStyle/>
          <a:p>
            <a:r>
              <a:rPr lang="en-US" altLang="zh-TW" sz="7200" dirty="0">
                <a:solidFill>
                  <a:schemeClr val="bg1"/>
                </a:solidFill>
                <a:latin typeface="Cambria" panose="02040503050406030204" pitchFamily="18" charset="0"/>
              </a:rPr>
              <a:t>4.2 Long-Term</a:t>
            </a:r>
            <a:endParaRPr lang="zh-TW" altLang="en-US" sz="7200" dirty="0">
              <a:solidFill>
                <a:schemeClr val="bg1"/>
              </a:solidFill>
              <a:latin typeface="Cambria" panose="02040503050406030204" pitchFamily="18" charset="0"/>
            </a:endParaRPr>
          </a:p>
        </p:txBody>
      </p:sp>
      <p:sp>
        <p:nvSpPr>
          <p:cNvPr id="2" name="投影片編號版面配置區 1">
            <a:extLst>
              <a:ext uri="{FF2B5EF4-FFF2-40B4-BE49-F238E27FC236}">
                <a16:creationId xmlns:a16="http://schemas.microsoft.com/office/drawing/2014/main" id="{07976B45-1E4B-EED1-A459-2A3FA21CA246}"/>
              </a:ext>
            </a:extLst>
          </p:cNvPr>
          <p:cNvSpPr>
            <a:spLocks noGrp="1"/>
          </p:cNvSpPr>
          <p:nvPr>
            <p:ph type="sldNum" sz="quarter" idx="12"/>
          </p:nvPr>
        </p:nvSpPr>
        <p:spPr/>
        <p:txBody>
          <a:bodyPr/>
          <a:lstStyle/>
          <a:p>
            <a:fld id="{01CECC69-4B87-4380-8A7C-1D86C22803D9}" type="slidenum">
              <a:rPr lang="zh-TW" altLang="en-US" smtClean="0"/>
              <a:t>18</a:t>
            </a:fld>
            <a:endParaRPr lang="zh-TW" altLang="en-US"/>
          </a:p>
        </p:txBody>
      </p:sp>
    </p:spTree>
    <p:extLst>
      <p:ext uri="{BB962C8B-B14F-4D97-AF65-F5344CB8AC3E}">
        <p14:creationId xmlns:p14="http://schemas.microsoft.com/office/powerpoint/2010/main" val="2740468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lstStyle/>
          <a:p>
            <a:r>
              <a:rPr kumimoji="1" lang="en-US" altLang="zh-TW" sz="3200" b="0" i="0" u="none" strike="noStrike" kern="1200" cap="none" spc="0" normalizeH="0" baseline="0" noProof="0" dirty="0">
                <a:ln>
                  <a:noFill/>
                </a:ln>
                <a:solidFill>
                  <a:srgbClr val="000000"/>
                </a:solidFill>
                <a:effectLst/>
                <a:uLnTx/>
                <a:uFillTx/>
                <a:latin typeface="Cambria" panose="02040503050406030204" pitchFamily="18" charset="0"/>
                <a:ea typeface="新細明體" panose="02020500000000000000" pitchFamily="18" charset="-120"/>
                <a:cs typeface="+mj-cs"/>
              </a:rPr>
              <a:t>How does the MES(Medical Expert System) work?</a:t>
            </a:r>
            <a:endParaRPr lang="zh-TW" altLang="en-US"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減號 29">
            <a:extLst>
              <a:ext uri="{FF2B5EF4-FFF2-40B4-BE49-F238E27FC236}">
                <a16:creationId xmlns:a16="http://schemas.microsoft.com/office/drawing/2014/main" id="{BDE854C4-DBCF-A1A1-CF9B-27B3BBB11FA0}"/>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19</a:t>
            </a:fld>
            <a:endParaRPr lang="zh-TW" altLang="en-US"/>
          </a:p>
        </p:txBody>
      </p:sp>
      <p:grpSp>
        <p:nvGrpSpPr>
          <p:cNvPr id="28" name="群組 27">
            <a:extLst>
              <a:ext uri="{FF2B5EF4-FFF2-40B4-BE49-F238E27FC236}">
                <a16:creationId xmlns:a16="http://schemas.microsoft.com/office/drawing/2014/main" id="{1782502B-99EA-5051-7E82-E30E93289592}"/>
              </a:ext>
            </a:extLst>
          </p:cNvPr>
          <p:cNvGrpSpPr/>
          <p:nvPr/>
        </p:nvGrpSpPr>
        <p:grpSpPr>
          <a:xfrm>
            <a:off x="526930" y="1761016"/>
            <a:ext cx="9132036" cy="4239049"/>
            <a:chOff x="450604" y="1570429"/>
            <a:chExt cx="6352944" cy="3991595"/>
          </a:xfrm>
        </p:grpSpPr>
        <p:sp>
          <p:nvSpPr>
            <p:cNvPr id="31" name="矩形 30">
              <a:extLst>
                <a:ext uri="{FF2B5EF4-FFF2-40B4-BE49-F238E27FC236}">
                  <a16:creationId xmlns:a16="http://schemas.microsoft.com/office/drawing/2014/main" id="{23E67BED-492B-08E8-1AC0-60751508336B}"/>
                </a:ext>
              </a:extLst>
            </p:cNvPr>
            <p:cNvSpPr/>
            <p:nvPr/>
          </p:nvSpPr>
          <p:spPr>
            <a:xfrm>
              <a:off x="450604" y="3232231"/>
              <a:ext cx="1521782" cy="785157"/>
            </a:xfrm>
            <a:prstGeom prst="rect">
              <a:avLst/>
            </a:prstGeom>
            <a:noFill/>
            <a:ln w="28575">
              <a:solidFill>
                <a:srgbClr val="B0171F"/>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dirty="0">
                <a:ln>
                  <a:noFill/>
                </a:ln>
                <a:solidFill>
                  <a:srgbClr val="ED7D31"/>
                </a:solidFill>
                <a:effectLst/>
                <a:uLnTx/>
                <a:uFillTx/>
                <a:latin typeface="Calibri" panose="020F0502020204030204"/>
                <a:ea typeface="新細明體" panose="02020500000000000000" pitchFamily="18" charset="-120"/>
                <a:cs typeface="+mn-cs"/>
              </a:endParaRPr>
            </a:p>
          </p:txBody>
        </p:sp>
        <p:cxnSp>
          <p:nvCxnSpPr>
            <p:cNvPr id="32" name="直線箭頭接點 54">
              <a:extLst>
                <a:ext uri="{FF2B5EF4-FFF2-40B4-BE49-F238E27FC236}">
                  <a16:creationId xmlns:a16="http://schemas.microsoft.com/office/drawing/2014/main" id="{E19BED66-B7B4-DFC3-C8F2-2F11BF0BE1EC}"/>
                </a:ext>
              </a:extLst>
            </p:cNvPr>
            <p:cNvCxnSpPr>
              <a:cxnSpLocks/>
            </p:cNvCxnSpPr>
            <p:nvPr/>
          </p:nvCxnSpPr>
          <p:spPr>
            <a:xfrm flipV="1">
              <a:off x="2238703" y="2690648"/>
              <a:ext cx="599090" cy="738352"/>
            </a:xfrm>
            <a:prstGeom prst="straightConnector1">
              <a:avLst/>
            </a:prstGeom>
            <a:noFill/>
            <a:ln w="79375" cap="flat" cmpd="sng" algn="ctr">
              <a:solidFill>
                <a:srgbClr val="E91762"/>
              </a:solidFill>
              <a:prstDash val="solid"/>
              <a:miter lim="800000"/>
              <a:tailEnd type="triangle"/>
            </a:ln>
            <a:effectLst/>
          </p:spPr>
        </p:cxnSp>
        <p:cxnSp>
          <p:nvCxnSpPr>
            <p:cNvPr id="33" name="直線箭頭接點 57">
              <a:extLst>
                <a:ext uri="{FF2B5EF4-FFF2-40B4-BE49-F238E27FC236}">
                  <a16:creationId xmlns:a16="http://schemas.microsoft.com/office/drawing/2014/main" id="{CFD742CC-23F6-F8C1-809C-94BE4B927E7D}"/>
                </a:ext>
              </a:extLst>
            </p:cNvPr>
            <p:cNvCxnSpPr>
              <a:cxnSpLocks/>
            </p:cNvCxnSpPr>
            <p:nvPr/>
          </p:nvCxnSpPr>
          <p:spPr>
            <a:xfrm>
              <a:off x="2196661" y="3924814"/>
              <a:ext cx="683173" cy="698930"/>
            </a:xfrm>
            <a:prstGeom prst="straightConnector1">
              <a:avLst/>
            </a:prstGeom>
            <a:noFill/>
            <a:ln w="79375" cap="flat" cmpd="sng" algn="ctr">
              <a:solidFill>
                <a:srgbClr val="E91762"/>
              </a:solidFill>
              <a:prstDash val="solid"/>
              <a:miter lim="800000"/>
              <a:tailEnd type="triangle"/>
            </a:ln>
            <a:effectLst/>
          </p:spPr>
        </p:cxnSp>
        <p:sp>
          <p:nvSpPr>
            <p:cNvPr id="34" name="矩形 33">
              <a:extLst>
                <a:ext uri="{FF2B5EF4-FFF2-40B4-BE49-F238E27FC236}">
                  <a16:creationId xmlns:a16="http://schemas.microsoft.com/office/drawing/2014/main" id="{E1278458-3D73-A362-07A3-D63DC60BDBD5}"/>
                </a:ext>
              </a:extLst>
            </p:cNvPr>
            <p:cNvSpPr/>
            <p:nvPr/>
          </p:nvSpPr>
          <p:spPr>
            <a:xfrm>
              <a:off x="3042745" y="2011197"/>
              <a:ext cx="1192924" cy="704803"/>
            </a:xfrm>
            <a:prstGeom prst="rect">
              <a:avLst/>
            </a:prstGeom>
            <a:noFill/>
            <a:ln w="28575">
              <a:solidFill>
                <a:srgbClr val="B0171F"/>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dirty="0">
                <a:ln>
                  <a:noFill/>
                </a:ln>
                <a:solidFill>
                  <a:srgbClr val="ED7D31"/>
                </a:solidFill>
                <a:effectLst/>
                <a:uLnTx/>
                <a:uFillTx/>
                <a:latin typeface="Calibri" panose="020F0502020204030204"/>
                <a:ea typeface="新細明體" panose="02020500000000000000" pitchFamily="18" charset="-120"/>
                <a:cs typeface="+mn-cs"/>
              </a:endParaRPr>
            </a:p>
          </p:txBody>
        </p:sp>
        <p:sp>
          <p:nvSpPr>
            <p:cNvPr id="35" name="文字方塊 34">
              <a:extLst>
                <a:ext uri="{FF2B5EF4-FFF2-40B4-BE49-F238E27FC236}">
                  <a16:creationId xmlns:a16="http://schemas.microsoft.com/office/drawing/2014/main" id="{C1B08316-6049-7768-CDC7-6E47CC15A29D}"/>
                </a:ext>
              </a:extLst>
            </p:cNvPr>
            <p:cNvSpPr txBox="1"/>
            <p:nvPr/>
          </p:nvSpPr>
          <p:spPr>
            <a:xfrm>
              <a:off x="3221730" y="2179869"/>
              <a:ext cx="833256" cy="34777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1" i="0" u="none" strike="noStrike" kern="0" cap="none" spc="0" normalizeH="0" baseline="0" noProof="0" dirty="0">
                  <a:ln>
                    <a:noFill/>
                  </a:ln>
                  <a:solidFill>
                    <a:prstClr val="black"/>
                  </a:solidFill>
                  <a:effectLst/>
                  <a:uLnTx/>
                  <a:uFillTx/>
                  <a:latin typeface="Cambria" panose="02040503050406030204" pitchFamily="18" charset="0"/>
                </a:rPr>
                <a:t>Gestation</a:t>
              </a:r>
              <a:endParaRPr kumimoji="1" lang="zh-TW" altLang="en-US" sz="1800" b="1" i="0" u="none" strike="noStrike" kern="0" cap="none" spc="0" normalizeH="0" baseline="0" noProof="0" dirty="0">
                <a:ln>
                  <a:noFill/>
                </a:ln>
                <a:solidFill>
                  <a:prstClr val="black"/>
                </a:solidFill>
                <a:effectLst/>
                <a:uLnTx/>
                <a:uFillTx/>
                <a:latin typeface="Cambria" panose="02040503050406030204" pitchFamily="18" charset="0"/>
              </a:endParaRPr>
            </a:p>
          </p:txBody>
        </p:sp>
        <p:sp>
          <p:nvSpPr>
            <p:cNvPr id="36" name="文字方塊 35">
              <a:extLst>
                <a:ext uri="{FF2B5EF4-FFF2-40B4-BE49-F238E27FC236}">
                  <a16:creationId xmlns:a16="http://schemas.microsoft.com/office/drawing/2014/main" id="{AF408F58-22E0-0079-103F-041629822120}"/>
                </a:ext>
              </a:extLst>
            </p:cNvPr>
            <p:cNvSpPr txBox="1"/>
            <p:nvPr/>
          </p:nvSpPr>
          <p:spPr>
            <a:xfrm>
              <a:off x="1483434" y="2347199"/>
              <a:ext cx="1664354" cy="34777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rPr>
                <a:t>&gt;</a:t>
              </a:r>
              <a:r>
                <a:rPr kumimoji="1" lang="en" altLang="zh-TW"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rPr>
                <a:t>140/100 mmHg</a:t>
              </a:r>
              <a:endParaRPr kumimoji="1" lang="zh-TW" altLang="en-US"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endParaRPr>
            </a:p>
          </p:txBody>
        </p:sp>
        <p:sp>
          <p:nvSpPr>
            <p:cNvPr id="37" name="文字方塊 36">
              <a:extLst>
                <a:ext uri="{FF2B5EF4-FFF2-40B4-BE49-F238E27FC236}">
                  <a16:creationId xmlns:a16="http://schemas.microsoft.com/office/drawing/2014/main" id="{95D87B43-C9E8-383F-D94E-DD05363B49DF}"/>
                </a:ext>
              </a:extLst>
            </p:cNvPr>
            <p:cNvSpPr txBox="1"/>
            <p:nvPr/>
          </p:nvSpPr>
          <p:spPr>
            <a:xfrm>
              <a:off x="1462750" y="4612112"/>
              <a:ext cx="1664354" cy="34777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rPr>
                <a:t>&lt;</a:t>
              </a:r>
              <a:r>
                <a:rPr kumimoji="1" lang="en" altLang="zh-TW"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rPr>
                <a:t>140/100 mmHg</a:t>
              </a:r>
              <a:endParaRPr kumimoji="1" lang="zh-TW" altLang="en-US"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endParaRPr>
            </a:p>
          </p:txBody>
        </p:sp>
        <p:cxnSp>
          <p:nvCxnSpPr>
            <p:cNvPr id="38" name="直線箭頭接點 68">
              <a:extLst>
                <a:ext uri="{FF2B5EF4-FFF2-40B4-BE49-F238E27FC236}">
                  <a16:creationId xmlns:a16="http://schemas.microsoft.com/office/drawing/2014/main" id="{1A75AD85-C6D8-55C3-D36D-6EAEEB4EC377}"/>
                </a:ext>
              </a:extLst>
            </p:cNvPr>
            <p:cNvCxnSpPr>
              <a:cxnSpLocks/>
            </p:cNvCxnSpPr>
            <p:nvPr/>
          </p:nvCxnSpPr>
          <p:spPr>
            <a:xfrm>
              <a:off x="4383553" y="2621340"/>
              <a:ext cx="657868" cy="323166"/>
            </a:xfrm>
            <a:prstGeom prst="straightConnector1">
              <a:avLst/>
            </a:prstGeom>
            <a:noFill/>
            <a:ln w="79375" cap="flat" cmpd="sng" algn="ctr">
              <a:solidFill>
                <a:srgbClr val="E91762"/>
              </a:solidFill>
              <a:prstDash val="solid"/>
              <a:miter lim="800000"/>
              <a:tailEnd type="triangle"/>
            </a:ln>
            <a:effectLst/>
          </p:spPr>
        </p:cxnSp>
        <p:sp>
          <p:nvSpPr>
            <p:cNvPr id="39" name="文字方塊 38">
              <a:extLst>
                <a:ext uri="{FF2B5EF4-FFF2-40B4-BE49-F238E27FC236}">
                  <a16:creationId xmlns:a16="http://schemas.microsoft.com/office/drawing/2014/main" id="{668EFFE4-9CC3-4F38-1C89-36BAA334D5F3}"/>
                </a:ext>
              </a:extLst>
            </p:cNvPr>
            <p:cNvSpPr txBox="1"/>
            <p:nvPr/>
          </p:nvSpPr>
          <p:spPr>
            <a:xfrm>
              <a:off x="3917787" y="1570429"/>
              <a:ext cx="1394480" cy="34777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rPr>
                <a:t>&gt; 20 weeks</a:t>
              </a:r>
              <a:endParaRPr kumimoji="1" lang="zh-TW" altLang="en-US"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endParaRPr>
            </a:p>
          </p:txBody>
        </p:sp>
        <p:sp>
          <p:nvSpPr>
            <p:cNvPr id="40" name="文字方塊 39">
              <a:extLst>
                <a:ext uri="{FF2B5EF4-FFF2-40B4-BE49-F238E27FC236}">
                  <a16:creationId xmlns:a16="http://schemas.microsoft.com/office/drawing/2014/main" id="{FF69A090-DD85-93CB-CBE7-9B97D8391DCA}"/>
                </a:ext>
              </a:extLst>
            </p:cNvPr>
            <p:cNvSpPr txBox="1"/>
            <p:nvPr/>
          </p:nvSpPr>
          <p:spPr>
            <a:xfrm>
              <a:off x="3917787" y="2854638"/>
              <a:ext cx="979506" cy="34777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rPr>
                <a:t>&lt; 20 weeks</a:t>
              </a:r>
              <a:endParaRPr kumimoji="1" lang="zh-TW" altLang="en-US"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endParaRPr>
            </a:p>
          </p:txBody>
        </p:sp>
        <p:cxnSp>
          <p:nvCxnSpPr>
            <p:cNvPr id="41" name="直線箭頭接點 74">
              <a:extLst>
                <a:ext uri="{FF2B5EF4-FFF2-40B4-BE49-F238E27FC236}">
                  <a16:creationId xmlns:a16="http://schemas.microsoft.com/office/drawing/2014/main" id="{4F58C2BB-0C43-F4B2-2E99-BB959988DBBE}"/>
                </a:ext>
              </a:extLst>
            </p:cNvPr>
            <p:cNvCxnSpPr>
              <a:cxnSpLocks/>
            </p:cNvCxnSpPr>
            <p:nvPr/>
          </p:nvCxnSpPr>
          <p:spPr>
            <a:xfrm flipV="1">
              <a:off x="4383553" y="1824234"/>
              <a:ext cx="657868" cy="464431"/>
            </a:xfrm>
            <a:prstGeom prst="straightConnector1">
              <a:avLst/>
            </a:prstGeom>
            <a:noFill/>
            <a:ln w="79375" cap="flat" cmpd="sng" algn="ctr">
              <a:solidFill>
                <a:srgbClr val="E91762"/>
              </a:solidFill>
              <a:prstDash val="solid"/>
              <a:miter lim="800000"/>
              <a:tailEnd type="triangle"/>
            </a:ln>
            <a:effectLst/>
          </p:spPr>
        </p:cxnSp>
        <p:cxnSp>
          <p:nvCxnSpPr>
            <p:cNvPr id="42" name="直線箭頭接點 78">
              <a:extLst>
                <a:ext uri="{FF2B5EF4-FFF2-40B4-BE49-F238E27FC236}">
                  <a16:creationId xmlns:a16="http://schemas.microsoft.com/office/drawing/2014/main" id="{56516065-935F-169F-C897-67EEEB6A5A9F}"/>
                </a:ext>
              </a:extLst>
            </p:cNvPr>
            <p:cNvCxnSpPr>
              <a:cxnSpLocks/>
            </p:cNvCxnSpPr>
            <p:nvPr/>
          </p:nvCxnSpPr>
          <p:spPr>
            <a:xfrm>
              <a:off x="4466326" y="5060491"/>
              <a:ext cx="657868" cy="323166"/>
            </a:xfrm>
            <a:prstGeom prst="straightConnector1">
              <a:avLst/>
            </a:prstGeom>
            <a:noFill/>
            <a:ln w="79375" cap="flat" cmpd="sng" algn="ctr">
              <a:solidFill>
                <a:srgbClr val="E91762"/>
              </a:solidFill>
              <a:prstDash val="solid"/>
              <a:miter lim="800000"/>
              <a:tailEnd type="triangle"/>
            </a:ln>
            <a:effectLst/>
          </p:spPr>
        </p:cxnSp>
        <p:sp>
          <p:nvSpPr>
            <p:cNvPr id="43" name="文字方塊 42">
              <a:extLst>
                <a:ext uri="{FF2B5EF4-FFF2-40B4-BE49-F238E27FC236}">
                  <a16:creationId xmlns:a16="http://schemas.microsoft.com/office/drawing/2014/main" id="{E43A303E-7F7B-C171-6DBD-606CCE05F8D1}"/>
                </a:ext>
              </a:extLst>
            </p:cNvPr>
            <p:cNvSpPr txBox="1"/>
            <p:nvPr/>
          </p:nvSpPr>
          <p:spPr>
            <a:xfrm>
              <a:off x="3917786" y="4109771"/>
              <a:ext cx="1394480" cy="34777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rPr>
                <a:t>&gt; 20 weeks</a:t>
              </a:r>
              <a:endParaRPr kumimoji="1" lang="zh-TW" altLang="en-US"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endParaRPr>
            </a:p>
          </p:txBody>
        </p:sp>
        <p:sp>
          <p:nvSpPr>
            <p:cNvPr id="44" name="文字方塊 43">
              <a:extLst>
                <a:ext uri="{FF2B5EF4-FFF2-40B4-BE49-F238E27FC236}">
                  <a16:creationId xmlns:a16="http://schemas.microsoft.com/office/drawing/2014/main" id="{7D6B9E79-1DB0-EEF8-C718-B106FCBE21D7}"/>
                </a:ext>
              </a:extLst>
            </p:cNvPr>
            <p:cNvSpPr txBox="1"/>
            <p:nvPr/>
          </p:nvSpPr>
          <p:spPr>
            <a:xfrm>
              <a:off x="3910735" y="5214252"/>
              <a:ext cx="1394480" cy="34777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rPr>
                <a:t>&lt; 20 weeks</a:t>
              </a:r>
              <a:endParaRPr kumimoji="1" lang="zh-TW" altLang="en-US" sz="1800" b="0" i="0" u="none" strike="noStrike" kern="0" cap="none" spc="0" normalizeH="0" baseline="0" noProof="0" dirty="0">
                <a:ln>
                  <a:noFill/>
                </a:ln>
                <a:solidFill>
                  <a:prstClr val="black"/>
                </a:solidFill>
                <a:effectLst/>
                <a:uLnTx/>
                <a:uFillTx/>
                <a:latin typeface="Cambria" panose="02040503050406030204" pitchFamily="18" charset="0"/>
                <a:ea typeface="Songti SC" panose="02010600040101010101" pitchFamily="2" charset="-122"/>
              </a:endParaRPr>
            </a:p>
          </p:txBody>
        </p:sp>
        <p:cxnSp>
          <p:nvCxnSpPr>
            <p:cNvPr id="45" name="直線箭頭接點 81">
              <a:extLst>
                <a:ext uri="{FF2B5EF4-FFF2-40B4-BE49-F238E27FC236}">
                  <a16:creationId xmlns:a16="http://schemas.microsoft.com/office/drawing/2014/main" id="{EE00D308-789E-2CD2-F2A7-73A3B8CE0B21}"/>
                </a:ext>
              </a:extLst>
            </p:cNvPr>
            <p:cNvCxnSpPr>
              <a:cxnSpLocks/>
            </p:cNvCxnSpPr>
            <p:nvPr/>
          </p:nvCxnSpPr>
          <p:spPr>
            <a:xfrm flipV="1">
              <a:off x="4466326" y="4274279"/>
              <a:ext cx="657868" cy="464431"/>
            </a:xfrm>
            <a:prstGeom prst="straightConnector1">
              <a:avLst/>
            </a:prstGeom>
            <a:noFill/>
            <a:ln w="79375" cap="flat" cmpd="sng" algn="ctr">
              <a:solidFill>
                <a:srgbClr val="E91762"/>
              </a:solidFill>
              <a:prstDash val="solid"/>
              <a:miter lim="800000"/>
              <a:tailEnd type="triangle"/>
            </a:ln>
            <a:effectLst/>
          </p:spPr>
        </p:cxnSp>
        <p:sp>
          <p:nvSpPr>
            <p:cNvPr id="46" name="文字方塊 45">
              <a:extLst>
                <a:ext uri="{FF2B5EF4-FFF2-40B4-BE49-F238E27FC236}">
                  <a16:creationId xmlns:a16="http://schemas.microsoft.com/office/drawing/2014/main" id="{71AAAE13-B4DF-AD31-2D44-F9012C4F1576}"/>
                </a:ext>
              </a:extLst>
            </p:cNvPr>
            <p:cNvSpPr txBox="1"/>
            <p:nvPr/>
          </p:nvSpPr>
          <p:spPr>
            <a:xfrm>
              <a:off x="5298302" y="1867537"/>
              <a:ext cx="887941"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3600" b="0" i="0" u="none" strike="noStrike" kern="0" cap="none" spc="0" normalizeH="0" baseline="0" noProof="0" dirty="0">
                  <a:ln>
                    <a:noFill/>
                  </a:ln>
                  <a:solidFill>
                    <a:prstClr val="black"/>
                  </a:solidFill>
                  <a:effectLst/>
                  <a:uLnTx/>
                  <a:uFillTx/>
                </a:rPr>
                <a:t>……</a:t>
              </a:r>
              <a:endParaRPr kumimoji="1" lang="zh-TW" altLang="en-US" sz="3600" b="0" i="0" u="none" strike="noStrike" kern="0" cap="none" spc="0" normalizeH="0" baseline="0" noProof="0" dirty="0">
                <a:ln>
                  <a:noFill/>
                </a:ln>
                <a:solidFill>
                  <a:prstClr val="black"/>
                </a:solidFill>
                <a:effectLst/>
                <a:uLnTx/>
                <a:uFillTx/>
              </a:endParaRPr>
            </a:p>
          </p:txBody>
        </p:sp>
        <p:sp>
          <p:nvSpPr>
            <p:cNvPr id="47" name="文字方塊 46">
              <a:extLst>
                <a:ext uri="{FF2B5EF4-FFF2-40B4-BE49-F238E27FC236}">
                  <a16:creationId xmlns:a16="http://schemas.microsoft.com/office/drawing/2014/main" id="{A3C9E852-5AC3-1D63-9ED8-1B30325A4F85}"/>
                </a:ext>
              </a:extLst>
            </p:cNvPr>
            <p:cNvSpPr txBox="1"/>
            <p:nvPr/>
          </p:nvSpPr>
          <p:spPr>
            <a:xfrm>
              <a:off x="5280035" y="4424670"/>
              <a:ext cx="887941"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3600" b="0" i="0" u="none" strike="noStrike" kern="0" cap="none" spc="0" normalizeH="0" baseline="0" noProof="0" dirty="0">
                  <a:ln>
                    <a:noFill/>
                  </a:ln>
                  <a:solidFill>
                    <a:prstClr val="black"/>
                  </a:solidFill>
                  <a:effectLst/>
                  <a:uLnTx/>
                  <a:uFillTx/>
                </a:rPr>
                <a:t>……</a:t>
              </a:r>
              <a:endParaRPr kumimoji="1" lang="zh-TW" altLang="en-US" sz="3600" b="0" i="0" u="none" strike="noStrike" kern="0" cap="none" spc="0" normalizeH="0" baseline="0" noProof="0" dirty="0">
                <a:ln>
                  <a:noFill/>
                </a:ln>
                <a:solidFill>
                  <a:prstClr val="black"/>
                </a:solidFill>
                <a:effectLst/>
                <a:uLnTx/>
                <a:uFillTx/>
              </a:endParaRPr>
            </a:p>
          </p:txBody>
        </p:sp>
        <p:cxnSp>
          <p:nvCxnSpPr>
            <p:cNvPr id="48" name="直線箭頭接點 84">
              <a:extLst>
                <a:ext uri="{FF2B5EF4-FFF2-40B4-BE49-F238E27FC236}">
                  <a16:creationId xmlns:a16="http://schemas.microsoft.com/office/drawing/2014/main" id="{A2E786CF-D794-C7B4-383F-C1C61B8CC187}"/>
                </a:ext>
              </a:extLst>
            </p:cNvPr>
            <p:cNvCxnSpPr>
              <a:cxnSpLocks/>
            </p:cNvCxnSpPr>
            <p:nvPr/>
          </p:nvCxnSpPr>
          <p:spPr>
            <a:xfrm>
              <a:off x="6096523" y="2529065"/>
              <a:ext cx="657868" cy="323166"/>
            </a:xfrm>
            <a:prstGeom prst="straightConnector1">
              <a:avLst/>
            </a:prstGeom>
            <a:noFill/>
            <a:ln w="79375" cap="flat" cmpd="sng" algn="ctr">
              <a:solidFill>
                <a:srgbClr val="E91762"/>
              </a:solidFill>
              <a:prstDash val="solid"/>
              <a:miter lim="800000"/>
              <a:tailEnd type="triangle"/>
            </a:ln>
            <a:effectLst/>
          </p:spPr>
        </p:cxnSp>
        <p:cxnSp>
          <p:nvCxnSpPr>
            <p:cNvPr id="49" name="直線箭頭接點 85">
              <a:extLst>
                <a:ext uri="{FF2B5EF4-FFF2-40B4-BE49-F238E27FC236}">
                  <a16:creationId xmlns:a16="http://schemas.microsoft.com/office/drawing/2014/main" id="{C383549C-95A4-65F7-A1DA-6ADD7E82538B}"/>
                </a:ext>
              </a:extLst>
            </p:cNvPr>
            <p:cNvCxnSpPr>
              <a:cxnSpLocks/>
            </p:cNvCxnSpPr>
            <p:nvPr/>
          </p:nvCxnSpPr>
          <p:spPr>
            <a:xfrm flipV="1">
              <a:off x="6096523" y="1742853"/>
              <a:ext cx="657868" cy="464431"/>
            </a:xfrm>
            <a:prstGeom prst="straightConnector1">
              <a:avLst/>
            </a:prstGeom>
            <a:noFill/>
            <a:ln w="79375" cap="flat" cmpd="sng" algn="ctr">
              <a:solidFill>
                <a:srgbClr val="E91762"/>
              </a:solidFill>
              <a:prstDash val="solid"/>
              <a:miter lim="800000"/>
              <a:tailEnd type="triangle"/>
            </a:ln>
            <a:effectLst/>
          </p:spPr>
        </p:cxnSp>
        <p:cxnSp>
          <p:nvCxnSpPr>
            <p:cNvPr id="50" name="直線箭頭接點 86">
              <a:extLst>
                <a:ext uri="{FF2B5EF4-FFF2-40B4-BE49-F238E27FC236}">
                  <a16:creationId xmlns:a16="http://schemas.microsoft.com/office/drawing/2014/main" id="{AD9728D5-0E1E-E15B-2F6F-D64DB0307690}"/>
                </a:ext>
              </a:extLst>
            </p:cNvPr>
            <p:cNvCxnSpPr>
              <a:cxnSpLocks/>
            </p:cNvCxnSpPr>
            <p:nvPr/>
          </p:nvCxnSpPr>
          <p:spPr>
            <a:xfrm>
              <a:off x="6145680" y="5057999"/>
              <a:ext cx="633368" cy="312507"/>
            </a:xfrm>
            <a:prstGeom prst="straightConnector1">
              <a:avLst/>
            </a:prstGeom>
            <a:noFill/>
            <a:ln w="79375" cap="flat" cmpd="sng" algn="ctr">
              <a:solidFill>
                <a:srgbClr val="E91762"/>
              </a:solidFill>
              <a:prstDash val="solid"/>
              <a:miter lim="800000"/>
              <a:tailEnd type="triangle"/>
            </a:ln>
            <a:effectLst/>
          </p:spPr>
        </p:cxnSp>
        <p:cxnSp>
          <p:nvCxnSpPr>
            <p:cNvPr id="51" name="直線箭頭接點 87">
              <a:extLst>
                <a:ext uri="{FF2B5EF4-FFF2-40B4-BE49-F238E27FC236}">
                  <a16:creationId xmlns:a16="http://schemas.microsoft.com/office/drawing/2014/main" id="{DC521090-BCF5-B921-9255-A64AB3321D9F}"/>
                </a:ext>
              </a:extLst>
            </p:cNvPr>
            <p:cNvCxnSpPr>
              <a:cxnSpLocks/>
            </p:cNvCxnSpPr>
            <p:nvPr/>
          </p:nvCxnSpPr>
          <p:spPr>
            <a:xfrm flipV="1">
              <a:off x="6145680" y="4313477"/>
              <a:ext cx="657868" cy="464431"/>
            </a:xfrm>
            <a:prstGeom prst="straightConnector1">
              <a:avLst/>
            </a:prstGeom>
            <a:noFill/>
            <a:ln w="79375" cap="flat" cmpd="sng" algn="ctr">
              <a:solidFill>
                <a:srgbClr val="E91762"/>
              </a:solidFill>
              <a:prstDash val="solid"/>
              <a:miter lim="800000"/>
              <a:tailEnd type="triangle"/>
            </a:ln>
            <a:effectLst/>
          </p:spPr>
        </p:cxnSp>
      </p:grpSp>
      <p:sp>
        <p:nvSpPr>
          <p:cNvPr id="52" name="文字方塊 51">
            <a:extLst>
              <a:ext uri="{FF2B5EF4-FFF2-40B4-BE49-F238E27FC236}">
                <a16:creationId xmlns:a16="http://schemas.microsoft.com/office/drawing/2014/main" id="{4826390C-6DC8-0D50-106E-F204D8841B5A}"/>
              </a:ext>
            </a:extLst>
          </p:cNvPr>
          <p:cNvSpPr txBox="1"/>
          <p:nvPr/>
        </p:nvSpPr>
        <p:spPr>
          <a:xfrm>
            <a:off x="722221" y="3758214"/>
            <a:ext cx="1796902" cy="369332"/>
          </a:xfrm>
          <a:prstGeom prst="rect">
            <a:avLst/>
          </a:prstGeom>
          <a:noFill/>
        </p:spPr>
        <p:txBody>
          <a:bodyPr wrap="none" rtlCol="0">
            <a:spAutoFit/>
          </a:bodyPr>
          <a:lstStyle/>
          <a:p>
            <a:r>
              <a:rPr kumimoji="1" lang="en-US" altLang="zh-TW" b="1" dirty="0">
                <a:latin typeface="Cambria" panose="02040503050406030204" pitchFamily="18" charset="0"/>
                <a:ea typeface="Songti SC" panose="02010600040101010101" pitchFamily="2" charset="-122"/>
              </a:rPr>
              <a:t>Blood Pressure</a:t>
            </a:r>
            <a:endParaRPr kumimoji="1" lang="zh-TW" altLang="en-US" b="1" dirty="0">
              <a:latin typeface="Cambria" panose="02040503050406030204" pitchFamily="18" charset="0"/>
              <a:ea typeface="Songti SC" panose="02010600040101010101" pitchFamily="2" charset="-122"/>
            </a:endParaRPr>
          </a:p>
        </p:txBody>
      </p:sp>
      <p:sp>
        <p:nvSpPr>
          <p:cNvPr id="53" name="矩形 52">
            <a:extLst>
              <a:ext uri="{FF2B5EF4-FFF2-40B4-BE49-F238E27FC236}">
                <a16:creationId xmlns:a16="http://schemas.microsoft.com/office/drawing/2014/main" id="{2C6F6FCA-1EF1-631B-2B9C-4E1B8AB0FF02}"/>
              </a:ext>
            </a:extLst>
          </p:cNvPr>
          <p:cNvSpPr/>
          <p:nvPr/>
        </p:nvSpPr>
        <p:spPr>
          <a:xfrm>
            <a:off x="9838466" y="5416449"/>
            <a:ext cx="1714768" cy="748497"/>
          </a:xfrm>
          <a:prstGeom prst="rect">
            <a:avLst/>
          </a:prstGeom>
          <a:noFill/>
          <a:ln w="28575">
            <a:solidFill>
              <a:srgbClr val="B0171F"/>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zh-TW" altLang="en-US" dirty="0"/>
          </a:p>
        </p:txBody>
      </p:sp>
      <p:sp>
        <p:nvSpPr>
          <p:cNvPr id="54" name="矩形 53">
            <a:extLst>
              <a:ext uri="{FF2B5EF4-FFF2-40B4-BE49-F238E27FC236}">
                <a16:creationId xmlns:a16="http://schemas.microsoft.com/office/drawing/2014/main" id="{C53B4C50-1CA0-A260-F12F-7538812998DC}"/>
              </a:ext>
            </a:extLst>
          </p:cNvPr>
          <p:cNvSpPr/>
          <p:nvPr/>
        </p:nvSpPr>
        <p:spPr>
          <a:xfrm>
            <a:off x="9838466" y="4261359"/>
            <a:ext cx="1714768" cy="748497"/>
          </a:xfrm>
          <a:prstGeom prst="rect">
            <a:avLst/>
          </a:prstGeom>
          <a:noFill/>
          <a:ln w="28575">
            <a:solidFill>
              <a:srgbClr val="B0171F"/>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zh-TW" altLang="en-US" dirty="0"/>
          </a:p>
        </p:txBody>
      </p:sp>
      <p:sp>
        <p:nvSpPr>
          <p:cNvPr id="55" name="矩形 54">
            <a:extLst>
              <a:ext uri="{FF2B5EF4-FFF2-40B4-BE49-F238E27FC236}">
                <a16:creationId xmlns:a16="http://schemas.microsoft.com/office/drawing/2014/main" id="{C8395AF3-2AD4-68D9-D107-CA6F88953B34}"/>
              </a:ext>
            </a:extLst>
          </p:cNvPr>
          <p:cNvSpPr/>
          <p:nvPr/>
        </p:nvSpPr>
        <p:spPr>
          <a:xfrm>
            <a:off x="9838466" y="2690086"/>
            <a:ext cx="1714768" cy="748497"/>
          </a:xfrm>
          <a:prstGeom prst="rect">
            <a:avLst/>
          </a:prstGeom>
          <a:noFill/>
          <a:ln w="28575">
            <a:solidFill>
              <a:srgbClr val="B0171F"/>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zh-TW" altLang="en-US" dirty="0"/>
          </a:p>
        </p:txBody>
      </p:sp>
      <p:sp>
        <p:nvSpPr>
          <p:cNvPr id="56" name="矩形 55">
            <a:extLst>
              <a:ext uri="{FF2B5EF4-FFF2-40B4-BE49-F238E27FC236}">
                <a16:creationId xmlns:a16="http://schemas.microsoft.com/office/drawing/2014/main" id="{A30255F7-9666-FFCD-393C-96BAD4A2D7FC}"/>
              </a:ext>
            </a:extLst>
          </p:cNvPr>
          <p:cNvSpPr/>
          <p:nvPr/>
        </p:nvSpPr>
        <p:spPr>
          <a:xfrm>
            <a:off x="9838466" y="1566246"/>
            <a:ext cx="1714768" cy="748497"/>
          </a:xfrm>
          <a:prstGeom prst="rect">
            <a:avLst/>
          </a:prstGeom>
          <a:noFill/>
          <a:ln w="28575">
            <a:solidFill>
              <a:srgbClr val="B0171F"/>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zh-TW" altLang="en-US" dirty="0"/>
          </a:p>
        </p:txBody>
      </p:sp>
      <p:sp>
        <p:nvSpPr>
          <p:cNvPr id="57" name="矩形 56">
            <a:extLst>
              <a:ext uri="{FF2B5EF4-FFF2-40B4-BE49-F238E27FC236}">
                <a16:creationId xmlns:a16="http://schemas.microsoft.com/office/drawing/2014/main" id="{6E555EEB-48E1-4762-E4F9-8EEBEBF68F12}"/>
              </a:ext>
            </a:extLst>
          </p:cNvPr>
          <p:cNvSpPr/>
          <p:nvPr/>
        </p:nvSpPr>
        <p:spPr>
          <a:xfrm>
            <a:off x="4296524" y="4814760"/>
            <a:ext cx="1714768" cy="748497"/>
          </a:xfrm>
          <a:prstGeom prst="rect">
            <a:avLst/>
          </a:prstGeom>
          <a:noFill/>
          <a:ln w="28575">
            <a:solidFill>
              <a:srgbClr val="B0171F"/>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zh-TW" altLang="en-US" dirty="0"/>
          </a:p>
        </p:txBody>
      </p:sp>
      <p:sp>
        <p:nvSpPr>
          <p:cNvPr id="58" name="文字方塊 57">
            <a:extLst>
              <a:ext uri="{FF2B5EF4-FFF2-40B4-BE49-F238E27FC236}">
                <a16:creationId xmlns:a16="http://schemas.microsoft.com/office/drawing/2014/main" id="{A836F619-30FD-15BC-5D3B-870F9AF5DA42}"/>
              </a:ext>
            </a:extLst>
          </p:cNvPr>
          <p:cNvSpPr txBox="1"/>
          <p:nvPr/>
        </p:nvSpPr>
        <p:spPr>
          <a:xfrm>
            <a:off x="4555012" y="5046790"/>
            <a:ext cx="119776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TW" sz="1800" b="1" i="0" u="none" strike="noStrike" kern="0" cap="none" spc="0" normalizeH="0" baseline="0" noProof="0" dirty="0">
                <a:ln>
                  <a:noFill/>
                </a:ln>
                <a:solidFill>
                  <a:prstClr val="black"/>
                </a:solidFill>
                <a:effectLst/>
                <a:uLnTx/>
                <a:uFillTx/>
                <a:latin typeface="Cambria" panose="02040503050406030204" pitchFamily="18" charset="0"/>
              </a:rPr>
              <a:t>Gestation</a:t>
            </a:r>
            <a:endParaRPr kumimoji="1" lang="zh-TW" altLang="en-US" sz="1800" b="1" i="0" u="none" strike="noStrike" kern="0" cap="none" spc="0" normalizeH="0" baseline="0" noProof="0" dirty="0">
              <a:ln>
                <a:noFill/>
              </a:ln>
              <a:solidFill>
                <a:prstClr val="black"/>
              </a:solidFill>
              <a:effectLst/>
              <a:uLnTx/>
              <a:uFillTx/>
              <a:latin typeface="Cambria" panose="02040503050406030204" pitchFamily="18" charset="0"/>
            </a:endParaRPr>
          </a:p>
        </p:txBody>
      </p:sp>
      <p:sp>
        <p:nvSpPr>
          <p:cNvPr id="59" name="文字方塊 58">
            <a:extLst>
              <a:ext uri="{FF2B5EF4-FFF2-40B4-BE49-F238E27FC236}">
                <a16:creationId xmlns:a16="http://schemas.microsoft.com/office/drawing/2014/main" id="{A7E7DCA6-AD4E-96C4-7C10-1A2162EDD94A}"/>
              </a:ext>
            </a:extLst>
          </p:cNvPr>
          <p:cNvSpPr txBox="1"/>
          <p:nvPr/>
        </p:nvSpPr>
        <p:spPr>
          <a:xfrm>
            <a:off x="10085007" y="1753338"/>
            <a:ext cx="1225015" cy="369332"/>
          </a:xfrm>
          <a:prstGeom prst="rect">
            <a:avLst/>
          </a:prstGeom>
          <a:noFill/>
        </p:spPr>
        <p:txBody>
          <a:bodyPr wrap="none" rtlCol="0">
            <a:spAutoFit/>
          </a:bodyPr>
          <a:lstStyle/>
          <a:p>
            <a:r>
              <a:rPr kumimoji="1" lang="en-US" altLang="zh-TW" b="1" dirty="0">
                <a:latin typeface="Cambria" panose="02040503050406030204" pitchFamily="18" charset="0"/>
              </a:rPr>
              <a:t>High-Risk</a:t>
            </a:r>
            <a:endParaRPr kumimoji="1" lang="zh-TW" altLang="en-US" b="1" dirty="0">
              <a:latin typeface="Cambria" panose="02040503050406030204" pitchFamily="18" charset="0"/>
            </a:endParaRPr>
          </a:p>
        </p:txBody>
      </p:sp>
      <p:sp>
        <p:nvSpPr>
          <p:cNvPr id="60" name="文字方塊 59">
            <a:extLst>
              <a:ext uri="{FF2B5EF4-FFF2-40B4-BE49-F238E27FC236}">
                <a16:creationId xmlns:a16="http://schemas.microsoft.com/office/drawing/2014/main" id="{F77262C6-F2F7-4D49-3A0F-A605642492AF}"/>
              </a:ext>
            </a:extLst>
          </p:cNvPr>
          <p:cNvSpPr txBox="1"/>
          <p:nvPr/>
        </p:nvSpPr>
        <p:spPr>
          <a:xfrm>
            <a:off x="10146177" y="2879668"/>
            <a:ext cx="1163845" cy="369332"/>
          </a:xfrm>
          <a:prstGeom prst="rect">
            <a:avLst/>
          </a:prstGeom>
          <a:noFill/>
        </p:spPr>
        <p:txBody>
          <a:bodyPr wrap="none" rtlCol="0">
            <a:spAutoFit/>
          </a:bodyPr>
          <a:lstStyle/>
          <a:p>
            <a:r>
              <a:rPr kumimoji="1" lang="en-US" altLang="zh-TW" b="1" dirty="0">
                <a:latin typeface="Cambria" panose="02040503050406030204" pitchFamily="18" charset="0"/>
              </a:rPr>
              <a:t>Low-Risk</a:t>
            </a:r>
            <a:endParaRPr kumimoji="1" lang="zh-TW" altLang="en-US" b="1" dirty="0">
              <a:latin typeface="Cambria" panose="02040503050406030204" pitchFamily="18" charset="0"/>
            </a:endParaRPr>
          </a:p>
        </p:txBody>
      </p:sp>
      <p:sp>
        <p:nvSpPr>
          <p:cNvPr id="61" name="文字方塊 60">
            <a:extLst>
              <a:ext uri="{FF2B5EF4-FFF2-40B4-BE49-F238E27FC236}">
                <a16:creationId xmlns:a16="http://schemas.microsoft.com/office/drawing/2014/main" id="{5F0B9C8A-CC21-9A71-A704-794218981FCD}"/>
              </a:ext>
            </a:extLst>
          </p:cNvPr>
          <p:cNvSpPr txBox="1"/>
          <p:nvPr/>
        </p:nvSpPr>
        <p:spPr>
          <a:xfrm>
            <a:off x="10085007" y="4450941"/>
            <a:ext cx="1225015" cy="369332"/>
          </a:xfrm>
          <a:prstGeom prst="rect">
            <a:avLst/>
          </a:prstGeom>
          <a:noFill/>
        </p:spPr>
        <p:txBody>
          <a:bodyPr wrap="none" rtlCol="0">
            <a:spAutoFit/>
          </a:bodyPr>
          <a:lstStyle/>
          <a:p>
            <a:r>
              <a:rPr kumimoji="1" lang="en-US" altLang="zh-TW" b="1" dirty="0">
                <a:latin typeface="Cambria" panose="02040503050406030204" pitchFamily="18" charset="0"/>
              </a:rPr>
              <a:t>High-Risk</a:t>
            </a:r>
            <a:endParaRPr kumimoji="1" lang="zh-TW" altLang="en-US" b="1" dirty="0">
              <a:latin typeface="Cambria" panose="02040503050406030204" pitchFamily="18" charset="0"/>
            </a:endParaRPr>
          </a:p>
        </p:txBody>
      </p:sp>
      <p:sp>
        <p:nvSpPr>
          <p:cNvPr id="62" name="文字方塊 61">
            <a:extLst>
              <a:ext uri="{FF2B5EF4-FFF2-40B4-BE49-F238E27FC236}">
                <a16:creationId xmlns:a16="http://schemas.microsoft.com/office/drawing/2014/main" id="{BE3D7FD9-D9E6-7C4D-40A5-4E3E87DBC313}"/>
              </a:ext>
            </a:extLst>
          </p:cNvPr>
          <p:cNvSpPr txBox="1"/>
          <p:nvPr/>
        </p:nvSpPr>
        <p:spPr>
          <a:xfrm>
            <a:off x="10113927" y="5606031"/>
            <a:ext cx="1163845" cy="369332"/>
          </a:xfrm>
          <a:prstGeom prst="rect">
            <a:avLst/>
          </a:prstGeom>
          <a:noFill/>
        </p:spPr>
        <p:txBody>
          <a:bodyPr wrap="none" rtlCol="0">
            <a:spAutoFit/>
          </a:bodyPr>
          <a:lstStyle/>
          <a:p>
            <a:r>
              <a:rPr kumimoji="1" lang="en-US" altLang="zh-TW" b="1" dirty="0">
                <a:latin typeface="Cambria" panose="02040503050406030204" pitchFamily="18" charset="0"/>
              </a:rPr>
              <a:t>Low-Risk</a:t>
            </a:r>
            <a:endParaRPr kumimoji="1" lang="zh-TW" altLang="en-US" b="1" dirty="0">
              <a:latin typeface="Cambria" panose="02040503050406030204" pitchFamily="18" charset="0"/>
            </a:endParaRPr>
          </a:p>
        </p:txBody>
      </p:sp>
      <p:sp>
        <p:nvSpPr>
          <p:cNvPr id="63" name="減號 62">
            <a:extLst>
              <a:ext uri="{FF2B5EF4-FFF2-40B4-BE49-F238E27FC236}">
                <a16:creationId xmlns:a16="http://schemas.microsoft.com/office/drawing/2014/main" id="{3BEA7F80-FEB4-6EDD-7B7F-E4906CCDAC44}"/>
              </a:ext>
            </a:extLst>
          </p:cNvPr>
          <p:cNvSpPr/>
          <p:nvPr/>
        </p:nvSpPr>
        <p:spPr>
          <a:xfrm>
            <a:off x="5794427"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文字方塊 63">
            <a:extLst>
              <a:ext uri="{FF2B5EF4-FFF2-40B4-BE49-F238E27FC236}">
                <a16:creationId xmlns:a16="http://schemas.microsoft.com/office/drawing/2014/main" id="{463628F4-D192-5BBB-32DA-7AB943AF81A9}"/>
              </a:ext>
            </a:extLst>
          </p:cNvPr>
          <p:cNvSpPr txBox="1"/>
          <p:nvPr/>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65" name="橢圓 64">
            <a:extLst>
              <a:ext uri="{FF2B5EF4-FFF2-40B4-BE49-F238E27FC236}">
                <a16:creationId xmlns:a16="http://schemas.microsoft.com/office/drawing/2014/main" id="{BA63F4C2-E5B0-0E3B-6FAD-F21F5382EEA9}"/>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FD59BD7A-31EF-AEE0-3D27-B7DA8D8393FA}"/>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7124D406-D194-8065-A3E6-BDB2F68D53D2}"/>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橢圓 67">
            <a:extLst>
              <a:ext uri="{FF2B5EF4-FFF2-40B4-BE49-F238E27FC236}">
                <a16:creationId xmlns:a16="http://schemas.microsoft.com/office/drawing/2014/main" id="{F7E7B71A-A93F-F9A9-9676-479C0700D7E9}"/>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橢圓 68">
            <a:extLst>
              <a:ext uri="{FF2B5EF4-FFF2-40B4-BE49-F238E27FC236}">
                <a16:creationId xmlns:a16="http://schemas.microsoft.com/office/drawing/2014/main" id="{EF258503-585F-9C73-05CE-E12FDFBDC931}"/>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文字方塊 69">
            <a:extLst>
              <a:ext uri="{FF2B5EF4-FFF2-40B4-BE49-F238E27FC236}">
                <a16:creationId xmlns:a16="http://schemas.microsoft.com/office/drawing/2014/main" id="{B16EA494-822C-3EBD-91D0-DF5D83275983}"/>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71" name="文字方塊 70">
            <a:extLst>
              <a:ext uri="{FF2B5EF4-FFF2-40B4-BE49-F238E27FC236}">
                <a16:creationId xmlns:a16="http://schemas.microsoft.com/office/drawing/2014/main" id="{F7CB7518-34E9-A820-48DA-D89608D1BE7F}"/>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72" name="文字方塊 71">
            <a:extLst>
              <a:ext uri="{FF2B5EF4-FFF2-40B4-BE49-F238E27FC236}">
                <a16:creationId xmlns:a16="http://schemas.microsoft.com/office/drawing/2014/main" id="{4287D8B9-FFF9-C59D-8510-22A3D3F49127}"/>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73" name="文字方塊 72">
            <a:extLst>
              <a:ext uri="{FF2B5EF4-FFF2-40B4-BE49-F238E27FC236}">
                <a16:creationId xmlns:a16="http://schemas.microsoft.com/office/drawing/2014/main" id="{CB652911-6674-EFDB-1D52-CF9C3A1CA1E9}"/>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74" name="文字方塊 73">
            <a:extLst>
              <a:ext uri="{FF2B5EF4-FFF2-40B4-BE49-F238E27FC236}">
                <a16:creationId xmlns:a16="http://schemas.microsoft.com/office/drawing/2014/main" id="{BB3B024E-DC9F-598C-3AA6-E765950B9190}"/>
              </a:ext>
            </a:extLst>
          </p:cNvPr>
          <p:cNvSpPr txBox="1"/>
          <p:nvPr/>
        </p:nvSpPr>
        <p:spPr>
          <a:xfrm>
            <a:off x="9139175" y="604857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Tree>
    <p:extLst>
      <p:ext uri="{BB962C8B-B14F-4D97-AF65-F5344CB8AC3E}">
        <p14:creationId xmlns:p14="http://schemas.microsoft.com/office/powerpoint/2010/main" val="418444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橢圓 47">
            <a:extLst>
              <a:ext uri="{FF2B5EF4-FFF2-40B4-BE49-F238E27FC236}">
                <a16:creationId xmlns:a16="http://schemas.microsoft.com/office/drawing/2014/main" id="{2CD4B22E-0E41-AE63-27DE-7A9E20767ECA}"/>
              </a:ext>
            </a:extLst>
          </p:cNvPr>
          <p:cNvSpPr/>
          <p:nvPr/>
        </p:nvSpPr>
        <p:spPr>
          <a:xfrm>
            <a:off x="895276" y="2230531"/>
            <a:ext cx="1909139" cy="1806843"/>
          </a:xfrm>
          <a:prstGeom prst="ellipse">
            <a:avLst/>
          </a:prstGeom>
          <a:solidFill>
            <a:schemeClr val="bg1"/>
          </a:solidFill>
          <a:ln w="63500">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lang="en-US" altLang="zh-TW" sz="3200" dirty="0">
                <a:solidFill>
                  <a:srgbClr val="000000"/>
                </a:solidFill>
                <a:latin typeface="Cambria" panose="02040503050406030204" pitchFamily="18" charset="0"/>
                <a:ea typeface="Cambria" panose="02040503050406030204" pitchFamily="18" charset="0"/>
              </a:rPr>
              <a:t>Team Members</a:t>
            </a:r>
            <a:endParaRPr lang="zh-TW" altLang="en-US" sz="32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5" name="內容版面配置區 44">
            <a:extLst>
              <a:ext uri="{FF2B5EF4-FFF2-40B4-BE49-F238E27FC236}">
                <a16:creationId xmlns:a16="http://schemas.microsoft.com/office/drawing/2014/main" id="{3168E6FF-B38C-B2AF-88C3-6E67147DBA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2115" y="2286220"/>
            <a:ext cx="1695462" cy="1695462"/>
          </a:xfrm>
          <a:prstGeom prst="ellipse">
            <a:avLst/>
          </a:prstGeom>
        </p:spPr>
      </p:pic>
      <p:sp>
        <p:nvSpPr>
          <p:cNvPr id="49" name="橢圓 48">
            <a:extLst>
              <a:ext uri="{FF2B5EF4-FFF2-40B4-BE49-F238E27FC236}">
                <a16:creationId xmlns:a16="http://schemas.microsoft.com/office/drawing/2014/main" id="{C09604BF-061F-75B4-2624-5C0C4C52337D}"/>
              </a:ext>
            </a:extLst>
          </p:cNvPr>
          <p:cNvSpPr/>
          <p:nvPr/>
        </p:nvSpPr>
        <p:spPr>
          <a:xfrm>
            <a:off x="3726046" y="2250910"/>
            <a:ext cx="1909139" cy="1806843"/>
          </a:xfrm>
          <a:prstGeom prst="ellipse">
            <a:avLst/>
          </a:prstGeom>
          <a:blipFill>
            <a:blip r:embed="rId4"/>
            <a:stretch>
              <a:fillRect/>
            </a:stretch>
          </a:blipFill>
          <a:ln w="63500">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0" name="橢圓 49">
            <a:extLst>
              <a:ext uri="{FF2B5EF4-FFF2-40B4-BE49-F238E27FC236}">
                <a16:creationId xmlns:a16="http://schemas.microsoft.com/office/drawing/2014/main" id="{D60A0451-E956-ED7F-287F-769C57CBCAA1}"/>
              </a:ext>
            </a:extLst>
          </p:cNvPr>
          <p:cNvSpPr/>
          <p:nvPr/>
        </p:nvSpPr>
        <p:spPr>
          <a:xfrm>
            <a:off x="6556816" y="2240539"/>
            <a:ext cx="1909139" cy="1806843"/>
          </a:xfrm>
          <a:prstGeom prst="ellipse">
            <a:avLst/>
          </a:prstGeom>
          <a:solidFill>
            <a:schemeClr val="bg1"/>
          </a:solidFill>
          <a:ln w="63500">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橢圓 50">
            <a:extLst>
              <a:ext uri="{FF2B5EF4-FFF2-40B4-BE49-F238E27FC236}">
                <a16:creationId xmlns:a16="http://schemas.microsoft.com/office/drawing/2014/main" id="{0E3F21A1-2B21-3B0E-82D9-EBF579A360D7}"/>
              </a:ext>
            </a:extLst>
          </p:cNvPr>
          <p:cNvSpPr/>
          <p:nvPr/>
        </p:nvSpPr>
        <p:spPr>
          <a:xfrm>
            <a:off x="9387586" y="2230530"/>
            <a:ext cx="1909139" cy="1806843"/>
          </a:xfrm>
          <a:prstGeom prst="ellipse">
            <a:avLst/>
          </a:prstGeom>
          <a:solidFill>
            <a:schemeClr val="bg1"/>
          </a:solidFill>
          <a:ln w="63500">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7" name="圖片 46">
            <a:extLst>
              <a:ext uri="{FF2B5EF4-FFF2-40B4-BE49-F238E27FC236}">
                <a16:creationId xmlns:a16="http://schemas.microsoft.com/office/drawing/2014/main" id="{982489A9-5FEB-4CAE-F96C-52FD9AFDCEEE}"/>
              </a:ext>
            </a:extLst>
          </p:cNvPr>
          <p:cNvPicPr>
            <a:picLocks noChangeAspect="1"/>
          </p:cNvPicPr>
          <p:nvPr/>
        </p:nvPicPr>
        <p:blipFill rotWithShape="1">
          <a:blip r:embed="rId5">
            <a:extLst>
              <a:ext uri="{28A0092B-C50C-407E-A947-70E740481C1C}">
                <a14:useLocalDpi xmlns:a14="http://schemas.microsoft.com/office/drawing/2010/main" val="0"/>
              </a:ext>
            </a:extLst>
          </a:blip>
          <a:srcRect l="14893" t="14446" r="16448" b="37086"/>
          <a:stretch/>
        </p:blipFill>
        <p:spPr>
          <a:xfrm>
            <a:off x="9420860" y="2268854"/>
            <a:ext cx="1844040" cy="1736053"/>
          </a:xfrm>
          <a:prstGeom prst="ellipse">
            <a:avLst/>
          </a:prstGeom>
        </p:spPr>
      </p:pic>
      <p:pic>
        <p:nvPicPr>
          <p:cNvPr id="39" name="圖片 38">
            <a:extLst>
              <a:ext uri="{FF2B5EF4-FFF2-40B4-BE49-F238E27FC236}">
                <a16:creationId xmlns:a16="http://schemas.microsoft.com/office/drawing/2014/main" id="{6E6C92AB-2413-B254-39AE-08FB21AA9079}"/>
              </a:ext>
            </a:extLst>
          </p:cNvPr>
          <p:cNvPicPr>
            <a:picLocks noChangeAspect="1"/>
          </p:cNvPicPr>
          <p:nvPr/>
        </p:nvPicPr>
        <p:blipFill rotWithShape="1">
          <a:blip r:embed="rId6">
            <a:extLst>
              <a:ext uri="{28A0092B-C50C-407E-A947-70E740481C1C}">
                <a14:useLocalDpi xmlns:a14="http://schemas.microsoft.com/office/drawing/2010/main" val="0"/>
              </a:ext>
            </a:extLst>
          </a:blip>
          <a:srcRect l="1659" t="6465" r="10024" b="30417"/>
          <a:stretch/>
        </p:blipFill>
        <p:spPr>
          <a:xfrm>
            <a:off x="6591300" y="2268854"/>
            <a:ext cx="1836420" cy="1750695"/>
          </a:xfrm>
          <a:prstGeom prst="ellipse">
            <a:avLst/>
          </a:prstGeom>
        </p:spPr>
      </p:pic>
      <p:sp>
        <p:nvSpPr>
          <p:cNvPr id="52" name="文字方塊 51">
            <a:extLst>
              <a:ext uri="{FF2B5EF4-FFF2-40B4-BE49-F238E27FC236}">
                <a16:creationId xmlns:a16="http://schemas.microsoft.com/office/drawing/2014/main" id="{5DF42015-9ADA-F8E6-52D6-35DA9ACBAE91}"/>
              </a:ext>
            </a:extLst>
          </p:cNvPr>
          <p:cNvSpPr txBox="1"/>
          <p:nvPr/>
        </p:nvSpPr>
        <p:spPr>
          <a:xfrm>
            <a:off x="1084739" y="4191652"/>
            <a:ext cx="1545336" cy="430887"/>
          </a:xfrm>
          <a:prstGeom prst="rect">
            <a:avLst/>
          </a:prstGeom>
          <a:noFill/>
        </p:spPr>
        <p:txBody>
          <a:bodyPr wrap="square" rtlCol="0">
            <a:spAutoFit/>
          </a:bodyPr>
          <a:lstStyle/>
          <a:p>
            <a:r>
              <a:rPr lang="en-US" altLang="zh-TW" sz="2200" dirty="0">
                <a:solidFill>
                  <a:srgbClr val="000000"/>
                </a:solidFill>
                <a:latin typeface="Cambria" panose="02040503050406030204" pitchFamily="18" charset="0"/>
                <a:ea typeface="Cambria" panose="02040503050406030204" pitchFamily="18" charset="0"/>
              </a:rPr>
              <a:t>Hanna Hsu</a:t>
            </a:r>
            <a:endParaRPr lang="zh-TW" altLang="en-US" sz="2200" dirty="0">
              <a:solidFill>
                <a:srgbClr val="000000"/>
              </a:solidFill>
              <a:latin typeface="Cambria" panose="02040503050406030204" pitchFamily="18" charset="0"/>
            </a:endParaRPr>
          </a:p>
        </p:txBody>
      </p:sp>
      <p:sp>
        <p:nvSpPr>
          <p:cNvPr id="53" name="文字方塊 52">
            <a:extLst>
              <a:ext uri="{FF2B5EF4-FFF2-40B4-BE49-F238E27FC236}">
                <a16:creationId xmlns:a16="http://schemas.microsoft.com/office/drawing/2014/main" id="{2D0E81A4-A7CC-BDDB-C9F8-00E3C5C3D1F9}"/>
              </a:ext>
            </a:extLst>
          </p:cNvPr>
          <p:cNvSpPr txBox="1"/>
          <p:nvPr/>
        </p:nvSpPr>
        <p:spPr>
          <a:xfrm>
            <a:off x="1077176" y="4601218"/>
            <a:ext cx="1545336" cy="1077218"/>
          </a:xfrm>
          <a:prstGeom prst="rect">
            <a:avLst/>
          </a:prstGeom>
          <a:noFill/>
        </p:spPr>
        <p:txBody>
          <a:bodyPr wrap="square" rtlCol="0">
            <a:spAutoFit/>
          </a:bodyPr>
          <a:lstStyle/>
          <a:p>
            <a:pPr algn="ctr"/>
            <a:r>
              <a:rPr lang="en-US" altLang="zh-TW" sz="1600" dirty="0">
                <a:solidFill>
                  <a:srgbClr val="000000"/>
                </a:solidFill>
                <a:latin typeface="Cambria" panose="02040503050406030204" pitchFamily="18" charset="0"/>
                <a:ea typeface="Cambria" panose="02040503050406030204" pitchFamily="18" charset="0"/>
              </a:rPr>
              <a:t>Sophomore in </a:t>
            </a:r>
          </a:p>
          <a:p>
            <a:pPr algn="ctr"/>
            <a:r>
              <a:rPr lang="en-US" altLang="zh-TW" sz="1600" dirty="0">
                <a:solidFill>
                  <a:srgbClr val="000000"/>
                </a:solidFill>
                <a:latin typeface="Cambria" panose="02040503050406030204" pitchFamily="18" charset="0"/>
                <a:ea typeface="Cambria" panose="02040503050406030204" pitchFamily="18" charset="0"/>
              </a:rPr>
              <a:t>Management Information Systems</a:t>
            </a:r>
            <a:endParaRPr lang="zh-TW" altLang="en-US" sz="1600" dirty="0">
              <a:solidFill>
                <a:srgbClr val="000000"/>
              </a:solidFill>
              <a:latin typeface="Cambria" panose="02040503050406030204" pitchFamily="18" charset="0"/>
            </a:endParaRPr>
          </a:p>
        </p:txBody>
      </p:sp>
      <p:sp>
        <p:nvSpPr>
          <p:cNvPr id="54" name="文字方塊 53">
            <a:extLst>
              <a:ext uri="{FF2B5EF4-FFF2-40B4-BE49-F238E27FC236}">
                <a16:creationId xmlns:a16="http://schemas.microsoft.com/office/drawing/2014/main" id="{8BF51B5A-D964-64C0-AAD6-4F950EE0D716}"/>
              </a:ext>
            </a:extLst>
          </p:cNvPr>
          <p:cNvSpPr txBox="1"/>
          <p:nvPr/>
        </p:nvSpPr>
        <p:spPr>
          <a:xfrm>
            <a:off x="4045460" y="4191652"/>
            <a:ext cx="1395207" cy="430887"/>
          </a:xfrm>
          <a:prstGeom prst="rect">
            <a:avLst/>
          </a:prstGeom>
          <a:noFill/>
        </p:spPr>
        <p:txBody>
          <a:bodyPr wrap="square" rtlCol="0">
            <a:spAutoFit/>
          </a:bodyPr>
          <a:lstStyle/>
          <a:p>
            <a:r>
              <a:rPr lang="en-US" altLang="zh-TW" sz="2200" dirty="0">
                <a:solidFill>
                  <a:srgbClr val="000000"/>
                </a:solidFill>
                <a:latin typeface="Cambria" panose="02040503050406030204" pitchFamily="18" charset="0"/>
                <a:ea typeface="Cambria" panose="02040503050406030204" pitchFamily="18" charset="0"/>
              </a:rPr>
              <a:t>Daniel Lu</a:t>
            </a:r>
            <a:endParaRPr lang="zh-TW" altLang="en-US" sz="2200" dirty="0">
              <a:solidFill>
                <a:srgbClr val="000000"/>
              </a:solidFill>
              <a:latin typeface="Cambria" panose="02040503050406030204" pitchFamily="18" charset="0"/>
            </a:endParaRPr>
          </a:p>
        </p:txBody>
      </p:sp>
      <p:sp>
        <p:nvSpPr>
          <p:cNvPr id="55" name="文字方塊 54">
            <a:extLst>
              <a:ext uri="{FF2B5EF4-FFF2-40B4-BE49-F238E27FC236}">
                <a16:creationId xmlns:a16="http://schemas.microsoft.com/office/drawing/2014/main" id="{67F83A4E-7B1D-2D6D-10C7-E288767A23DF}"/>
              </a:ext>
            </a:extLst>
          </p:cNvPr>
          <p:cNvSpPr txBox="1"/>
          <p:nvPr/>
        </p:nvSpPr>
        <p:spPr>
          <a:xfrm>
            <a:off x="3907946" y="4603124"/>
            <a:ext cx="1545336" cy="1077218"/>
          </a:xfrm>
          <a:prstGeom prst="rect">
            <a:avLst/>
          </a:prstGeom>
          <a:noFill/>
        </p:spPr>
        <p:txBody>
          <a:bodyPr wrap="square" rtlCol="0">
            <a:spAutoFit/>
          </a:bodyPr>
          <a:lstStyle/>
          <a:p>
            <a:pPr algn="ctr"/>
            <a:r>
              <a:rPr lang="en-US" altLang="zh-TW" sz="1600" dirty="0">
                <a:solidFill>
                  <a:srgbClr val="000000"/>
                </a:solidFill>
                <a:latin typeface="Cambria" panose="02040503050406030204" pitchFamily="18" charset="0"/>
                <a:ea typeface="Cambria" panose="02040503050406030204" pitchFamily="18" charset="0"/>
              </a:rPr>
              <a:t>Sophomore in </a:t>
            </a:r>
          </a:p>
          <a:p>
            <a:pPr algn="ctr"/>
            <a:r>
              <a:rPr lang="en-US" altLang="zh-TW" sz="1600" dirty="0">
                <a:solidFill>
                  <a:srgbClr val="000000"/>
                </a:solidFill>
                <a:latin typeface="Cambria" panose="02040503050406030204" pitchFamily="18" charset="0"/>
                <a:ea typeface="Cambria" panose="02040503050406030204" pitchFamily="18" charset="0"/>
              </a:rPr>
              <a:t>Management Information Systems</a:t>
            </a:r>
            <a:endParaRPr lang="zh-TW" altLang="en-US" sz="1600" dirty="0">
              <a:solidFill>
                <a:srgbClr val="000000"/>
              </a:solidFill>
              <a:latin typeface="Cambria" panose="02040503050406030204" pitchFamily="18" charset="0"/>
            </a:endParaRPr>
          </a:p>
        </p:txBody>
      </p:sp>
      <p:sp>
        <p:nvSpPr>
          <p:cNvPr id="56" name="文字方塊 55">
            <a:extLst>
              <a:ext uri="{FF2B5EF4-FFF2-40B4-BE49-F238E27FC236}">
                <a16:creationId xmlns:a16="http://schemas.microsoft.com/office/drawing/2014/main" id="{C21842B5-74BC-6497-DCCC-9AAF6D988EDB}"/>
              </a:ext>
            </a:extLst>
          </p:cNvPr>
          <p:cNvSpPr txBox="1"/>
          <p:nvPr/>
        </p:nvSpPr>
        <p:spPr>
          <a:xfrm>
            <a:off x="6815041" y="4191652"/>
            <a:ext cx="1407819" cy="430887"/>
          </a:xfrm>
          <a:prstGeom prst="rect">
            <a:avLst/>
          </a:prstGeom>
          <a:noFill/>
        </p:spPr>
        <p:txBody>
          <a:bodyPr wrap="square" rtlCol="0">
            <a:spAutoFit/>
          </a:bodyPr>
          <a:lstStyle/>
          <a:p>
            <a:r>
              <a:rPr lang="en-US" altLang="zh-TW" sz="2200" dirty="0">
                <a:solidFill>
                  <a:srgbClr val="000000"/>
                </a:solidFill>
                <a:latin typeface="Cambria" panose="02040503050406030204" pitchFamily="18" charset="0"/>
                <a:ea typeface="Cambria" panose="02040503050406030204" pitchFamily="18" charset="0"/>
              </a:rPr>
              <a:t>Candy Lin</a:t>
            </a:r>
            <a:endParaRPr lang="zh-TW" altLang="en-US" sz="2200" dirty="0">
              <a:solidFill>
                <a:srgbClr val="000000"/>
              </a:solidFill>
              <a:latin typeface="Cambria" panose="02040503050406030204" pitchFamily="18" charset="0"/>
            </a:endParaRPr>
          </a:p>
        </p:txBody>
      </p:sp>
      <p:sp>
        <p:nvSpPr>
          <p:cNvPr id="58" name="文字方塊 57">
            <a:extLst>
              <a:ext uri="{FF2B5EF4-FFF2-40B4-BE49-F238E27FC236}">
                <a16:creationId xmlns:a16="http://schemas.microsoft.com/office/drawing/2014/main" id="{12380526-9188-A354-E992-356395D3A4B4}"/>
              </a:ext>
            </a:extLst>
          </p:cNvPr>
          <p:cNvSpPr txBox="1"/>
          <p:nvPr/>
        </p:nvSpPr>
        <p:spPr>
          <a:xfrm>
            <a:off x="9515365" y="4160875"/>
            <a:ext cx="1653578" cy="430887"/>
          </a:xfrm>
          <a:prstGeom prst="rect">
            <a:avLst/>
          </a:prstGeom>
          <a:noFill/>
        </p:spPr>
        <p:txBody>
          <a:bodyPr wrap="square" rtlCol="0">
            <a:spAutoFit/>
          </a:bodyPr>
          <a:lstStyle/>
          <a:p>
            <a:r>
              <a:rPr lang="en-US" altLang="zh-TW" sz="2200" dirty="0">
                <a:solidFill>
                  <a:srgbClr val="000000"/>
                </a:solidFill>
                <a:latin typeface="Cambria" panose="02040503050406030204" pitchFamily="18" charset="0"/>
                <a:ea typeface="Cambria" panose="02040503050406030204" pitchFamily="18" charset="0"/>
              </a:rPr>
              <a:t>Willis Hsiao</a:t>
            </a:r>
            <a:endParaRPr lang="zh-TW" altLang="en-US" sz="2200" dirty="0">
              <a:solidFill>
                <a:srgbClr val="000000"/>
              </a:solidFill>
              <a:latin typeface="Cambria" panose="02040503050406030204" pitchFamily="18" charset="0"/>
            </a:endParaRPr>
          </a:p>
        </p:txBody>
      </p:sp>
      <p:sp>
        <p:nvSpPr>
          <p:cNvPr id="59" name="文字方塊 58">
            <a:extLst>
              <a:ext uri="{FF2B5EF4-FFF2-40B4-BE49-F238E27FC236}">
                <a16:creationId xmlns:a16="http://schemas.microsoft.com/office/drawing/2014/main" id="{98046115-71B1-017B-28FC-ADF915D006FB}"/>
              </a:ext>
            </a:extLst>
          </p:cNvPr>
          <p:cNvSpPr txBox="1"/>
          <p:nvPr/>
        </p:nvSpPr>
        <p:spPr>
          <a:xfrm>
            <a:off x="6738716" y="4601218"/>
            <a:ext cx="1545336" cy="830997"/>
          </a:xfrm>
          <a:prstGeom prst="rect">
            <a:avLst/>
          </a:prstGeom>
          <a:noFill/>
        </p:spPr>
        <p:txBody>
          <a:bodyPr wrap="square" rtlCol="0">
            <a:spAutoFit/>
          </a:bodyPr>
          <a:lstStyle/>
          <a:p>
            <a:pPr algn="ctr"/>
            <a:r>
              <a:rPr lang="en-US" altLang="zh-TW" sz="1600" dirty="0">
                <a:solidFill>
                  <a:srgbClr val="000000"/>
                </a:solidFill>
                <a:latin typeface="Cambria" panose="02040503050406030204" pitchFamily="18" charset="0"/>
                <a:ea typeface="Cambria" panose="02040503050406030204" pitchFamily="18" charset="0"/>
              </a:rPr>
              <a:t>Sophomore in </a:t>
            </a:r>
          </a:p>
          <a:p>
            <a:pPr algn="ctr"/>
            <a:r>
              <a:rPr lang="en-US" altLang="zh-TW" sz="1600" dirty="0">
                <a:solidFill>
                  <a:srgbClr val="000000"/>
                </a:solidFill>
                <a:latin typeface="Cambria" panose="02040503050406030204" pitchFamily="18" charset="0"/>
                <a:ea typeface="Cambria" panose="02040503050406030204" pitchFamily="18" charset="0"/>
              </a:rPr>
              <a:t>Money and Banking</a:t>
            </a:r>
            <a:endParaRPr lang="zh-TW" altLang="en-US" sz="1600" dirty="0">
              <a:solidFill>
                <a:srgbClr val="000000"/>
              </a:solidFill>
              <a:latin typeface="Cambria" panose="02040503050406030204" pitchFamily="18" charset="0"/>
            </a:endParaRPr>
          </a:p>
        </p:txBody>
      </p:sp>
      <p:sp>
        <p:nvSpPr>
          <p:cNvPr id="60" name="文字方塊 59">
            <a:extLst>
              <a:ext uri="{FF2B5EF4-FFF2-40B4-BE49-F238E27FC236}">
                <a16:creationId xmlns:a16="http://schemas.microsoft.com/office/drawing/2014/main" id="{B719EA13-B641-B608-240F-6DF1BEEBE4CA}"/>
              </a:ext>
            </a:extLst>
          </p:cNvPr>
          <p:cNvSpPr txBox="1"/>
          <p:nvPr/>
        </p:nvSpPr>
        <p:spPr>
          <a:xfrm>
            <a:off x="9569486" y="4591762"/>
            <a:ext cx="1545336" cy="584775"/>
          </a:xfrm>
          <a:prstGeom prst="rect">
            <a:avLst/>
          </a:prstGeom>
          <a:noFill/>
        </p:spPr>
        <p:txBody>
          <a:bodyPr wrap="square" rtlCol="0">
            <a:spAutoFit/>
          </a:bodyPr>
          <a:lstStyle/>
          <a:p>
            <a:pPr algn="ctr"/>
            <a:r>
              <a:rPr lang="en-US" altLang="zh-TW" sz="1600" dirty="0">
                <a:solidFill>
                  <a:srgbClr val="000000"/>
                </a:solidFill>
                <a:latin typeface="Cambria" panose="02040503050406030204" pitchFamily="18" charset="0"/>
                <a:ea typeface="Cambria" panose="02040503050406030204" pitchFamily="18" charset="0"/>
              </a:rPr>
              <a:t>Sophomore in Public Finance</a:t>
            </a:r>
          </a:p>
        </p:txBody>
      </p:sp>
      <p:sp>
        <p:nvSpPr>
          <p:cNvPr id="63" name="投影片編號版面配置區 62">
            <a:extLst>
              <a:ext uri="{FF2B5EF4-FFF2-40B4-BE49-F238E27FC236}">
                <a16:creationId xmlns:a16="http://schemas.microsoft.com/office/drawing/2014/main" id="{4A88BD11-4F06-3751-79F2-010B7DB4FAC5}"/>
              </a:ext>
            </a:extLst>
          </p:cNvPr>
          <p:cNvSpPr>
            <a:spLocks noGrp="1"/>
          </p:cNvSpPr>
          <p:nvPr>
            <p:ph type="sldNum" sz="quarter" idx="12"/>
          </p:nvPr>
        </p:nvSpPr>
        <p:spPr/>
        <p:txBody>
          <a:bodyPr/>
          <a:lstStyle/>
          <a:p>
            <a:fld id="{01CECC69-4B87-4380-8A7C-1D86C22803D9}" type="slidenum">
              <a:rPr lang="zh-TW" altLang="en-US" smtClean="0">
                <a:solidFill>
                  <a:schemeClr val="tx1"/>
                </a:solidFill>
              </a:rPr>
              <a:t>2</a:t>
            </a:fld>
            <a:endParaRPr lang="zh-TW" altLang="en-US" dirty="0">
              <a:solidFill>
                <a:schemeClr val="tx1"/>
              </a:solidFill>
            </a:endParaRPr>
          </a:p>
        </p:txBody>
      </p:sp>
    </p:spTree>
    <p:extLst>
      <p:ext uri="{BB962C8B-B14F-4D97-AF65-F5344CB8AC3E}">
        <p14:creationId xmlns:p14="http://schemas.microsoft.com/office/powerpoint/2010/main" val="3346560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kumimoji="1" lang="en-US" altLang="zh-TW" sz="3200" dirty="0">
                <a:solidFill>
                  <a:srgbClr val="000000"/>
                </a:solidFill>
                <a:latin typeface="Cambria" panose="02040503050406030204" pitchFamily="18" charset="0"/>
              </a:rPr>
              <a:t>Network Diagram of MES System</a:t>
            </a:r>
            <a:endParaRPr lang="zh-TW" altLang="en-US" sz="32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減號 29">
            <a:extLst>
              <a:ext uri="{FF2B5EF4-FFF2-40B4-BE49-F238E27FC236}">
                <a16:creationId xmlns:a16="http://schemas.microsoft.com/office/drawing/2014/main" id="{BDE854C4-DBCF-A1A1-CF9B-27B3BBB11FA0}"/>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20</a:t>
            </a:fld>
            <a:endParaRPr lang="zh-TW" altLang="en-US"/>
          </a:p>
        </p:txBody>
      </p:sp>
      <p:grpSp>
        <p:nvGrpSpPr>
          <p:cNvPr id="5" name="群組 4">
            <a:extLst>
              <a:ext uri="{FF2B5EF4-FFF2-40B4-BE49-F238E27FC236}">
                <a16:creationId xmlns:a16="http://schemas.microsoft.com/office/drawing/2014/main" id="{026B6443-5E0F-A2B0-E78A-3A1F7E4C9BF1}"/>
              </a:ext>
            </a:extLst>
          </p:cNvPr>
          <p:cNvGrpSpPr/>
          <p:nvPr/>
        </p:nvGrpSpPr>
        <p:grpSpPr>
          <a:xfrm>
            <a:off x="846381" y="1494094"/>
            <a:ext cx="10507419" cy="4479790"/>
            <a:chOff x="448793" y="1716076"/>
            <a:chExt cx="8596295" cy="4102723"/>
          </a:xfrm>
        </p:grpSpPr>
        <p:sp>
          <p:nvSpPr>
            <p:cNvPr id="6" name="橢圓 5">
              <a:extLst>
                <a:ext uri="{FF2B5EF4-FFF2-40B4-BE49-F238E27FC236}">
                  <a16:creationId xmlns:a16="http://schemas.microsoft.com/office/drawing/2014/main" id="{6D745154-EB99-0D1D-F8A8-1818284FF782}"/>
                </a:ext>
              </a:extLst>
            </p:cNvPr>
            <p:cNvSpPr/>
            <p:nvPr/>
          </p:nvSpPr>
          <p:spPr>
            <a:xfrm>
              <a:off x="1185556" y="2228671"/>
              <a:ext cx="736812" cy="785756"/>
            </a:xfrm>
            <a:prstGeom prst="ellipse">
              <a:avLst/>
            </a:prstGeom>
            <a:solidFill>
              <a:schemeClr val="bg1"/>
            </a:solidFill>
            <a:ln w="38100">
              <a:solidFill>
                <a:srgbClr val="B017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3200" dirty="0">
                  <a:solidFill>
                    <a:schemeClr val="tx1"/>
                  </a:solidFill>
                </a:rPr>
                <a:t>A</a:t>
              </a:r>
              <a:endParaRPr kumimoji="1" lang="zh-TW" altLang="en-US" sz="3200" dirty="0">
                <a:solidFill>
                  <a:schemeClr val="tx1"/>
                </a:solidFill>
              </a:endParaRPr>
            </a:p>
          </p:txBody>
        </p:sp>
        <p:sp>
          <p:nvSpPr>
            <p:cNvPr id="7" name="橢圓 6">
              <a:extLst>
                <a:ext uri="{FF2B5EF4-FFF2-40B4-BE49-F238E27FC236}">
                  <a16:creationId xmlns:a16="http://schemas.microsoft.com/office/drawing/2014/main" id="{B7C76A3E-12EA-8322-4350-F7FCFDEB8DA1}"/>
                </a:ext>
              </a:extLst>
            </p:cNvPr>
            <p:cNvSpPr/>
            <p:nvPr/>
          </p:nvSpPr>
          <p:spPr>
            <a:xfrm>
              <a:off x="3598559" y="3418579"/>
              <a:ext cx="736812" cy="785756"/>
            </a:xfrm>
            <a:prstGeom prst="ellipse">
              <a:avLst/>
            </a:prstGeom>
            <a:solidFill>
              <a:schemeClr val="bg1"/>
            </a:solidFill>
            <a:ln w="38100">
              <a:solidFill>
                <a:srgbClr val="B017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3200" dirty="0">
                  <a:solidFill>
                    <a:schemeClr val="tx1"/>
                  </a:solidFill>
                </a:rPr>
                <a:t>C</a:t>
              </a:r>
              <a:endParaRPr kumimoji="1" lang="zh-TW" altLang="en-US" sz="3200" dirty="0">
                <a:solidFill>
                  <a:schemeClr val="tx1"/>
                </a:solidFill>
              </a:endParaRPr>
            </a:p>
          </p:txBody>
        </p:sp>
        <p:sp>
          <p:nvSpPr>
            <p:cNvPr id="8" name="橢圓 7">
              <a:extLst>
                <a:ext uri="{FF2B5EF4-FFF2-40B4-BE49-F238E27FC236}">
                  <a16:creationId xmlns:a16="http://schemas.microsoft.com/office/drawing/2014/main" id="{2BA9BC1E-F621-F4DE-0BFD-9C410AFA4EF9}"/>
                </a:ext>
              </a:extLst>
            </p:cNvPr>
            <p:cNvSpPr/>
            <p:nvPr/>
          </p:nvSpPr>
          <p:spPr>
            <a:xfrm>
              <a:off x="5539127" y="3336430"/>
              <a:ext cx="736812" cy="785756"/>
            </a:xfrm>
            <a:prstGeom prst="ellipse">
              <a:avLst/>
            </a:prstGeom>
            <a:solidFill>
              <a:schemeClr val="bg1"/>
            </a:solidFill>
            <a:ln w="38100">
              <a:solidFill>
                <a:srgbClr val="B017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3200" dirty="0">
                  <a:solidFill>
                    <a:schemeClr val="tx1"/>
                  </a:solidFill>
                </a:rPr>
                <a:t>D</a:t>
              </a:r>
              <a:endParaRPr kumimoji="1" lang="zh-TW" altLang="en-US" sz="3200" dirty="0">
                <a:solidFill>
                  <a:schemeClr val="tx1"/>
                </a:solidFill>
              </a:endParaRPr>
            </a:p>
          </p:txBody>
        </p:sp>
        <p:sp>
          <p:nvSpPr>
            <p:cNvPr id="9" name="橢圓 8">
              <a:extLst>
                <a:ext uri="{FF2B5EF4-FFF2-40B4-BE49-F238E27FC236}">
                  <a16:creationId xmlns:a16="http://schemas.microsoft.com/office/drawing/2014/main" id="{295AFE00-8800-FEF1-05C8-7C0B5F195ADE}"/>
                </a:ext>
              </a:extLst>
            </p:cNvPr>
            <p:cNvSpPr/>
            <p:nvPr/>
          </p:nvSpPr>
          <p:spPr>
            <a:xfrm>
              <a:off x="7324445" y="3379225"/>
              <a:ext cx="736812" cy="785756"/>
            </a:xfrm>
            <a:prstGeom prst="ellipse">
              <a:avLst/>
            </a:prstGeom>
            <a:solidFill>
              <a:schemeClr val="bg1"/>
            </a:solidFill>
            <a:ln w="38100">
              <a:solidFill>
                <a:srgbClr val="B017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3200" dirty="0">
                  <a:solidFill>
                    <a:schemeClr val="tx1"/>
                  </a:solidFill>
                </a:rPr>
                <a:t>E</a:t>
              </a:r>
              <a:endParaRPr kumimoji="1" lang="zh-TW" altLang="en-US" sz="3200" dirty="0">
                <a:solidFill>
                  <a:schemeClr val="tx1"/>
                </a:solidFill>
              </a:endParaRPr>
            </a:p>
          </p:txBody>
        </p:sp>
        <p:cxnSp>
          <p:nvCxnSpPr>
            <p:cNvPr id="10" name="直線箭頭接點 16">
              <a:extLst>
                <a:ext uri="{FF2B5EF4-FFF2-40B4-BE49-F238E27FC236}">
                  <a16:creationId xmlns:a16="http://schemas.microsoft.com/office/drawing/2014/main" id="{1C883FA1-7641-5F93-BC06-33CAF5A62F20}"/>
                </a:ext>
              </a:extLst>
            </p:cNvPr>
            <p:cNvCxnSpPr>
              <a:cxnSpLocks/>
            </p:cNvCxnSpPr>
            <p:nvPr/>
          </p:nvCxnSpPr>
          <p:spPr>
            <a:xfrm>
              <a:off x="2228938" y="3014427"/>
              <a:ext cx="997738" cy="706235"/>
            </a:xfrm>
            <a:prstGeom prst="straightConnector1">
              <a:avLst/>
            </a:prstGeom>
            <a:ln w="79375">
              <a:solidFill>
                <a:srgbClr val="E9176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箭頭接點 17">
              <a:extLst>
                <a:ext uri="{FF2B5EF4-FFF2-40B4-BE49-F238E27FC236}">
                  <a16:creationId xmlns:a16="http://schemas.microsoft.com/office/drawing/2014/main" id="{D6143173-1F05-2A20-CC48-1053D8FC729E}"/>
                </a:ext>
              </a:extLst>
            </p:cNvPr>
            <p:cNvCxnSpPr>
              <a:cxnSpLocks/>
            </p:cNvCxnSpPr>
            <p:nvPr/>
          </p:nvCxnSpPr>
          <p:spPr>
            <a:xfrm>
              <a:off x="4582510" y="3804285"/>
              <a:ext cx="694092" cy="0"/>
            </a:xfrm>
            <a:prstGeom prst="straightConnector1">
              <a:avLst/>
            </a:prstGeom>
            <a:ln w="79375">
              <a:solidFill>
                <a:srgbClr val="E91762"/>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B1A15D11-AF66-7A4C-270A-C18C9357B0D1}"/>
                </a:ext>
              </a:extLst>
            </p:cNvPr>
            <p:cNvSpPr txBox="1"/>
            <p:nvPr/>
          </p:nvSpPr>
          <p:spPr>
            <a:xfrm>
              <a:off x="448793" y="1716076"/>
              <a:ext cx="4558027" cy="338245"/>
            </a:xfrm>
            <a:prstGeom prst="rect">
              <a:avLst/>
            </a:prstGeom>
            <a:noFill/>
          </p:spPr>
          <p:txBody>
            <a:bodyPr wrap="square" rtlCol="0">
              <a:spAutoFit/>
            </a:bodyPr>
            <a:lstStyle/>
            <a:p>
              <a:r>
                <a:rPr kumimoji="1" lang="en-US" altLang="zh-TW" dirty="0">
                  <a:latin typeface="Cambria" panose="02040503050406030204" pitchFamily="18" charset="0"/>
                  <a:ea typeface="Songti SC" panose="02010600040101010101" pitchFamily="2" charset="-122"/>
                </a:rPr>
                <a:t>Gather Doctors’ Expertise</a:t>
              </a:r>
              <a:endParaRPr kumimoji="1" lang="zh-TW" altLang="en-US" dirty="0">
                <a:latin typeface="Cambria" panose="02040503050406030204" pitchFamily="18" charset="0"/>
                <a:ea typeface="Songti SC" panose="02010600040101010101" pitchFamily="2" charset="-122"/>
              </a:endParaRPr>
            </a:p>
          </p:txBody>
        </p:sp>
        <p:sp>
          <p:nvSpPr>
            <p:cNvPr id="13" name="文字方塊 12">
              <a:extLst>
                <a:ext uri="{FF2B5EF4-FFF2-40B4-BE49-F238E27FC236}">
                  <a16:creationId xmlns:a16="http://schemas.microsoft.com/office/drawing/2014/main" id="{E4E84457-9F80-7720-1180-41DE08D95464}"/>
                </a:ext>
              </a:extLst>
            </p:cNvPr>
            <p:cNvSpPr txBox="1"/>
            <p:nvPr/>
          </p:nvSpPr>
          <p:spPr>
            <a:xfrm>
              <a:off x="3213733" y="2725290"/>
              <a:ext cx="2243276" cy="591929"/>
            </a:xfrm>
            <a:prstGeom prst="rect">
              <a:avLst/>
            </a:prstGeom>
            <a:noFill/>
          </p:spPr>
          <p:txBody>
            <a:bodyPr wrap="square" rtlCol="0">
              <a:spAutoFit/>
            </a:bodyPr>
            <a:lstStyle/>
            <a:p>
              <a:r>
                <a:rPr kumimoji="1" lang="en-US" altLang="zh-TW" dirty="0">
                  <a:latin typeface="Cambria" panose="02040503050406030204" pitchFamily="18" charset="0"/>
                  <a:ea typeface="Songti SC" panose="02010600040101010101" pitchFamily="2" charset="-122"/>
                </a:rPr>
                <a:t>Engineer Build Database/Store Data</a:t>
              </a:r>
              <a:endParaRPr kumimoji="1" lang="zh-TW" altLang="en-US" dirty="0">
                <a:latin typeface="Cambria" panose="02040503050406030204" pitchFamily="18" charset="0"/>
                <a:ea typeface="Songti SC" panose="02010600040101010101" pitchFamily="2" charset="-122"/>
              </a:endParaRPr>
            </a:p>
          </p:txBody>
        </p:sp>
        <p:sp>
          <p:nvSpPr>
            <p:cNvPr id="14" name="文字方塊 13">
              <a:extLst>
                <a:ext uri="{FF2B5EF4-FFF2-40B4-BE49-F238E27FC236}">
                  <a16:creationId xmlns:a16="http://schemas.microsoft.com/office/drawing/2014/main" id="{F86AFBDB-A56D-86AC-49D4-875250AEF1EA}"/>
                </a:ext>
              </a:extLst>
            </p:cNvPr>
            <p:cNvSpPr txBox="1"/>
            <p:nvPr/>
          </p:nvSpPr>
          <p:spPr>
            <a:xfrm>
              <a:off x="5006820" y="4229218"/>
              <a:ext cx="2310986" cy="338245"/>
            </a:xfrm>
            <a:prstGeom prst="rect">
              <a:avLst/>
            </a:prstGeom>
            <a:noFill/>
          </p:spPr>
          <p:txBody>
            <a:bodyPr wrap="square" rtlCol="0">
              <a:spAutoFit/>
            </a:bodyPr>
            <a:lstStyle/>
            <a:p>
              <a:r>
                <a:rPr kumimoji="1" lang="en-US" altLang="zh-TW" dirty="0">
                  <a:latin typeface="Cambria" panose="02040503050406030204" pitchFamily="18" charset="0"/>
                  <a:ea typeface="Songti SC" panose="02010600040101010101" pitchFamily="2" charset="-122"/>
                </a:rPr>
                <a:t>Build Inference Engine</a:t>
              </a:r>
              <a:endParaRPr kumimoji="1" lang="zh-TW" altLang="en-US" dirty="0">
                <a:latin typeface="Cambria" panose="02040503050406030204" pitchFamily="18" charset="0"/>
                <a:ea typeface="Songti SC" panose="02010600040101010101" pitchFamily="2" charset="-122"/>
              </a:endParaRPr>
            </a:p>
          </p:txBody>
        </p:sp>
        <p:sp>
          <p:nvSpPr>
            <p:cNvPr id="15" name="文字方塊 14">
              <a:extLst>
                <a:ext uri="{FF2B5EF4-FFF2-40B4-BE49-F238E27FC236}">
                  <a16:creationId xmlns:a16="http://schemas.microsoft.com/office/drawing/2014/main" id="{E250505B-8926-A735-1B36-2FF9637CBAF1}"/>
                </a:ext>
              </a:extLst>
            </p:cNvPr>
            <p:cNvSpPr txBox="1"/>
            <p:nvPr/>
          </p:nvSpPr>
          <p:spPr>
            <a:xfrm>
              <a:off x="6547012" y="2878705"/>
              <a:ext cx="2498076" cy="338245"/>
            </a:xfrm>
            <a:prstGeom prst="rect">
              <a:avLst/>
            </a:prstGeom>
            <a:noFill/>
          </p:spPr>
          <p:txBody>
            <a:bodyPr wrap="square" rtlCol="0">
              <a:spAutoFit/>
            </a:bodyPr>
            <a:lstStyle/>
            <a:p>
              <a:r>
                <a:rPr kumimoji="1" lang="en-US" altLang="zh-TW" dirty="0">
                  <a:latin typeface="Cambria" panose="02040503050406030204" pitchFamily="18" charset="0"/>
                  <a:ea typeface="Songti SC" panose="02010600040101010101" pitchFamily="2" charset="-122"/>
                </a:rPr>
                <a:t>Integrate with User Interface</a:t>
              </a:r>
              <a:endParaRPr kumimoji="1" lang="zh-TW" altLang="en-US" dirty="0">
                <a:latin typeface="Cambria" panose="02040503050406030204" pitchFamily="18" charset="0"/>
                <a:ea typeface="Songti SC" panose="02010600040101010101" pitchFamily="2" charset="-122"/>
              </a:endParaRPr>
            </a:p>
          </p:txBody>
        </p:sp>
        <p:sp>
          <p:nvSpPr>
            <p:cNvPr id="16" name="橢圓 15">
              <a:extLst>
                <a:ext uri="{FF2B5EF4-FFF2-40B4-BE49-F238E27FC236}">
                  <a16:creationId xmlns:a16="http://schemas.microsoft.com/office/drawing/2014/main" id="{E4FFF3E6-34B7-CC25-8433-0DEAE8396816}"/>
                </a:ext>
              </a:extLst>
            </p:cNvPr>
            <p:cNvSpPr/>
            <p:nvPr/>
          </p:nvSpPr>
          <p:spPr>
            <a:xfrm>
              <a:off x="1185556" y="4633435"/>
              <a:ext cx="736812" cy="785756"/>
            </a:xfrm>
            <a:prstGeom prst="ellipse">
              <a:avLst/>
            </a:prstGeom>
            <a:solidFill>
              <a:schemeClr val="bg1"/>
            </a:solidFill>
            <a:ln w="38100">
              <a:solidFill>
                <a:srgbClr val="B017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sz="3200" dirty="0">
                  <a:solidFill>
                    <a:schemeClr val="tx1"/>
                  </a:solidFill>
                </a:rPr>
                <a:t>B</a:t>
              </a:r>
              <a:endParaRPr kumimoji="1" lang="zh-TW" altLang="en-US" sz="3200" dirty="0">
                <a:solidFill>
                  <a:schemeClr val="tx1"/>
                </a:solidFill>
              </a:endParaRPr>
            </a:p>
          </p:txBody>
        </p:sp>
        <p:sp>
          <p:nvSpPr>
            <p:cNvPr id="17" name="文字方塊 16">
              <a:extLst>
                <a:ext uri="{FF2B5EF4-FFF2-40B4-BE49-F238E27FC236}">
                  <a16:creationId xmlns:a16="http://schemas.microsoft.com/office/drawing/2014/main" id="{92337AC3-387B-4A85-E789-08B2BE2EA510}"/>
                </a:ext>
              </a:extLst>
            </p:cNvPr>
            <p:cNvSpPr txBox="1"/>
            <p:nvPr/>
          </p:nvSpPr>
          <p:spPr>
            <a:xfrm>
              <a:off x="448793" y="5480554"/>
              <a:ext cx="2855148" cy="338245"/>
            </a:xfrm>
            <a:prstGeom prst="rect">
              <a:avLst/>
            </a:prstGeom>
            <a:noFill/>
          </p:spPr>
          <p:txBody>
            <a:bodyPr wrap="square" rtlCol="0">
              <a:spAutoFit/>
            </a:bodyPr>
            <a:lstStyle/>
            <a:p>
              <a:r>
                <a:rPr kumimoji="1" lang="en-US" altLang="zh-TW" dirty="0">
                  <a:latin typeface="Cambria" panose="02040503050406030204" pitchFamily="18" charset="0"/>
                  <a:ea typeface="Songti SC" panose="02010600040101010101" pitchFamily="2" charset="-122"/>
                </a:rPr>
                <a:t>Gather Medical Experts’ Expertise</a:t>
              </a:r>
              <a:endParaRPr kumimoji="1" lang="zh-TW" altLang="en-US" dirty="0">
                <a:latin typeface="Cambria" panose="02040503050406030204" pitchFamily="18" charset="0"/>
                <a:ea typeface="Songti SC" panose="02010600040101010101" pitchFamily="2" charset="-122"/>
              </a:endParaRPr>
            </a:p>
          </p:txBody>
        </p:sp>
        <p:cxnSp>
          <p:nvCxnSpPr>
            <p:cNvPr id="18" name="直線箭頭接點 42">
              <a:extLst>
                <a:ext uri="{FF2B5EF4-FFF2-40B4-BE49-F238E27FC236}">
                  <a16:creationId xmlns:a16="http://schemas.microsoft.com/office/drawing/2014/main" id="{F20FF011-F96B-64DD-52AD-736A96BCCAE2}"/>
                </a:ext>
              </a:extLst>
            </p:cNvPr>
            <p:cNvCxnSpPr>
              <a:cxnSpLocks/>
            </p:cNvCxnSpPr>
            <p:nvPr/>
          </p:nvCxnSpPr>
          <p:spPr>
            <a:xfrm flipV="1">
              <a:off x="2145302" y="4190272"/>
              <a:ext cx="1081374" cy="776907"/>
            </a:xfrm>
            <a:prstGeom prst="straightConnector1">
              <a:avLst/>
            </a:prstGeom>
            <a:ln w="79375">
              <a:solidFill>
                <a:srgbClr val="E9176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箭頭接點 48">
              <a:extLst>
                <a:ext uri="{FF2B5EF4-FFF2-40B4-BE49-F238E27FC236}">
                  <a16:creationId xmlns:a16="http://schemas.microsoft.com/office/drawing/2014/main" id="{AE2413FB-E711-829B-E429-141CA843F587}"/>
                </a:ext>
              </a:extLst>
            </p:cNvPr>
            <p:cNvCxnSpPr>
              <a:cxnSpLocks/>
            </p:cNvCxnSpPr>
            <p:nvPr/>
          </p:nvCxnSpPr>
          <p:spPr>
            <a:xfrm>
              <a:off x="6547012" y="3811457"/>
              <a:ext cx="694092" cy="0"/>
            </a:xfrm>
            <a:prstGeom prst="straightConnector1">
              <a:avLst/>
            </a:prstGeom>
            <a:ln w="79375">
              <a:solidFill>
                <a:srgbClr val="E91762"/>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減號 19">
            <a:extLst>
              <a:ext uri="{FF2B5EF4-FFF2-40B4-BE49-F238E27FC236}">
                <a16:creationId xmlns:a16="http://schemas.microsoft.com/office/drawing/2014/main" id="{8E59D4DA-EAA8-EFE5-FA6A-932D26F9E3A5}"/>
              </a:ext>
            </a:extLst>
          </p:cNvPr>
          <p:cNvSpPr/>
          <p:nvPr/>
        </p:nvSpPr>
        <p:spPr>
          <a:xfrm>
            <a:off x="5773579"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A2CEBA70-441C-955C-EBE3-D330ECF3906D}"/>
              </a:ext>
            </a:extLst>
          </p:cNvPr>
          <p:cNvSpPr txBox="1"/>
          <p:nvPr/>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22" name="橢圓 21">
            <a:extLst>
              <a:ext uri="{FF2B5EF4-FFF2-40B4-BE49-F238E27FC236}">
                <a16:creationId xmlns:a16="http://schemas.microsoft.com/office/drawing/2014/main" id="{2EBC5AD0-9270-E30A-D1DF-2A1B565818E4}"/>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3A8588FC-F6AA-4A26-2B64-1B00A1FE7F1D}"/>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489CD13A-A4AE-E278-002A-080DA0829E5C}"/>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3F149EA4-89B4-9525-720E-FD6FF56CB177}"/>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2978379D-4280-D826-35B6-FDFFE123BDAD}"/>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DB6CEDD9-AB44-9DF7-EE02-5595CB510C01}"/>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31" name="文字方塊 30">
            <a:extLst>
              <a:ext uri="{FF2B5EF4-FFF2-40B4-BE49-F238E27FC236}">
                <a16:creationId xmlns:a16="http://schemas.microsoft.com/office/drawing/2014/main" id="{304875A9-9535-B71C-315E-962E466CCBB2}"/>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32" name="文字方塊 31">
            <a:extLst>
              <a:ext uri="{FF2B5EF4-FFF2-40B4-BE49-F238E27FC236}">
                <a16:creationId xmlns:a16="http://schemas.microsoft.com/office/drawing/2014/main" id="{8BA2D221-1DCD-F6A4-3B41-F7664019B5D4}"/>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33" name="文字方塊 32">
            <a:extLst>
              <a:ext uri="{FF2B5EF4-FFF2-40B4-BE49-F238E27FC236}">
                <a16:creationId xmlns:a16="http://schemas.microsoft.com/office/drawing/2014/main" id="{BEA2E66B-7F2C-DD10-4BCE-1FB78CD259A5}"/>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34" name="文字方塊 33">
            <a:extLst>
              <a:ext uri="{FF2B5EF4-FFF2-40B4-BE49-F238E27FC236}">
                <a16:creationId xmlns:a16="http://schemas.microsoft.com/office/drawing/2014/main" id="{7532120B-5679-56DA-EFE7-66B606B5C34B}"/>
              </a:ext>
            </a:extLst>
          </p:cNvPr>
          <p:cNvSpPr txBox="1"/>
          <p:nvPr/>
        </p:nvSpPr>
        <p:spPr>
          <a:xfrm>
            <a:off x="9139175" y="604857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Tree>
    <p:extLst>
      <p:ext uri="{BB962C8B-B14F-4D97-AF65-F5344CB8AC3E}">
        <p14:creationId xmlns:p14="http://schemas.microsoft.com/office/powerpoint/2010/main" val="345407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kumimoji="1" lang="en-US" altLang="zh-TW" sz="3200" dirty="0">
                <a:solidFill>
                  <a:srgbClr val="000000"/>
                </a:solidFill>
                <a:latin typeface="Cambria" panose="02040503050406030204" pitchFamily="18" charset="0"/>
              </a:rPr>
              <a:t>Gantt chart of MES system</a:t>
            </a:r>
            <a:endParaRPr lang="zh-TW" altLang="en-US" sz="32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減號 29">
            <a:extLst>
              <a:ext uri="{FF2B5EF4-FFF2-40B4-BE49-F238E27FC236}">
                <a16:creationId xmlns:a16="http://schemas.microsoft.com/office/drawing/2014/main" id="{BDE854C4-DBCF-A1A1-CF9B-27B3BBB11FA0}"/>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21</a:t>
            </a:fld>
            <a:endParaRPr lang="zh-TW" altLang="en-US"/>
          </a:p>
        </p:txBody>
      </p:sp>
      <p:grpSp>
        <p:nvGrpSpPr>
          <p:cNvPr id="4" name="群組 3">
            <a:extLst>
              <a:ext uri="{FF2B5EF4-FFF2-40B4-BE49-F238E27FC236}">
                <a16:creationId xmlns:a16="http://schemas.microsoft.com/office/drawing/2014/main" id="{018C83B2-BF3B-C73E-4DB4-30FC52935005}"/>
              </a:ext>
            </a:extLst>
          </p:cNvPr>
          <p:cNvGrpSpPr/>
          <p:nvPr/>
        </p:nvGrpSpPr>
        <p:grpSpPr>
          <a:xfrm>
            <a:off x="365678" y="1637505"/>
            <a:ext cx="12495368" cy="4147311"/>
            <a:chOff x="396820" y="2370307"/>
            <a:chExt cx="8587581" cy="3178689"/>
          </a:xfrm>
        </p:grpSpPr>
        <p:sp>
          <p:nvSpPr>
            <p:cNvPr id="20" name="Rectangle 4">
              <a:extLst>
                <a:ext uri="{FF2B5EF4-FFF2-40B4-BE49-F238E27FC236}">
                  <a16:creationId xmlns:a16="http://schemas.microsoft.com/office/drawing/2014/main" id="{429F2B7C-5B9A-3CAD-4DE1-2F013E4E1C60}"/>
                </a:ext>
              </a:extLst>
            </p:cNvPr>
            <p:cNvSpPr>
              <a:spLocks noChangeArrowheads="1"/>
            </p:cNvSpPr>
            <p:nvPr/>
          </p:nvSpPr>
          <p:spPr bwMode="auto">
            <a:xfrm>
              <a:off x="396820" y="2664508"/>
              <a:ext cx="2516187"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en-US" altLang="ko-KR" sz="1400" b="1" dirty="0">
                  <a:solidFill>
                    <a:srgbClr val="B0171F"/>
                  </a:solidFill>
                  <a:latin typeface="Cambria" panose="02040503050406030204" pitchFamily="18" charset="0"/>
                  <a:ea typeface="굴림" panose="020B0600000101010101" pitchFamily="34" charset="-127"/>
                </a:rPr>
                <a:t>Activities</a:t>
              </a:r>
            </a:p>
          </p:txBody>
        </p:sp>
        <p:sp>
          <p:nvSpPr>
            <p:cNvPr id="21" name="Rectangle 5">
              <a:extLst>
                <a:ext uri="{FF2B5EF4-FFF2-40B4-BE49-F238E27FC236}">
                  <a16:creationId xmlns:a16="http://schemas.microsoft.com/office/drawing/2014/main" id="{DEDACBCB-60BD-464C-B0DB-7A8AE43DCA93}"/>
                </a:ext>
              </a:extLst>
            </p:cNvPr>
            <p:cNvSpPr>
              <a:spLocks noChangeArrowheads="1"/>
            </p:cNvSpPr>
            <p:nvPr/>
          </p:nvSpPr>
          <p:spPr bwMode="auto">
            <a:xfrm>
              <a:off x="2913007" y="2664508"/>
              <a:ext cx="676275"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1</a:t>
              </a:r>
            </a:p>
          </p:txBody>
        </p:sp>
        <p:sp>
          <p:nvSpPr>
            <p:cNvPr id="22" name="Rectangle 6">
              <a:extLst>
                <a:ext uri="{FF2B5EF4-FFF2-40B4-BE49-F238E27FC236}">
                  <a16:creationId xmlns:a16="http://schemas.microsoft.com/office/drawing/2014/main" id="{B85D799D-8569-1726-5A08-C77F5C611EEC}"/>
                </a:ext>
              </a:extLst>
            </p:cNvPr>
            <p:cNvSpPr>
              <a:spLocks noChangeArrowheads="1"/>
            </p:cNvSpPr>
            <p:nvPr/>
          </p:nvSpPr>
          <p:spPr bwMode="auto">
            <a:xfrm>
              <a:off x="3584520" y="2664508"/>
              <a:ext cx="677862"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2</a:t>
              </a:r>
            </a:p>
          </p:txBody>
        </p:sp>
        <p:sp>
          <p:nvSpPr>
            <p:cNvPr id="23" name="Rectangle 7">
              <a:extLst>
                <a:ext uri="{FF2B5EF4-FFF2-40B4-BE49-F238E27FC236}">
                  <a16:creationId xmlns:a16="http://schemas.microsoft.com/office/drawing/2014/main" id="{1FAED39F-C777-F7BE-11E9-1670E879947C}"/>
                </a:ext>
              </a:extLst>
            </p:cNvPr>
            <p:cNvSpPr>
              <a:spLocks noChangeArrowheads="1"/>
            </p:cNvSpPr>
            <p:nvPr/>
          </p:nvSpPr>
          <p:spPr bwMode="auto">
            <a:xfrm>
              <a:off x="4257620" y="2664508"/>
              <a:ext cx="674687"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3</a:t>
              </a:r>
            </a:p>
          </p:txBody>
        </p:sp>
        <p:sp>
          <p:nvSpPr>
            <p:cNvPr id="25" name="Rectangle 8">
              <a:extLst>
                <a:ext uri="{FF2B5EF4-FFF2-40B4-BE49-F238E27FC236}">
                  <a16:creationId xmlns:a16="http://schemas.microsoft.com/office/drawing/2014/main" id="{400BF30F-900E-B829-B55A-27FE77D1B678}"/>
                </a:ext>
              </a:extLst>
            </p:cNvPr>
            <p:cNvSpPr>
              <a:spLocks noChangeArrowheads="1"/>
            </p:cNvSpPr>
            <p:nvPr/>
          </p:nvSpPr>
          <p:spPr bwMode="auto">
            <a:xfrm>
              <a:off x="4930720" y="2664508"/>
              <a:ext cx="673100"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4</a:t>
              </a:r>
            </a:p>
          </p:txBody>
        </p:sp>
        <p:sp>
          <p:nvSpPr>
            <p:cNvPr id="26" name="Rectangle 9">
              <a:extLst>
                <a:ext uri="{FF2B5EF4-FFF2-40B4-BE49-F238E27FC236}">
                  <a16:creationId xmlns:a16="http://schemas.microsoft.com/office/drawing/2014/main" id="{B350DBE7-9E4E-CC72-01D0-C4923C543386}"/>
                </a:ext>
              </a:extLst>
            </p:cNvPr>
            <p:cNvSpPr>
              <a:spLocks noChangeArrowheads="1"/>
            </p:cNvSpPr>
            <p:nvPr/>
          </p:nvSpPr>
          <p:spPr bwMode="auto">
            <a:xfrm>
              <a:off x="5599057" y="2664508"/>
              <a:ext cx="674688"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5</a:t>
              </a:r>
            </a:p>
          </p:txBody>
        </p:sp>
        <p:sp>
          <p:nvSpPr>
            <p:cNvPr id="27" name="Rectangle 10">
              <a:extLst>
                <a:ext uri="{FF2B5EF4-FFF2-40B4-BE49-F238E27FC236}">
                  <a16:creationId xmlns:a16="http://schemas.microsoft.com/office/drawing/2014/main" id="{A6B8B293-EA6A-D56B-08FC-A943894FCBBE}"/>
                </a:ext>
              </a:extLst>
            </p:cNvPr>
            <p:cNvSpPr>
              <a:spLocks noChangeArrowheads="1"/>
            </p:cNvSpPr>
            <p:nvPr/>
          </p:nvSpPr>
          <p:spPr bwMode="auto">
            <a:xfrm>
              <a:off x="6272157" y="2664508"/>
              <a:ext cx="676275"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6</a:t>
              </a:r>
            </a:p>
          </p:txBody>
        </p:sp>
        <p:sp>
          <p:nvSpPr>
            <p:cNvPr id="28" name="Rectangle 11">
              <a:extLst>
                <a:ext uri="{FF2B5EF4-FFF2-40B4-BE49-F238E27FC236}">
                  <a16:creationId xmlns:a16="http://schemas.microsoft.com/office/drawing/2014/main" id="{CEF3200D-83CC-6C37-DCD8-C3D15828E5F4}"/>
                </a:ext>
              </a:extLst>
            </p:cNvPr>
            <p:cNvSpPr>
              <a:spLocks noChangeArrowheads="1"/>
            </p:cNvSpPr>
            <p:nvPr/>
          </p:nvSpPr>
          <p:spPr bwMode="auto">
            <a:xfrm>
              <a:off x="6950020" y="2664508"/>
              <a:ext cx="674687"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7</a:t>
              </a:r>
            </a:p>
          </p:txBody>
        </p:sp>
        <p:sp>
          <p:nvSpPr>
            <p:cNvPr id="31" name="Rectangle 12">
              <a:extLst>
                <a:ext uri="{FF2B5EF4-FFF2-40B4-BE49-F238E27FC236}">
                  <a16:creationId xmlns:a16="http://schemas.microsoft.com/office/drawing/2014/main" id="{19AB352E-D1C9-8C26-9CFE-D8D353346561}"/>
                </a:ext>
              </a:extLst>
            </p:cNvPr>
            <p:cNvSpPr>
              <a:spLocks noChangeArrowheads="1"/>
            </p:cNvSpPr>
            <p:nvPr/>
          </p:nvSpPr>
          <p:spPr bwMode="auto">
            <a:xfrm>
              <a:off x="7621532" y="2664508"/>
              <a:ext cx="676275" cy="487363"/>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r>
                <a:rPr lang="ko-KR" altLang="en-US" sz="1400" b="1" dirty="0">
                  <a:ea typeface="굴림" panose="020B0600000101010101" pitchFamily="34" charset="-127"/>
                </a:rPr>
                <a:t>8</a:t>
              </a:r>
            </a:p>
          </p:txBody>
        </p:sp>
        <p:sp>
          <p:nvSpPr>
            <p:cNvPr id="32" name="Rectangle 13">
              <a:extLst>
                <a:ext uri="{FF2B5EF4-FFF2-40B4-BE49-F238E27FC236}">
                  <a16:creationId xmlns:a16="http://schemas.microsoft.com/office/drawing/2014/main" id="{1F986EC8-AFA2-D4AE-22B1-A025843ADB8B}"/>
                </a:ext>
              </a:extLst>
            </p:cNvPr>
            <p:cNvSpPr>
              <a:spLocks noChangeArrowheads="1"/>
            </p:cNvSpPr>
            <p:nvPr/>
          </p:nvSpPr>
          <p:spPr bwMode="auto">
            <a:xfrm>
              <a:off x="396820" y="3151871"/>
              <a:ext cx="2516187" cy="2397125"/>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lstStyle/>
            <a:p>
              <a:endParaRPr kumimoji="1" lang="en-US" altLang="zh-TW" sz="1200" dirty="0">
                <a:latin typeface="Songti SC" panose="02010600040101010101" pitchFamily="2" charset="-122"/>
                <a:ea typeface="Songti SC" panose="02010600040101010101" pitchFamily="2" charset="-122"/>
              </a:endParaRPr>
            </a:p>
            <a:p>
              <a:r>
                <a:rPr kumimoji="1" lang="en-US" altLang="zh-TW" sz="1200" dirty="0">
                  <a:latin typeface="Cambria" panose="02040503050406030204" pitchFamily="18" charset="0"/>
                  <a:ea typeface="Songti SC" panose="02010600040101010101" pitchFamily="2" charset="-122"/>
                </a:rPr>
                <a:t>Gather Doctors’ Expertise</a:t>
              </a:r>
              <a:endParaRPr lang="en-US" altLang="ko-KR" sz="1200" dirty="0">
                <a:latin typeface="Cambria" panose="02040503050406030204" pitchFamily="18" charset="0"/>
                <a:ea typeface="굴림" panose="020B0600000101010101" pitchFamily="34" charset="-127"/>
              </a:endParaRPr>
            </a:p>
            <a:p>
              <a:pPr algn="l" eaLnBrk="0" hangingPunct="0">
                <a:lnSpc>
                  <a:spcPct val="115000"/>
                </a:lnSpc>
                <a:buFontTx/>
                <a:buNone/>
              </a:pPr>
              <a:endParaRPr lang="en-US" altLang="ko-KR" sz="1200" dirty="0">
                <a:latin typeface="Cambria" panose="02040503050406030204" pitchFamily="18" charset="0"/>
                <a:ea typeface="굴림" panose="020B0600000101010101" pitchFamily="34" charset="-127"/>
              </a:endParaRPr>
            </a:p>
            <a:p>
              <a:pPr algn="l" eaLnBrk="0" hangingPunct="0">
                <a:lnSpc>
                  <a:spcPct val="115000"/>
                </a:lnSpc>
                <a:buFontTx/>
                <a:buNone/>
              </a:pPr>
              <a:endParaRPr lang="en-US" altLang="ko-KR" sz="1200" dirty="0">
                <a:latin typeface="Cambria" panose="02040503050406030204" pitchFamily="18" charset="0"/>
                <a:ea typeface="굴림" panose="020B0600000101010101" pitchFamily="34" charset="-127"/>
              </a:endParaRPr>
            </a:p>
            <a:p>
              <a:r>
                <a:rPr kumimoji="1" lang="en-US" altLang="zh-TW" sz="1200" dirty="0">
                  <a:latin typeface="Cambria" panose="02040503050406030204" pitchFamily="18" charset="0"/>
                  <a:ea typeface="Songti SC" panose="02010600040101010101" pitchFamily="2" charset="-122"/>
                </a:rPr>
                <a:t>Gather Medical Experts’ Expertise</a:t>
              </a:r>
              <a:endParaRPr kumimoji="1" lang="zh-TW" altLang="en-US" sz="1200" dirty="0">
                <a:latin typeface="Cambria" panose="02040503050406030204" pitchFamily="18" charset="0"/>
                <a:ea typeface="Songti SC" panose="02010600040101010101" pitchFamily="2" charset="-122"/>
              </a:endParaRPr>
            </a:p>
            <a:p>
              <a:pPr algn="l" eaLnBrk="0" hangingPunct="0">
                <a:lnSpc>
                  <a:spcPct val="115000"/>
                </a:lnSpc>
                <a:buFontTx/>
                <a:buNone/>
              </a:pPr>
              <a:endParaRPr lang="en-US" altLang="ko-KR" sz="1200" dirty="0">
                <a:latin typeface="Cambria" panose="02040503050406030204" pitchFamily="18" charset="0"/>
                <a:ea typeface="굴림" panose="020B0600000101010101" pitchFamily="34" charset="-127"/>
              </a:endParaRPr>
            </a:p>
            <a:p>
              <a:pPr algn="l" eaLnBrk="0" hangingPunct="0">
                <a:lnSpc>
                  <a:spcPct val="115000"/>
                </a:lnSpc>
                <a:buFontTx/>
                <a:buNone/>
              </a:pPr>
              <a:endParaRPr lang="en-US" altLang="ko-KR" sz="1200" dirty="0">
                <a:latin typeface="Cambria" panose="02040503050406030204" pitchFamily="18" charset="0"/>
                <a:ea typeface="굴림" panose="020B0600000101010101" pitchFamily="34" charset="-127"/>
              </a:endParaRPr>
            </a:p>
            <a:p>
              <a:r>
                <a:rPr kumimoji="1" lang="en-US" altLang="zh-TW" sz="1200" dirty="0">
                  <a:latin typeface="Cambria" panose="02040503050406030204" pitchFamily="18" charset="0"/>
                  <a:ea typeface="Songti SC" panose="02010600040101010101" pitchFamily="2" charset="-122"/>
                </a:rPr>
                <a:t>Engineer Build Database/Store Data</a:t>
              </a:r>
              <a:endParaRPr kumimoji="1" lang="zh-TW" altLang="en-US" sz="1200" dirty="0">
                <a:latin typeface="Cambria" panose="02040503050406030204" pitchFamily="18" charset="0"/>
                <a:ea typeface="Songti SC" panose="02010600040101010101" pitchFamily="2" charset="-122"/>
              </a:endParaRPr>
            </a:p>
            <a:p>
              <a:pPr algn="l" eaLnBrk="0" hangingPunct="0">
                <a:lnSpc>
                  <a:spcPct val="115000"/>
                </a:lnSpc>
                <a:buFontTx/>
                <a:buNone/>
              </a:pPr>
              <a:endParaRPr lang="en-US" altLang="ko-KR" sz="1200" dirty="0">
                <a:latin typeface="Cambria" panose="02040503050406030204" pitchFamily="18" charset="0"/>
                <a:ea typeface="굴림" panose="020B0600000101010101" pitchFamily="34" charset="-127"/>
              </a:endParaRPr>
            </a:p>
            <a:p>
              <a:pPr algn="l" eaLnBrk="0" hangingPunct="0">
                <a:lnSpc>
                  <a:spcPct val="115000"/>
                </a:lnSpc>
                <a:buFontTx/>
                <a:buNone/>
              </a:pPr>
              <a:endParaRPr lang="en-US" altLang="ko-KR" sz="1200" dirty="0">
                <a:latin typeface="Cambria" panose="02040503050406030204" pitchFamily="18" charset="0"/>
                <a:ea typeface="굴림" panose="020B0600000101010101" pitchFamily="34" charset="-127"/>
              </a:endParaRPr>
            </a:p>
            <a:p>
              <a:r>
                <a:rPr kumimoji="1" lang="en-US" altLang="zh-TW" sz="1200" dirty="0">
                  <a:latin typeface="Cambria" panose="02040503050406030204" pitchFamily="18" charset="0"/>
                  <a:ea typeface="Songti SC" panose="02010600040101010101" pitchFamily="2" charset="-122"/>
                </a:rPr>
                <a:t>Build Inference Engine</a:t>
              </a:r>
              <a:endParaRPr kumimoji="1" lang="zh-TW" altLang="en-US" sz="1200" dirty="0">
                <a:latin typeface="Cambria" panose="02040503050406030204" pitchFamily="18" charset="0"/>
                <a:ea typeface="Songti SC" panose="02010600040101010101" pitchFamily="2" charset="-122"/>
              </a:endParaRPr>
            </a:p>
            <a:p>
              <a:pPr algn="l" eaLnBrk="0" hangingPunct="0">
                <a:lnSpc>
                  <a:spcPct val="115000"/>
                </a:lnSpc>
                <a:buFontTx/>
                <a:buNone/>
              </a:pPr>
              <a:endParaRPr lang="en-US" altLang="ko-KR" sz="1200" dirty="0">
                <a:latin typeface="Cambria" panose="02040503050406030204" pitchFamily="18" charset="0"/>
                <a:ea typeface="굴림" panose="020B0600000101010101" pitchFamily="34" charset="-127"/>
              </a:endParaRPr>
            </a:p>
            <a:p>
              <a:pPr algn="l" eaLnBrk="0" hangingPunct="0">
                <a:lnSpc>
                  <a:spcPct val="115000"/>
                </a:lnSpc>
                <a:buFontTx/>
                <a:buNone/>
              </a:pPr>
              <a:endParaRPr lang="en-US" altLang="ko-KR" sz="1200" dirty="0">
                <a:latin typeface="Cambria" panose="02040503050406030204" pitchFamily="18" charset="0"/>
                <a:ea typeface="굴림" panose="020B0600000101010101" pitchFamily="34" charset="-127"/>
              </a:endParaRPr>
            </a:p>
            <a:p>
              <a:r>
                <a:rPr kumimoji="1" lang="en-US" altLang="zh-TW" sz="1200" dirty="0">
                  <a:latin typeface="Cambria" panose="02040503050406030204" pitchFamily="18" charset="0"/>
                  <a:ea typeface="Songti SC" panose="02010600040101010101" pitchFamily="2" charset="-122"/>
                </a:rPr>
                <a:t>Integrate with User Interface</a:t>
              </a:r>
              <a:endParaRPr kumimoji="1" lang="zh-TW" altLang="en-US" sz="1200" dirty="0">
                <a:latin typeface="Cambria" panose="02040503050406030204" pitchFamily="18" charset="0"/>
                <a:ea typeface="Songti SC" panose="02010600040101010101" pitchFamily="2" charset="-122"/>
              </a:endParaRPr>
            </a:p>
            <a:p>
              <a:pPr algn="l" eaLnBrk="0" hangingPunct="0">
                <a:lnSpc>
                  <a:spcPct val="115000"/>
                </a:lnSpc>
                <a:buFontTx/>
                <a:buNone/>
              </a:pPr>
              <a:endParaRPr lang="en-US" altLang="ko-KR" sz="1200" dirty="0">
                <a:ea typeface="굴림" panose="020B0600000101010101" pitchFamily="34" charset="-127"/>
              </a:endParaRPr>
            </a:p>
          </p:txBody>
        </p:sp>
        <p:sp>
          <p:nvSpPr>
            <p:cNvPr id="33" name="Rectangle 14">
              <a:extLst>
                <a:ext uri="{FF2B5EF4-FFF2-40B4-BE49-F238E27FC236}">
                  <a16:creationId xmlns:a16="http://schemas.microsoft.com/office/drawing/2014/main" id="{503115A4-1934-EB88-4ABB-7D1F67115BDE}"/>
                </a:ext>
              </a:extLst>
            </p:cNvPr>
            <p:cNvSpPr>
              <a:spLocks noChangeArrowheads="1"/>
            </p:cNvSpPr>
            <p:nvPr/>
          </p:nvSpPr>
          <p:spPr bwMode="auto">
            <a:xfrm>
              <a:off x="2913007" y="3151872"/>
              <a:ext cx="676275"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34" name="Rectangle 15">
              <a:extLst>
                <a:ext uri="{FF2B5EF4-FFF2-40B4-BE49-F238E27FC236}">
                  <a16:creationId xmlns:a16="http://schemas.microsoft.com/office/drawing/2014/main" id="{5A9A5157-0DA5-867C-CBBC-7EF8E81D2378}"/>
                </a:ext>
              </a:extLst>
            </p:cNvPr>
            <p:cNvSpPr>
              <a:spLocks noChangeArrowheads="1"/>
            </p:cNvSpPr>
            <p:nvPr/>
          </p:nvSpPr>
          <p:spPr bwMode="auto">
            <a:xfrm>
              <a:off x="3584520" y="3151872"/>
              <a:ext cx="677862"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35" name="Rectangle 16">
              <a:extLst>
                <a:ext uri="{FF2B5EF4-FFF2-40B4-BE49-F238E27FC236}">
                  <a16:creationId xmlns:a16="http://schemas.microsoft.com/office/drawing/2014/main" id="{C2A1A17E-5112-C8CF-8B03-B5BFAAA15A30}"/>
                </a:ext>
              </a:extLst>
            </p:cNvPr>
            <p:cNvSpPr>
              <a:spLocks noChangeArrowheads="1"/>
            </p:cNvSpPr>
            <p:nvPr/>
          </p:nvSpPr>
          <p:spPr bwMode="auto">
            <a:xfrm>
              <a:off x="4257620" y="3151872"/>
              <a:ext cx="674687"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36" name="Rectangle 17">
              <a:extLst>
                <a:ext uri="{FF2B5EF4-FFF2-40B4-BE49-F238E27FC236}">
                  <a16:creationId xmlns:a16="http://schemas.microsoft.com/office/drawing/2014/main" id="{FA2B4544-3554-B389-6F72-663EDFE52743}"/>
                </a:ext>
              </a:extLst>
            </p:cNvPr>
            <p:cNvSpPr>
              <a:spLocks noChangeArrowheads="1"/>
            </p:cNvSpPr>
            <p:nvPr/>
          </p:nvSpPr>
          <p:spPr bwMode="auto">
            <a:xfrm>
              <a:off x="4930720" y="3151872"/>
              <a:ext cx="673100"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37" name="Rectangle 18">
              <a:extLst>
                <a:ext uri="{FF2B5EF4-FFF2-40B4-BE49-F238E27FC236}">
                  <a16:creationId xmlns:a16="http://schemas.microsoft.com/office/drawing/2014/main" id="{03C1B3C9-74C6-76AB-A6AF-A7FBB0690354}"/>
                </a:ext>
              </a:extLst>
            </p:cNvPr>
            <p:cNvSpPr>
              <a:spLocks noChangeArrowheads="1"/>
            </p:cNvSpPr>
            <p:nvPr/>
          </p:nvSpPr>
          <p:spPr bwMode="auto">
            <a:xfrm>
              <a:off x="5599057" y="3151872"/>
              <a:ext cx="674688"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38" name="Rectangle 19">
              <a:extLst>
                <a:ext uri="{FF2B5EF4-FFF2-40B4-BE49-F238E27FC236}">
                  <a16:creationId xmlns:a16="http://schemas.microsoft.com/office/drawing/2014/main" id="{01E5164E-9D2F-EB57-EFB7-4C5EC1E0811D}"/>
                </a:ext>
              </a:extLst>
            </p:cNvPr>
            <p:cNvSpPr>
              <a:spLocks noChangeArrowheads="1"/>
            </p:cNvSpPr>
            <p:nvPr/>
          </p:nvSpPr>
          <p:spPr bwMode="auto">
            <a:xfrm>
              <a:off x="6272157" y="3151872"/>
              <a:ext cx="676275"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39" name="Rectangle 20">
              <a:extLst>
                <a:ext uri="{FF2B5EF4-FFF2-40B4-BE49-F238E27FC236}">
                  <a16:creationId xmlns:a16="http://schemas.microsoft.com/office/drawing/2014/main" id="{37BDFED4-6D3E-9C40-5AD2-2AEC42C54F56}"/>
                </a:ext>
              </a:extLst>
            </p:cNvPr>
            <p:cNvSpPr>
              <a:spLocks noChangeArrowheads="1"/>
            </p:cNvSpPr>
            <p:nvPr/>
          </p:nvSpPr>
          <p:spPr bwMode="auto">
            <a:xfrm>
              <a:off x="6950020" y="3151872"/>
              <a:ext cx="674687"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40" name="Rectangle 21">
              <a:extLst>
                <a:ext uri="{FF2B5EF4-FFF2-40B4-BE49-F238E27FC236}">
                  <a16:creationId xmlns:a16="http://schemas.microsoft.com/office/drawing/2014/main" id="{0FBD106E-FD6B-04C3-B8B0-7BCDC4D123B0}"/>
                </a:ext>
              </a:extLst>
            </p:cNvPr>
            <p:cNvSpPr>
              <a:spLocks noChangeArrowheads="1"/>
            </p:cNvSpPr>
            <p:nvPr/>
          </p:nvSpPr>
          <p:spPr bwMode="auto">
            <a:xfrm>
              <a:off x="7621532" y="3151872"/>
              <a:ext cx="676275" cy="2364072"/>
            </a:xfrm>
            <a:prstGeom prst="rect">
              <a:avLst/>
            </a:prstGeom>
            <a:solidFill>
              <a:schemeClr val="bg1"/>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1440" anchor="ctr"/>
            <a:lstStyle/>
            <a:p>
              <a:pPr eaLnBrk="0" hangingPunct="0">
                <a:buFontTx/>
                <a:buNone/>
              </a:pPr>
              <a:endParaRPr lang="ko-KR" altLang="en-US" b="1">
                <a:ea typeface="굴림" panose="020B0600000101010101" pitchFamily="34" charset="-127"/>
              </a:endParaRPr>
            </a:p>
          </p:txBody>
        </p:sp>
        <p:sp>
          <p:nvSpPr>
            <p:cNvPr id="41" name="Rectangle 22">
              <a:extLst>
                <a:ext uri="{FF2B5EF4-FFF2-40B4-BE49-F238E27FC236}">
                  <a16:creationId xmlns:a16="http://schemas.microsoft.com/office/drawing/2014/main" id="{B29B23C1-4454-871A-2E54-2903049F2C46}"/>
                </a:ext>
              </a:extLst>
            </p:cNvPr>
            <p:cNvSpPr>
              <a:spLocks noChangeArrowheads="1"/>
            </p:cNvSpPr>
            <p:nvPr/>
          </p:nvSpPr>
          <p:spPr bwMode="auto">
            <a:xfrm>
              <a:off x="2913799" y="3261407"/>
              <a:ext cx="669133" cy="245105"/>
            </a:xfrm>
            <a:prstGeom prst="rect">
              <a:avLst/>
            </a:prstGeom>
            <a:solidFill>
              <a:srgbClr val="E91762"/>
            </a:solidFill>
            <a:ln w="9525">
              <a:solidFill>
                <a:srgbClr val="E9176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2" name="Rectangle 23">
              <a:extLst>
                <a:ext uri="{FF2B5EF4-FFF2-40B4-BE49-F238E27FC236}">
                  <a16:creationId xmlns:a16="http://schemas.microsoft.com/office/drawing/2014/main" id="{19CBAE06-2C2D-68AF-3C61-171759D1AE7A}"/>
                </a:ext>
              </a:extLst>
            </p:cNvPr>
            <p:cNvSpPr>
              <a:spLocks noChangeArrowheads="1"/>
            </p:cNvSpPr>
            <p:nvPr/>
          </p:nvSpPr>
          <p:spPr bwMode="auto">
            <a:xfrm>
              <a:off x="2910625" y="3734479"/>
              <a:ext cx="676275" cy="234951"/>
            </a:xfrm>
            <a:prstGeom prst="rect">
              <a:avLst/>
            </a:prstGeom>
            <a:solidFill>
              <a:srgbClr val="E91762"/>
            </a:solidFill>
            <a:ln w="9525">
              <a:solidFill>
                <a:srgbClr val="E9176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3" name="Rectangle 24">
              <a:extLst>
                <a:ext uri="{FF2B5EF4-FFF2-40B4-BE49-F238E27FC236}">
                  <a16:creationId xmlns:a16="http://schemas.microsoft.com/office/drawing/2014/main" id="{99F68CA1-DE0F-7C37-DBB3-17EF777C72BF}"/>
                </a:ext>
              </a:extLst>
            </p:cNvPr>
            <p:cNvSpPr>
              <a:spLocks noChangeArrowheads="1"/>
            </p:cNvSpPr>
            <p:nvPr/>
          </p:nvSpPr>
          <p:spPr bwMode="auto">
            <a:xfrm>
              <a:off x="2900307" y="4200396"/>
              <a:ext cx="2028824" cy="234951"/>
            </a:xfrm>
            <a:prstGeom prst="rect">
              <a:avLst/>
            </a:prstGeom>
            <a:solidFill>
              <a:srgbClr val="E91762"/>
            </a:solidFill>
            <a:ln w="9525">
              <a:solidFill>
                <a:srgbClr val="E9176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4" name="Rectangle 25">
              <a:extLst>
                <a:ext uri="{FF2B5EF4-FFF2-40B4-BE49-F238E27FC236}">
                  <a16:creationId xmlns:a16="http://schemas.microsoft.com/office/drawing/2014/main" id="{63E6D322-2B13-23B1-6EB9-49214583C2A3}"/>
                </a:ext>
              </a:extLst>
            </p:cNvPr>
            <p:cNvSpPr>
              <a:spLocks noChangeArrowheads="1"/>
            </p:cNvSpPr>
            <p:nvPr/>
          </p:nvSpPr>
          <p:spPr bwMode="auto">
            <a:xfrm>
              <a:off x="2909833" y="4662328"/>
              <a:ext cx="3370261" cy="250825"/>
            </a:xfrm>
            <a:prstGeom prst="rect">
              <a:avLst/>
            </a:prstGeom>
            <a:solidFill>
              <a:srgbClr val="E91762"/>
            </a:solidFill>
            <a:ln w="9525">
              <a:solidFill>
                <a:srgbClr val="E9176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5" name="Rectangle 26">
              <a:extLst>
                <a:ext uri="{FF2B5EF4-FFF2-40B4-BE49-F238E27FC236}">
                  <a16:creationId xmlns:a16="http://schemas.microsoft.com/office/drawing/2014/main" id="{1D50AD8F-F1B3-3C8D-7F37-461F539370CB}"/>
                </a:ext>
              </a:extLst>
            </p:cNvPr>
            <p:cNvSpPr>
              <a:spLocks noChangeArrowheads="1"/>
            </p:cNvSpPr>
            <p:nvPr/>
          </p:nvSpPr>
          <p:spPr bwMode="auto">
            <a:xfrm>
              <a:off x="5595086" y="5090071"/>
              <a:ext cx="1353345" cy="250825"/>
            </a:xfrm>
            <a:prstGeom prst="rect">
              <a:avLst/>
            </a:prstGeom>
            <a:solidFill>
              <a:srgbClr val="E91762"/>
            </a:solidFill>
            <a:ln w="9525">
              <a:solidFill>
                <a:srgbClr val="E9176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46" name="文字方塊 45">
              <a:extLst>
                <a:ext uri="{FF2B5EF4-FFF2-40B4-BE49-F238E27FC236}">
                  <a16:creationId xmlns:a16="http://schemas.microsoft.com/office/drawing/2014/main" id="{648B8C55-1045-3642-1FE6-6DC4F5A1DAE7}"/>
                </a:ext>
              </a:extLst>
            </p:cNvPr>
            <p:cNvSpPr txBox="1"/>
            <p:nvPr/>
          </p:nvSpPr>
          <p:spPr>
            <a:xfrm>
              <a:off x="2888401" y="2370307"/>
              <a:ext cx="6096000" cy="283073"/>
            </a:xfrm>
            <a:prstGeom prst="rect">
              <a:avLst/>
            </a:prstGeom>
            <a:noFill/>
          </p:spPr>
          <p:txBody>
            <a:bodyPr wrap="square">
              <a:spAutoFit/>
            </a:bodyPr>
            <a:lstStyle/>
            <a:p>
              <a:r>
                <a:rPr kumimoji="1" lang="en" altLang="zh-TW" dirty="0">
                  <a:latin typeface="Cambria" panose="02040503050406030204" pitchFamily="18" charset="0"/>
                  <a:ea typeface="Songti SC" panose="02010600040101010101" pitchFamily="2" charset="-122"/>
                </a:rPr>
                <a:t>Initial Project Timeline (in years)</a:t>
              </a:r>
              <a:endParaRPr kumimoji="1" lang="zh-TW" altLang="en-US" dirty="0">
                <a:latin typeface="Cambria" panose="02040503050406030204" pitchFamily="18" charset="0"/>
                <a:ea typeface="Songti SC" panose="02010600040101010101" pitchFamily="2" charset="-122"/>
              </a:endParaRPr>
            </a:p>
          </p:txBody>
        </p:sp>
      </p:grpSp>
      <p:sp>
        <p:nvSpPr>
          <p:cNvPr id="5" name="減號 4">
            <a:extLst>
              <a:ext uri="{FF2B5EF4-FFF2-40B4-BE49-F238E27FC236}">
                <a16:creationId xmlns:a16="http://schemas.microsoft.com/office/drawing/2014/main" id="{E878CFAE-73AB-0FCA-DEBA-E51AB486451A}"/>
              </a:ext>
            </a:extLst>
          </p:cNvPr>
          <p:cNvSpPr/>
          <p:nvPr/>
        </p:nvSpPr>
        <p:spPr>
          <a:xfrm>
            <a:off x="5794427"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BBD82808-ABD3-E774-7038-3D0172FE9013}"/>
              </a:ext>
            </a:extLst>
          </p:cNvPr>
          <p:cNvSpPr txBox="1"/>
          <p:nvPr/>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7" name="橢圓 6">
            <a:extLst>
              <a:ext uri="{FF2B5EF4-FFF2-40B4-BE49-F238E27FC236}">
                <a16:creationId xmlns:a16="http://schemas.microsoft.com/office/drawing/2014/main" id="{C552C762-852C-E128-8FDD-1975C74D6636}"/>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B3260D56-1ADD-B2F8-7E16-50F3D8CFCF39}"/>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5C306871-C8EA-7CED-768F-33B8E2276402}"/>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22447BFC-0116-12D4-552C-EE99CBAFD9BF}"/>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92A70D67-2C76-83B4-1FAD-11548263F25E}"/>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77D2E390-881E-A50D-7E96-90FBF9645B9B}"/>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13" name="文字方塊 12">
            <a:extLst>
              <a:ext uri="{FF2B5EF4-FFF2-40B4-BE49-F238E27FC236}">
                <a16:creationId xmlns:a16="http://schemas.microsoft.com/office/drawing/2014/main" id="{E9987A2F-41D6-7810-B933-DE8E24CA5792}"/>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14" name="文字方塊 13">
            <a:extLst>
              <a:ext uri="{FF2B5EF4-FFF2-40B4-BE49-F238E27FC236}">
                <a16:creationId xmlns:a16="http://schemas.microsoft.com/office/drawing/2014/main" id="{141AC05D-A8B1-9B38-48B8-883147FE948B}"/>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15" name="文字方塊 14">
            <a:extLst>
              <a:ext uri="{FF2B5EF4-FFF2-40B4-BE49-F238E27FC236}">
                <a16:creationId xmlns:a16="http://schemas.microsoft.com/office/drawing/2014/main" id="{D3717837-4C44-728F-347F-B81A87FCE13B}"/>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16" name="文字方塊 15">
            <a:extLst>
              <a:ext uri="{FF2B5EF4-FFF2-40B4-BE49-F238E27FC236}">
                <a16:creationId xmlns:a16="http://schemas.microsoft.com/office/drawing/2014/main" id="{9FC5DC53-5876-E194-2F52-0D0125BEAA99}"/>
              </a:ext>
            </a:extLst>
          </p:cNvPr>
          <p:cNvSpPr txBox="1"/>
          <p:nvPr/>
        </p:nvSpPr>
        <p:spPr>
          <a:xfrm>
            <a:off x="9139175" y="604857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Tree>
    <p:extLst>
      <p:ext uri="{BB962C8B-B14F-4D97-AF65-F5344CB8AC3E}">
        <p14:creationId xmlns:p14="http://schemas.microsoft.com/office/powerpoint/2010/main" val="2996026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kumimoji="1" lang="en-US" altLang="zh-TW" sz="3200" dirty="0">
                <a:solidFill>
                  <a:srgbClr val="000000"/>
                </a:solidFill>
                <a:latin typeface="Cambria" panose="02040503050406030204" pitchFamily="18" charset="0"/>
              </a:rPr>
              <a:t>How can MDS improve current system?</a:t>
            </a:r>
            <a:endParaRPr lang="zh-TW" altLang="en-US" sz="32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a:xfrm>
            <a:off x="9687740" y="6356350"/>
            <a:ext cx="1666060" cy="365125"/>
          </a:xfrm>
        </p:spPr>
        <p:txBody>
          <a:bodyPr/>
          <a:lstStyle/>
          <a:p>
            <a:fld id="{01CECC69-4B87-4380-8A7C-1D86C22803D9}" type="slidenum">
              <a:rPr lang="zh-TW" altLang="en-US" smtClean="0"/>
              <a:t>22</a:t>
            </a:fld>
            <a:endParaRPr lang="zh-TW" altLang="en-US"/>
          </a:p>
        </p:txBody>
      </p:sp>
      <p:sp>
        <p:nvSpPr>
          <p:cNvPr id="47" name="三角形 51">
            <a:extLst>
              <a:ext uri="{FF2B5EF4-FFF2-40B4-BE49-F238E27FC236}">
                <a16:creationId xmlns:a16="http://schemas.microsoft.com/office/drawing/2014/main" id="{682B8966-9065-E7A7-E877-878BA87DEA91}"/>
              </a:ext>
            </a:extLst>
          </p:cNvPr>
          <p:cNvSpPr/>
          <p:nvPr/>
        </p:nvSpPr>
        <p:spPr>
          <a:xfrm rot="10800000">
            <a:off x="5910645" y="4591568"/>
            <a:ext cx="3228793" cy="292296"/>
          </a:xfrm>
          <a:prstGeom prst="triangle">
            <a:avLst>
              <a:gd name="adj" fmla="val 49717"/>
            </a:avLst>
          </a:prstGeom>
          <a:solidFill>
            <a:srgbClr val="E91762">
              <a:alpha val="37309"/>
            </a:srgbClr>
          </a:solidFill>
          <a:ln>
            <a:solidFill>
              <a:srgbClr val="E91762">
                <a:alpha val="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TW" altLang="en-US"/>
          </a:p>
        </p:txBody>
      </p:sp>
      <p:sp>
        <p:nvSpPr>
          <p:cNvPr id="48" name="矩形 47">
            <a:extLst>
              <a:ext uri="{FF2B5EF4-FFF2-40B4-BE49-F238E27FC236}">
                <a16:creationId xmlns:a16="http://schemas.microsoft.com/office/drawing/2014/main" id="{23DA41CC-50CC-E80C-8064-302723CF3DD7}"/>
              </a:ext>
            </a:extLst>
          </p:cNvPr>
          <p:cNvSpPr/>
          <p:nvPr/>
        </p:nvSpPr>
        <p:spPr>
          <a:xfrm>
            <a:off x="9279005" y="3081757"/>
            <a:ext cx="2076731" cy="3090285"/>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矩形 48">
            <a:extLst>
              <a:ext uri="{FF2B5EF4-FFF2-40B4-BE49-F238E27FC236}">
                <a16:creationId xmlns:a16="http://schemas.microsoft.com/office/drawing/2014/main" id="{10FABA72-D3CB-EE20-B170-14401A5243F8}"/>
              </a:ext>
            </a:extLst>
          </p:cNvPr>
          <p:cNvSpPr/>
          <p:nvPr/>
        </p:nvSpPr>
        <p:spPr>
          <a:xfrm>
            <a:off x="5971312" y="3081758"/>
            <a:ext cx="3168126" cy="305560"/>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20000"/>
              </a:spcBef>
              <a:buClr>
                <a:schemeClr val="tx2"/>
              </a:buClr>
            </a:pPr>
            <a:r>
              <a:rPr kumimoji="1" lang="en-US" altLang="en-US" dirty="0">
                <a:solidFill>
                  <a:schemeClr val="tx1"/>
                </a:solidFill>
                <a:latin typeface="Cambria" panose="02040503050406030204" pitchFamily="18" charset="0"/>
                <a:ea typeface="Songti SC" panose="02010600040101010101" pitchFamily="2" charset="-122"/>
                <a:cs typeface="+mn-cs"/>
              </a:rPr>
              <a:t>Current System:3-Day Process</a:t>
            </a:r>
          </a:p>
        </p:txBody>
      </p:sp>
      <p:sp>
        <p:nvSpPr>
          <p:cNvPr id="50" name="矩形 49">
            <a:extLst>
              <a:ext uri="{FF2B5EF4-FFF2-40B4-BE49-F238E27FC236}">
                <a16:creationId xmlns:a16="http://schemas.microsoft.com/office/drawing/2014/main" id="{4C377C33-0A52-B181-CA10-032F75025EF3}"/>
              </a:ext>
            </a:extLst>
          </p:cNvPr>
          <p:cNvSpPr/>
          <p:nvPr/>
        </p:nvSpPr>
        <p:spPr>
          <a:xfrm>
            <a:off x="3538986" y="3102356"/>
            <a:ext cx="2224874" cy="3069686"/>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1" name="矩形 50">
            <a:extLst>
              <a:ext uri="{FF2B5EF4-FFF2-40B4-BE49-F238E27FC236}">
                <a16:creationId xmlns:a16="http://schemas.microsoft.com/office/drawing/2014/main" id="{CC2D9227-F253-0BB7-7617-D0916F6EC3B1}"/>
              </a:ext>
            </a:extLst>
          </p:cNvPr>
          <p:cNvSpPr/>
          <p:nvPr/>
        </p:nvSpPr>
        <p:spPr>
          <a:xfrm>
            <a:off x="352180" y="3104311"/>
            <a:ext cx="2979355" cy="3067732"/>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Rectangle 3">
            <a:extLst>
              <a:ext uri="{FF2B5EF4-FFF2-40B4-BE49-F238E27FC236}">
                <a16:creationId xmlns:a16="http://schemas.microsoft.com/office/drawing/2014/main" id="{61CA0488-30CE-097B-2E59-83A2E5CFE776}"/>
              </a:ext>
            </a:extLst>
          </p:cNvPr>
          <p:cNvSpPr>
            <a:spLocks noChangeArrowheads="1"/>
          </p:cNvSpPr>
          <p:nvPr/>
        </p:nvSpPr>
        <p:spPr bwMode="auto">
          <a:xfrm>
            <a:off x="458107" y="2525890"/>
            <a:ext cx="2708770" cy="409575"/>
          </a:xfrm>
          <a:prstGeom prst="rect">
            <a:avLst/>
          </a:prstGeom>
          <a:noFill/>
          <a:ln w="9525">
            <a:noFill/>
            <a:miter lim="800000"/>
            <a:headEnd/>
            <a:tailEnd/>
          </a:ln>
          <a:effectLst/>
          <a:extLst>
            <a:ext uri="{909E8E84-426E-40DD-AFC4-6F175D3DCCD1}">
              <a14:hiddenFill xmlns:a14="http://schemas.microsoft.com/office/drawing/2010/main">
                <a:solidFill>
                  <a:srgbClr val="FFFEF3"/>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tIns="92075" bIns="92075" anchor="ctr" anchorCtr="1"/>
          <a:lstStyle/>
          <a:p>
            <a:r>
              <a:rPr kumimoji="1" lang="en" altLang="zh-TW" dirty="0">
                <a:latin typeface="Cambria" panose="02040503050406030204" pitchFamily="18" charset="0"/>
                <a:ea typeface="Cambria" panose="02040503050406030204" pitchFamily="18" charset="0"/>
              </a:rPr>
              <a:t>Better decision quality</a:t>
            </a:r>
          </a:p>
        </p:txBody>
      </p:sp>
      <p:sp>
        <p:nvSpPr>
          <p:cNvPr id="53" name="Rectangle 4">
            <a:extLst>
              <a:ext uri="{FF2B5EF4-FFF2-40B4-BE49-F238E27FC236}">
                <a16:creationId xmlns:a16="http://schemas.microsoft.com/office/drawing/2014/main" id="{D55BA086-A6C4-99CC-463F-852F172E32C5}"/>
              </a:ext>
            </a:extLst>
          </p:cNvPr>
          <p:cNvSpPr>
            <a:spLocks noChangeArrowheads="1"/>
          </p:cNvSpPr>
          <p:nvPr/>
        </p:nvSpPr>
        <p:spPr bwMode="auto">
          <a:xfrm>
            <a:off x="9302183" y="2576777"/>
            <a:ext cx="1665288" cy="409575"/>
          </a:xfrm>
          <a:prstGeom prst="rect">
            <a:avLst/>
          </a:prstGeom>
          <a:noFill/>
          <a:ln w="9525">
            <a:noFill/>
            <a:miter lim="800000"/>
            <a:headEnd/>
            <a:tailEnd/>
          </a:ln>
          <a:effectLst/>
          <a:extLst>
            <a:ext uri="{909E8E84-426E-40DD-AFC4-6F175D3DCCD1}">
              <a14:hiddenFill xmlns:a14="http://schemas.microsoft.com/office/drawing/2010/main">
                <a:solidFill>
                  <a:srgbClr val="FFFEF3"/>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tIns="92075" bIns="92075" anchor="ctr" anchorCtr="1"/>
          <a:lstStyle/>
          <a:p>
            <a:r>
              <a:rPr kumimoji="1" lang="en" altLang="zh-TW" dirty="0">
                <a:latin typeface="Cambria" panose="02040503050406030204" pitchFamily="18" charset="0"/>
                <a:ea typeface="Cambria" panose="02040503050406030204" pitchFamily="18" charset="0"/>
              </a:rPr>
              <a:t>Reliability</a:t>
            </a:r>
            <a:endParaRPr kumimoji="1" lang="zh-TW" altLang="en-US" dirty="0">
              <a:latin typeface="Cambria" panose="02040503050406030204" pitchFamily="18" charset="0"/>
              <a:ea typeface="Songti SC" panose="02010600040101010101" pitchFamily="2" charset="-122"/>
            </a:endParaRPr>
          </a:p>
        </p:txBody>
      </p:sp>
      <p:sp>
        <p:nvSpPr>
          <p:cNvPr id="54" name="Rectangle 5">
            <a:extLst>
              <a:ext uri="{FF2B5EF4-FFF2-40B4-BE49-F238E27FC236}">
                <a16:creationId xmlns:a16="http://schemas.microsoft.com/office/drawing/2014/main" id="{559EC805-8971-7A29-8213-FF9BA5F0D6B6}"/>
              </a:ext>
            </a:extLst>
          </p:cNvPr>
          <p:cNvSpPr>
            <a:spLocks noChangeArrowheads="1"/>
          </p:cNvSpPr>
          <p:nvPr/>
        </p:nvSpPr>
        <p:spPr bwMode="auto">
          <a:xfrm>
            <a:off x="6617098" y="2580757"/>
            <a:ext cx="1665288" cy="409575"/>
          </a:xfrm>
          <a:prstGeom prst="rect">
            <a:avLst/>
          </a:prstGeom>
          <a:noFill/>
          <a:ln w="9525">
            <a:noFill/>
            <a:miter lim="800000"/>
            <a:headEnd/>
            <a:tailEnd/>
          </a:ln>
          <a:effectLst/>
          <a:extLst>
            <a:ext uri="{909E8E84-426E-40DD-AFC4-6F175D3DCCD1}">
              <a14:hiddenFill xmlns:a14="http://schemas.microsoft.com/office/drawing/2010/main">
                <a:solidFill>
                  <a:srgbClr val="FFFEF3"/>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tIns="92075" bIns="92075" anchor="ctr" anchorCtr="1"/>
          <a:lstStyle/>
          <a:p>
            <a:r>
              <a:rPr kumimoji="1" lang="en" altLang="zh-TW" dirty="0">
                <a:latin typeface="Cambria" panose="02040503050406030204" pitchFamily="18" charset="0"/>
                <a:ea typeface="Cambria" panose="02040503050406030204" pitchFamily="18" charset="0"/>
              </a:rPr>
              <a:t>Speed</a:t>
            </a:r>
          </a:p>
        </p:txBody>
      </p:sp>
      <p:sp>
        <p:nvSpPr>
          <p:cNvPr id="55" name="Rectangle 7">
            <a:extLst>
              <a:ext uri="{FF2B5EF4-FFF2-40B4-BE49-F238E27FC236}">
                <a16:creationId xmlns:a16="http://schemas.microsoft.com/office/drawing/2014/main" id="{9AADCD26-0B3E-8A1B-AB36-BF614CA3D018}"/>
              </a:ext>
            </a:extLst>
          </p:cNvPr>
          <p:cNvSpPr>
            <a:spLocks noChangeArrowheads="1"/>
          </p:cNvSpPr>
          <p:nvPr/>
        </p:nvSpPr>
        <p:spPr bwMode="auto">
          <a:xfrm>
            <a:off x="435088" y="3158283"/>
            <a:ext cx="2813404" cy="289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69863" indent="-169863" algn="l">
              <a:defRPr>
                <a:solidFill>
                  <a:schemeClr val="tx1"/>
                </a:solidFill>
                <a:latin typeface="Arial" panose="020B0604020202020204" pitchFamily="34" charset="0"/>
                <a:cs typeface="Arial" panose="020B0604020202020204" pitchFamily="34" charset="0"/>
              </a:defRPr>
            </a:lvl1pPr>
            <a:lvl2pPr indent="-173038"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543050" indent="-171450" algn="l">
              <a:defRPr>
                <a:solidFill>
                  <a:schemeClr val="tx1"/>
                </a:solidFill>
                <a:latin typeface="Arial" panose="020B0604020202020204" pitchFamily="34" charset="0"/>
                <a:cs typeface="Arial" panose="020B0604020202020204" pitchFamily="34" charset="0"/>
              </a:defRPr>
            </a:lvl4pPr>
            <a:lvl5pPr marL="2000250" indent="-171450" algn="l">
              <a:defRPr>
                <a:solidFill>
                  <a:schemeClr val="tx1"/>
                </a:solidFill>
                <a:latin typeface="Arial" panose="020B0604020202020204" pitchFamily="34" charset="0"/>
                <a:cs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lvl="1" indent="-285750">
              <a:spcBef>
                <a:spcPct val="20000"/>
              </a:spcBef>
              <a:buClr>
                <a:schemeClr val="tx1"/>
              </a:buClr>
              <a:buFont typeface="Arial" panose="020B0604020202020204" pitchFamily="34" charset="0"/>
              <a:buChar char="•"/>
            </a:pPr>
            <a:r>
              <a:rPr kumimoji="1" lang="en-US" altLang="en-US" dirty="0">
                <a:latin typeface="Cambria" panose="02040503050406030204" pitchFamily="18" charset="0"/>
                <a:ea typeface="Songti SC" panose="02010600040101010101" pitchFamily="2" charset="-122"/>
                <a:cs typeface="+mn-cs"/>
              </a:rPr>
              <a:t>Workload increase 20-30% per day, same as 300 patient. Which means a doctor has to scan through 1,000-1,500 patients data a day.</a:t>
            </a:r>
          </a:p>
          <a:p>
            <a:pPr marL="285750" lvl="1" indent="-285750">
              <a:spcBef>
                <a:spcPct val="20000"/>
              </a:spcBef>
              <a:buClr>
                <a:schemeClr val="tx1"/>
              </a:buClr>
              <a:buFont typeface="Arial" panose="020B0604020202020204" pitchFamily="34" charset="0"/>
              <a:buChar char="•"/>
            </a:pPr>
            <a:r>
              <a:rPr kumimoji="1" lang="en-US" altLang="en-US" dirty="0">
                <a:latin typeface="Cambria" panose="02040503050406030204" pitchFamily="18" charset="0"/>
                <a:ea typeface="Songti SC" panose="02010600040101010101" pitchFamily="2" charset="-122"/>
                <a:cs typeface="+mn-cs"/>
              </a:rPr>
              <a:t>Help doctor </a:t>
            </a:r>
            <a:r>
              <a:rPr kumimoji="1" lang="en-US" altLang="en-US" dirty="0">
                <a:solidFill>
                  <a:srgbClr val="FF0000"/>
                </a:solidFill>
                <a:latin typeface="Cambria" panose="02040503050406030204" pitchFamily="18" charset="0"/>
                <a:ea typeface="Songti SC" panose="02010600040101010101" pitchFamily="2" charset="-122"/>
                <a:cs typeface="+mn-cs"/>
              </a:rPr>
              <a:t>conserve energy</a:t>
            </a:r>
            <a:r>
              <a:rPr kumimoji="1" lang="en-US" altLang="en-US" dirty="0">
                <a:latin typeface="Cambria" panose="02040503050406030204" pitchFamily="18" charset="0"/>
                <a:ea typeface="Songti SC" panose="02010600040101010101" pitchFamily="2" charset="-122"/>
                <a:cs typeface="+mn-cs"/>
              </a:rPr>
              <a:t> and </a:t>
            </a:r>
            <a:r>
              <a:rPr kumimoji="1" lang="en-US" altLang="en-US" dirty="0">
                <a:solidFill>
                  <a:srgbClr val="FF0000"/>
                </a:solidFill>
                <a:latin typeface="Cambria" panose="02040503050406030204" pitchFamily="18" charset="0"/>
                <a:ea typeface="Songti SC" panose="02010600040101010101" pitchFamily="2" charset="-122"/>
                <a:cs typeface="+mn-cs"/>
              </a:rPr>
              <a:t>reduce workload</a:t>
            </a:r>
          </a:p>
        </p:txBody>
      </p:sp>
      <p:sp>
        <p:nvSpPr>
          <p:cNvPr id="56" name="Rectangle 12">
            <a:extLst>
              <a:ext uri="{FF2B5EF4-FFF2-40B4-BE49-F238E27FC236}">
                <a16:creationId xmlns:a16="http://schemas.microsoft.com/office/drawing/2014/main" id="{2611957E-CBB9-B97C-F8E2-B5806A106EB2}"/>
              </a:ext>
            </a:extLst>
          </p:cNvPr>
          <p:cNvSpPr>
            <a:spLocks noChangeArrowheads="1"/>
          </p:cNvSpPr>
          <p:nvPr/>
        </p:nvSpPr>
        <p:spPr bwMode="auto">
          <a:xfrm>
            <a:off x="3791830" y="2589424"/>
            <a:ext cx="1666875" cy="409575"/>
          </a:xfrm>
          <a:prstGeom prst="rect">
            <a:avLst/>
          </a:prstGeom>
          <a:noFill/>
          <a:ln w="9525">
            <a:noFill/>
            <a:miter lim="800000"/>
            <a:headEnd/>
            <a:tailEnd/>
          </a:ln>
          <a:effectLst/>
          <a:extLst>
            <a:ext uri="{909E8E84-426E-40DD-AFC4-6F175D3DCCD1}">
              <a14:hiddenFill xmlns:a14="http://schemas.microsoft.com/office/drawing/2010/main">
                <a:solidFill>
                  <a:srgbClr val="FFFEF3"/>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tIns="92075" bIns="92075" anchor="ctr" anchorCtr="1"/>
          <a:lstStyle/>
          <a:p>
            <a:r>
              <a:rPr kumimoji="1" lang="en" altLang="zh-TW" dirty="0">
                <a:latin typeface="Cambria" panose="02040503050406030204" pitchFamily="18" charset="0"/>
                <a:ea typeface="Cambria" panose="02040503050406030204" pitchFamily="18" charset="0"/>
              </a:rPr>
              <a:t>Consistency</a:t>
            </a:r>
          </a:p>
        </p:txBody>
      </p:sp>
      <p:sp>
        <p:nvSpPr>
          <p:cNvPr id="57" name="Rectangle 14">
            <a:extLst>
              <a:ext uri="{FF2B5EF4-FFF2-40B4-BE49-F238E27FC236}">
                <a16:creationId xmlns:a16="http://schemas.microsoft.com/office/drawing/2014/main" id="{2A5A07EE-08ED-FF6E-D025-6AF89FF4B146}"/>
              </a:ext>
            </a:extLst>
          </p:cNvPr>
          <p:cNvSpPr>
            <a:spLocks noChangeArrowheads="1"/>
          </p:cNvSpPr>
          <p:nvPr/>
        </p:nvSpPr>
        <p:spPr bwMode="auto">
          <a:xfrm>
            <a:off x="3634742" y="3250274"/>
            <a:ext cx="2007435" cy="3119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69863" indent="-169863" algn="l">
              <a:defRPr>
                <a:solidFill>
                  <a:schemeClr val="tx1"/>
                </a:solidFill>
                <a:latin typeface="Arial" panose="020B0604020202020204" pitchFamily="34" charset="0"/>
                <a:cs typeface="Arial" panose="020B0604020202020204" pitchFamily="34" charset="0"/>
              </a:defRPr>
            </a:lvl1pPr>
            <a:lvl2pPr indent="-173038"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543050" indent="-171450" algn="l">
              <a:defRPr>
                <a:solidFill>
                  <a:schemeClr val="tx1"/>
                </a:solidFill>
                <a:latin typeface="Arial" panose="020B0604020202020204" pitchFamily="34" charset="0"/>
                <a:cs typeface="Arial" panose="020B0604020202020204" pitchFamily="34" charset="0"/>
              </a:defRPr>
            </a:lvl4pPr>
            <a:lvl5pPr marL="2000250" indent="-171450" algn="l">
              <a:defRPr>
                <a:solidFill>
                  <a:schemeClr val="tx1"/>
                </a:solidFill>
                <a:latin typeface="Arial" panose="020B0604020202020204" pitchFamily="34" charset="0"/>
                <a:cs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spcBef>
                <a:spcPct val="20000"/>
              </a:spcBef>
              <a:buClr>
                <a:schemeClr val="tx2"/>
              </a:buClr>
              <a:buFont typeface="Arial" panose="020B0604020202020204" pitchFamily="34" charset="0"/>
              <a:buChar char="•"/>
            </a:pPr>
            <a:r>
              <a:rPr kumimoji="1" lang="en-US" altLang="en-US" dirty="0">
                <a:latin typeface="Cambria" panose="02040503050406030204" pitchFamily="18" charset="0"/>
                <a:ea typeface="Songti SC" panose="02010600040101010101" pitchFamily="2" charset="-122"/>
                <a:cs typeface="+mn-cs"/>
              </a:rPr>
              <a:t>MDS can be performed at night.</a:t>
            </a:r>
          </a:p>
          <a:p>
            <a:pPr marL="285750" indent="-285750">
              <a:spcBef>
                <a:spcPct val="20000"/>
              </a:spcBef>
              <a:buClr>
                <a:schemeClr val="tx2"/>
              </a:buClr>
              <a:buFont typeface="Arial" panose="020B0604020202020204" pitchFamily="34" charset="0"/>
              <a:buChar char="•"/>
            </a:pPr>
            <a:r>
              <a:rPr kumimoji="1" lang="en-US" altLang="en-US" dirty="0">
                <a:latin typeface="Cambria" panose="02040503050406030204" pitchFamily="18" charset="0"/>
                <a:ea typeface="Songti SC" panose="02010600040101010101" pitchFamily="2" charset="-122"/>
                <a:cs typeface="+mn-cs"/>
              </a:rPr>
              <a:t>The patients diagnosis can be gotten the next morning.</a:t>
            </a:r>
          </a:p>
        </p:txBody>
      </p:sp>
      <p:sp>
        <p:nvSpPr>
          <p:cNvPr id="58" name="Rectangle 16">
            <a:extLst>
              <a:ext uri="{FF2B5EF4-FFF2-40B4-BE49-F238E27FC236}">
                <a16:creationId xmlns:a16="http://schemas.microsoft.com/office/drawing/2014/main" id="{B7589CA8-CC0C-5EB5-7C88-EB01C59B3650}"/>
              </a:ext>
            </a:extLst>
          </p:cNvPr>
          <p:cNvSpPr>
            <a:spLocks noChangeArrowheads="1"/>
          </p:cNvSpPr>
          <p:nvPr/>
        </p:nvSpPr>
        <p:spPr bwMode="auto">
          <a:xfrm>
            <a:off x="9377501" y="3263071"/>
            <a:ext cx="2138859"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69863" indent="-169863" algn="l">
              <a:defRPr>
                <a:solidFill>
                  <a:schemeClr val="tx1"/>
                </a:solidFill>
                <a:latin typeface="Arial" panose="020B0604020202020204" pitchFamily="34" charset="0"/>
                <a:cs typeface="Arial" panose="020B0604020202020204" pitchFamily="34" charset="0"/>
              </a:defRPr>
            </a:lvl1pPr>
            <a:lvl2pPr indent="-173038"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543050" indent="-171450" algn="l">
              <a:defRPr>
                <a:solidFill>
                  <a:schemeClr val="tx1"/>
                </a:solidFill>
                <a:latin typeface="Arial" panose="020B0604020202020204" pitchFamily="34" charset="0"/>
                <a:cs typeface="Arial" panose="020B0604020202020204" pitchFamily="34" charset="0"/>
              </a:defRPr>
            </a:lvl4pPr>
            <a:lvl5pPr marL="2000250" indent="-171450" algn="l">
              <a:defRPr>
                <a:solidFill>
                  <a:schemeClr val="tx1"/>
                </a:solidFill>
                <a:latin typeface="Arial" panose="020B0604020202020204" pitchFamily="34" charset="0"/>
                <a:cs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spcBef>
                <a:spcPct val="20000"/>
              </a:spcBef>
              <a:buClr>
                <a:schemeClr val="tx2"/>
              </a:buClr>
              <a:buFont typeface="Arial" panose="020B0604020202020204" pitchFamily="34" charset="0"/>
              <a:buChar char="•"/>
            </a:pPr>
            <a:r>
              <a:rPr kumimoji="1" lang="en-US" altLang="en-US" dirty="0">
                <a:latin typeface="Cambria" panose="02040503050406030204" pitchFamily="18" charset="0"/>
                <a:ea typeface="Songti SC" panose="02010600040101010101" pitchFamily="2" charset="-122"/>
                <a:cs typeface="+mn-cs"/>
              </a:rPr>
              <a:t>Downtime possibility low </a:t>
            </a:r>
          </a:p>
          <a:p>
            <a:pPr marL="0" indent="0">
              <a:spcBef>
                <a:spcPct val="20000"/>
              </a:spcBef>
              <a:buClr>
                <a:schemeClr val="tx2"/>
              </a:buClr>
            </a:pPr>
            <a:endParaRPr kumimoji="1" lang="en-US" altLang="en-US" dirty="0">
              <a:latin typeface="Cambria" panose="02040503050406030204" pitchFamily="18" charset="0"/>
              <a:ea typeface="Songti SC" panose="02010600040101010101" pitchFamily="2" charset="-122"/>
              <a:cs typeface="+mn-cs"/>
            </a:endParaRPr>
          </a:p>
        </p:txBody>
      </p:sp>
      <p:sp>
        <p:nvSpPr>
          <p:cNvPr id="59" name="圓角矩形 7">
            <a:extLst>
              <a:ext uri="{FF2B5EF4-FFF2-40B4-BE49-F238E27FC236}">
                <a16:creationId xmlns:a16="http://schemas.microsoft.com/office/drawing/2014/main" id="{CC703123-8F97-BD5F-DAE3-7493AE8B621E}"/>
              </a:ext>
            </a:extLst>
          </p:cNvPr>
          <p:cNvSpPr/>
          <p:nvPr/>
        </p:nvSpPr>
        <p:spPr>
          <a:xfrm>
            <a:off x="1448751" y="1350231"/>
            <a:ext cx="8809149" cy="419545"/>
          </a:xfrm>
          <a:prstGeom prst="roundRect">
            <a:avLst/>
          </a:prstGeom>
          <a:noFill/>
          <a:ln w="53975">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endParaRPr lang="en-US" altLang="zh-TW" sz="1800" b="1" u="none" strike="noStrike" dirty="0">
              <a:solidFill>
                <a:schemeClr val="bg1"/>
              </a:solidFill>
              <a:effectLst/>
              <a:latin typeface="Cambria" panose="02040503050406030204" pitchFamily="18" charset="0"/>
              <a:ea typeface="Microsoft YaHei" panose="020B0503020204020204" pitchFamily="34" charset="-122"/>
            </a:endParaRPr>
          </a:p>
        </p:txBody>
      </p:sp>
      <p:sp>
        <p:nvSpPr>
          <p:cNvPr id="60" name="文字方塊 59">
            <a:extLst>
              <a:ext uri="{FF2B5EF4-FFF2-40B4-BE49-F238E27FC236}">
                <a16:creationId xmlns:a16="http://schemas.microsoft.com/office/drawing/2014/main" id="{B5E4F155-8985-C909-E78B-1EED0DBA36EF}"/>
              </a:ext>
            </a:extLst>
          </p:cNvPr>
          <p:cNvSpPr txBox="1"/>
          <p:nvPr/>
        </p:nvSpPr>
        <p:spPr>
          <a:xfrm>
            <a:off x="5546447" y="1379860"/>
            <a:ext cx="660758" cy="369332"/>
          </a:xfrm>
          <a:prstGeom prst="rect">
            <a:avLst/>
          </a:prstGeom>
          <a:noFill/>
        </p:spPr>
        <p:txBody>
          <a:bodyPr wrap="none" rtlCol="0">
            <a:spAutoFit/>
          </a:bodyPr>
          <a:lstStyle/>
          <a:p>
            <a:r>
              <a:rPr kumimoji="1" lang="en-US" altLang="zh-TW" b="1" dirty="0">
                <a:latin typeface="Cambria" panose="02040503050406030204" pitchFamily="18" charset="0"/>
              </a:rPr>
              <a:t>MDS</a:t>
            </a:r>
            <a:endParaRPr kumimoji="1" lang="zh-TW" altLang="en-US" b="1" dirty="0">
              <a:latin typeface="Cambria" panose="02040503050406030204" pitchFamily="18" charset="0"/>
            </a:endParaRPr>
          </a:p>
        </p:txBody>
      </p:sp>
      <p:sp>
        <p:nvSpPr>
          <p:cNvPr id="61" name="圓角矩形 34">
            <a:extLst>
              <a:ext uri="{FF2B5EF4-FFF2-40B4-BE49-F238E27FC236}">
                <a16:creationId xmlns:a16="http://schemas.microsoft.com/office/drawing/2014/main" id="{09FAE112-F286-8B6C-984C-3F13E8868BF2}"/>
              </a:ext>
            </a:extLst>
          </p:cNvPr>
          <p:cNvSpPr/>
          <p:nvPr/>
        </p:nvSpPr>
        <p:spPr>
          <a:xfrm>
            <a:off x="352180" y="2531894"/>
            <a:ext cx="2979355" cy="381878"/>
          </a:xfrm>
          <a:prstGeom prst="roundRect">
            <a:avLst/>
          </a:prstGeom>
          <a:noFill/>
          <a:ln w="53975">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endParaRPr lang="en-US" altLang="zh-TW" sz="1800" b="1" u="none" strike="noStrike" dirty="0">
              <a:solidFill>
                <a:schemeClr val="bg1"/>
              </a:solidFill>
              <a:effectLst/>
              <a:latin typeface="Cambria" panose="02040503050406030204" pitchFamily="18" charset="0"/>
              <a:ea typeface="Microsoft YaHei" panose="020B0503020204020204" pitchFamily="34" charset="-122"/>
            </a:endParaRPr>
          </a:p>
        </p:txBody>
      </p:sp>
      <p:sp>
        <p:nvSpPr>
          <p:cNvPr id="62" name="圓角矩形 37">
            <a:extLst>
              <a:ext uri="{FF2B5EF4-FFF2-40B4-BE49-F238E27FC236}">
                <a16:creationId xmlns:a16="http://schemas.microsoft.com/office/drawing/2014/main" id="{BF875197-A071-8189-2D95-93211D78401E}"/>
              </a:ext>
            </a:extLst>
          </p:cNvPr>
          <p:cNvSpPr/>
          <p:nvPr/>
        </p:nvSpPr>
        <p:spPr>
          <a:xfrm>
            <a:off x="3638262" y="2606086"/>
            <a:ext cx="1977315" cy="383542"/>
          </a:xfrm>
          <a:prstGeom prst="roundRect">
            <a:avLst/>
          </a:prstGeom>
          <a:noFill/>
          <a:ln w="53975">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endParaRPr lang="en-US" altLang="zh-TW" sz="1800" b="1" u="none" strike="noStrike" dirty="0">
              <a:solidFill>
                <a:schemeClr val="bg1"/>
              </a:solidFill>
              <a:effectLst/>
              <a:latin typeface="Cambria" panose="02040503050406030204" pitchFamily="18" charset="0"/>
              <a:ea typeface="Microsoft YaHei" panose="020B0503020204020204" pitchFamily="34" charset="-122"/>
            </a:endParaRPr>
          </a:p>
        </p:txBody>
      </p:sp>
      <p:sp>
        <p:nvSpPr>
          <p:cNvPr id="63" name="圓角矩形 38">
            <a:extLst>
              <a:ext uri="{FF2B5EF4-FFF2-40B4-BE49-F238E27FC236}">
                <a16:creationId xmlns:a16="http://schemas.microsoft.com/office/drawing/2014/main" id="{84CE5ADD-035E-C8DA-35A4-3C814A5092CB}"/>
              </a:ext>
            </a:extLst>
          </p:cNvPr>
          <p:cNvSpPr/>
          <p:nvPr/>
        </p:nvSpPr>
        <p:spPr>
          <a:xfrm>
            <a:off x="6262779" y="2607750"/>
            <a:ext cx="2392202" cy="381878"/>
          </a:xfrm>
          <a:prstGeom prst="roundRect">
            <a:avLst/>
          </a:prstGeom>
          <a:noFill/>
          <a:ln w="53975">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endParaRPr lang="en-US" altLang="zh-TW" sz="1800" b="1" u="none" strike="noStrike" dirty="0">
              <a:solidFill>
                <a:schemeClr val="bg1"/>
              </a:solidFill>
              <a:effectLst/>
              <a:latin typeface="Cambria" panose="02040503050406030204" pitchFamily="18" charset="0"/>
              <a:ea typeface="Microsoft YaHei" panose="020B0503020204020204" pitchFamily="34" charset="-122"/>
            </a:endParaRPr>
          </a:p>
        </p:txBody>
      </p:sp>
      <p:sp>
        <p:nvSpPr>
          <p:cNvPr id="64" name="圓角矩形 39">
            <a:extLst>
              <a:ext uri="{FF2B5EF4-FFF2-40B4-BE49-F238E27FC236}">
                <a16:creationId xmlns:a16="http://schemas.microsoft.com/office/drawing/2014/main" id="{0A908971-065A-F4DE-8D43-5EF11A1CFCCB}"/>
              </a:ext>
            </a:extLst>
          </p:cNvPr>
          <p:cNvSpPr/>
          <p:nvPr/>
        </p:nvSpPr>
        <p:spPr>
          <a:xfrm>
            <a:off x="8909612" y="2594183"/>
            <a:ext cx="2392202" cy="381878"/>
          </a:xfrm>
          <a:prstGeom prst="roundRect">
            <a:avLst/>
          </a:prstGeom>
          <a:noFill/>
          <a:ln w="53975">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endParaRPr lang="en-US" altLang="zh-TW" sz="1800" b="1" u="none" strike="noStrike" dirty="0">
              <a:solidFill>
                <a:schemeClr val="bg1"/>
              </a:solidFill>
              <a:effectLst/>
              <a:latin typeface="Cambria" panose="02040503050406030204" pitchFamily="18" charset="0"/>
              <a:ea typeface="Microsoft YaHei" panose="020B0503020204020204" pitchFamily="34" charset="-122"/>
            </a:endParaRPr>
          </a:p>
        </p:txBody>
      </p:sp>
      <p:sp>
        <p:nvSpPr>
          <p:cNvPr id="65" name="矩形 64">
            <a:extLst>
              <a:ext uri="{FF2B5EF4-FFF2-40B4-BE49-F238E27FC236}">
                <a16:creationId xmlns:a16="http://schemas.microsoft.com/office/drawing/2014/main" id="{0F219132-C445-4419-B7A4-17370B683272}"/>
              </a:ext>
            </a:extLst>
          </p:cNvPr>
          <p:cNvSpPr/>
          <p:nvPr/>
        </p:nvSpPr>
        <p:spPr>
          <a:xfrm>
            <a:off x="5963305" y="3511835"/>
            <a:ext cx="1005358" cy="1076010"/>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just">
              <a:spcBef>
                <a:spcPct val="20000"/>
              </a:spcBef>
              <a:buClr>
                <a:schemeClr val="tx2"/>
              </a:buClr>
            </a:pPr>
            <a:r>
              <a:rPr kumimoji="1" lang="en-US" altLang="en-US" sz="1200" dirty="0">
                <a:solidFill>
                  <a:schemeClr val="tx1"/>
                </a:solidFill>
                <a:latin typeface="Cambria" panose="02040503050406030204" pitchFamily="18" charset="0"/>
                <a:ea typeface="Songti SC" panose="02010600040101010101" pitchFamily="2" charset="-122"/>
                <a:cs typeface="+mn-cs"/>
              </a:rPr>
              <a:t>ASHA capture data</a:t>
            </a:r>
          </a:p>
        </p:txBody>
      </p:sp>
      <p:sp>
        <p:nvSpPr>
          <p:cNvPr id="66" name="矩形 65">
            <a:extLst>
              <a:ext uri="{FF2B5EF4-FFF2-40B4-BE49-F238E27FC236}">
                <a16:creationId xmlns:a16="http://schemas.microsoft.com/office/drawing/2014/main" id="{FC8DA820-2889-AB39-6A69-C20509F0F874}"/>
              </a:ext>
            </a:extLst>
          </p:cNvPr>
          <p:cNvSpPr/>
          <p:nvPr/>
        </p:nvSpPr>
        <p:spPr>
          <a:xfrm>
            <a:off x="7054760" y="3511835"/>
            <a:ext cx="1005358" cy="1076010"/>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ct val="20000"/>
              </a:spcBef>
              <a:buClr>
                <a:schemeClr val="tx2"/>
              </a:buClr>
            </a:pPr>
            <a:r>
              <a:rPr kumimoji="1" lang="en-US" altLang="en-US" sz="1400" dirty="0">
                <a:solidFill>
                  <a:schemeClr val="tx1"/>
                </a:solidFill>
                <a:latin typeface="Cambria" panose="02040503050406030204" pitchFamily="18" charset="0"/>
                <a:ea typeface="Songti SC" panose="02010600040101010101" pitchFamily="2" charset="-122"/>
                <a:cs typeface="+mn-cs"/>
              </a:rPr>
              <a:t>Doctor provide feedbacks</a:t>
            </a:r>
          </a:p>
        </p:txBody>
      </p:sp>
      <p:sp>
        <p:nvSpPr>
          <p:cNvPr id="67" name="矩形 66">
            <a:extLst>
              <a:ext uri="{FF2B5EF4-FFF2-40B4-BE49-F238E27FC236}">
                <a16:creationId xmlns:a16="http://schemas.microsoft.com/office/drawing/2014/main" id="{B8BC8B80-9DA3-3854-000D-C983B4F15731}"/>
              </a:ext>
            </a:extLst>
          </p:cNvPr>
          <p:cNvSpPr/>
          <p:nvPr/>
        </p:nvSpPr>
        <p:spPr>
          <a:xfrm>
            <a:off x="8146215" y="3511835"/>
            <a:ext cx="1005358" cy="1076010"/>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ct val="20000"/>
              </a:spcBef>
              <a:buClr>
                <a:schemeClr val="tx2"/>
              </a:buClr>
            </a:pPr>
            <a:r>
              <a:rPr kumimoji="1" lang="en-US" altLang="en-US" sz="1400" dirty="0">
                <a:solidFill>
                  <a:schemeClr val="tx1"/>
                </a:solidFill>
                <a:latin typeface="Cambria" panose="02040503050406030204" pitchFamily="18" charset="0"/>
                <a:ea typeface="Songti SC" panose="02010600040101010101" pitchFamily="2" charset="-122"/>
                <a:cs typeface="+mn-cs"/>
              </a:rPr>
              <a:t>ASHA visit patient with feedback</a:t>
            </a:r>
          </a:p>
        </p:txBody>
      </p:sp>
      <p:sp>
        <p:nvSpPr>
          <p:cNvPr id="68" name="矩形 67">
            <a:extLst>
              <a:ext uri="{FF2B5EF4-FFF2-40B4-BE49-F238E27FC236}">
                <a16:creationId xmlns:a16="http://schemas.microsoft.com/office/drawing/2014/main" id="{D81C39D1-D053-287F-756A-4CECBE636642}"/>
              </a:ext>
            </a:extLst>
          </p:cNvPr>
          <p:cNvSpPr/>
          <p:nvPr/>
        </p:nvSpPr>
        <p:spPr>
          <a:xfrm>
            <a:off x="5935033" y="4898166"/>
            <a:ext cx="3228792" cy="328810"/>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20000"/>
              </a:spcBef>
              <a:buClr>
                <a:schemeClr val="tx2"/>
              </a:buClr>
            </a:pPr>
            <a:r>
              <a:rPr kumimoji="1" lang="en-US" altLang="en-US" sz="1600" dirty="0">
                <a:solidFill>
                  <a:schemeClr val="tx1"/>
                </a:solidFill>
                <a:latin typeface="Cambria" panose="02040503050406030204" pitchFamily="18" charset="0"/>
                <a:ea typeface="Songti SC" panose="02010600040101010101" pitchFamily="2" charset="-122"/>
                <a:cs typeface="+mn-cs"/>
              </a:rPr>
              <a:t>Improved System:2-Day Process</a:t>
            </a:r>
          </a:p>
        </p:txBody>
      </p:sp>
      <p:sp>
        <p:nvSpPr>
          <p:cNvPr id="69" name="矩形 68">
            <a:extLst>
              <a:ext uri="{FF2B5EF4-FFF2-40B4-BE49-F238E27FC236}">
                <a16:creationId xmlns:a16="http://schemas.microsoft.com/office/drawing/2014/main" id="{93C4C6BF-CCB2-C563-7EA5-FAB23E5D4EEA}"/>
              </a:ext>
            </a:extLst>
          </p:cNvPr>
          <p:cNvSpPr/>
          <p:nvPr/>
        </p:nvSpPr>
        <p:spPr>
          <a:xfrm>
            <a:off x="5993278" y="5287746"/>
            <a:ext cx="1481802" cy="796867"/>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sz="1400" dirty="0">
                <a:solidFill>
                  <a:schemeClr val="tx1"/>
                </a:solidFill>
                <a:latin typeface="Cambria" panose="02040503050406030204" pitchFamily="18" charset="0"/>
                <a:ea typeface="Songti SC" panose="02010600040101010101" pitchFamily="2" charset="-122"/>
                <a:cs typeface="+mn-cs"/>
              </a:rPr>
              <a:t>ASHA capture data</a:t>
            </a:r>
            <a:endParaRPr kumimoji="1" lang="zh-TW" altLang="en-US" sz="1400" dirty="0">
              <a:solidFill>
                <a:schemeClr val="tx1"/>
              </a:solidFill>
            </a:endParaRPr>
          </a:p>
        </p:txBody>
      </p:sp>
      <p:sp>
        <p:nvSpPr>
          <p:cNvPr id="70" name="矩形 69">
            <a:extLst>
              <a:ext uri="{FF2B5EF4-FFF2-40B4-BE49-F238E27FC236}">
                <a16:creationId xmlns:a16="http://schemas.microsoft.com/office/drawing/2014/main" id="{32BC7299-0230-17F7-32FA-30ADF377547A}"/>
              </a:ext>
            </a:extLst>
          </p:cNvPr>
          <p:cNvSpPr/>
          <p:nvPr/>
        </p:nvSpPr>
        <p:spPr>
          <a:xfrm>
            <a:off x="7624509" y="5339610"/>
            <a:ext cx="1481802" cy="724240"/>
          </a:xfrm>
          <a:prstGeom prst="rect">
            <a:avLst/>
          </a:prstGeom>
          <a:solidFill>
            <a:schemeClr val="bg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en-US" sz="1400" dirty="0">
                <a:solidFill>
                  <a:schemeClr val="tx1"/>
                </a:solidFill>
                <a:latin typeface="Cambria" panose="02040503050406030204" pitchFamily="18" charset="0"/>
                <a:ea typeface="Songti SC" panose="02010600040101010101" pitchFamily="2" charset="-122"/>
                <a:cs typeface="+mn-cs"/>
              </a:rPr>
              <a:t>ASHA visit patient with feedback</a:t>
            </a:r>
            <a:endParaRPr kumimoji="1" lang="zh-TW" altLang="en-US" sz="1400" dirty="0">
              <a:solidFill>
                <a:schemeClr val="tx1"/>
              </a:solidFill>
            </a:endParaRPr>
          </a:p>
        </p:txBody>
      </p:sp>
      <p:sp>
        <p:nvSpPr>
          <p:cNvPr id="71" name="橢圓 70">
            <a:extLst>
              <a:ext uri="{FF2B5EF4-FFF2-40B4-BE49-F238E27FC236}">
                <a16:creationId xmlns:a16="http://schemas.microsoft.com/office/drawing/2014/main" id="{C746FC7C-AA89-8D4D-17AF-BF4513ADD098}"/>
              </a:ext>
            </a:extLst>
          </p:cNvPr>
          <p:cNvSpPr/>
          <p:nvPr/>
        </p:nvSpPr>
        <p:spPr>
          <a:xfrm>
            <a:off x="5775689" y="3407344"/>
            <a:ext cx="330558" cy="345549"/>
          </a:xfrm>
          <a:prstGeom prst="ellipse">
            <a:avLst/>
          </a:prstGeom>
          <a:ln>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TW" dirty="0"/>
              <a:t>1</a:t>
            </a:r>
            <a:endParaRPr kumimoji="1" lang="zh-TW" altLang="en-US" dirty="0"/>
          </a:p>
        </p:txBody>
      </p:sp>
      <p:sp>
        <p:nvSpPr>
          <p:cNvPr id="72" name="橢圓 71">
            <a:extLst>
              <a:ext uri="{FF2B5EF4-FFF2-40B4-BE49-F238E27FC236}">
                <a16:creationId xmlns:a16="http://schemas.microsoft.com/office/drawing/2014/main" id="{D8447F54-2471-AE1E-B41D-36786A31B3E7}"/>
              </a:ext>
            </a:extLst>
          </p:cNvPr>
          <p:cNvSpPr/>
          <p:nvPr/>
        </p:nvSpPr>
        <p:spPr>
          <a:xfrm>
            <a:off x="6883304" y="3385366"/>
            <a:ext cx="330558" cy="345549"/>
          </a:xfrm>
          <a:prstGeom prst="ellipse">
            <a:avLst/>
          </a:prstGeom>
          <a:ln>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TW" dirty="0"/>
              <a:t>2</a:t>
            </a:r>
            <a:endParaRPr kumimoji="1" lang="zh-TW" altLang="en-US" dirty="0"/>
          </a:p>
        </p:txBody>
      </p:sp>
      <p:sp>
        <p:nvSpPr>
          <p:cNvPr id="73" name="橢圓 72">
            <a:extLst>
              <a:ext uri="{FF2B5EF4-FFF2-40B4-BE49-F238E27FC236}">
                <a16:creationId xmlns:a16="http://schemas.microsoft.com/office/drawing/2014/main" id="{57DBAAF0-4797-B360-F914-A6ACF9DD78DC}"/>
              </a:ext>
            </a:extLst>
          </p:cNvPr>
          <p:cNvSpPr/>
          <p:nvPr/>
        </p:nvSpPr>
        <p:spPr>
          <a:xfrm>
            <a:off x="7951828" y="3397214"/>
            <a:ext cx="330558" cy="313434"/>
          </a:xfrm>
          <a:prstGeom prst="ellipse">
            <a:avLst/>
          </a:prstGeom>
          <a:ln>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TW" dirty="0"/>
              <a:t>3</a:t>
            </a:r>
            <a:endParaRPr kumimoji="1" lang="zh-TW" altLang="en-US" dirty="0"/>
          </a:p>
        </p:txBody>
      </p:sp>
      <p:sp>
        <p:nvSpPr>
          <p:cNvPr id="74" name="橢圓 73">
            <a:extLst>
              <a:ext uri="{FF2B5EF4-FFF2-40B4-BE49-F238E27FC236}">
                <a16:creationId xmlns:a16="http://schemas.microsoft.com/office/drawing/2014/main" id="{D8C02279-B48B-4DE2-4E1B-F09749FE744E}"/>
              </a:ext>
            </a:extLst>
          </p:cNvPr>
          <p:cNvSpPr/>
          <p:nvPr/>
        </p:nvSpPr>
        <p:spPr>
          <a:xfrm>
            <a:off x="5848229" y="5269746"/>
            <a:ext cx="330558" cy="345549"/>
          </a:xfrm>
          <a:prstGeom prst="ellipse">
            <a:avLst/>
          </a:prstGeom>
          <a:ln>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TW" dirty="0"/>
              <a:t>1</a:t>
            </a:r>
            <a:endParaRPr kumimoji="1" lang="zh-TW" altLang="en-US" dirty="0"/>
          </a:p>
        </p:txBody>
      </p:sp>
      <p:sp>
        <p:nvSpPr>
          <p:cNvPr id="75" name="橢圓 74">
            <a:extLst>
              <a:ext uri="{FF2B5EF4-FFF2-40B4-BE49-F238E27FC236}">
                <a16:creationId xmlns:a16="http://schemas.microsoft.com/office/drawing/2014/main" id="{B08DD958-BC41-224C-87A6-1B0FF90BD371}"/>
              </a:ext>
            </a:extLst>
          </p:cNvPr>
          <p:cNvSpPr/>
          <p:nvPr/>
        </p:nvSpPr>
        <p:spPr>
          <a:xfrm>
            <a:off x="7567785" y="5252128"/>
            <a:ext cx="330558" cy="345549"/>
          </a:xfrm>
          <a:prstGeom prst="ellipse">
            <a:avLst/>
          </a:prstGeom>
          <a:ln>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TW" dirty="0"/>
              <a:t>2</a:t>
            </a:r>
            <a:endParaRPr kumimoji="1" lang="zh-TW" altLang="en-US" dirty="0"/>
          </a:p>
        </p:txBody>
      </p:sp>
      <p:cxnSp>
        <p:nvCxnSpPr>
          <p:cNvPr id="76" name="肘形接點 63">
            <a:extLst>
              <a:ext uri="{FF2B5EF4-FFF2-40B4-BE49-F238E27FC236}">
                <a16:creationId xmlns:a16="http://schemas.microsoft.com/office/drawing/2014/main" id="{1BB76A8D-3692-048D-C65D-093482BE5CA0}"/>
              </a:ext>
            </a:extLst>
          </p:cNvPr>
          <p:cNvCxnSpPr>
            <a:stCxn id="61" idx="0"/>
            <a:endCxn id="60" idx="2"/>
          </p:cNvCxnSpPr>
          <p:nvPr/>
        </p:nvCxnSpPr>
        <p:spPr>
          <a:xfrm rot="5400000" flipH="1" flipV="1">
            <a:off x="3467991" y="123059"/>
            <a:ext cx="782702" cy="4034968"/>
          </a:xfrm>
          <a:prstGeom prst="bentConnector3">
            <a:avLst/>
          </a:prstGeom>
          <a:ln>
            <a:solidFill>
              <a:srgbClr val="E91762"/>
            </a:solidFill>
          </a:ln>
        </p:spPr>
        <p:style>
          <a:lnRef idx="3">
            <a:schemeClr val="accent6"/>
          </a:lnRef>
          <a:fillRef idx="0">
            <a:schemeClr val="accent6"/>
          </a:fillRef>
          <a:effectRef idx="2">
            <a:schemeClr val="accent6"/>
          </a:effectRef>
          <a:fontRef idx="minor">
            <a:schemeClr val="tx1"/>
          </a:fontRef>
        </p:style>
      </p:cxnSp>
      <p:cxnSp>
        <p:nvCxnSpPr>
          <p:cNvPr id="77" name="肘形接點 65">
            <a:extLst>
              <a:ext uri="{FF2B5EF4-FFF2-40B4-BE49-F238E27FC236}">
                <a16:creationId xmlns:a16="http://schemas.microsoft.com/office/drawing/2014/main" id="{ECD64ADB-3B00-08E5-8239-DE301C7D7099}"/>
              </a:ext>
            </a:extLst>
          </p:cNvPr>
          <p:cNvCxnSpPr>
            <a:cxnSpLocks/>
          </p:cNvCxnSpPr>
          <p:nvPr/>
        </p:nvCxnSpPr>
        <p:spPr>
          <a:xfrm rot="5400000" flipH="1" flipV="1">
            <a:off x="4811430" y="1531787"/>
            <a:ext cx="856894" cy="1249906"/>
          </a:xfrm>
          <a:prstGeom prst="bentConnector3">
            <a:avLst/>
          </a:prstGeom>
          <a:ln>
            <a:solidFill>
              <a:srgbClr val="E91762"/>
            </a:solidFill>
          </a:ln>
        </p:spPr>
        <p:style>
          <a:lnRef idx="3">
            <a:schemeClr val="accent6"/>
          </a:lnRef>
          <a:fillRef idx="0">
            <a:schemeClr val="accent6"/>
          </a:fillRef>
          <a:effectRef idx="2">
            <a:schemeClr val="accent6"/>
          </a:effectRef>
          <a:fontRef idx="minor">
            <a:schemeClr val="tx1"/>
          </a:fontRef>
        </p:style>
      </p:cxnSp>
      <p:cxnSp>
        <p:nvCxnSpPr>
          <p:cNvPr id="78" name="肘形接點 67">
            <a:extLst>
              <a:ext uri="{FF2B5EF4-FFF2-40B4-BE49-F238E27FC236}">
                <a16:creationId xmlns:a16="http://schemas.microsoft.com/office/drawing/2014/main" id="{174F20F3-5A4F-3E48-988A-7C9EAC0D5D83}"/>
              </a:ext>
            </a:extLst>
          </p:cNvPr>
          <p:cNvCxnSpPr>
            <a:cxnSpLocks/>
          </p:cNvCxnSpPr>
          <p:nvPr/>
        </p:nvCxnSpPr>
        <p:spPr>
          <a:xfrm rot="16200000" flipH="1">
            <a:off x="6229436" y="1367000"/>
            <a:ext cx="858558" cy="1582054"/>
          </a:xfrm>
          <a:prstGeom prst="bentConnector3">
            <a:avLst/>
          </a:prstGeom>
          <a:ln>
            <a:solidFill>
              <a:srgbClr val="E91762"/>
            </a:solidFill>
          </a:ln>
        </p:spPr>
        <p:style>
          <a:lnRef idx="3">
            <a:schemeClr val="accent6"/>
          </a:lnRef>
          <a:fillRef idx="0">
            <a:schemeClr val="accent6"/>
          </a:fillRef>
          <a:effectRef idx="2">
            <a:schemeClr val="accent6"/>
          </a:effectRef>
          <a:fontRef idx="minor">
            <a:schemeClr val="tx1"/>
          </a:fontRef>
        </p:style>
      </p:cxnSp>
      <p:cxnSp>
        <p:nvCxnSpPr>
          <p:cNvPr id="79" name="肘形接點 69">
            <a:extLst>
              <a:ext uri="{FF2B5EF4-FFF2-40B4-BE49-F238E27FC236}">
                <a16:creationId xmlns:a16="http://schemas.microsoft.com/office/drawing/2014/main" id="{1DC5212B-EDC5-201E-27D6-F11B579411EE}"/>
              </a:ext>
            </a:extLst>
          </p:cNvPr>
          <p:cNvCxnSpPr>
            <a:cxnSpLocks/>
            <a:endCxn id="64" idx="0"/>
          </p:cNvCxnSpPr>
          <p:nvPr/>
        </p:nvCxnSpPr>
        <p:spPr>
          <a:xfrm>
            <a:off x="7084586" y="2151813"/>
            <a:ext cx="3021127" cy="442370"/>
          </a:xfrm>
          <a:prstGeom prst="bentConnector2">
            <a:avLst/>
          </a:prstGeom>
          <a:ln>
            <a:solidFill>
              <a:srgbClr val="E91762"/>
            </a:solidFill>
          </a:ln>
        </p:spPr>
        <p:style>
          <a:lnRef idx="3">
            <a:schemeClr val="accent6"/>
          </a:lnRef>
          <a:fillRef idx="0">
            <a:schemeClr val="accent6"/>
          </a:fillRef>
          <a:effectRef idx="2">
            <a:schemeClr val="accent6"/>
          </a:effectRef>
          <a:fontRef idx="minor">
            <a:schemeClr val="tx1"/>
          </a:fontRef>
        </p:style>
      </p:cxnSp>
      <p:grpSp>
        <p:nvGrpSpPr>
          <p:cNvPr id="19" name="群組 18">
            <a:extLst>
              <a:ext uri="{FF2B5EF4-FFF2-40B4-BE49-F238E27FC236}">
                <a16:creationId xmlns:a16="http://schemas.microsoft.com/office/drawing/2014/main" id="{777A4F64-4492-1DFF-F8F6-C595215D69BD}"/>
              </a:ext>
            </a:extLst>
          </p:cNvPr>
          <p:cNvGrpSpPr/>
          <p:nvPr/>
        </p:nvGrpSpPr>
        <p:grpSpPr>
          <a:xfrm>
            <a:off x="644805" y="6177822"/>
            <a:ext cx="10871555" cy="542831"/>
            <a:chOff x="644805" y="6177822"/>
            <a:chExt cx="10871555" cy="542831"/>
          </a:xfrm>
        </p:grpSpPr>
        <p:sp>
          <p:nvSpPr>
            <p:cNvPr id="5" name="文字方塊 4">
              <a:extLst>
                <a:ext uri="{FF2B5EF4-FFF2-40B4-BE49-F238E27FC236}">
                  <a16:creationId xmlns:a16="http://schemas.microsoft.com/office/drawing/2014/main" id="{1867D78B-2CE0-611A-8CCF-E0F814FCA8E6}"/>
                </a:ext>
              </a:extLst>
            </p:cNvPr>
            <p:cNvSpPr txBox="1"/>
            <p:nvPr/>
          </p:nvSpPr>
          <p:spPr>
            <a:xfrm>
              <a:off x="1903522" y="6195669"/>
              <a:ext cx="1608454" cy="307777"/>
            </a:xfrm>
            <a:prstGeom prst="rect">
              <a:avLst/>
            </a:prstGeom>
            <a:noFill/>
          </p:spPr>
          <p:txBody>
            <a:bodyPr wrap="none" rtlCol="0">
              <a:spAutoFit/>
            </a:bodyPr>
            <a:lstStyle/>
            <a:p>
              <a:r>
                <a:rPr lang="en-US" altLang="zh-TW" sz="1400" dirty="0"/>
                <a:t>Problem </a:t>
              </a:r>
              <a:r>
                <a:rPr lang="en-US" altLang="zh-TW" sz="1400" dirty="0">
                  <a:latin typeface="Cambria" panose="02040503050406030204" pitchFamily="18" charset="0"/>
                </a:rPr>
                <a:t>Definition</a:t>
              </a:r>
              <a:endParaRPr lang="zh-TW" altLang="en-US" sz="1400" dirty="0">
                <a:latin typeface="Cambria" panose="02040503050406030204" pitchFamily="18" charset="0"/>
              </a:endParaRPr>
            </a:p>
          </p:txBody>
        </p:sp>
        <p:grpSp>
          <p:nvGrpSpPr>
            <p:cNvPr id="6" name="群組 5">
              <a:extLst>
                <a:ext uri="{FF2B5EF4-FFF2-40B4-BE49-F238E27FC236}">
                  <a16:creationId xmlns:a16="http://schemas.microsoft.com/office/drawing/2014/main" id="{1E18C78C-1E2C-DFD4-6CA9-F71BF246A3BE}"/>
                </a:ext>
              </a:extLst>
            </p:cNvPr>
            <p:cNvGrpSpPr/>
            <p:nvPr/>
          </p:nvGrpSpPr>
          <p:grpSpPr>
            <a:xfrm>
              <a:off x="644805" y="6177822"/>
              <a:ext cx="10871555" cy="542831"/>
              <a:chOff x="619405" y="6030726"/>
              <a:chExt cx="10871555" cy="542831"/>
            </a:xfrm>
          </p:grpSpPr>
          <p:sp>
            <p:nvSpPr>
              <p:cNvPr id="7" name="減號 29">
                <a:extLst>
                  <a:ext uri="{FF2B5EF4-FFF2-40B4-BE49-F238E27FC236}">
                    <a16:creationId xmlns:a16="http://schemas.microsoft.com/office/drawing/2014/main" id="{B346A077-31FC-3F20-0F50-75B6CB9AB6F1}"/>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減號 15">
                <a:extLst>
                  <a:ext uri="{FF2B5EF4-FFF2-40B4-BE49-F238E27FC236}">
                    <a16:creationId xmlns:a16="http://schemas.microsoft.com/office/drawing/2014/main" id="{D0AF5BA1-09EF-3061-7675-1E3B829219B8}"/>
                  </a:ext>
                </a:extLst>
              </p:cNvPr>
              <p:cNvSpPr/>
              <p:nvPr/>
            </p:nvSpPr>
            <p:spPr>
              <a:xfrm>
                <a:off x="5777494"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868858BD-24CF-E241-EDE4-2231800990D5}"/>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75E575AB-DE26-4E5A-263D-F6D9B7EC6B02}"/>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F86DA40F-64C3-C973-830B-53206B556AB5}"/>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40627DB9-5784-509A-BE7B-6432A3E72B5A}"/>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AC298F75-72F2-6B47-5C0E-A65427937E32}"/>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D0B4CB6D-1354-CDD1-CC77-95E9BF2B9348}"/>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15" name="文字方塊 14">
                <a:extLst>
                  <a:ext uri="{FF2B5EF4-FFF2-40B4-BE49-F238E27FC236}">
                    <a16:creationId xmlns:a16="http://schemas.microsoft.com/office/drawing/2014/main" id="{60C2CDFF-CCC9-D0CB-8527-22B8B2C882B8}"/>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16" name="文字方塊 15">
                <a:extLst>
                  <a:ext uri="{FF2B5EF4-FFF2-40B4-BE49-F238E27FC236}">
                    <a16:creationId xmlns:a16="http://schemas.microsoft.com/office/drawing/2014/main" id="{57751B80-8886-E185-C941-82763BD2F5AC}"/>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17" name="文字方塊 16">
                <a:extLst>
                  <a:ext uri="{FF2B5EF4-FFF2-40B4-BE49-F238E27FC236}">
                    <a16:creationId xmlns:a16="http://schemas.microsoft.com/office/drawing/2014/main" id="{20209C08-F0A4-4E05-9DDD-B6BCF2E0506D}"/>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18" name="文字方塊 17">
                <a:extLst>
                  <a:ext uri="{FF2B5EF4-FFF2-40B4-BE49-F238E27FC236}">
                    <a16:creationId xmlns:a16="http://schemas.microsoft.com/office/drawing/2014/main" id="{0D73587B-772F-3D73-F7C1-C3D8661A7534}"/>
                  </a:ext>
                </a:extLst>
              </p:cNvPr>
              <p:cNvSpPr txBox="1"/>
              <p:nvPr/>
            </p:nvSpPr>
            <p:spPr>
              <a:xfrm>
                <a:off x="8834418" y="6030726"/>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grpSp>
      </p:grpSp>
    </p:spTree>
    <p:extLst>
      <p:ext uri="{BB962C8B-B14F-4D97-AF65-F5344CB8AC3E}">
        <p14:creationId xmlns:p14="http://schemas.microsoft.com/office/powerpoint/2010/main" val="1528045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lang="en-US" altLang="zh-TW" sz="3200" dirty="0">
                <a:solidFill>
                  <a:srgbClr val="000000"/>
                </a:solidFill>
                <a:latin typeface="Cambria" panose="02040503050406030204" pitchFamily="18" charset="0"/>
                <a:ea typeface="Cambria" panose="02040503050406030204" pitchFamily="18" charset="0"/>
              </a:rPr>
              <a:t>Main Budgets of Information System</a:t>
            </a:r>
            <a:endParaRPr lang="zh-TW" altLang="en-US" sz="32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23</a:t>
            </a:fld>
            <a:endParaRPr lang="zh-TW" altLang="en-US"/>
          </a:p>
        </p:txBody>
      </p:sp>
      <p:sp>
        <p:nvSpPr>
          <p:cNvPr id="14" name="矩形: 圓角 13">
            <a:extLst>
              <a:ext uri="{FF2B5EF4-FFF2-40B4-BE49-F238E27FC236}">
                <a16:creationId xmlns:a16="http://schemas.microsoft.com/office/drawing/2014/main" id="{AA7524BB-3257-7624-9B9D-791B7878CA97}"/>
              </a:ext>
            </a:extLst>
          </p:cNvPr>
          <p:cNvSpPr/>
          <p:nvPr/>
        </p:nvSpPr>
        <p:spPr>
          <a:xfrm>
            <a:off x="675640" y="1418670"/>
            <a:ext cx="2991678" cy="959747"/>
          </a:xfrm>
          <a:prstGeom prst="roundRect">
            <a:avLst/>
          </a:prstGeom>
          <a:solidFill>
            <a:srgbClr val="E917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Cambria" panose="02040503050406030204" pitchFamily="18" charset="0"/>
                <a:ea typeface="Cambria" panose="02040503050406030204" pitchFamily="18" charset="0"/>
              </a:rPr>
              <a:t>Developments Costs</a:t>
            </a:r>
            <a:endParaRPr lang="zh-TW" altLang="en-US" dirty="0">
              <a:latin typeface="Cambria" panose="02040503050406030204" pitchFamily="18" charset="0"/>
            </a:endParaRPr>
          </a:p>
        </p:txBody>
      </p:sp>
      <p:sp>
        <p:nvSpPr>
          <p:cNvPr id="15" name="矩形: 圓角 14">
            <a:extLst>
              <a:ext uri="{FF2B5EF4-FFF2-40B4-BE49-F238E27FC236}">
                <a16:creationId xmlns:a16="http://schemas.microsoft.com/office/drawing/2014/main" id="{27F641E1-33AF-17CA-B2B3-46AF03A31AAA}"/>
              </a:ext>
            </a:extLst>
          </p:cNvPr>
          <p:cNvSpPr/>
          <p:nvPr/>
        </p:nvSpPr>
        <p:spPr>
          <a:xfrm>
            <a:off x="675640" y="2607407"/>
            <a:ext cx="2991678" cy="959747"/>
          </a:xfrm>
          <a:prstGeom prst="roundRect">
            <a:avLst/>
          </a:prstGeom>
          <a:solidFill>
            <a:srgbClr val="E917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Cambria" panose="02040503050406030204" pitchFamily="18" charset="0"/>
                <a:ea typeface="Cambria" panose="02040503050406030204" pitchFamily="18" charset="0"/>
              </a:rPr>
              <a:t>Management Costs</a:t>
            </a:r>
          </a:p>
        </p:txBody>
      </p:sp>
      <p:sp>
        <p:nvSpPr>
          <p:cNvPr id="16" name="矩形: 圓角 15">
            <a:extLst>
              <a:ext uri="{FF2B5EF4-FFF2-40B4-BE49-F238E27FC236}">
                <a16:creationId xmlns:a16="http://schemas.microsoft.com/office/drawing/2014/main" id="{B3CB3FB6-ADBA-82FF-A1A2-78FDBA5C413C}"/>
              </a:ext>
            </a:extLst>
          </p:cNvPr>
          <p:cNvSpPr/>
          <p:nvPr/>
        </p:nvSpPr>
        <p:spPr>
          <a:xfrm>
            <a:off x="675640" y="4972702"/>
            <a:ext cx="2991678" cy="95974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Cambria" panose="02040503050406030204" pitchFamily="18" charset="0"/>
                <a:ea typeface="Cambria" panose="02040503050406030204" pitchFamily="18" charset="0"/>
              </a:rPr>
              <a:t>Maintenance Costs</a:t>
            </a:r>
          </a:p>
        </p:txBody>
      </p:sp>
      <p:sp>
        <p:nvSpPr>
          <p:cNvPr id="17" name="矩形: 圓角 16">
            <a:extLst>
              <a:ext uri="{FF2B5EF4-FFF2-40B4-BE49-F238E27FC236}">
                <a16:creationId xmlns:a16="http://schemas.microsoft.com/office/drawing/2014/main" id="{68F42DBA-BCB5-5165-1774-A9D47E36B086}"/>
              </a:ext>
            </a:extLst>
          </p:cNvPr>
          <p:cNvSpPr/>
          <p:nvPr/>
        </p:nvSpPr>
        <p:spPr>
          <a:xfrm>
            <a:off x="675640" y="3792172"/>
            <a:ext cx="2991678" cy="95974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atin typeface="Cambria" panose="02040503050406030204" pitchFamily="18" charset="0"/>
                <a:ea typeface="Cambria" panose="02040503050406030204" pitchFamily="18" charset="0"/>
              </a:rPr>
              <a:t>Time Costs</a:t>
            </a:r>
          </a:p>
        </p:txBody>
      </p:sp>
      <p:sp>
        <p:nvSpPr>
          <p:cNvPr id="18" name="矩形: 圓角 17">
            <a:extLst>
              <a:ext uri="{FF2B5EF4-FFF2-40B4-BE49-F238E27FC236}">
                <a16:creationId xmlns:a16="http://schemas.microsoft.com/office/drawing/2014/main" id="{9645E545-D92B-8EB8-671C-829673F21576}"/>
              </a:ext>
            </a:extLst>
          </p:cNvPr>
          <p:cNvSpPr/>
          <p:nvPr/>
        </p:nvSpPr>
        <p:spPr>
          <a:xfrm>
            <a:off x="4363057" y="2661672"/>
            <a:ext cx="6705600" cy="84813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ambria" panose="02040503050406030204" pitchFamily="18" charset="0"/>
                <a:ea typeface="Cambria" panose="02040503050406030204" pitchFamily="18" charset="0"/>
              </a:rPr>
              <a:t>After it is developed, it needs manpower to manage.</a:t>
            </a:r>
          </a:p>
        </p:txBody>
      </p:sp>
      <p:sp>
        <p:nvSpPr>
          <p:cNvPr id="19" name="矩形: 圓角 18">
            <a:extLst>
              <a:ext uri="{FF2B5EF4-FFF2-40B4-BE49-F238E27FC236}">
                <a16:creationId xmlns:a16="http://schemas.microsoft.com/office/drawing/2014/main" id="{C0BC3F7F-5AD8-B969-84A1-A74F49E7EC89}"/>
              </a:ext>
            </a:extLst>
          </p:cNvPr>
          <p:cNvSpPr/>
          <p:nvPr/>
        </p:nvSpPr>
        <p:spPr>
          <a:xfrm>
            <a:off x="4363057" y="1474474"/>
            <a:ext cx="6705600" cy="84813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ambria" panose="02040503050406030204" pitchFamily="18" charset="0"/>
                <a:ea typeface="Cambria" panose="02040503050406030204" pitchFamily="18" charset="0"/>
              </a:rPr>
              <a:t>The system will need time and technology skills to develop.</a:t>
            </a:r>
            <a:endParaRPr lang="en-US" altLang="zh-TW" b="0" dirty="0">
              <a:solidFill>
                <a:schemeClr val="tx1"/>
              </a:solidFill>
              <a:effectLst/>
              <a:latin typeface="Cambria" panose="02040503050406030204" pitchFamily="18" charset="0"/>
              <a:ea typeface="Cambria" panose="02040503050406030204" pitchFamily="18" charset="0"/>
            </a:endParaRPr>
          </a:p>
        </p:txBody>
      </p:sp>
      <p:sp>
        <p:nvSpPr>
          <p:cNvPr id="20" name="矩形: 圓角 19">
            <a:extLst>
              <a:ext uri="{FF2B5EF4-FFF2-40B4-BE49-F238E27FC236}">
                <a16:creationId xmlns:a16="http://schemas.microsoft.com/office/drawing/2014/main" id="{9E5C9E2B-C410-46D5-48F1-1ACBA32108C9}"/>
              </a:ext>
            </a:extLst>
          </p:cNvPr>
          <p:cNvSpPr/>
          <p:nvPr/>
        </p:nvSpPr>
        <p:spPr>
          <a:xfrm>
            <a:off x="4363057" y="3847975"/>
            <a:ext cx="6705600" cy="84813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ambria" panose="02040503050406030204" pitchFamily="18" charset="0"/>
                <a:ea typeface="Cambria" panose="02040503050406030204" pitchFamily="18" charset="0"/>
              </a:rPr>
              <a:t>To the doctors, they need time to learn how to use it and get used to it.</a:t>
            </a:r>
          </a:p>
        </p:txBody>
      </p:sp>
      <p:sp>
        <p:nvSpPr>
          <p:cNvPr id="21" name="矩形: 圓角 20">
            <a:extLst>
              <a:ext uri="{FF2B5EF4-FFF2-40B4-BE49-F238E27FC236}">
                <a16:creationId xmlns:a16="http://schemas.microsoft.com/office/drawing/2014/main" id="{4452E197-C3A1-32B9-8611-2542ED084408}"/>
              </a:ext>
            </a:extLst>
          </p:cNvPr>
          <p:cNvSpPr/>
          <p:nvPr/>
        </p:nvSpPr>
        <p:spPr>
          <a:xfrm>
            <a:off x="4309269" y="5028505"/>
            <a:ext cx="6705600" cy="84813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ambria" panose="02040503050406030204" pitchFamily="18" charset="0"/>
                <a:ea typeface="Cambria" panose="02040503050406030204" pitchFamily="18" charset="0"/>
              </a:rPr>
              <a:t>The system requires regular maintenance to make sure its accuracy.</a:t>
            </a:r>
          </a:p>
        </p:txBody>
      </p:sp>
      <p:grpSp>
        <p:nvGrpSpPr>
          <p:cNvPr id="4" name="群組 3">
            <a:extLst>
              <a:ext uri="{FF2B5EF4-FFF2-40B4-BE49-F238E27FC236}">
                <a16:creationId xmlns:a16="http://schemas.microsoft.com/office/drawing/2014/main" id="{7EB1A2A2-EBFA-955D-F615-F1EE43631DB8}"/>
              </a:ext>
            </a:extLst>
          </p:cNvPr>
          <p:cNvGrpSpPr/>
          <p:nvPr/>
        </p:nvGrpSpPr>
        <p:grpSpPr>
          <a:xfrm>
            <a:off x="644805" y="6177822"/>
            <a:ext cx="10871555" cy="542831"/>
            <a:chOff x="644805" y="6177822"/>
            <a:chExt cx="10871555" cy="542831"/>
          </a:xfrm>
        </p:grpSpPr>
        <p:sp>
          <p:nvSpPr>
            <p:cNvPr id="5" name="文字方塊 4">
              <a:extLst>
                <a:ext uri="{FF2B5EF4-FFF2-40B4-BE49-F238E27FC236}">
                  <a16:creationId xmlns:a16="http://schemas.microsoft.com/office/drawing/2014/main" id="{47409C93-E220-5A64-E149-AC087742F70C}"/>
                </a:ext>
              </a:extLst>
            </p:cNvPr>
            <p:cNvSpPr txBox="1"/>
            <p:nvPr/>
          </p:nvSpPr>
          <p:spPr>
            <a:xfrm>
              <a:off x="1903522" y="6195669"/>
              <a:ext cx="1608454" cy="307777"/>
            </a:xfrm>
            <a:prstGeom prst="rect">
              <a:avLst/>
            </a:prstGeom>
            <a:noFill/>
          </p:spPr>
          <p:txBody>
            <a:bodyPr wrap="none" rtlCol="0">
              <a:spAutoFit/>
            </a:bodyPr>
            <a:lstStyle/>
            <a:p>
              <a:r>
                <a:rPr lang="en-US" altLang="zh-TW" sz="1400" dirty="0"/>
                <a:t>Problem </a:t>
              </a:r>
              <a:r>
                <a:rPr lang="en-US" altLang="zh-TW" sz="1400" dirty="0">
                  <a:latin typeface="Cambria" panose="02040503050406030204" pitchFamily="18" charset="0"/>
                </a:rPr>
                <a:t>Definition</a:t>
              </a:r>
              <a:endParaRPr lang="zh-TW" altLang="en-US" sz="1400" dirty="0">
                <a:latin typeface="Cambria" panose="02040503050406030204" pitchFamily="18" charset="0"/>
              </a:endParaRPr>
            </a:p>
          </p:txBody>
        </p:sp>
        <p:grpSp>
          <p:nvGrpSpPr>
            <p:cNvPr id="6" name="群組 5">
              <a:extLst>
                <a:ext uri="{FF2B5EF4-FFF2-40B4-BE49-F238E27FC236}">
                  <a16:creationId xmlns:a16="http://schemas.microsoft.com/office/drawing/2014/main" id="{894C3C71-2863-D037-D66C-BC6E5E5A5E50}"/>
                </a:ext>
              </a:extLst>
            </p:cNvPr>
            <p:cNvGrpSpPr/>
            <p:nvPr/>
          </p:nvGrpSpPr>
          <p:grpSpPr>
            <a:xfrm>
              <a:off x="644805" y="6177822"/>
              <a:ext cx="10871555" cy="542831"/>
              <a:chOff x="619405" y="6030726"/>
              <a:chExt cx="10871555" cy="542831"/>
            </a:xfrm>
          </p:grpSpPr>
          <p:sp>
            <p:nvSpPr>
              <p:cNvPr id="7" name="減號 29">
                <a:extLst>
                  <a:ext uri="{FF2B5EF4-FFF2-40B4-BE49-F238E27FC236}">
                    <a16:creationId xmlns:a16="http://schemas.microsoft.com/office/drawing/2014/main" id="{8602FFE7-DAB9-6167-6DF8-5E8C39969BFF}"/>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減號 15">
                <a:extLst>
                  <a:ext uri="{FF2B5EF4-FFF2-40B4-BE49-F238E27FC236}">
                    <a16:creationId xmlns:a16="http://schemas.microsoft.com/office/drawing/2014/main" id="{70A98626-8337-AF61-D67A-1E3707AEAFA7}"/>
                  </a:ext>
                </a:extLst>
              </p:cNvPr>
              <p:cNvSpPr/>
              <p:nvPr/>
            </p:nvSpPr>
            <p:spPr>
              <a:xfrm>
                <a:off x="5777494"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02018A27-52C6-F4C2-248C-E1EB6CB42922}"/>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7B12DD34-0283-D996-6072-32B7881D4BDC}"/>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B82421D0-F918-D90D-C12B-8D7B7E26C45C}"/>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BFE0069F-757B-51E0-D5F7-667CE6DE11B8}"/>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8A676710-3C94-FBF0-BAD6-D3C39D7D442E}"/>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F6EA629A-57B3-8AA9-5247-EF01540CED91}"/>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23" name="文字方塊 22">
                <a:extLst>
                  <a:ext uri="{FF2B5EF4-FFF2-40B4-BE49-F238E27FC236}">
                    <a16:creationId xmlns:a16="http://schemas.microsoft.com/office/drawing/2014/main" id="{4A1C91BA-FB2A-8D15-020A-7BD9C6EA87BC}"/>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39" name="文字方塊 38">
                <a:extLst>
                  <a:ext uri="{FF2B5EF4-FFF2-40B4-BE49-F238E27FC236}">
                    <a16:creationId xmlns:a16="http://schemas.microsoft.com/office/drawing/2014/main" id="{07DE87C5-D4C8-38A6-D50E-4DE04E443685}"/>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40" name="文字方塊 39">
                <a:extLst>
                  <a:ext uri="{FF2B5EF4-FFF2-40B4-BE49-F238E27FC236}">
                    <a16:creationId xmlns:a16="http://schemas.microsoft.com/office/drawing/2014/main" id="{F713BC9C-74F1-C683-2A6E-43AE895F382A}"/>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41" name="文字方塊 40">
                <a:extLst>
                  <a:ext uri="{FF2B5EF4-FFF2-40B4-BE49-F238E27FC236}">
                    <a16:creationId xmlns:a16="http://schemas.microsoft.com/office/drawing/2014/main" id="{C3845D8F-5C2F-88B6-3D08-348BD91ECC39}"/>
                  </a:ext>
                </a:extLst>
              </p:cNvPr>
              <p:cNvSpPr txBox="1"/>
              <p:nvPr/>
            </p:nvSpPr>
            <p:spPr>
              <a:xfrm>
                <a:off x="8834418" y="6030726"/>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grpSp>
      </p:grpSp>
    </p:spTree>
    <p:extLst>
      <p:ext uri="{BB962C8B-B14F-4D97-AF65-F5344CB8AC3E}">
        <p14:creationId xmlns:p14="http://schemas.microsoft.com/office/powerpoint/2010/main" val="695222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lang="en-US" altLang="zh-TW" sz="2800" dirty="0">
                <a:solidFill>
                  <a:srgbClr val="000000"/>
                </a:solidFill>
                <a:latin typeface="Cambria" panose="02040503050406030204" pitchFamily="18" charset="0"/>
              </a:rPr>
              <a:t>Decrease the Doctors Workload With Information System</a:t>
            </a:r>
            <a:endParaRPr lang="zh-TW" altLang="en-US" sz="28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減號 29">
            <a:extLst>
              <a:ext uri="{FF2B5EF4-FFF2-40B4-BE49-F238E27FC236}">
                <a16:creationId xmlns:a16="http://schemas.microsoft.com/office/drawing/2014/main" id="{BDE854C4-DBCF-A1A1-CF9B-27B3BBB11FA0}"/>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24</a:t>
            </a:fld>
            <a:endParaRPr lang="zh-TW" altLang="en-US"/>
          </a:p>
        </p:txBody>
      </p:sp>
      <p:sp>
        <p:nvSpPr>
          <p:cNvPr id="6" name="矩形: 圓角 5">
            <a:extLst>
              <a:ext uri="{FF2B5EF4-FFF2-40B4-BE49-F238E27FC236}">
                <a16:creationId xmlns:a16="http://schemas.microsoft.com/office/drawing/2014/main" id="{26C5CE51-AB0B-1DD4-D254-9659610C513E}"/>
              </a:ext>
            </a:extLst>
          </p:cNvPr>
          <p:cNvSpPr/>
          <p:nvPr/>
        </p:nvSpPr>
        <p:spPr>
          <a:xfrm>
            <a:off x="6702287" y="2220191"/>
            <a:ext cx="4651513" cy="32462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000000"/>
                </a:solidFill>
                <a:latin typeface="Cambria" panose="02040503050406030204" pitchFamily="18" charset="0"/>
                <a:ea typeface="Cambria" panose="02040503050406030204" pitchFamily="18" charset="0"/>
              </a:rPr>
              <a:t>Since doctors are fewer than patients, the actual equilibrium is limited by the number of doctors. However, consider the real demand of patients, if there are enough doctors, the equilibrium point should be D. The extra patients, where D minus C  can be covered by the information system. So, the patients can receive care and the doctors do not need to do extra work.</a:t>
            </a:r>
          </a:p>
        </p:txBody>
      </p:sp>
      <p:sp>
        <p:nvSpPr>
          <p:cNvPr id="7" name="減號 6">
            <a:extLst>
              <a:ext uri="{FF2B5EF4-FFF2-40B4-BE49-F238E27FC236}">
                <a16:creationId xmlns:a16="http://schemas.microsoft.com/office/drawing/2014/main" id="{A9800350-8EE9-9BA7-41D2-EA9DF4962EB7}"/>
              </a:ext>
            </a:extLst>
          </p:cNvPr>
          <p:cNvSpPr/>
          <p:nvPr/>
        </p:nvSpPr>
        <p:spPr>
          <a:xfrm>
            <a:off x="5773579"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735FC968-A906-C848-F9D8-640385A1E8CC}"/>
              </a:ext>
            </a:extLst>
          </p:cNvPr>
          <p:cNvSpPr txBox="1"/>
          <p:nvPr/>
        </p:nvSpPr>
        <p:spPr>
          <a:xfrm>
            <a:off x="1878122" y="6048573"/>
            <a:ext cx="1563570" cy="307777"/>
          </a:xfrm>
          <a:prstGeom prst="rect">
            <a:avLst/>
          </a:prstGeom>
          <a:noFill/>
        </p:spPr>
        <p:txBody>
          <a:bodyPr wrap="none" rtlCol="0">
            <a:spAutoFit/>
          </a:bodyPr>
          <a:lstStyle/>
          <a:p>
            <a:r>
              <a:rPr lang="en-US" altLang="zh-TW" sz="1400" dirty="0"/>
              <a:t>Problem Definition</a:t>
            </a:r>
            <a:endParaRPr lang="zh-TW" altLang="en-US" sz="1400" dirty="0"/>
          </a:p>
        </p:txBody>
      </p:sp>
      <p:sp>
        <p:nvSpPr>
          <p:cNvPr id="9" name="橢圓 8">
            <a:extLst>
              <a:ext uri="{FF2B5EF4-FFF2-40B4-BE49-F238E27FC236}">
                <a16:creationId xmlns:a16="http://schemas.microsoft.com/office/drawing/2014/main" id="{4A98F045-2D8C-E7A2-A92D-917F557D85F6}"/>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3298D4F4-7750-460D-8AA7-43559EFBA746}"/>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B23DD87A-9300-27ED-846C-082543442216}"/>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D8CBD73B-7307-83D9-71A9-3A818E71E787}"/>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F3CBBE86-7FFF-17E2-66AB-2CD495D0B15F}"/>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F4F84DD5-2DA2-E6D1-FA21-F22C96F4915C}"/>
              </a:ext>
            </a:extLst>
          </p:cNvPr>
          <p:cNvSpPr txBox="1"/>
          <p:nvPr/>
        </p:nvSpPr>
        <p:spPr>
          <a:xfrm>
            <a:off x="3441692" y="6044845"/>
            <a:ext cx="1077218" cy="307777"/>
          </a:xfrm>
          <a:prstGeom prst="rect">
            <a:avLst/>
          </a:prstGeom>
          <a:noFill/>
        </p:spPr>
        <p:txBody>
          <a:bodyPr wrap="none" rtlCol="0">
            <a:spAutoFit/>
          </a:bodyPr>
          <a:lstStyle/>
          <a:p>
            <a:r>
              <a:rPr lang="en-US" altLang="zh-TW" sz="1400" dirty="0"/>
              <a:t>Observation</a:t>
            </a:r>
            <a:endParaRPr lang="zh-TW" altLang="en-US" sz="1400" dirty="0"/>
          </a:p>
        </p:txBody>
      </p:sp>
      <p:sp>
        <p:nvSpPr>
          <p:cNvPr id="15" name="文字方塊 14">
            <a:extLst>
              <a:ext uri="{FF2B5EF4-FFF2-40B4-BE49-F238E27FC236}">
                <a16:creationId xmlns:a16="http://schemas.microsoft.com/office/drawing/2014/main" id="{13EF383B-6033-1EF4-28EB-7105377DA194}"/>
              </a:ext>
            </a:extLst>
          </p:cNvPr>
          <p:cNvSpPr txBox="1"/>
          <p:nvPr/>
        </p:nvSpPr>
        <p:spPr>
          <a:xfrm>
            <a:off x="4811466" y="6044845"/>
            <a:ext cx="982961" cy="307777"/>
          </a:xfrm>
          <a:prstGeom prst="rect">
            <a:avLst/>
          </a:prstGeom>
          <a:noFill/>
        </p:spPr>
        <p:txBody>
          <a:bodyPr wrap="none" rtlCol="0">
            <a:spAutoFit/>
          </a:bodyPr>
          <a:lstStyle/>
          <a:p>
            <a:r>
              <a:rPr lang="en-US" altLang="zh-TW" sz="1400" dirty="0"/>
              <a:t>Conclusion</a:t>
            </a:r>
            <a:endParaRPr lang="zh-TW" altLang="en-US" sz="1400" dirty="0"/>
          </a:p>
        </p:txBody>
      </p:sp>
      <p:sp>
        <p:nvSpPr>
          <p:cNvPr id="16" name="文字方塊 15">
            <a:extLst>
              <a:ext uri="{FF2B5EF4-FFF2-40B4-BE49-F238E27FC236}">
                <a16:creationId xmlns:a16="http://schemas.microsoft.com/office/drawing/2014/main" id="{3E5CCEC7-A1EF-9C78-1A7A-7711E91F9CFF}"/>
              </a:ext>
            </a:extLst>
          </p:cNvPr>
          <p:cNvSpPr txBox="1"/>
          <p:nvPr/>
        </p:nvSpPr>
        <p:spPr>
          <a:xfrm>
            <a:off x="6150815" y="6044844"/>
            <a:ext cx="1051698" cy="307777"/>
          </a:xfrm>
          <a:prstGeom prst="rect">
            <a:avLst/>
          </a:prstGeom>
          <a:noFill/>
        </p:spPr>
        <p:txBody>
          <a:bodyPr wrap="none" rtlCol="0">
            <a:spAutoFit/>
          </a:bodyPr>
          <a:lstStyle/>
          <a:p>
            <a:r>
              <a:rPr lang="en-US" altLang="zh-TW" sz="1400" dirty="0"/>
              <a:t>Suggestions</a:t>
            </a:r>
            <a:endParaRPr lang="zh-TW" altLang="en-US" sz="1400" dirty="0"/>
          </a:p>
        </p:txBody>
      </p:sp>
      <p:sp>
        <p:nvSpPr>
          <p:cNvPr id="17" name="文字方塊 16">
            <a:extLst>
              <a:ext uri="{FF2B5EF4-FFF2-40B4-BE49-F238E27FC236}">
                <a16:creationId xmlns:a16="http://schemas.microsoft.com/office/drawing/2014/main" id="{7168602A-BF92-BEA4-60DB-62499689719F}"/>
              </a:ext>
            </a:extLst>
          </p:cNvPr>
          <p:cNvSpPr txBox="1"/>
          <p:nvPr/>
        </p:nvSpPr>
        <p:spPr>
          <a:xfrm>
            <a:off x="7662069" y="6044843"/>
            <a:ext cx="476412" cy="307777"/>
          </a:xfrm>
          <a:prstGeom prst="rect">
            <a:avLst/>
          </a:prstGeom>
          <a:noFill/>
        </p:spPr>
        <p:txBody>
          <a:bodyPr wrap="none" rtlCol="0">
            <a:spAutoFit/>
          </a:bodyPr>
          <a:lstStyle/>
          <a:p>
            <a:r>
              <a:rPr lang="en-US" altLang="zh-TW" sz="1400" dirty="0"/>
              <a:t>Risk</a:t>
            </a:r>
            <a:endParaRPr lang="zh-TW" altLang="en-US" sz="1400" dirty="0"/>
          </a:p>
        </p:txBody>
      </p:sp>
      <p:sp>
        <p:nvSpPr>
          <p:cNvPr id="18" name="文字方塊 17">
            <a:extLst>
              <a:ext uri="{FF2B5EF4-FFF2-40B4-BE49-F238E27FC236}">
                <a16:creationId xmlns:a16="http://schemas.microsoft.com/office/drawing/2014/main" id="{5BA44A0D-E761-58F0-8387-8C2003E10926}"/>
              </a:ext>
            </a:extLst>
          </p:cNvPr>
          <p:cNvSpPr txBox="1"/>
          <p:nvPr/>
        </p:nvSpPr>
        <p:spPr>
          <a:xfrm>
            <a:off x="9139175" y="6048572"/>
            <a:ext cx="689612" cy="307777"/>
          </a:xfrm>
          <a:prstGeom prst="rect">
            <a:avLst/>
          </a:prstGeom>
          <a:noFill/>
        </p:spPr>
        <p:txBody>
          <a:bodyPr wrap="none" rtlCol="0">
            <a:spAutoFit/>
          </a:bodyPr>
          <a:lstStyle/>
          <a:p>
            <a:r>
              <a:rPr lang="en-US" altLang="zh-TW" sz="1400" dirty="0"/>
              <a:t>Impact</a:t>
            </a:r>
            <a:endParaRPr lang="zh-TW" altLang="en-US" sz="1400" dirty="0"/>
          </a:p>
        </p:txBody>
      </p:sp>
      <p:pic>
        <p:nvPicPr>
          <p:cNvPr id="19" name="圖片 18">
            <a:extLst>
              <a:ext uri="{FF2B5EF4-FFF2-40B4-BE49-F238E27FC236}">
                <a16:creationId xmlns:a16="http://schemas.microsoft.com/office/drawing/2014/main" id="{DB63F3B1-B693-A7A1-C0BE-F572FDFC3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730" y="1666316"/>
            <a:ext cx="5491955" cy="3666211"/>
          </a:xfrm>
          <a:prstGeom prst="rect">
            <a:avLst/>
          </a:prstGeom>
        </p:spPr>
      </p:pic>
    </p:spTree>
    <p:extLst>
      <p:ext uri="{BB962C8B-B14F-4D97-AF65-F5344CB8AC3E}">
        <p14:creationId xmlns:p14="http://schemas.microsoft.com/office/powerpoint/2010/main" val="3022420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C3D45301-C317-3EDE-B457-489B1D1F4DD7}"/>
              </a:ext>
            </a:extLst>
          </p:cNvPr>
          <p:cNvSpPr txBox="1"/>
          <p:nvPr/>
        </p:nvSpPr>
        <p:spPr>
          <a:xfrm>
            <a:off x="0" y="0"/>
            <a:ext cx="12192000" cy="6858000"/>
          </a:xfrm>
          <a:prstGeom prst="rect">
            <a:avLst/>
          </a:prstGeom>
          <a:solidFill>
            <a:srgbClr val="E91762"/>
          </a:solidFill>
        </p:spPr>
        <p:txBody>
          <a:bodyPr wrap="square" rtlCol="0">
            <a:spAutoFit/>
          </a:bodyPr>
          <a:lstStyle/>
          <a:p>
            <a:endParaRPr lang="zh-TW" altLang="en-US" dirty="0"/>
          </a:p>
        </p:txBody>
      </p:sp>
      <p:sp>
        <p:nvSpPr>
          <p:cNvPr id="7" name="文字方塊 6">
            <a:extLst>
              <a:ext uri="{FF2B5EF4-FFF2-40B4-BE49-F238E27FC236}">
                <a16:creationId xmlns:a16="http://schemas.microsoft.com/office/drawing/2014/main" id="{327212C2-3F42-6223-2559-86D938DAED28}"/>
              </a:ext>
            </a:extLst>
          </p:cNvPr>
          <p:cNvSpPr txBox="1"/>
          <p:nvPr/>
        </p:nvSpPr>
        <p:spPr>
          <a:xfrm>
            <a:off x="1246096" y="2828835"/>
            <a:ext cx="6615952" cy="1200329"/>
          </a:xfrm>
          <a:prstGeom prst="rect">
            <a:avLst/>
          </a:prstGeom>
          <a:noFill/>
        </p:spPr>
        <p:txBody>
          <a:bodyPr wrap="square" rtlCol="0">
            <a:spAutoFit/>
          </a:bodyPr>
          <a:lstStyle/>
          <a:p>
            <a:r>
              <a:rPr lang="en-US" altLang="zh-TW" sz="7200" dirty="0">
                <a:solidFill>
                  <a:schemeClr val="bg1"/>
                </a:solidFill>
                <a:latin typeface="Cambria" panose="02040503050406030204" pitchFamily="18" charset="0"/>
              </a:rPr>
              <a:t>5.Risk</a:t>
            </a:r>
            <a:endParaRPr lang="zh-TW" altLang="en-US" sz="7200" dirty="0">
              <a:solidFill>
                <a:schemeClr val="bg1"/>
              </a:solidFill>
              <a:latin typeface="Cambria" panose="02040503050406030204" pitchFamily="18" charset="0"/>
            </a:endParaRPr>
          </a:p>
        </p:txBody>
      </p:sp>
      <p:sp>
        <p:nvSpPr>
          <p:cNvPr id="2" name="投影片編號版面配置區 1">
            <a:extLst>
              <a:ext uri="{FF2B5EF4-FFF2-40B4-BE49-F238E27FC236}">
                <a16:creationId xmlns:a16="http://schemas.microsoft.com/office/drawing/2014/main" id="{8901CF04-4BFD-3CAA-0F47-9C9C4768EEE1}"/>
              </a:ext>
            </a:extLst>
          </p:cNvPr>
          <p:cNvSpPr>
            <a:spLocks noGrp="1"/>
          </p:cNvSpPr>
          <p:nvPr>
            <p:ph type="sldNum" sz="quarter" idx="12"/>
          </p:nvPr>
        </p:nvSpPr>
        <p:spPr/>
        <p:txBody>
          <a:bodyPr/>
          <a:lstStyle/>
          <a:p>
            <a:fld id="{01CECC69-4B87-4380-8A7C-1D86C22803D9}" type="slidenum">
              <a:rPr lang="zh-TW" altLang="en-US" smtClean="0"/>
              <a:t>25</a:t>
            </a:fld>
            <a:endParaRPr lang="zh-TW" altLang="en-US"/>
          </a:p>
        </p:txBody>
      </p:sp>
    </p:spTree>
    <p:extLst>
      <p:ext uri="{BB962C8B-B14F-4D97-AF65-F5344CB8AC3E}">
        <p14:creationId xmlns:p14="http://schemas.microsoft.com/office/powerpoint/2010/main" val="1003152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lang="en-US" altLang="zh-TW" sz="3200" dirty="0">
                <a:solidFill>
                  <a:srgbClr val="000000"/>
                </a:solidFill>
                <a:latin typeface="Cambria" panose="02040503050406030204" pitchFamily="18" charset="0"/>
              </a:rPr>
              <a:t>Short term Risk Mitigation-Market Plan</a:t>
            </a:r>
            <a:endParaRPr lang="zh-TW" altLang="en-US" sz="32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26</a:t>
            </a:fld>
            <a:endParaRPr lang="zh-TW" altLang="en-US"/>
          </a:p>
        </p:txBody>
      </p:sp>
      <p:sp>
        <p:nvSpPr>
          <p:cNvPr id="8" name="矩形: 圓角 7">
            <a:extLst>
              <a:ext uri="{FF2B5EF4-FFF2-40B4-BE49-F238E27FC236}">
                <a16:creationId xmlns:a16="http://schemas.microsoft.com/office/drawing/2014/main" id="{88685AB6-2AD7-DCD1-8D11-25DCD6D19BF7}"/>
              </a:ext>
            </a:extLst>
          </p:cNvPr>
          <p:cNvSpPr/>
          <p:nvPr/>
        </p:nvSpPr>
        <p:spPr>
          <a:xfrm>
            <a:off x="6463085" y="1669376"/>
            <a:ext cx="4555435" cy="1325562"/>
          </a:xfrm>
          <a:prstGeom prst="roundRect">
            <a:avLst/>
          </a:prstGeom>
          <a:solidFill>
            <a:srgbClr val="E91762"/>
          </a:solidFill>
          <a:ln w="12700" cap="flat" cmpd="sng" algn="ctr">
            <a:solidFill>
              <a:srgbClr val="E9008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rPr>
              <a:t>Backward-bending labor supply curve may happened with a given labor market.</a:t>
            </a:r>
          </a:p>
        </p:txBody>
      </p:sp>
      <p:sp>
        <p:nvSpPr>
          <p:cNvPr id="9" name="等腰三角形 8">
            <a:extLst>
              <a:ext uri="{FF2B5EF4-FFF2-40B4-BE49-F238E27FC236}">
                <a16:creationId xmlns:a16="http://schemas.microsoft.com/office/drawing/2014/main" id="{B8747A15-280B-DD19-EE9E-EBCBAF31BFA5}"/>
              </a:ext>
            </a:extLst>
          </p:cNvPr>
          <p:cNvSpPr/>
          <p:nvPr/>
        </p:nvSpPr>
        <p:spPr>
          <a:xfrm rot="10800000">
            <a:off x="8053347" y="3132705"/>
            <a:ext cx="1378226" cy="490331"/>
          </a:xfrm>
          <a:prstGeom prst="triangle">
            <a:avLst/>
          </a:prstGeom>
          <a:solidFill>
            <a:srgbClr val="FFD5ED"/>
          </a:solidFill>
          <a:ln w="12700" cap="flat" cmpd="sng" algn="ctr">
            <a:solidFill>
              <a:srgbClr val="FFD5E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0" name="矩形: 圓角 9">
            <a:extLst>
              <a:ext uri="{FF2B5EF4-FFF2-40B4-BE49-F238E27FC236}">
                <a16:creationId xmlns:a16="http://schemas.microsoft.com/office/drawing/2014/main" id="{A127FE64-A3AE-4CE6-665C-AA0158860B32}"/>
              </a:ext>
            </a:extLst>
          </p:cNvPr>
          <p:cNvSpPr/>
          <p:nvPr/>
        </p:nvSpPr>
        <p:spPr>
          <a:xfrm>
            <a:off x="6463085" y="3760803"/>
            <a:ext cx="4651513" cy="1903067"/>
          </a:xfrm>
          <a:prstGeom prst="roundRect">
            <a:avLst/>
          </a:prstGeom>
          <a:solidFill>
            <a:srgbClr val="B0171F"/>
          </a:solidFill>
          <a:ln w="12700" cap="flat" cmpd="sng" algn="ctr">
            <a:solidFill>
              <a:srgbClr val="E9008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rPr>
              <a:t>Higher compensation may attract more people to join the ASHAs. Therefore, although the effect of raising compensation is limited for those who were already in the ASHAs, the whole supply can still increase when more people join this labor market.</a:t>
            </a:r>
            <a:endParaRPr kumimoji="0" lang="zh-TW" altLang="en-US" sz="1800" b="0" i="0" u="none" strike="noStrike" kern="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5" name="群組 4">
            <a:extLst>
              <a:ext uri="{FF2B5EF4-FFF2-40B4-BE49-F238E27FC236}">
                <a16:creationId xmlns:a16="http://schemas.microsoft.com/office/drawing/2014/main" id="{3E547F52-1182-FCE0-AA82-47809C545A3D}"/>
              </a:ext>
            </a:extLst>
          </p:cNvPr>
          <p:cNvGrpSpPr/>
          <p:nvPr/>
        </p:nvGrpSpPr>
        <p:grpSpPr>
          <a:xfrm>
            <a:off x="619405" y="6030726"/>
            <a:ext cx="10871555" cy="542831"/>
            <a:chOff x="619405" y="6030726"/>
            <a:chExt cx="10871555" cy="542831"/>
          </a:xfrm>
        </p:grpSpPr>
        <p:sp>
          <p:nvSpPr>
            <p:cNvPr id="6" name="文字方塊 5">
              <a:extLst>
                <a:ext uri="{FF2B5EF4-FFF2-40B4-BE49-F238E27FC236}">
                  <a16:creationId xmlns:a16="http://schemas.microsoft.com/office/drawing/2014/main" id="{5B058A88-9D72-B1B6-CBE9-26E887171FE4}"/>
                </a:ext>
              </a:extLst>
            </p:cNvPr>
            <p:cNvSpPr txBox="1"/>
            <p:nvPr/>
          </p:nvSpPr>
          <p:spPr>
            <a:xfrm>
              <a:off x="1878122" y="6048573"/>
              <a:ext cx="1608454" cy="307777"/>
            </a:xfrm>
            <a:prstGeom prst="rect">
              <a:avLst/>
            </a:prstGeom>
            <a:noFill/>
          </p:spPr>
          <p:txBody>
            <a:bodyPr wrap="none" rtlCol="0">
              <a:spAutoFit/>
            </a:bodyPr>
            <a:lstStyle/>
            <a:p>
              <a:r>
                <a:rPr lang="en-US" altLang="zh-TW" sz="1400" dirty="0"/>
                <a:t>Problem </a:t>
              </a:r>
              <a:r>
                <a:rPr lang="en-US" altLang="zh-TW" sz="1400" dirty="0">
                  <a:latin typeface="Cambria" panose="02040503050406030204" pitchFamily="18" charset="0"/>
                </a:rPr>
                <a:t>Definition</a:t>
              </a:r>
              <a:endParaRPr lang="zh-TW" altLang="en-US" sz="1400" dirty="0">
                <a:latin typeface="Cambria" panose="02040503050406030204" pitchFamily="18" charset="0"/>
              </a:endParaRPr>
            </a:p>
          </p:txBody>
        </p:sp>
        <p:grpSp>
          <p:nvGrpSpPr>
            <p:cNvPr id="7" name="群組 6">
              <a:extLst>
                <a:ext uri="{FF2B5EF4-FFF2-40B4-BE49-F238E27FC236}">
                  <a16:creationId xmlns:a16="http://schemas.microsoft.com/office/drawing/2014/main" id="{CA7CE37D-711F-1B08-2734-0B37D9E43E0A}"/>
                </a:ext>
              </a:extLst>
            </p:cNvPr>
            <p:cNvGrpSpPr/>
            <p:nvPr/>
          </p:nvGrpSpPr>
          <p:grpSpPr>
            <a:xfrm>
              <a:off x="619405" y="6030726"/>
              <a:ext cx="10871555" cy="542831"/>
              <a:chOff x="619405" y="6030726"/>
              <a:chExt cx="10871555" cy="542831"/>
            </a:xfrm>
          </p:grpSpPr>
          <p:sp>
            <p:nvSpPr>
              <p:cNvPr id="25" name="減號 29">
                <a:extLst>
                  <a:ext uri="{FF2B5EF4-FFF2-40B4-BE49-F238E27FC236}">
                    <a16:creationId xmlns:a16="http://schemas.microsoft.com/office/drawing/2014/main" id="{BE86F9E9-881D-1ED4-B794-DD78DE18F14D}"/>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減號 15">
                <a:extLst>
                  <a:ext uri="{FF2B5EF4-FFF2-40B4-BE49-F238E27FC236}">
                    <a16:creationId xmlns:a16="http://schemas.microsoft.com/office/drawing/2014/main" id="{1876FE76-80BD-D6B2-0D40-C18A2C204C9B}"/>
                  </a:ext>
                </a:extLst>
              </p:cNvPr>
              <p:cNvSpPr/>
              <p:nvPr/>
            </p:nvSpPr>
            <p:spPr>
              <a:xfrm>
                <a:off x="7105556"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FAA30BCF-0AB9-06FA-1F2E-395DC88361FA}"/>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a:extLst>
                  <a:ext uri="{FF2B5EF4-FFF2-40B4-BE49-F238E27FC236}">
                    <a16:creationId xmlns:a16="http://schemas.microsoft.com/office/drawing/2014/main" id="{1E924E2F-E438-A419-FFEB-F6F7E0954D5A}"/>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41904D5E-08E0-A47B-E7F2-A59B836B8231}"/>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F512656B-2E6F-66EB-CE89-508F91337ABE}"/>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B023106E-8638-7469-FF0E-1C77C65EBF6C}"/>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2D0D8253-23F0-7275-862F-B395F267ADA3}"/>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35" name="文字方塊 34">
                <a:extLst>
                  <a:ext uri="{FF2B5EF4-FFF2-40B4-BE49-F238E27FC236}">
                    <a16:creationId xmlns:a16="http://schemas.microsoft.com/office/drawing/2014/main" id="{C0089074-D094-CC5E-33A9-91D05EAFE62D}"/>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36" name="文字方塊 35">
                <a:extLst>
                  <a:ext uri="{FF2B5EF4-FFF2-40B4-BE49-F238E27FC236}">
                    <a16:creationId xmlns:a16="http://schemas.microsoft.com/office/drawing/2014/main" id="{F983EB28-E9EE-EABB-1597-656308204B01}"/>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37" name="文字方塊 36">
                <a:extLst>
                  <a:ext uri="{FF2B5EF4-FFF2-40B4-BE49-F238E27FC236}">
                    <a16:creationId xmlns:a16="http://schemas.microsoft.com/office/drawing/2014/main" id="{95A1B836-001F-1F9A-BFEF-2AED81820334}"/>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38" name="文字方塊 37">
                <a:extLst>
                  <a:ext uri="{FF2B5EF4-FFF2-40B4-BE49-F238E27FC236}">
                    <a16:creationId xmlns:a16="http://schemas.microsoft.com/office/drawing/2014/main" id="{4E5B0794-451D-B740-79C1-FC87A5DDE716}"/>
                  </a:ext>
                </a:extLst>
              </p:cNvPr>
              <p:cNvSpPr txBox="1"/>
              <p:nvPr/>
            </p:nvSpPr>
            <p:spPr>
              <a:xfrm>
                <a:off x="8834418" y="6030726"/>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grpSp>
      </p:grpSp>
      <p:pic>
        <p:nvPicPr>
          <p:cNvPr id="12" name="圖片 11">
            <a:extLst>
              <a:ext uri="{FF2B5EF4-FFF2-40B4-BE49-F238E27FC236}">
                <a16:creationId xmlns:a16="http://schemas.microsoft.com/office/drawing/2014/main" id="{F053D62B-B6C9-EB79-F3D1-B84DDD839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70" y="1610330"/>
            <a:ext cx="5094436" cy="3957146"/>
          </a:xfrm>
          <a:prstGeom prst="rect">
            <a:avLst/>
          </a:prstGeom>
        </p:spPr>
      </p:pic>
    </p:spTree>
    <p:extLst>
      <p:ext uri="{BB962C8B-B14F-4D97-AF65-F5344CB8AC3E}">
        <p14:creationId xmlns:p14="http://schemas.microsoft.com/office/powerpoint/2010/main" val="666933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kumimoji="1" lang="en-US" altLang="zh-TW" sz="3200" dirty="0">
                <a:solidFill>
                  <a:srgbClr val="000000"/>
                </a:solidFill>
                <a:latin typeface="Cambria" panose="02040503050406030204" pitchFamily="18" charset="0"/>
              </a:rPr>
              <a:t>Long Term Risk Mitigation – Marketing Plans</a:t>
            </a: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27</a:t>
            </a:fld>
            <a:endParaRPr lang="zh-TW" altLang="en-US"/>
          </a:p>
        </p:txBody>
      </p:sp>
      <p:sp>
        <p:nvSpPr>
          <p:cNvPr id="5" name="圓角矩形 1">
            <a:extLst>
              <a:ext uri="{FF2B5EF4-FFF2-40B4-BE49-F238E27FC236}">
                <a16:creationId xmlns:a16="http://schemas.microsoft.com/office/drawing/2014/main" id="{16F11FBD-E9B1-FC2B-F453-9DA15659F694}"/>
              </a:ext>
            </a:extLst>
          </p:cNvPr>
          <p:cNvSpPr/>
          <p:nvPr/>
        </p:nvSpPr>
        <p:spPr>
          <a:xfrm>
            <a:off x="757605" y="2644086"/>
            <a:ext cx="3763107" cy="1242646"/>
          </a:xfrm>
          <a:prstGeom prst="roundRect">
            <a:avLst/>
          </a:prstGeom>
          <a:solidFill>
            <a:srgbClr val="E91762"/>
          </a:solidFill>
          <a:ln>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lgn="l" rtl="0">
              <a:spcBef>
                <a:spcPts val="0"/>
              </a:spcBef>
              <a:spcAft>
                <a:spcPts val="1200"/>
              </a:spcAft>
            </a:pPr>
            <a:r>
              <a:rPr lang="en-US" altLang="zh-TW" sz="1800" u="none" strike="noStrike" dirty="0">
                <a:solidFill>
                  <a:schemeClr val="bg1"/>
                </a:solidFill>
                <a:effectLst/>
                <a:latin typeface="Cambria" panose="02040503050406030204" pitchFamily="18" charset="0"/>
                <a:ea typeface="Microsoft YaHei" panose="020B0503020204020204" pitchFamily="34" charset="-122"/>
              </a:rPr>
              <a:t>Loss of control of the data which may  causes data loss or stolen.</a:t>
            </a:r>
          </a:p>
        </p:txBody>
      </p:sp>
      <p:sp>
        <p:nvSpPr>
          <p:cNvPr id="6" name="三角形 2">
            <a:extLst>
              <a:ext uri="{FF2B5EF4-FFF2-40B4-BE49-F238E27FC236}">
                <a16:creationId xmlns:a16="http://schemas.microsoft.com/office/drawing/2014/main" id="{8CEFC1E6-0221-DD0C-205D-C39657D30F7D}"/>
              </a:ext>
            </a:extLst>
          </p:cNvPr>
          <p:cNvSpPr/>
          <p:nvPr/>
        </p:nvSpPr>
        <p:spPr>
          <a:xfrm rot="5400000">
            <a:off x="4790343" y="2989920"/>
            <a:ext cx="1482967" cy="509953"/>
          </a:xfrm>
          <a:prstGeom prst="triangle">
            <a:avLst/>
          </a:prstGeom>
          <a:solidFill>
            <a:srgbClr val="E91762">
              <a:alpha val="37309"/>
            </a:srgbClr>
          </a:solidFill>
          <a:ln>
            <a:solidFill>
              <a:srgbClr val="E91762">
                <a:alpha val="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TW" altLang="en-US"/>
          </a:p>
        </p:txBody>
      </p:sp>
      <p:grpSp>
        <p:nvGrpSpPr>
          <p:cNvPr id="7" name="群組 6">
            <a:extLst>
              <a:ext uri="{FF2B5EF4-FFF2-40B4-BE49-F238E27FC236}">
                <a16:creationId xmlns:a16="http://schemas.microsoft.com/office/drawing/2014/main" id="{56769F99-8278-C132-6E7B-F9757FE4FC59}"/>
              </a:ext>
            </a:extLst>
          </p:cNvPr>
          <p:cNvGrpSpPr/>
          <p:nvPr/>
        </p:nvGrpSpPr>
        <p:grpSpPr>
          <a:xfrm>
            <a:off x="6686552" y="2299629"/>
            <a:ext cx="4973878" cy="1931559"/>
            <a:chOff x="7274167" y="2473572"/>
            <a:chExt cx="4157663" cy="1383320"/>
          </a:xfrm>
        </p:grpSpPr>
        <p:sp>
          <p:nvSpPr>
            <p:cNvPr id="8" name="矩形 7">
              <a:extLst>
                <a:ext uri="{FF2B5EF4-FFF2-40B4-BE49-F238E27FC236}">
                  <a16:creationId xmlns:a16="http://schemas.microsoft.com/office/drawing/2014/main" id="{BB7AA6BC-9342-6143-3CCD-BCF9D7EED87C}"/>
                </a:ext>
              </a:extLst>
            </p:cNvPr>
            <p:cNvSpPr/>
            <p:nvPr/>
          </p:nvSpPr>
          <p:spPr>
            <a:xfrm>
              <a:off x="7274167" y="2778736"/>
              <a:ext cx="4157663" cy="1078156"/>
            </a:xfrm>
            <a:prstGeom prst="rect">
              <a:avLst/>
            </a:prstGeom>
            <a:solidFill>
              <a:schemeClr val="accent3">
                <a:alpha val="24000"/>
              </a:schemeClr>
            </a:solidFill>
            <a:ln>
              <a:solidFill>
                <a:schemeClr val="accent3">
                  <a:shade val="50000"/>
                  <a:alpha val="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rtl="0">
                <a:spcBef>
                  <a:spcPts val="0"/>
                </a:spcBef>
                <a:spcAft>
                  <a:spcPts val="0"/>
                </a:spcAft>
              </a:pPr>
              <a:r>
                <a:rPr lang="en-US" altLang="zh-TW" sz="1800" i="0" u="none" strike="noStrike" dirty="0">
                  <a:solidFill>
                    <a:srgbClr val="000000"/>
                  </a:solidFill>
                  <a:effectLst/>
                  <a:latin typeface="Cambria" panose="02040503050406030204" pitchFamily="18" charset="0"/>
                </a:rPr>
                <a:t>Ask the AHSA to backup the data when they proceed with the rest of data collection with </a:t>
              </a:r>
              <a:r>
                <a:rPr lang="en-US" altLang="zh-TW" sz="1800" i="0" u="none" strike="noStrike" dirty="0">
                  <a:solidFill>
                    <a:srgbClr val="EA4335"/>
                  </a:solidFill>
                  <a:effectLst/>
                  <a:latin typeface="Cambria" panose="02040503050406030204" pitchFamily="18" charset="0"/>
                </a:rPr>
                <a:t>Hard Disk Drive.</a:t>
              </a:r>
              <a:endParaRPr lang="en-US" altLang="zh-TW" i="0" u="none" strike="noStrike" dirty="0">
                <a:solidFill>
                  <a:srgbClr val="000000"/>
                </a:solidFill>
                <a:effectLst/>
                <a:latin typeface="Cambria" panose="02040503050406030204" pitchFamily="18" charset="0"/>
              </a:endParaRPr>
            </a:p>
          </p:txBody>
        </p:sp>
        <p:sp>
          <p:nvSpPr>
            <p:cNvPr id="9" name="矩形 8">
              <a:extLst>
                <a:ext uri="{FF2B5EF4-FFF2-40B4-BE49-F238E27FC236}">
                  <a16:creationId xmlns:a16="http://schemas.microsoft.com/office/drawing/2014/main" id="{D8F58E25-AE6D-B8F7-78EB-7975F587ED57}"/>
                </a:ext>
              </a:extLst>
            </p:cNvPr>
            <p:cNvSpPr/>
            <p:nvPr/>
          </p:nvSpPr>
          <p:spPr>
            <a:xfrm>
              <a:off x="7274167" y="2473572"/>
              <a:ext cx="4157663" cy="305163"/>
            </a:xfrm>
            <a:prstGeom prst="rect">
              <a:avLst/>
            </a:prstGeom>
            <a:solidFill>
              <a:srgbClr val="E91762">
                <a:alpha val="24000"/>
              </a:srgbClr>
            </a:solidFill>
            <a:ln>
              <a:solidFill>
                <a:schemeClr val="accent3">
                  <a:shade val="50000"/>
                  <a:alpha val="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grpSp>
      <p:grpSp>
        <p:nvGrpSpPr>
          <p:cNvPr id="37" name="群組 36">
            <a:extLst>
              <a:ext uri="{FF2B5EF4-FFF2-40B4-BE49-F238E27FC236}">
                <a16:creationId xmlns:a16="http://schemas.microsoft.com/office/drawing/2014/main" id="{B5617CCD-92DF-330E-1F19-BCF9543AC81A}"/>
              </a:ext>
            </a:extLst>
          </p:cNvPr>
          <p:cNvGrpSpPr/>
          <p:nvPr/>
        </p:nvGrpSpPr>
        <p:grpSpPr>
          <a:xfrm>
            <a:off x="619405" y="6030726"/>
            <a:ext cx="10871555" cy="542831"/>
            <a:chOff x="619405" y="6030726"/>
            <a:chExt cx="10871555" cy="542831"/>
          </a:xfrm>
        </p:grpSpPr>
        <p:sp>
          <p:nvSpPr>
            <p:cNvPr id="38" name="文字方塊 37">
              <a:extLst>
                <a:ext uri="{FF2B5EF4-FFF2-40B4-BE49-F238E27FC236}">
                  <a16:creationId xmlns:a16="http://schemas.microsoft.com/office/drawing/2014/main" id="{F96C7611-B5B6-948B-DCE6-B588EC9E37B8}"/>
                </a:ext>
              </a:extLst>
            </p:cNvPr>
            <p:cNvSpPr txBox="1"/>
            <p:nvPr/>
          </p:nvSpPr>
          <p:spPr>
            <a:xfrm>
              <a:off x="1878122" y="6048573"/>
              <a:ext cx="1608454" cy="307777"/>
            </a:xfrm>
            <a:prstGeom prst="rect">
              <a:avLst/>
            </a:prstGeom>
            <a:noFill/>
          </p:spPr>
          <p:txBody>
            <a:bodyPr wrap="none" rtlCol="0">
              <a:spAutoFit/>
            </a:bodyPr>
            <a:lstStyle/>
            <a:p>
              <a:r>
                <a:rPr lang="en-US" altLang="zh-TW" sz="1400" dirty="0"/>
                <a:t>Problem </a:t>
              </a:r>
              <a:r>
                <a:rPr lang="en-US" altLang="zh-TW" sz="1400" dirty="0">
                  <a:latin typeface="Cambria" panose="02040503050406030204" pitchFamily="18" charset="0"/>
                </a:rPr>
                <a:t>Definition</a:t>
              </a:r>
              <a:endParaRPr lang="zh-TW" altLang="en-US" sz="1400" dirty="0">
                <a:latin typeface="Cambria" panose="02040503050406030204" pitchFamily="18" charset="0"/>
              </a:endParaRPr>
            </a:p>
          </p:txBody>
        </p:sp>
        <p:grpSp>
          <p:nvGrpSpPr>
            <p:cNvPr id="39" name="群組 38">
              <a:extLst>
                <a:ext uri="{FF2B5EF4-FFF2-40B4-BE49-F238E27FC236}">
                  <a16:creationId xmlns:a16="http://schemas.microsoft.com/office/drawing/2014/main" id="{44404D2F-0EC0-649D-D44B-99E16121A5D7}"/>
                </a:ext>
              </a:extLst>
            </p:cNvPr>
            <p:cNvGrpSpPr/>
            <p:nvPr/>
          </p:nvGrpSpPr>
          <p:grpSpPr>
            <a:xfrm>
              <a:off x="619405" y="6030726"/>
              <a:ext cx="10871555" cy="542831"/>
              <a:chOff x="619405" y="6030726"/>
              <a:chExt cx="10871555" cy="542831"/>
            </a:xfrm>
          </p:grpSpPr>
          <p:sp>
            <p:nvSpPr>
              <p:cNvPr id="40" name="減號 29">
                <a:extLst>
                  <a:ext uri="{FF2B5EF4-FFF2-40B4-BE49-F238E27FC236}">
                    <a16:creationId xmlns:a16="http://schemas.microsoft.com/office/drawing/2014/main" id="{DE9D1F23-232D-825D-F0D5-0E3DEA0714CF}"/>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減號 15">
                <a:extLst>
                  <a:ext uri="{FF2B5EF4-FFF2-40B4-BE49-F238E27FC236}">
                    <a16:creationId xmlns:a16="http://schemas.microsoft.com/office/drawing/2014/main" id="{6616CACB-DE57-F337-B449-3D281F3B58DA}"/>
                  </a:ext>
                </a:extLst>
              </p:cNvPr>
              <p:cNvSpPr/>
              <p:nvPr/>
            </p:nvSpPr>
            <p:spPr>
              <a:xfrm>
                <a:off x="7105556"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a:extLst>
                  <a:ext uri="{FF2B5EF4-FFF2-40B4-BE49-F238E27FC236}">
                    <a16:creationId xmlns:a16="http://schemas.microsoft.com/office/drawing/2014/main" id="{5A1C4764-0E4D-17DF-D72E-9D1AB8FF4349}"/>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3218117B-3EDA-E691-C397-AEBE37675CE8}"/>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橢圓 43">
                <a:extLst>
                  <a:ext uri="{FF2B5EF4-FFF2-40B4-BE49-F238E27FC236}">
                    <a16:creationId xmlns:a16="http://schemas.microsoft.com/office/drawing/2014/main" id="{499B639D-CCF1-AA12-1CE6-99C9F07DF906}"/>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橢圓 44">
                <a:extLst>
                  <a:ext uri="{FF2B5EF4-FFF2-40B4-BE49-F238E27FC236}">
                    <a16:creationId xmlns:a16="http://schemas.microsoft.com/office/drawing/2014/main" id="{7BF67E2E-EA28-E267-653F-7614F67FB05A}"/>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橢圓 45">
                <a:extLst>
                  <a:ext uri="{FF2B5EF4-FFF2-40B4-BE49-F238E27FC236}">
                    <a16:creationId xmlns:a16="http://schemas.microsoft.com/office/drawing/2014/main" id="{478C0487-9DAF-AA86-CF09-7D956276CA32}"/>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a:extLst>
                  <a:ext uri="{FF2B5EF4-FFF2-40B4-BE49-F238E27FC236}">
                    <a16:creationId xmlns:a16="http://schemas.microsoft.com/office/drawing/2014/main" id="{A6622370-88C6-0605-7461-AEAEA4DA1B71}"/>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50" name="文字方塊 49">
                <a:extLst>
                  <a:ext uri="{FF2B5EF4-FFF2-40B4-BE49-F238E27FC236}">
                    <a16:creationId xmlns:a16="http://schemas.microsoft.com/office/drawing/2014/main" id="{80E46784-5DFC-A4E9-BE3C-85F80330E972}"/>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51" name="文字方塊 50">
                <a:extLst>
                  <a:ext uri="{FF2B5EF4-FFF2-40B4-BE49-F238E27FC236}">
                    <a16:creationId xmlns:a16="http://schemas.microsoft.com/office/drawing/2014/main" id="{93CDA39F-5EAE-4C55-7852-DB06D0F2C29A}"/>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52" name="文字方塊 51">
                <a:extLst>
                  <a:ext uri="{FF2B5EF4-FFF2-40B4-BE49-F238E27FC236}">
                    <a16:creationId xmlns:a16="http://schemas.microsoft.com/office/drawing/2014/main" id="{37DD9470-C759-0C8F-99C3-0E87DFDDF282}"/>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53" name="文字方塊 52">
                <a:extLst>
                  <a:ext uri="{FF2B5EF4-FFF2-40B4-BE49-F238E27FC236}">
                    <a16:creationId xmlns:a16="http://schemas.microsoft.com/office/drawing/2014/main" id="{3A8D0100-2F7D-EBF8-EA5E-A89E21519588}"/>
                  </a:ext>
                </a:extLst>
              </p:cNvPr>
              <p:cNvSpPr txBox="1"/>
              <p:nvPr/>
            </p:nvSpPr>
            <p:spPr>
              <a:xfrm>
                <a:off x="8834418" y="6030726"/>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grpSp>
      </p:grpSp>
    </p:spTree>
    <p:extLst>
      <p:ext uri="{BB962C8B-B14F-4D97-AF65-F5344CB8AC3E}">
        <p14:creationId xmlns:p14="http://schemas.microsoft.com/office/powerpoint/2010/main" val="414164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kumimoji="1" lang="en-US" altLang="zh-TW" sz="3200" dirty="0">
                <a:solidFill>
                  <a:srgbClr val="000000"/>
                </a:solidFill>
                <a:latin typeface="Cambria" panose="02040503050406030204" pitchFamily="18" charset="0"/>
              </a:rPr>
              <a:t>Long Term Risk Mitigation-Accuracy Plans</a:t>
            </a: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28</a:t>
            </a:fld>
            <a:endParaRPr lang="zh-TW" altLang="en-US"/>
          </a:p>
        </p:txBody>
      </p:sp>
      <p:sp>
        <p:nvSpPr>
          <p:cNvPr id="5" name="圓角矩形 1">
            <a:extLst>
              <a:ext uri="{FF2B5EF4-FFF2-40B4-BE49-F238E27FC236}">
                <a16:creationId xmlns:a16="http://schemas.microsoft.com/office/drawing/2014/main" id="{0390FCBE-0461-C538-2B50-4623B13FAF19}"/>
              </a:ext>
            </a:extLst>
          </p:cNvPr>
          <p:cNvSpPr/>
          <p:nvPr/>
        </p:nvSpPr>
        <p:spPr>
          <a:xfrm>
            <a:off x="675640" y="2584996"/>
            <a:ext cx="3763107" cy="1242646"/>
          </a:xfrm>
          <a:prstGeom prst="roundRect">
            <a:avLst/>
          </a:prstGeom>
          <a:solidFill>
            <a:srgbClr val="E91762"/>
          </a:solidFill>
          <a:ln>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lgn="l" rtl="0">
              <a:spcBef>
                <a:spcPts val="0"/>
              </a:spcBef>
              <a:spcAft>
                <a:spcPts val="1200"/>
              </a:spcAft>
            </a:pPr>
            <a:r>
              <a:rPr lang="en-US" altLang="zh-TW" sz="1800" i="0" u="none" strike="noStrike" dirty="0">
                <a:solidFill>
                  <a:schemeClr val="bg1"/>
                </a:solidFill>
                <a:effectLst/>
                <a:latin typeface="Cambria" panose="02040503050406030204" pitchFamily="18" charset="0"/>
              </a:rPr>
              <a:t>Some health problem cannot be observe just by </a:t>
            </a:r>
            <a:r>
              <a:rPr lang="en-US" altLang="zh-TW" dirty="0">
                <a:solidFill>
                  <a:schemeClr val="bg1"/>
                </a:solidFill>
                <a:latin typeface="Cambria" panose="02040503050406030204" pitchFamily="18" charset="0"/>
              </a:rPr>
              <a:t>a single standard.</a:t>
            </a:r>
            <a:r>
              <a:rPr lang="en-US" altLang="zh-TW" sz="1800" i="0" u="none" strike="noStrike" dirty="0">
                <a:solidFill>
                  <a:schemeClr val="bg1"/>
                </a:solidFill>
                <a:effectLst/>
                <a:latin typeface="Cambria" panose="02040503050406030204" pitchFamily="18" charset="0"/>
              </a:rPr>
              <a:t> </a:t>
            </a:r>
            <a:endParaRPr lang="en-US" altLang="zh-TW" sz="1800" u="none" strike="noStrike" dirty="0">
              <a:solidFill>
                <a:schemeClr val="bg1"/>
              </a:solidFill>
              <a:effectLst/>
              <a:latin typeface="Cambria" panose="02040503050406030204" pitchFamily="18" charset="0"/>
              <a:ea typeface="Microsoft YaHei" panose="020B0503020204020204" pitchFamily="34" charset="-122"/>
            </a:endParaRPr>
          </a:p>
        </p:txBody>
      </p:sp>
      <p:sp>
        <p:nvSpPr>
          <p:cNvPr id="6" name="三角形 2">
            <a:extLst>
              <a:ext uri="{FF2B5EF4-FFF2-40B4-BE49-F238E27FC236}">
                <a16:creationId xmlns:a16="http://schemas.microsoft.com/office/drawing/2014/main" id="{675AFB54-5004-1F6C-1F82-028C8EB76CD1}"/>
              </a:ext>
            </a:extLst>
          </p:cNvPr>
          <p:cNvSpPr/>
          <p:nvPr/>
        </p:nvSpPr>
        <p:spPr>
          <a:xfrm rot="5400000">
            <a:off x="4708378" y="2930830"/>
            <a:ext cx="1482967" cy="509953"/>
          </a:xfrm>
          <a:prstGeom prst="triangle">
            <a:avLst/>
          </a:prstGeom>
          <a:solidFill>
            <a:srgbClr val="E91762">
              <a:alpha val="37309"/>
            </a:srgbClr>
          </a:solidFill>
          <a:ln>
            <a:solidFill>
              <a:srgbClr val="E91762">
                <a:alpha val="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TW" altLang="en-US"/>
          </a:p>
        </p:txBody>
      </p:sp>
      <p:grpSp>
        <p:nvGrpSpPr>
          <p:cNvPr id="7" name="群組 6">
            <a:extLst>
              <a:ext uri="{FF2B5EF4-FFF2-40B4-BE49-F238E27FC236}">
                <a16:creationId xmlns:a16="http://schemas.microsoft.com/office/drawing/2014/main" id="{83812C0B-B781-0DA5-9E1C-8446D42DB5D0}"/>
              </a:ext>
            </a:extLst>
          </p:cNvPr>
          <p:cNvGrpSpPr/>
          <p:nvPr/>
        </p:nvGrpSpPr>
        <p:grpSpPr>
          <a:xfrm>
            <a:off x="6590299" y="2240539"/>
            <a:ext cx="4973878" cy="2072346"/>
            <a:chOff x="7274167" y="2473572"/>
            <a:chExt cx="4157663" cy="1484147"/>
          </a:xfrm>
        </p:grpSpPr>
        <p:sp>
          <p:nvSpPr>
            <p:cNvPr id="8" name="矩形 7">
              <a:extLst>
                <a:ext uri="{FF2B5EF4-FFF2-40B4-BE49-F238E27FC236}">
                  <a16:creationId xmlns:a16="http://schemas.microsoft.com/office/drawing/2014/main" id="{CCFB47F4-F85E-291D-5F63-ABB8A65FDF8F}"/>
                </a:ext>
              </a:extLst>
            </p:cNvPr>
            <p:cNvSpPr/>
            <p:nvPr/>
          </p:nvSpPr>
          <p:spPr>
            <a:xfrm>
              <a:off x="7274167" y="2778736"/>
              <a:ext cx="4157663" cy="1178983"/>
            </a:xfrm>
            <a:prstGeom prst="rect">
              <a:avLst/>
            </a:prstGeom>
            <a:solidFill>
              <a:schemeClr val="accent3">
                <a:alpha val="24000"/>
              </a:schemeClr>
            </a:solidFill>
            <a:ln>
              <a:solidFill>
                <a:schemeClr val="accent3">
                  <a:shade val="50000"/>
                  <a:alpha val="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rtl="0">
                <a:spcBef>
                  <a:spcPts val="1200"/>
                </a:spcBef>
                <a:spcAft>
                  <a:spcPts val="1200"/>
                </a:spcAft>
              </a:pPr>
              <a:r>
                <a:rPr lang="en-US" altLang="zh-TW" dirty="0">
                  <a:solidFill>
                    <a:srgbClr val="000000"/>
                  </a:solidFill>
                  <a:latin typeface="Cambria" panose="02040503050406030204" pitchFamily="18" charset="0"/>
                </a:rPr>
                <a:t>The system will include </a:t>
              </a:r>
              <a:r>
                <a:rPr lang="en-US" altLang="zh-TW" dirty="0">
                  <a:solidFill>
                    <a:srgbClr val="FF0000"/>
                  </a:solidFill>
                  <a:latin typeface="Cambria" panose="02040503050406030204" pitchFamily="18" charset="0"/>
                </a:rPr>
                <a:t>not </a:t>
              </a:r>
              <a:r>
                <a:rPr lang="en-US" altLang="zh-TW" sz="1800" i="0" u="none" strike="noStrike" dirty="0">
                  <a:solidFill>
                    <a:srgbClr val="FF0000"/>
                  </a:solidFill>
                  <a:effectLst/>
                  <a:latin typeface="Cambria" panose="02040503050406030204" pitchFamily="18" charset="0"/>
                </a:rPr>
                <a:t>only one criteria </a:t>
              </a:r>
              <a:r>
                <a:rPr lang="en-US" altLang="zh-TW" dirty="0">
                  <a:solidFill>
                    <a:srgbClr val="000000"/>
                  </a:solidFill>
                  <a:latin typeface="Cambria" panose="02040503050406030204" pitchFamily="18" charset="0"/>
                </a:rPr>
                <a:t>t</a:t>
              </a:r>
              <a:r>
                <a:rPr lang="en-US" altLang="zh-TW" sz="1800" i="0" u="none" strike="noStrike" dirty="0">
                  <a:solidFill>
                    <a:srgbClr val="000000"/>
                  </a:solidFill>
                  <a:effectLst/>
                  <a:latin typeface="Cambria" panose="02040503050406030204" pitchFamily="18" charset="0"/>
                </a:rPr>
                <a:t>o capture a more precise and complete health image of the patient.</a:t>
              </a:r>
              <a:endParaRPr lang="en-US" altLang="zh-TW" i="0" u="none" strike="noStrike" dirty="0">
                <a:solidFill>
                  <a:srgbClr val="000000"/>
                </a:solidFill>
                <a:effectLst/>
                <a:latin typeface="Cambria" panose="02040503050406030204" pitchFamily="18" charset="0"/>
              </a:endParaRPr>
            </a:p>
          </p:txBody>
        </p:sp>
        <p:sp>
          <p:nvSpPr>
            <p:cNvPr id="9" name="矩形 8">
              <a:extLst>
                <a:ext uri="{FF2B5EF4-FFF2-40B4-BE49-F238E27FC236}">
                  <a16:creationId xmlns:a16="http://schemas.microsoft.com/office/drawing/2014/main" id="{842EE193-A4B2-4715-09DE-070544A43C0E}"/>
                </a:ext>
              </a:extLst>
            </p:cNvPr>
            <p:cNvSpPr/>
            <p:nvPr/>
          </p:nvSpPr>
          <p:spPr>
            <a:xfrm>
              <a:off x="7274167" y="2473572"/>
              <a:ext cx="4157663" cy="305163"/>
            </a:xfrm>
            <a:prstGeom prst="rect">
              <a:avLst/>
            </a:prstGeom>
            <a:solidFill>
              <a:srgbClr val="E91762">
                <a:alpha val="24000"/>
              </a:srgbClr>
            </a:solidFill>
            <a:ln>
              <a:solidFill>
                <a:schemeClr val="accent3">
                  <a:shade val="50000"/>
                  <a:alpha val="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grpSp>
      <p:grpSp>
        <p:nvGrpSpPr>
          <p:cNvPr id="37" name="群組 36">
            <a:extLst>
              <a:ext uri="{FF2B5EF4-FFF2-40B4-BE49-F238E27FC236}">
                <a16:creationId xmlns:a16="http://schemas.microsoft.com/office/drawing/2014/main" id="{8982F4CB-374B-EA88-9CAB-C76B2B62953E}"/>
              </a:ext>
            </a:extLst>
          </p:cNvPr>
          <p:cNvGrpSpPr/>
          <p:nvPr/>
        </p:nvGrpSpPr>
        <p:grpSpPr>
          <a:xfrm>
            <a:off x="619405" y="6030726"/>
            <a:ext cx="10871555" cy="542831"/>
            <a:chOff x="619405" y="6030726"/>
            <a:chExt cx="10871555" cy="542831"/>
          </a:xfrm>
        </p:grpSpPr>
        <p:sp>
          <p:nvSpPr>
            <p:cNvPr id="38" name="文字方塊 37">
              <a:extLst>
                <a:ext uri="{FF2B5EF4-FFF2-40B4-BE49-F238E27FC236}">
                  <a16:creationId xmlns:a16="http://schemas.microsoft.com/office/drawing/2014/main" id="{4781E0B9-CECE-74FE-0069-4564F5DC7973}"/>
                </a:ext>
              </a:extLst>
            </p:cNvPr>
            <p:cNvSpPr txBox="1"/>
            <p:nvPr/>
          </p:nvSpPr>
          <p:spPr>
            <a:xfrm>
              <a:off x="1878122" y="6048573"/>
              <a:ext cx="1608454" cy="307777"/>
            </a:xfrm>
            <a:prstGeom prst="rect">
              <a:avLst/>
            </a:prstGeom>
            <a:noFill/>
          </p:spPr>
          <p:txBody>
            <a:bodyPr wrap="none" rtlCol="0">
              <a:spAutoFit/>
            </a:bodyPr>
            <a:lstStyle/>
            <a:p>
              <a:r>
                <a:rPr lang="en-US" altLang="zh-TW" sz="1400" dirty="0"/>
                <a:t>Problem </a:t>
              </a:r>
              <a:r>
                <a:rPr lang="en-US" altLang="zh-TW" sz="1400" dirty="0">
                  <a:latin typeface="Cambria" panose="02040503050406030204" pitchFamily="18" charset="0"/>
                </a:rPr>
                <a:t>Definition</a:t>
              </a:r>
              <a:endParaRPr lang="zh-TW" altLang="en-US" sz="1400" dirty="0">
                <a:latin typeface="Cambria" panose="02040503050406030204" pitchFamily="18" charset="0"/>
              </a:endParaRPr>
            </a:p>
          </p:txBody>
        </p:sp>
        <p:grpSp>
          <p:nvGrpSpPr>
            <p:cNvPr id="39" name="群組 38">
              <a:extLst>
                <a:ext uri="{FF2B5EF4-FFF2-40B4-BE49-F238E27FC236}">
                  <a16:creationId xmlns:a16="http://schemas.microsoft.com/office/drawing/2014/main" id="{B752FEE4-D060-1C8B-0576-5FEA955D2B7A}"/>
                </a:ext>
              </a:extLst>
            </p:cNvPr>
            <p:cNvGrpSpPr/>
            <p:nvPr/>
          </p:nvGrpSpPr>
          <p:grpSpPr>
            <a:xfrm>
              <a:off x="619405" y="6030726"/>
              <a:ext cx="10871555" cy="542831"/>
              <a:chOff x="619405" y="6030726"/>
              <a:chExt cx="10871555" cy="542831"/>
            </a:xfrm>
          </p:grpSpPr>
          <p:sp>
            <p:nvSpPr>
              <p:cNvPr id="40" name="減號 29">
                <a:extLst>
                  <a:ext uri="{FF2B5EF4-FFF2-40B4-BE49-F238E27FC236}">
                    <a16:creationId xmlns:a16="http://schemas.microsoft.com/office/drawing/2014/main" id="{A10F7A85-9D9C-FBEB-F000-A49BA714471F}"/>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減號 15">
                <a:extLst>
                  <a:ext uri="{FF2B5EF4-FFF2-40B4-BE49-F238E27FC236}">
                    <a16:creationId xmlns:a16="http://schemas.microsoft.com/office/drawing/2014/main" id="{D0F50ADE-BF5E-7BE5-084E-4706E1467A6C}"/>
                  </a:ext>
                </a:extLst>
              </p:cNvPr>
              <p:cNvSpPr/>
              <p:nvPr/>
            </p:nvSpPr>
            <p:spPr>
              <a:xfrm>
                <a:off x="7105556"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a:extLst>
                  <a:ext uri="{FF2B5EF4-FFF2-40B4-BE49-F238E27FC236}">
                    <a16:creationId xmlns:a16="http://schemas.microsoft.com/office/drawing/2014/main" id="{42967E12-2C23-B618-0CB9-2855A29B7A05}"/>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F7280CE1-4FEA-8BFD-6695-1400469623A8}"/>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橢圓 43">
                <a:extLst>
                  <a:ext uri="{FF2B5EF4-FFF2-40B4-BE49-F238E27FC236}">
                    <a16:creationId xmlns:a16="http://schemas.microsoft.com/office/drawing/2014/main" id="{5E277722-2AD6-F3C3-3127-7362624626BD}"/>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橢圓 44">
                <a:extLst>
                  <a:ext uri="{FF2B5EF4-FFF2-40B4-BE49-F238E27FC236}">
                    <a16:creationId xmlns:a16="http://schemas.microsoft.com/office/drawing/2014/main" id="{BA1696F5-528E-2BAC-A805-623B913F916D}"/>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橢圓 45">
                <a:extLst>
                  <a:ext uri="{FF2B5EF4-FFF2-40B4-BE49-F238E27FC236}">
                    <a16:creationId xmlns:a16="http://schemas.microsoft.com/office/drawing/2014/main" id="{0A863C1A-A4A7-5569-0AC8-1642661E6FE4}"/>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a:extLst>
                  <a:ext uri="{FF2B5EF4-FFF2-40B4-BE49-F238E27FC236}">
                    <a16:creationId xmlns:a16="http://schemas.microsoft.com/office/drawing/2014/main" id="{87A9B1CB-8FF3-8347-22D9-09538DC6C2C8}"/>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50" name="文字方塊 49">
                <a:extLst>
                  <a:ext uri="{FF2B5EF4-FFF2-40B4-BE49-F238E27FC236}">
                    <a16:creationId xmlns:a16="http://schemas.microsoft.com/office/drawing/2014/main" id="{CB786973-B564-F105-1AFE-45739F4630B1}"/>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51" name="文字方塊 50">
                <a:extLst>
                  <a:ext uri="{FF2B5EF4-FFF2-40B4-BE49-F238E27FC236}">
                    <a16:creationId xmlns:a16="http://schemas.microsoft.com/office/drawing/2014/main" id="{CB962D6B-703C-62B3-605D-19FFF80E7E86}"/>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52" name="文字方塊 51">
                <a:extLst>
                  <a:ext uri="{FF2B5EF4-FFF2-40B4-BE49-F238E27FC236}">
                    <a16:creationId xmlns:a16="http://schemas.microsoft.com/office/drawing/2014/main" id="{70474526-BB43-42BA-4D38-31B7B45B1C70}"/>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53" name="文字方塊 52">
                <a:extLst>
                  <a:ext uri="{FF2B5EF4-FFF2-40B4-BE49-F238E27FC236}">
                    <a16:creationId xmlns:a16="http://schemas.microsoft.com/office/drawing/2014/main" id="{B197FEB5-99BF-67F6-AFB0-E4164C2D4156}"/>
                  </a:ext>
                </a:extLst>
              </p:cNvPr>
              <p:cNvSpPr txBox="1"/>
              <p:nvPr/>
            </p:nvSpPr>
            <p:spPr>
              <a:xfrm>
                <a:off x="8834418" y="6030726"/>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grpSp>
      </p:grpSp>
    </p:spTree>
    <p:extLst>
      <p:ext uri="{BB962C8B-B14F-4D97-AF65-F5344CB8AC3E}">
        <p14:creationId xmlns:p14="http://schemas.microsoft.com/office/powerpoint/2010/main" val="1364807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kumimoji="1" lang="en-US" altLang="zh-TW" sz="3200" dirty="0">
                <a:solidFill>
                  <a:srgbClr val="000000"/>
                </a:solidFill>
                <a:latin typeface="Cambria" panose="02040503050406030204" pitchFamily="18" charset="0"/>
              </a:rPr>
              <a:t>Long Term Risk Mitigation-Market Entry</a:t>
            </a: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29</a:t>
            </a:fld>
            <a:endParaRPr lang="zh-TW" altLang="en-US"/>
          </a:p>
        </p:txBody>
      </p:sp>
      <p:sp>
        <p:nvSpPr>
          <p:cNvPr id="5" name="圓角矩形 1">
            <a:extLst>
              <a:ext uri="{FF2B5EF4-FFF2-40B4-BE49-F238E27FC236}">
                <a16:creationId xmlns:a16="http://schemas.microsoft.com/office/drawing/2014/main" id="{5DC76178-AC69-30E2-B73A-DCD6D3D7C6AA}"/>
              </a:ext>
            </a:extLst>
          </p:cNvPr>
          <p:cNvSpPr/>
          <p:nvPr/>
        </p:nvSpPr>
        <p:spPr>
          <a:xfrm>
            <a:off x="757605" y="2644086"/>
            <a:ext cx="3763107" cy="1242646"/>
          </a:xfrm>
          <a:prstGeom prst="roundRect">
            <a:avLst/>
          </a:prstGeom>
          <a:solidFill>
            <a:srgbClr val="E91762"/>
          </a:solidFill>
          <a:ln>
            <a:solidFill>
              <a:srgbClr val="E91762"/>
            </a:solidFill>
          </a:ln>
        </p:spPr>
        <p:style>
          <a:lnRef idx="2">
            <a:schemeClr val="accent6"/>
          </a:lnRef>
          <a:fillRef idx="1">
            <a:schemeClr val="lt1"/>
          </a:fillRef>
          <a:effectRef idx="0">
            <a:schemeClr val="accent6"/>
          </a:effectRef>
          <a:fontRef idx="minor">
            <a:schemeClr val="dk1"/>
          </a:fontRef>
        </p:style>
        <p:txBody>
          <a:bodyPr rtlCol="0" anchor="ctr"/>
          <a:lstStyle/>
          <a:p>
            <a:pPr>
              <a:spcAft>
                <a:spcPts val="1200"/>
              </a:spcAft>
            </a:pPr>
            <a:r>
              <a:rPr lang="en-US" altLang="zh-TW" sz="1800" i="0" u="none" strike="noStrike" dirty="0">
                <a:solidFill>
                  <a:schemeClr val="bg1"/>
                </a:solidFill>
                <a:effectLst/>
                <a:latin typeface="Cambria" panose="02040503050406030204" pitchFamily="18" charset="0"/>
              </a:rPr>
              <a:t>The doctor might not want to trust the new information system.</a:t>
            </a:r>
            <a:endParaRPr lang="en-US" altLang="zh-TW" sz="1800" u="none" strike="noStrike" dirty="0">
              <a:solidFill>
                <a:schemeClr val="bg1"/>
              </a:solidFill>
              <a:effectLst/>
              <a:latin typeface="Cambria" panose="02040503050406030204" pitchFamily="18" charset="0"/>
              <a:ea typeface="Microsoft YaHei" panose="020B0503020204020204" pitchFamily="34" charset="-122"/>
            </a:endParaRPr>
          </a:p>
        </p:txBody>
      </p:sp>
      <p:sp>
        <p:nvSpPr>
          <p:cNvPr id="6" name="三角形 2">
            <a:extLst>
              <a:ext uri="{FF2B5EF4-FFF2-40B4-BE49-F238E27FC236}">
                <a16:creationId xmlns:a16="http://schemas.microsoft.com/office/drawing/2014/main" id="{7DB71844-952B-88FA-A46A-B0A3AF02F4A7}"/>
              </a:ext>
            </a:extLst>
          </p:cNvPr>
          <p:cNvSpPr/>
          <p:nvPr/>
        </p:nvSpPr>
        <p:spPr>
          <a:xfrm rot="5400000">
            <a:off x="4790343" y="2989920"/>
            <a:ext cx="1482967" cy="509953"/>
          </a:xfrm>
          <a:prstGeom prst="triangle">
            <a:avLst/>
          </a:prstGeom>
          <a:solidFill>
            <a:srgbClr val="E91762">
              <a:alpha val="37309"/>
            </a:srgbClr>
          </a:solidFill>
          <a:ln>
            <a:solidFill>
              <a:srgbClr val="E91762">
                <a:alpha val="0"/>
              </a:srgb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TW" altLang="en-US"/>
          </a:p>
        </p:txBody>
      </p:sp>
      <p:grpSp>
        <p:nvGrpSpPr>
          <p:cNvPr id="7" name="群組 6">
            <a:extLst>
              <a:ext uri="{FF2B5EF4-FFF2-40B4-BE49-F238E27FC236}">
                <a16:creationId xmlns:a16="http://schemas.microsoft.com/office/drawing/2014/main" id="{D5B68A9D-D061-F33E-CB6B-893A1D5E5C57}"/>
              </a:ext>
            </a:extLst>
          </p:cNvPr>
          <p:cNvGrpSpPr/>
          <p:nvPr/>
        </p:nvGrpSpPr>
        <p:grpSpPr>
          <a:xfrm>
            <a:off x="6672264" y="2299629"/>
            <a:ext cx="4973878" cy="2072346"/>
            <a:chOff x="7274167" y="2473572"/>
            <a:chExt cx="4157663" cy="1484147"/>
          </a:xfrm>
        </p:grpSpPr>
        <p:sp>
          <p:nvSpPr>
            <p:cNvPr id="8" name="矩形 7">
              <a:extLst>
                <a:ext uri="{FF2B5EF4-FFF2-40B4-BE49-F238E27FC236}">
                  <a16:creationId xmlns:a16="http://schemas.microsoft.com/office/drawing/2014/main" id="{B4266287-5D3B-D416-CF44-BCF143CFDA81}"/>
                </a:ext>
              </a:extLst>
            </p:cNvPr>
            <p:cNvSpPr/>
            <p:nvPr/>
          </p:nvSpPr>
          <p:spPr>
            <a:xfrm>
              <a:off x="7274167" y="2778736"/>
              <a:ext cx="4157663" cy="1178983"/>
            </a:xfrm>
            <a:prstGeom prst="rect">
              <a:avLst/>
            </a:prstGeom>
            <a:solidFill>
              <a:schemeClr val="accent3">
                <a:alpha val="24000"/>
              </a:schemeClr>
            </a:solidFill>
            <a:ln>
              <a:solidFill>
                <a:schemeClr val="accent3">
                  <a:shade val="50000"/>
                  <a:alpha val="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spcBef>
                  <a:spcPts val="1200"/>
                </a:spcBef>
                <a:spcAft>
                  <a:spcPts val="1200"/>
                </a:spcAft>
              </a:pPr>
              <a:r>
                <a:rPr lang="en-US" altLang="zh-TW" sz="1800" i="0" u="none" strike="noStrike" dirty="0">
                  <a:solidFill>
                    <a:srgbClr val="000000"/>
                  </a:solidFill>
                  <a:effectLst/>
                  <a:latin typeface="Cambria" panose="02040503050406030204" pitchFamily="18" charset="0"/>
                </a:rPr>
                <a:t>A complete </a:t>
              </a:r>
              <a:r>
                <a:rPr lang="en-US" altLang="zh-TW" sz="1800" i="0" u="none" strike="noStrike" dirty="0">
                  <a:solidFill>
                    <a:srgbClr val="FF0000"/>
                  </a:solidFill>
                  <a:effectLst/>
                  <a:latin typeface="Cambria" panose="02040503050406030204" pitchFamily="18" charset="0"/>
                </a:rPr>
                <a:t>education system </a:t>
              </a:r>
              <a:r>
                <a:rPr lang="en-US" altLang="zh-TW" sz="1800" i="0" u="none" strike="noStrike" dirty="0">
                  <a:solidFill>
                    <a:srgbClr val="000000"/>
                  </a:solidFill>
                  <a:effectLst/>
                  <a:latin typeface="Cambria" panose="02040503050406030204" pitchFamily="18" charset="0"/>
                </a:rPr>
                <a:t>is required to instruct the doctor about this system.</a:t>
              </a:r>
              <a:endParaRPr lang="en-US" altLang="zh-TW" i="0" u="none" strike="noStrike" dirty="0">
                <a:solidFill>
                  <a:srgbClr val="000000"/>
                </a:solidFill>
                <a:effectLst/>
                <a:latin typeface="Cambria" panose="02040503050406030204" pitchFamily="18" charset="0"/>
              </a:endParaRPr>
            </a:p>
          </p:txBody>
        </p:sp>
        <p:sp>
          <p:nvSpPr>
            <p:cNvPr id="9" name="矩形 8">
              <a:extLst>
                <a:ext uri="{FF2B5EF4-FFF2-40B4-BE49-F238E27FC236}">
                  <a16:creationId xmlns:a16="http://schemas.microsoft.com/office/drawing/2014/main" id="{205AD162-D745-EB5A-E959-971586611D3B}"/>
                </a:ext>
              </a:extLst>
            </p:cNvPr>
            <p:cNvSpPr/>
            <p:nvPr/>
          </p:nvSpPr>
          <p:spPr>
            <a:xfrm>
              <a:off x="7274167" y="2473572"/>
              <a:ext cx="4157663" cy="305163"/>
            </a:xfrm>
            <a:prstGeom prst="rect">
              <a:avLst/>
            </a:prstGeom>
            <a:solidFill>
              <a:srgbClr val="E91762">
                <a:alpha val="24000"/>
              </a:srgbClr>
            </a:solidFill>
            <a:ln>
              <a:solidFill>
                <a:schemeClr val="accent3">
                  <a:shade val="50000"/>
                  <a:alpha val="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TW" altLang="en-US"/>
            </a:p>
          </p:txBody>
        </p:sp>
      </p:grpSp>
      <p:grpSp>
        <p:nvGrpSpPr>
          <p:cNvPr id="37" name="群組 36">
            <a:extLst>
              <a:ext uri="{FF2B5EF4-FFF2-40B4-BE49-F238E27FC236}">
                <a16:creationId xmlns:a16="http://schemas.microsoft.com/office/drawing/2014/main" id="{4CF9FF68-85CD-A898-4CF9-65CDE84390D6}"/>
              </a:ext>
            </a:extLst>
          </p:cNvPr>
          <p:cNvGrpSpPr/>
          <p:nvPr/>
        </p:nvGrpSpPr>
        <p:grpSpPr>
          <a:xfrm>
            <a:off x="619405" y="6030726"/>
            <a:ext cx="10871555" cy="542831"/>
            <a:chOff x="619405" y="6030726"/>
            <a:chExt cx="10871555" cy="542831"/>
          </a:xfrm>
        </p:grpSpPr>
        <p:sp>
          <p:nvSpPr>
            <p:cNvPr id="38" name="文字方塊 37">
              <a:extLst>
                <a:ext uri="{FF2B5EF4-FFF2-40B4-BE49-F238E27FC236}">
                  <a16:creationId xmlns:a16="http://schemas.microsoft.com/office/drawing/2014/main" id="{663D8B92-7849-3D59-4772-7ED902510214}"/>
                </a:ext>
              </a:extLst>
            </p:cNvPr>
            <p:cNvSpPr txBox="1"/>
            <p:nvPr/>
          </p:nvSpPr>
          <p:spPr>
            <a:xfrm>
              <a:off x="1878122" y="6048573"/>
              <a:ext cx="1608454" cy="307777"/>
            </a:xfrm>
            <a:prstGeom prst="rect">
              <a:avLst/>
            </a:prstGeom>
            <a:noFill/>
          </p:spPr>
          <p:txBody>
            <a:bodyPr wrap="none" rtlCol="0">
              <a:spAutoFit/>
            </a:bodyPr>
            <a:lstStyle/>
            <a:p>
              <a:r>
                <a:rPr lang="en-US" altLang="zh-TW" sz="1400" dirty="0"/>
                <a:t>Problem </a:t>
              </a:r>
              <a:r>
                <a:rPr lang="en-US" altLang="zh-TW" sz="1400" dirty="0">
                  <a:latin typeface="Cambria" panose="02040503050406030204" pitchFamily="18" charset="0"/>
                </a:rPr>
                <a:t>Definition</a:t>
              </a:r>
              <a:endParaRPr lang="zh-TW" altLang="en-US" sz="1400" dirty="0">
                <a:latin typeface="Cambria" panose="02040503050406030204" pitchFamily="18" charset="0"/>
              </a:endParaRPr>
            </a:p>
          </p:txBody>
        </p:sp>
        <p:grpSp>
          <p:nvGrpSpPr>
            <p:cNvPr id="39" name="群組 38">
              <a:extLst>
                <a:ext uri="{FF2B5EF4-FFF2-40B4-BE49-F238E27FC236}">
                  <a16:creationId xmlns:a16="http://schemas.microsoft.com/office/drawing/2014/main" id="{96E75851-DA12-B0C7-EDF6-941CBAC074A0}"/>
                </a:ext>
              </a:extLst>
            </p:cNvPr>
            <p:cNvGrpSpPr/>
            <p:nvPr/>
          </p:nvGrpSpPr>
          <p:grpSpPr>
            <a:xfrm>
              <a:off x="619405" y="6030726"/>
              <a:ext cx="10871555" cy="542831"/>
              <a:chOff x="619405" y="6030726"/>
              <a:chExt cx="10871555" cy="542831"/>
            </a:xfrm>
          </p:grpSpPr>
          <p:sp>
            <p:nvSpPr>
              <p:cNvPr id="40" name="減號 29">
                <a:extLst>
                  <a:ext uri="{FF2B5EF4-FFF2-40B4-BE49-F238E27FC236}">
                    <a16:creationId xmlns:a16="http://schemas.microsoft.com/office/drawing/2014/main" id="{6E73FF58-9CEC-D531-968B-9A95119B40DE}"/>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減號 15">
                <a:extLst>
                  <a:ext uri="{FF2B5EF4-FFF2-40B4-BE49-F238E27FC236}">
                    <a16:creationId xmlns:a16="http://schemas.microsoft.com/office/drawing/2014/main" id="{DFD6DFF9-6033-1607-0302-6F200ED203F6}"/>
                  </a:ext>
                </a:extLst>
              </p:cNvPr>
              <p:cNvSpPr/>
              <p:nvPr/>
            </p:nvSpPr>
            <p:spPr>
              <a:xfrm>
                <a:off x="7105556"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a:extLst>
                  <a:ext uri="{FF2B5EF4-FFF2-40B4-BE49-F238E27FC236}">
                    <a16:creationId xmlns:a16="http://schemas.microsoft.com/office/drawing/2014/main" id="{6E234B4D-266E-293E-EEB6-6EBCFF7DAF1A}"/>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D8F3C03A-A502-022E-A78A-02A5850ADC70}"/>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橢圓 43">
                <a:extLst>
                  <a:ext uri="{FF2B5EF4-FFF2-40B4-BE49-F238E27FC236}">
                    <a16:creationId xmlns:a16="http://schemas.microsoft.com/office/drawing/2014/main" id="{28588A8E-188F-4D8A-2F81-D62D2657BF9C}"/>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橢圓 44">
                <a:extLst>
                  <a:ext uri="{FF2B5EF4-FFF2-40B4-BE49-F238E27FC236}">
                    <a16:creationId xmlns:a16="http://schemas.microsoft.com/office/drawing/2014/main" id="{893D0216-3A77-8DDE-0C46-8E46BDF0AA69}"/>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橢圓 45">
                <a:extLst>
                  <a:ext uri="{FF2B5EF4-FFF2-40B4-BE49-F238E27FC236}">
                    <a16:creationId xmlns:a16="http://schemas.microsoft.com/office/drawing/2014/main" id="{20FA001E-9A0C-AA18-51EB-E0A5914D036B}"/>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a:extLst>
                  <a:ext uri="{FF2B5EF4-FFF2-40B4-BE49-F238E27FC236}">
                    <a16:creationId xmlns:a16="http://schemas.microsoft.com/office/drawing/2014/main" id="{CF54CF44-F0CA-3E75-5C2E-982973D05EAD}"/>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50" name="文字方塊 49">
                <a:extLst>
                  <a:ext uri="{FF2B5EF4-FFF2-40B4-BE49-F238E27FC236}">
                    <a16:creationId xmlns:a16="http://schemas.microsoft.com/office/drawing/2014/main" id="{6CD868BD-888A-2C38-A337-45A1256DDBBF}"/>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51" name="文字方塊 50">
                <a:extLst>
                  <a:ext uri="{FF2B5EF4-FFF2-40B4-BE49-F238E27FC236}">
                    <a16:creationId xmlns:a16="http://schemas.microsoft.com/office/drawing/2014/main" id="{F2F5B9BD-82DC-17B7-6DB1-327E7C282D11}"/>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52" name="文字方塊 51">
                <a:extLst>
                  <a:ext uri="{FF2B5EF4-FFF2-40B4-BE49-F238E27FC236}">
                    <a16:creationId xmlns:a16="http://schemas.microsoft.com/office/drawing/2014/main" id="{FD512D97-5A1A-54D6-CCD4-61BD31518387}"/>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53" name="文字方塊 52">
                <a:extLst>
                  <a:ext uri="{FF2B5EF4-FFF2-40B4-BE49-F238E27FC236}">
                    <a16:creationId xmlns:a16="http://schemas.microsoft.com/office/drawing/2014/main" id="{42ED3639-A547-96D6-3686-19C0CB7176B8}"/>
                  </a:ext>
                </a:extLst>
              </p:cNvPr>
              <p:cNvSpPr txBox="1"/>
              <p:nvPr/>
            </p:nvSpPr>
            <p:spPr>
              <a:xfrm>
                <a:off x="8834418" y="6030726"/>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grpSp>
      </p:grpSp>
    </p:spTree>
    <p:extLst>
      <p:ext uri="{BB962C8B-B14F-4D97-AF65-F5344CB8AC3E}">
        <p14:creationId xmlns:p14="http://schemas.microsoft.com/office/powerpoint/2010/main" val="37766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lang="en-US" altLang="zh-TW" sz="3200" dirty="0">
                <a:solidFill>
                  <a:srgbClr val="000000"/>
                </a:solidFill>
                <a:latin typeface="Cambria" panose="02040503050406030204" pitchFamily="18" charset="0"/>
              </a:rPr>
              <a:t>Summary</a:t>
            </a:r>
            <a:endParaRPr lang="zh-TW" altLang="en-US" sz="32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a:extLst>
              <a:ext uri="{FF2B5EF4-FFF2-40B4-BE49-F238E27FC236}">
                <a16:creationId xmlns:a16="http://schemas.microsoft.com/office/drawing/2014/main" id="{ACE16DB3-4CBA-A6C5-57EB-0A03135512C2}"/>
              </a:ext>
            </a:extLst>
          </p:cNvPr>
          <p:cNvSpPr>
            <a:spLocks noGrp="1"/>
          </p:cNvSpPr>
          <p:nvPr>
            <p:ph type="sldNum" sz="quarter" idx="12"/>
          </p:nvPr>
        </p:nvSpPr>
        <p:spPr/>
        <p:txBody>
          <a:bodyPr/>
          <a:lstStyle/>
          <a:p>
            <a:fld id="{01CECC69-4B87-4380-8A7C-1D86C22803D9}" type="slidenum">
              <a:rPr lang="zh-TW" altLang="en-US" smtClean="0"/>
              <a:t>3</a:t>
            </a:fld>
            <a:endParaRPr lang="zh-TW" altLang="en-US"/>
          </a:p>
        </p:txBody>
      </p:sp>
      <p:graphicFrame>
        <p:nvGraphicFramePr>
          <p:cNvPr id="7" name="資料庫圖表 6">
            <a:extLst>
              <a:ext uri="{FF2B5EF4-FFF2-40B4-BE49-F238E27FC236}">
                <a16:creationId xmlns:a16="http://schemas.microsoft.com/office/drawing/2014/main" id="{C846B174-0F2D-FA31-3E5E-BF5B3B3B1228}"/>
              </a:ext>
            </a:extLst>
          </p:cNvPr>
          <p:cNvGraphicFramePr/>
          <p:nvPr>
            <p:extLst>
              <p:ext uri="{D42A27DB-BD31-4B8C-83A1-F6EECF244321}">
                <p14:modId xmlns:p14="http://schemas.microsoft.com/office/powerpoint/2010/main" val="3980219158"/>
              </p:ext>
            </p:extLst>
          </p:nvPr>
        </p:nvGraphicFramePr>
        <p:xfrm>
          <a:off x="2590801" y="1603299"/>
          <a:ext cx="7494493" cy="2107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群組 8">
            <a:extLst>
              <a:ext uri="{FF2B5EF4-FFF2-40B4-BE49-F238E27FC236}">
                <a16:creationId xmlns:a16="http://schemas.microsoft.com/office/drawing/2014/main" id="{9CAB192A-31D4-548C-47C9-5094EBD4E61C}"/>
              </a:ext>
            </a:extLst>
          </p:cNvPr>
          <p:cNvGrpSpPr/>
          <p:nvPr/>
        </p:nvGrpSpPr>
        <p:grpSpPr>
          <a:xfrm>
            <a:off x="2662518" y="3711160"/>
            <a:ext cx="7494493" cy="998375"/>
            <a:chOff x="0" y="29634"/>
            <a:chExt cx="7494493" cy="998375"/>
          </a:xfrm>
          <a:solidFill>
            <a:srgbClr val="E90083"/>
          </a:solidFill>
        </p:grpSpPr>
        <p:sp>
          <p:nvSpPr>
            <p:cNvPr id="10" name="矩形: 圓角 9">
              <a:extLst>
                <a:ext uri="{FF2B5EF4-FFF2-40B4-BE49-F238E27FC236}">
                  <a16:creationId xmlns:a16="http://schemas.microsoft.com/office/drawing/2014/main" id="{3ED14C4B-56D4-3FEC-7884-C0AFD276093A}"/>
                </a:ext>
              </a:extLst>
            </p:cNvPr>
            <p:cNvSpPr/>
            <p:nvPr/>
          </p:nvSpPr>
          <p:spPr>
            <a:xfrm>
              <a:off x="0" y="29634"/>
              <a:ext cx="7494493" cy="998375"/>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矩形: 圓角 4">
              <a:extLst>
                <a:ext uri="{FF2B5EF4-FFF2-40B4-BE49-F238E27FC236}">
                  <a16:creationId xmlns:a16="http://schemas.microsoft.com/office/drawing/2014/main" id="{FF611712-628C-8135-8A0C-5BB52E8F99E0}"/>
                </a:ext>
              </a:extLst>
            </p:cNvPr>
            <p:cNvSpPr txBox="1"/>
            <p:nvPr/>
          </p:nvSpPr>
          <p:spPr>
            <a:xfrm>
              <a:off x="48737" y="78371"/>
              <a:ext cx="7397019" cy="90090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TW" dirty="0">
                  <a:latin typeface="Cambria" panose="02040503050406030204" pitchFamily="18" charset="0"/>
                </a:rPr>
                <a:t>Suggestions</a:t>
              </a:r>
              <a:endParaRPr lang="zh-TW" sz="1800" kern="1200" dirty="0">
                <a:latin typeface="Cambria" panose="02040503050406030204" pitchFamily="18" charset="0"/>
              </a:endParaRPr>
            </a:p>
          </p:txBody>
        </p:sp>
      </p:grpSp>
      <p:grpSp>
        <p:nvGrpSpPr>
          <p:cNvPr id="12" name="群組 11">
            <a:extLst>
              <a:ext uri="{FF2B5EF4-FFF2-40B4-BE49-F238E27FC236}">
                <a16:creationId xmlns:a16="http://schemas.microsoft.com/office/drawing/2014/main" id="{04A895D2-BBCF-A176-C120-DE3E1EFF9A2F}"/>
              </a:ext>
            </a:extLst>
          </p:cNvPr>
          <p:cNvGrpSpPr/>
          <p:nvPr/>
        </p:nvGrpSpPr>
        <p:grpSpPr>
          <a:xfrm>
            <a:off x="2662517" y="4755513"/>
            <a:ext cx="3778039" cy="998375"/>
            <a:chOff x="0" y="29634"/>
            <a:chExt cx="7494493" cy="998375"/>
          </a:xfrm>
          <a:solidFill>
            <a:schemeClr val="bg2"/>
          </a:solidFill>
        </p:grpSpPr>
        <p:sp>
          <p:nvSpPr>
            <p:cNvPr id="13" name="矩形: 圓角 12">
              <a:extLst>
                <a:ext uri="{FF2B5EF4-FFF2-40B4-BE49-F238E27FC236}">
                  <a16:creationId xmlns:a16="http://schemas.microsoft.com/office/drawing/2014/main" id="{6458CCCA-D140-AB6D-675F-683A03822C90}"/>
                </a:ext>
              </a:extLst>
            </p:cNvPr>
            <p:cNvSpPr/>
            <p:nvPr/>
          </p:nvSpPr>
          <p:spPr>
            <a:xfrm>
              <a:off x="0" y="29634"/>
              <a:ext cx="7494493" cy="998375"/>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矩形: 圓角 4">
              <a:extLst>
                <a:ext uri="{FF2B5EF4-FFF2-40B4-BE49-F238E27FC236}">
                  <a16:creationId xmlns:a16="http://schemas.microsoft.com/office/drawing/2014/main" id="{43EDFFF5-E4C1-9A86-3DE6-55826D68B348}"/>
                </a:ext>
              </a:extLst>
            </p:cNvPr>
            <p:cNvSpPr txBox="1"/>
            <p:nvPr/>
          </p:nvSpPr>
          <p:spPr>
            <a:xfrm>
              <a:off x="48736" y="78371"/>
              <a:ext cx="7215551" cy="90090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kumimoji="0" lang="en-US" altLang="zh-TW" sz="1800" i="0" u="none" strike="noStrike" kern="0" cap="none" spc="0" normalizeH="0" baseline="0" noProof="0" dirty="0">
                  <a:ln>
                    <a:noFill/>
                  </a:ln>
                  <a:solidFill>
                    <a:schemeClr val="tx1"/>
                  </a:solidFill>
                  <a:effectLst/>
                  <a:uLnTx/>
                  <a:uFillTx/>
                  <a:latin typeface="Cambria" panose="02040503050406030204" pitchFamily="18" charset="0"/>
                  <a:ea typeface="Microsoft YaHei" panose="020B0503020204020204" pitchFamily="34" charset="-122"/>
                  <a:cs typeface="+mn-cs"/>
                </a:rPr>
                <a:t>Outsource the diagnosis process to ASHA</a:t>
              </a:r>
            </a:p>
          </p:txBody>
        </p:sp>
      </p:grpSp>
      <p:grpSp>
        <p:nvGrpSpPr>
          <p:cNvPr id="39" name="群組 38">
            <a:extLst>
              <a:ext uri="{FF2B5EF4-FFF2-40B4-BE49-F238E27FC236}">
                <a16:creationId xmlns:a16="http://schemas.microsoft.com/office/drawing/2014/main" id="{4D2B806E-2443-9D28-C79F-BFA29EF3EC64}"/>
              </a:ext>
            </a:extLst>
          </p:cNvPr>
          <p:cNvGrpSpPr/>
          <p:nvPr/>
        </p:nvGrpSpPr>
        <p:grpSpPr>
          <a:xfrm>
            <a:off x="6465124" y="4755512"/>
            <a:ext cx="3691887" cy="998375"/>
            <a:chOff x="0" y="29634"/>
            <a:chExt cx="7494493" cy="998375"/>
          </a:xfrm>
          <a:solidFill>
            <a:schemeClr val="bg2"/>
          </a:solidFill>
        </p:grpSpPr>
        <p:sp>
          <p:nvSpPr>
            <p:cNvPr id="40" name="矩形: 圓角 39">
              <a:extLst>
                <a:ext uri="{FF2B5EF4-FFF2-40B4-BE49-F238E27FC236}">
                  <a16:creationId xmlns:a16="http://schemas.microsoft.com/office/drawing/2014/main" id="{2D930EAB-3BD5-EC36-C680-BBC77A85AA61}"/>
                </a:ext>
              </a:extLst>
            </p:cNvPr>
            <p:cNvSpPr/>
            <p:nvPr/>
          </p:nvSpPr>
          <p:spPr>
            <a:xfrm>
              <a:off x="0" y="29634"/>
              <a:ext cx="7494493" cy="998375"/>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矩形: 圓角 4">
              <a:extLst>
                <a:ext uri="{FF2B5EF4-FFF2-40B4-BE49-F238E27FC236}">
                  <a16:creationId xmlns:a16="http://schemas.microsoft.com/office/drawing/2014/main" id="{D3923F59-9403-0E00-D122-C6A42FACD05E}"/>
                </a:ext>
              </a:extLst>
            </p:cNvPr>
            <p:cNvSpPr txBox="1"/>
            <p:nvPr/>
          </p:nvSpPr>
          <p:spPr>
            <a:xfrm>
              <a:off x="48736" y="78371"/>
              <a:ext cx="7215551" cy="90090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en-US" altLang="zh-TW" dirty="0">
                  <a:solidFill>
                    <a:srgbClr val="000000"/>
                  </a:solidFill>
                  <a:latin typeface="Cambria" panose="02040503050406030204" pitchFamily="18" charset="0"/>
                  <a:ea typeface="Cambria" panose="02040503050406030204" pitchFamily="18" charset="0"/>
                </a:rPr>
                <a:t>Integrate MES (Medical Expert System) into </a:t>
              </a:r>
              <a:r>
                <a:rPr lang="en-US" altLang="zh-TW" dirty="0" err="1">
                  <a:solidFill>
                    <a:srgbClr val="000000"/>
                  </a:solidFill>
                  <a:latin typeface="Cambria" panose="02040503050406030204" pitchFamily="18" charset="0"/>
                  <a:ea typeface="Cambria" panose="02040503050406030204" pitchFamily="18" charset="0"/>
                </a:rPr>
                <a:t>Allogate</a:t>
              </a:r>
              <a:r>
                <a:rPr lang="en-US" altLang="zh-TW" dirty="0">
                  <a:solidFill>
                    <a:srgbClr val="000000"/>
                  </a:solidFill>
                  <a:latin typeface="Cambria" panose="02040503050406030204" pitchFamily="18" charset="0"/>
                  <a:ea typeface="Cambria" panose="02040503050406030204" pitchFamily="18" charset="0"/>
                </a:rPr>
                <a:t> platform</a:t>
              </a:r>
            </a:p>
          </p:txBody>
        </p:sp>
      </p:grpSp>
    </p:spTree>
    <p:extLst>
      <p:ext uri="{BB962C8B-B14F-4D97-AF65-F5344CB8AC3E}">
        <p14:creationId xmlns:p14="http://schemas.microsoft.com/office/powerpoint/2010/main" val="2505529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C3D45301-C317-3EDE-B457-489B1D1F4DD7}"/>
              </a:ext>
            </a:extLst>
          </p:cNvPr>
          <p:cNvSpPr txBox="1"/>
          <p:nvPr/>
        </p:nvSpPr>
        <p:spPr>
          <a:xfrm>
            <a:off x="0" y="0"/>
            <a:ext cx="12192000" cy="6858000"/>
          </a:xfrm>
          <a:prstGeom prst="rect">
            <a:avLst/>
          </a:prstGeom>
          <a:solidFill>
            <a:srgbClr val="E91762"/>
          </a:solidFill>
        </p:spPr>
        <p:txBody>
          <a:bodyPr wrap="square" rtlCol="0">
            <a:spAutoFit/>
          </a:bodyPr>
          <a:lstStyle/>
          <a:p>
            <a:endParaRPr lang="zh-TW" altLang="en-US" dirty="0"/>
          </a:p>
        </p:txBody>
      </p:sp>
      <p:sp>
        <p:nvSpPr>
          <p:cNvPr id="7" name="文字方塊 6">
            <a:extLst>
              <a:ext uri="{FF2B5EF4-FFF2-40B4-BE49-F238E27FC236}">
                <a16:creationId xmlns:a16="http://schemas.microsoft.com/office/drawing/2014/main" id="{327212C2-3F42-6223-2559-86D938DAED28}"/>
              </a:ext>
            </a:extLst>
          </p:cNvPr>
          <p:cNvSpPr txBox="1"/>
          <p:nvPr/>
        </p:nvSpPr>
        <p:spPr>
          <a:xfrm>
            <a:off x="1246096" y="2828835"/>
            <a:ext cx="6615952" cy="1200329"/>
          </a:xfrm>
          <a:prstGeom prst="rect">
            <a:avLst/>
          </a:prstGeom>
          <a:noFill/>
        </p:spPr>
        <p:txBody>
          <a:bodyPr wrap="square" rtlCol="0">
            <a:spAutoFit/>
          </a:bodyPr>
          <a:lstStyle/>
          <a:p>
            <a:r>
              <a:rPr lang="en-US" altLang="zh-TW" sz="7200" dirty="0">
                <a:solidFill>
                  <a:schemeClr val="bg1"/>
                </a:solidFill>
                <a:latin typeface="Cambria" panose="02040503050406030204" pitchFamily="18" charset="0"/>
              </a:rPr>
              <a:t>6.Impact</a:t>
            </a:r>
            <a:endParaRPr lang="zh-TW" altLang="en-US" sz="7200" dirty="0">
              <a:solidFill>
                <a:schemeClr val="bg1"/>
              </a:solidFill>
              <a:latin typeface="Cambria" panose="02040503050406030204" pitchFamily="18" charset="0"/>
            </a:endParaRPr>
          </a:p>
        </p:txBody>
      </p:sp>
      <p:sp>
        <p:nvSpPr>
          <p:cNvPr id="2" name="投影片編號版面配置區 1">
            <a:extLst>
              <a:ext uri="{FF2B5EF4-FFF2-40B4-BE49-F238E27FC236}">
                <a16:creationId xmlns:a16="http://schemas.microsoft.com/office/drawing/2014/main" id="{8901CF04-4BFD-3CAA-0F47-9C9C4768EEE1}"/>
              </a:ext>
            </a:extLst>
          </p:cNvPr>
          <p:cNvSpPr>
            <a:spLocks noGrp="1"/>
          </p:cNvSpPr>
          <p:nvPr>
            <p:ph type="sldNum" sz="quarter" idx="12"/>
          </p:nvPr>
        </p:nvSpPr>
        <p:spPr/>
        <p:txBody>
          <a:bodyPr/>
          <a:lstStyle/>
          <a:p>
            <a:fld id="{01CECC69-4B87-4380-8A7C-1D86C22803D9}" type="slidenum">
              <a:rPr lang="zh-TW" altLang="en-US" smtClean="0"/>
              <a:t>30</a:t>
            </a:fld>
            <a:endParaRPr lang="zh-TW" altLang="en-US"/>
          </a:p>
        </p:txBody>
      </p:sp>
    </p:spTree>
    <p:extLst>
      <p:ext uri="{BB962C8B-B14F-4D97-AF65-F5344CB8AC3E}">
        <p14:creationId xmlns:p14="http://schemas.microsoft.com/office/powerpoint/2010/main" val="312689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757605" y="-35056"/>
            <a:ext cx="10515600" cy="1325563"/>
          </a:xfrm>
        </p:spPr>
        <p:txBody>
          <a:bodyPr>
            <a:normAutofit/>
          </a:bodyPr>
          <a:lstStyle/>
          <a:p>
            <a:r>
              <a:rPr lang="en-US" altLang="zh-TW" sz="2800" i="0" u="none" strike="noStrike" dirty="0">
                <a:solidFill>
                  <a:srgbClr val="000000"/>
                </a:solidFill>
                <a:effectLst/>
                <a:latin typeface="Cambria" panose="02040503050406030204" pitchFamily="18" charset="0"/>
              </a:rPr>
              <a:t>What To </a:t>
            </a:r>
            <a:r>
              <a:rPr lang="en-US" altLang="zh-TW" sz="2800" dirty="0">
                <a:solidFill>
                  <a:srgbClr val="000000"/>
                </a:solidFill>
                <a:latin typeface="Cambria" panose="02040503050406030204" pitchFamily="18" charset="0"/>
              </a:rPr>
              <a:t>Do after Implementing the Long</a:t>
            </a:r>
            <a:r>
              <a:rPr lang="en-US" altLang="zh-TW" sz="2800" i="0" u="none" strike="noStrike" dirty="0">
                <a:solidFill>
                  <a:srgbClr val="000000"/>
                </a:solidFill>
                <a:effectLst/>
                <a:latin typeface="Cambria" panose="02040503050406030204" pitchFamily="18" charset="0"/>
              </a:rPr>
              <a:t>-Term Plans</a:t>
            </a:r>
            <a:endParaRPr kumimoji="1" lang="en-US" altLang="zh-TW" sz="28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31</a:t>
            </a:fld>
            <a:endParaRPr lang="zh-TW" altLang="en-US"/>
          </a:p>
        </p:txBody>
      </p:sp>
      <p:grpSp>
        <p:nvGrpSpPr>
          <p:cNvPr id="5" name="群組 4">
            <a:extLst>
              <a:ext uri="{FF2B5EF4-FFF2-40B4-BE49-F238E27FC236}">
                <a16:creationId xmlns:a16="http://schemas.microsoft.com/office/drawing/2014/main" id="{9D4EEBBC-1C40-C4E3-40FD-340913A42F16}"/>
              </a:ext>
            </a:extLst>
          </p:cNvPr>
          <p:cNvGrpSpPr/>
          <p:nvPr/>
        </p:nvGrpSpPr>
        <p:grpSpPr>
          <a:xfrm>
            <a:off x="1010543" y="3088689"/>
            <a:ext cx="3339684" cy="1244943"/>
            <a:chOff x="276229" y="2186354"/>
            <a:chExt cx="3339684" cy="1244943"/>
          </a:xfrm>
        </p:grpSpPr>
        <p:sp>
          <p:nvSpPr>
            <p:cNvPr id="6" name="五邊形 15">
              <a:extLst>
                <a:ext uri="{FF2B5EF4-FFF2-40B4-BE49-F238E27FC236}">
                  <a16:creationId xmlns:a16="http://schemas.microsoft.com/office/drawing/2014/main" id="{206E755E-CCC4-1EE1-7726-3B05FAEDEA37}"/>
                </a:ext>
              </a:extLst>
            </p:cNvPr>
            <p:cNvSpPr/>
            <p:nvPr/>
          </p:nvSpPr>
          <p:spPr>
            <a:xfrm>
              <a:off x="2240877" y="2186354"/>
              <a:ext cx="1375036" cy="1244943"/>
            </a:xfrm>
            <a:prstGeom prst="homePlate">
              <a:avLst>
                <a:gd name="adj" fmla="val 50000"/>
              </a:avLst>
            </a:prstGeom>
            <a:solidFill>
              <a:srgbClr val="E91762">
                <a:alpha val="19000"/>
              </a:srgbClr>
            </a:solidFill>
            <a:ln>
              <a:solidFill>
                <a:srgbClr val="E91762">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 name="矩形 6">
              <a:extLst>
                <a:ext uri="{FF2B5EF4-FFF2-40B4-BE49-F238E27FC236}">
                  <a16:creationId xmlns:a16="http://schemas.microsoft.com/office/drawing/2014/main" id="{04AF5FAC-4863-D2A4-9B89-5D7A72F099DF}"/>
                </a:ext>
              </a:extLst>
            </p:cNvPr>
            <p:cNvSpPr/>
            <p:nvPr/>
          </p:nvSpPr>
          <p:spPr>
            <a:xfrm>
              <a:off x="276229" y="2186354"/>
              <a:ext cx="2652166" cy="1242646"/>
            </a:xfrm>
            <a:prstGeom prst="rect">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altLang="zh-TW" sz="1800" i="0" u="none" strike="noStrike" dirty="0">
                  <a:solidFill>
                    <a:schemeClr val="bg1"/>
                  </a:solidFill>
                  <a:effectLst/>
                  <a:latin typeface="Cambria" panose="02040503050406030204" pitchFamily="18" charset="0"/>
                </a:rPr>
                <a:t>Install the</a:t>
              </a:r>
              <a:r>
                <a:rPr lang="zh-TW" altLang="en-US" sz="1800" i="0" u="none" strike="noStrike" dirty="0">
                  <a:solidFill>
                    <a:schemeClr val="bg1"/>
                  </a:solidFill>
                  <a:effectLst/>
                  <a:latin typeface="Cambria" panose="02040503050406030204" pitchFamily="18" charset="0"/>
                </a:rPr>
                <a:t> </a:t>
              </a:r>
              <a:r>
                <a:rPr lang="en-US" altLang="zh-TW" sz="1800" i="0" u="none" strike="noStrike" dirty="0">
                  <a:solidFill>
                    <a:schemeClr val="bg1"/>
                  </a:solidFill>
                  <a:effectLst/>
                  <a:latin typeface="Cambria" panose="02040503050406030204" pitchFamily="18" charset="0"/>
                </a:rPr>
                <a:t>Pregnancy Risk diagnosis Expert System in </a:t>
              </a:r>
              <a:r>
                <a:rPr lang="en-US" altLang="zh-TW" sz="1800" i="0" u="none" strike="noStrike" dirty="0" err="1">
                  <a:solidFill>
                    <a:schemeClr val="bg1"/>
                  </a:solidFill>
                  <a:effectLst/>
                  <a:latin typeface="Cambria" panose="02040503050406030204" pitchFamily="18" charset="0"/>
                </a:rPr>
                <a:t>Allogate</a:t>
              </a:r>
              <a:r>
                <a:rPr lang="en-US" altLang="zh-TW" sz="1800" i="0" u="none" strike="noStrike" dirty="0">
                  <a:solidFill>
                    <a:schemeClr val="bg1"/>
                  </a:solidFill>
                  <a:effectLst/>
                  <a:latin typeface="Cambria" panose="02040503050406030204" pitchFamily="18" charset="0"/>
                </a:rPr>
                <a:t>.</a:t>
              </a:r>
              <a:endParaRPr lang="en-US" altLang="zh-TW" i="0" u="none" strike="noStrike" dirty="0">
                <a:solidFill>
                  <a:schemeClr val="bg1"/>
                </a:solidFill>
                <a:effectLst/>
                <a:latin typeface="Cambria" panose="02040503050406030204" pitchFamily="18" charset="0"/>
              </a:endParaRPr>
            </a:p>
          </p:txBody>
        </p:sp>
      </p:grpSp>
      <p:grpSp>
        <p:nvGrpSpPr>
          <p:cNvPr id="8" name="群組 7">
            <a:extLst>
              <a:ext uri="{FF2B5EF4-FFF2-40B4-BE49-F238E27FC236}">
                <a16:creationId xmlns:a16="http://schemas.microsoft.com/office/drawing/2014/main" id="{761DC7E6-CD62-89B5-57C8-66A52AD5C137}"/>
              </a:ext>
            </a:extLst>
          </p:cNvPr>
          <p:cNvGrpSpPr/>
          <p:nvPr/>
        </p:nvGrpSpPr>
        <p:grpSpPr>
          <a:xfrm>
            <a:off x="4648303" y="3088689"/>
            <a:ext cx="3526490" cy="1244943"/>
            <a:chOff x="276229" y="2186354"/>
            <a:chExt cx="3220292" cy="1244943"/>
          </a:xfrm>
        </p:grpSpPr>
        <p:sp>
          <p:nvSpPr>
            <p:cNvPr id="9" name="五邊形 18">
              <a:extLst>
                <a:ext uri="{FF2B5EF4-FFF2-40B4-BE49-F238E27FC236}">
                  <a16:creationId xmlns:a16="http://schemas.microsoft.com/office/drawing/2014/main" id="{44629515-C60A-5576-E37D-F4E1551B04A0}"/>
                </a:ext>
              </a:extLst>
            </p:cNvPr>
            <p:cNvSpPr/>
            <p:nvPr/>
          </p:nvSpPr>
          <p:spPr>
            <a:xfrm>
              <a:off x="2240877" y="2186354"/>
              <a:ext cx="1255644" cy="1244943"/>
            </a:xfrm>
            <a:prstGeom prst="homePlate">
              <a:avLst>
                <a:gd name="adj" fmla="val 50000"/>
              </a:avLst>
            </a:prstGeom>
            <a:solidFill>
              <a:srgbClr val="E91762">
                <a:alpha val="19000"/>
              </a:srgbClr>
            </a:solidFill>
            <a:ln>
              <a:solidFill>
                <a:srgbClr val="E91762">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6" name="矩形 15">
              <a:extLst>
                <a:ext uri="{FF2B5EF4-FFF2-40B4-BE49-F238E27FC236}">
                  <a16:creationId xmlns:a16="http://schemas.microsoft.com/office/drawing/2014/main" id="{D242E154-7683-D022-3537-1738EC52BD5D}"/>
                </a:ext>
              </a:extLst>
            </p:cNvPr>
            <p:cNvSpPr/>
            <p:nvPr/>
          </p:nvSpPr>
          <p:spPr>
            <a:xfrm>
              <a:off x="276229" y="2186354"/>
              <a:ext cx="2652166" cy="1242646"/>
            </a:xfrm>
            <a:prstGeom prst="rect">
              <a:avLst/>
            </a:prstGeom>
            <a:solidFill>
              <a:srgbClr val="E90083"/>
            </a:solidFill>
            <a:ln>
              <a:solidFill>
                <a:srgbClr val="E900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altLang="zh-TW" dirty="0">
                  <a:solidFill>
                    <a:schemeClr val="bg1"/>
                  </a:solidFill>
                  <a:latin typeface="Cambria" panose="02040503050406030204" pitchFamily="18" charset="0"/>
                </a:rPr>
                <a:t>Help the doctor get familiarize with the system through instructions classes</a:t>
              </a:r>
              <a:endParaRPr lang="en-US" altLang="zh-TW" i="0" u="none" strike="noStrike" dirty="0">
                <a:solidFill>
                  <a:schemeClr val="bg1"/>
                </a:solidFill>
                <a:effectLst/>
                <a:latin typeface="Cambria" panose="02040503050406030204" pitchFamily="18" charset="0"/>
              </a:endParaRPr>
            </a:p>
          </p:txBody>
        </p:sp>
      </p:grpSp>
      <p:sp>
        <p:nvSpPr>
          <p:cNvPr id="17" name="矩形 16">
            <a:extLst>
              <a:ext uri="{FF2B5EF4-FFF2-40B4-BE49-F238E27FC236}">
                <a16:creationId xmlns:a16="http://schemas.microsoft.com/office/drawing/2014/main" id="{4C5E1A97-997E-2D2E-7944-0A381B3ABE2D}"/>
              </a:ext>
            </a:extLst>
          </p:cNvPr>
          <p:cNvSpPr/>
          <p:nvPr/>
        </p:nvSpPr>
        <p:spPr>
          <a:xfrm>
            <a:off x="8339024" y="3088689"/>
            <a:ext cx="2652166" cy="1242646"/>
          </a:xfrm>
          <a:prstGeom prst="rect">
            <a:avLst/>
          </a:prstGeom>
          <a:solidFill>
            <a:srgbClr val="B0171F"/>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altLang="zh-TW" dirty="0">
                <a:solidFill>
                  <a:schemeClr val="bg1"/>
                </a:solidFill>
                <a:latin typeface="Cambria" panose="02040503050406030204" pitchFamily="18" charset="0"/>
              </a:rPr>
              <a:t>M</a:t>
            </a:r>
            <a:r>
              <a:rPr lang="en-US" altLang="zh-TW" i="0" u="none" strike="noStrike" dirty="0">
                <a:solidFill>
                  <a:schemeClr val="bg1"/>
                </a:solidFill>
                <a:effectLst/>
                <a:latin typeface="Cambria" panose="02040503050406030204" pitchFamily="18" charset="0"/>
              </a:rPr>
              <a:t>aintenance and repair the system every year</a:t>
            </a:r>
          </a:p>
        </p:txBody>
      </p:sp>
      <p:grpSp>
        <p:nvGrpSpPr>
          <p:cNvPr id="4" name="群組 3">
            <a:extLst>
              <a:ext uri="{FF2B5EF4-FFF2-40B4-BE49-F238E27FC236}">
                <a16:creationId xmlns:a16="http://schemas.microsoft.com/office/drawing/2014/main" id="{E0DDDF24-331B-5EE8-4FDE-AAFE14DC8CBE}"/>
              </a:ext>
            </a:extLst>
          </p:cNvPr>
          <p:cNvGrpSpPr/>
          <p:nvPr/>
        </p:nvGrpSpPr>
        <p:grpSpPr>
          <a:xfrm>
            <a:off x="619405" y="6030726"/>
            <a:ext cx="10871555" cy="542831"/>
            <a:chOff x="619405" y="6030726"/>
            <a:chExt cx="10871555" cy="542831"/>
          </a:xfrm>
        </p:grpSpPr>
        <p:sp>
          <p:nvSpPr>
            <p:cNvPr id="10" name="文字方塊 9">
              <a:extLst>
                <a:ext uri="{FF2B5EF4-FFF2-40B4-BE49-F238E27FC236}">
                  <a16:creationId xmlns:a16="http://schemas.microsoft.com/office/drawing/2014/main" id="{20683C6E-831F-0649-23B6-030D24EF9CA5}"/>
                </a:ext>
              </a:extLst>
            </p:cNvPr>
            <p:cNvSpPr txBox="1"/>
            <p:nvPr/>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grpSp>
          <p:nvGrpSpPr>
            <p:cNvPr id="11" name="群組 10">
              <a:extLst>
                <a:ext uri="{FF2B5EF4-FFF2-40B4-BE49-F238E27FC236}">
                  <a16:creationId xmlns:a16="http://schemas.microsoft.com/office/drawing/2014/main" id="{32C7D494-4D9E-6882-88D3-2812483355EA}"/>
                </a:ext>
              </a:extLst>
            </p:cNvPr>
            <p:cNvGrpSpPr/>
            <p:nvPr/>
          </p:nvGrpSpPr>
          <p:grpSpPr>
            <a:xfrm>
              <a:off x="619405" y="6030726"/>
              <a:ext cx="10871555" cy="542831"/>
              <a:chOff x="619405" y="6030726"/>
              <a:chExt cx="10871555" cy="542831"/>
            </a:xfrm>
          </p:grpSpPr>
          <p:sp>
            <p:nvSpPr>
              <p:cNvPr id="12" name="減號 29">
                <a:extLst>
                  <a:ext uri="{FF2B5EF4-FFF2-40B4-BE49-F238E27FC236}">
                    <a16:creationId xmlns:a16="http://schemas.microsoft.com/office/drawing/2014/main" id="{ACE676B0-9023-BC8A-190E-D11CA7D74016}"/>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減號 15">
                <a:extLst>
                  <a:ext uri="{FF2B5EF4-FFF2-40B4-BE49-F238E27FC236}">
                    <a16:creationId xmlns:a16="http://schemas.microsoft.com/office/drawing/2014/main" id="{7E68AD7B-3F6D-2871-7F9B-8E3C24C34B02}"/>
                  </a:ext>
                </a:extLst>
              </p:cNvPr>
              <p:cNvSpPr/>
              <p:nvPr/>
            </p:nvSpPr>
            <p:spPr>
              <a:xfrm>
                <a:off x="8494935"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4D63639B-827E-CD85-4F10-6E4EC35A4598}"/>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CB960142-0344-89D3-AFB7-AFE6A809F6AC}"/>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15D155E6-375D-B276-59A7-25C4ED2585B7}"/>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a:extLst>
                  <a:ext uri="{FF2B5EF4-FFF2-40B4-BE49-F238E27FC236}">
                    <a16:creationId xmlns:a16="http://schemas.microsoft.com/office/drawing/2014/main" id="{F6072DE3-2DE0-D614-BB53-C3E743C13825}"/>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a:extLst>
                  <a:ext uri="{FF2B5EF4-FFF2-40B4-BE49-F238E27FC236}">
                    <a16:creationId xmlns:a16="http://schemas.microsoft.com/office/drawing/2014/main" id="{1D631999-6231-4FED-EA1F-5D11C2FA143D}"/>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285E793C-FA57-1B43-F6CB-C402F8A506CD}"/>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37" name="文字方塊 36">
                <a:extLst>
                  <a:ext uri="{FF2B5EF4-FFF2-40B4-BE49-F238E27FC236}">
                    <a16:creationId xmlns:a16="http://schemas.microsoft.com/office/drawing/2014/main" id="{10A33813-A59A-D08D-B948-B4AB9BEAEBED}"/>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38" name="文字方塊 37">
                <a:extLst>
                  <a:ext uri="{FF2B5EF4-FFF2-40B4-BE49-F238E27FC236}">
                    <a16:creationId xmlns:a16="http://schemas.microsoft.com/office/drawing/2014/main" id="{03B8EC27-198B-07AB-88EB-E6DC15A0B0B7}"/>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39" name="文字方塊 38">
                <a:extLst>
                  <a:ext uri="{FF2B5EF4-FFF2-40B4-BE49-F238E27FC236}">
                    <a16:creationId xmlns:a16="http://schemas.microsoft.com/office/drawing/2014/main" id="{5B7241E9-2966-891F-9E1E-EDB42494F5F2}"/>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40" name="文字方塊 39">
                <a:extLst>
                  <a:ext uri="{FF2B5EF4-FFF2-40B4-BE49-F238E27FC236}">
                    <a16:creationId xmlns:a16="http://schemas.microsoft.com/office/drawing/2014/main" id="{9E4062A4-5AC4-044E-3848-F7397A67528C}"/>
                  </a:ext>
                </a:extLst>
              </p:cNvPr>
              <p:cNvSpPr txBox="1"/>
              <p:nvPr/>
            </p:nvSpPr>
            <p:spPr>
              <a:xfrm>
                <a:off x="8834418" y="6030726"/>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grpSp>
      </p:grpSp>
    </p:spTree>
    <p:extLst>
      <p:ext uri="{BB962C8B-B14F-4D97-AF65-F5344CB8AC3E}">
        <p14:creationId xmlns:p14="http://schemas.microsoft.com/office/powerpoint/2010/main" val="1376977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757605" y="-35056"/>
            <a:ext cx="10515600" cy="1325563"/>
          </a:xfrm>
        </p:spPr>
        <p:txBody>
          <a:bodyPr>
            <a:normAutofit/>
          </a:bodyPr>
          <a:lstStyle/>
          <a:p>
            <a:r>
              <a:rPr kumimoji="1" lang="en-US" altLang="zh-TW" sz="3200" dirty="0">
                <a:solidFill>
                  <a:srgbClr val="000000"/>
                </a:solidFill>
                <a:latin typeface="Cambria" panose="02040503050406030204" pitchFamily="18" charset="0"/>
              </a:rPr>
              <a:t>Overall Impacts</a:t>
            </a: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971331FD-5B48-9B29-04BA-943C9FAEEBD3}"/>
              </a:ext>
            </a:extLst>
          </p:cNvPr>
          <p:cNvSpPr>
            <a:spLocks noGrp="1"/>
          </p:cNvSpPr>
          <p:nvPr>
            <p:ph type="sldNum" sz="quarter" idx="12"/>
          </p:nvPr>
        </p:nvSpPr>
        <p:spPr/>
        <p:txBody>
          <a:bodyPr/>
          <a:lstStyle/>
          <a:p>
            <a:fld id="{01CECC69-4B87-4380-8A7C-1D86C22803D9}" type="slidenum">
              <a:rPr lang="zh-TW" altLang="en-US" smtClean="0"/>
              <a:t>32</a:t>
            </a:fld>
            <a:endParaRPr lang="zh-TW" altLang="en-US"/>
          </a:p>
        </p:txBody>
      </p:sp>
      <p:sp>
        <p:nvSpPr>
          <p:cNvPr id="4" name="圓角矩形 4">
            <a:extLst>
              <a:ext uri="{FF2B5EF4-FFF2-40B4-BE49-F238E27FC236}">
                <a16:creationId xmlns:a16="http://schemas.microsoft.com/office/drawing/2014/main" id="{E73A4627-56CC-6349-D72B-4DE60211095A}"/>
              </a:ext>
            </a:extLst>
          </p:cNvPr>
          <p:cNvSpPr/>
          <p:nvPr/>
        </p:nvSpPr>
        <p:spPr>
          <a:xfrm>
            <a:off x="511332" y="2794629"/>
            <a:ext cx="4564304" cy="3056628"/>
          </a:xfrm>
          <a:prstGeom prst="roundRect">
            <a:avLst/>
          </a:prstGeom>
          <a:noFill/>
          <a:ln w="53975" cap="flat" cmpd="sng" algn="ctr">
            <a:solidFill>
              <a:srgbClr val="E91762"/>
            </a:solidFill>
            <a:prstDash val="solid"/>
            <a:miter lim="800000"/>
          </a:ln>
          <a:effectLst/>
        </p:spPr>
        <p:txBody>
          <a:bodyPr rtlCol="0" anchor="ctr"/>
          <a:lstStyle/>
          <a:p>
            <a:pPr marL="285750" marR="0" lvl="0" indent="-285750" defTabSz="91440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TW" kern="0" dirty="0">
                <a:latin typeface="Cambria" panose="02040503050406030204" pitchFamily="18" charset="0"/>
                <a:ea typeface="新細明體" panose="02020500000000000000" pitchFamily="18" charset="-120"/>
              </a:rPr>
              <a:t>The government’s approval</a:t>
            </a:r>
          </a:p>
          <a:p>
            <a:pPr marL="285750" marR="0" lvl="0" indent="-285750" defTabSz="91440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TW" kern="0" dirty="0">
                <a:latin typeface="Cambria" panose="02040503050406030204" pitchFamily="18" charset="0"/>
                <a:ea typeface="新細明體" panose="02020500000000000000" pitchFamily="18" charset="-120"/>
              </a:rPr>
              <a:t>AHSA’s cooperation</a:t>
            </a:r>
          </a:p>
          <a:p>
            <a:pPr marL="285750" marR="0" lvl="0" indent="-285750" defTabSz="91440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1" lang="en-US" altLang="ko-KR" sz="1800" dirty="0">
                <a:latin typeface="Cambria" panose="02040503050406030204" pitchFamily="18" charset="0"/>
                <a:ea typeface="굴림" panose="020B0600000101010101" pitchFamily="34" charset="-127"/>
              </a:rPr>
              <a:t>DMHO’s assist</a:t>
            </a:r>
            <a:endParaRPr lang="en-US" altLang="zh-TW" kern="0" dirty="0">
              <a:latin typeface="Cambria" panose="02040503050406030204" pitchFamily="18" charset="0"/>
              <a:ea typeface="新細明體" panose="02020500000000000000" pitchFamily="18" charset="-120"/>
            </a:endParaRPr>
          </a:p>
          <a:p>
            <a:pPr marL="285750" marR="0" lvl="0" indent="-285750" defTabSz="91440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TW" kern="0" dirty="0">
                <a:latin typeface="Cambria" panose="02040503050406030204" pitchFamily="18" charset="0"/>
                <a:ea typeface="新細明體" panose="02020500000000000000" pitchFamily="18" charset="-120"/>
              </a:rPr>
              <a:t>Doctor’s familiarization of the process</a:t>
            </a:r>
          </a:p>
          <a:p>
            <a:pPr marL="285750" marR="0" lvl="0" indent="-285750" defTabSz="914400" eaLnBrk="1" fontAlgn="auto" latinLnBrk="0" hangingPunct="1">
              <a:lnSpc>
                <a:spcPct val="100000"/>
              </a:lnSpc>
              <a:spcBef>
                <a:spcPts val="0"/>
              </a:spcBef>
              <a:spcAft>
                <a:spcPts val="1200"/>
              </a:spcAft>
              <a:buClrTx/>
              <a:buSzTx/>
              <a:buFont typeface="Arial" panose="020B0604020202020204" pitchFamily="34" charset="0"/>
              <a:buChar char="•"/>
              <a:tabLst/>
              <a:defRPr/>
            </a:pPr>
            <a:endParaRPr kumimoji="0" lang="en-US" altLang="zh-TW" sz="1800" b="1" i="0" u="none" strike="noStrike" kern="0" cap="none" spc="0" normalizeH="0" baseline="0" noProof="0" dirty="0">
              <a:ln>
                <a:noFill/>
              </a:ln>
              <a:effectLst/>
              <a:uLnTx/>
              <a:uFillTx/>
              <a:latin typeface="Cambria" panose="02040503050406030204" pitchFamily="18" charset="0"/>
              <a:ea typeface="Microsoft YaHei" panose="020B0503020204020204" pitchFamily="34" charset="-122"/>
              <a:cs typeface="+mn-cs"/>
            </a:endParaRPr>
          </a:p>
        </p:txBody>
      </p:sp>
      <p:sp>
        <p:nvSpPr>
          <p:cNvPr id="10" name="向下箭號 8">
            <a:extLst>
              <a:ext uri="{FF2B5EF4-FFF2-40B4-BE49-F238E27FC236}">
                <a16:creationId xmlns:a16="http://schemas.microsoft.com/office/drawing/2014/main" id="{F9B92A25-79BE-DF3A-E77F-AC7D3C5C0354}"/>
              </a:ext>
            </a:extLst>
          </p:cNvPr>
          <p:cNvSpPr/>
          <p:nvPr/>
        </p:nvSpPr>
        <p:spPr>
          <a:xfrm rot="16200000">
            <a:off x="4402835" y="4013255"/>
            <a:ext cx="2950189" cy="621174"/>
          </a:xfrm>
          <a:prstGeom prst="downArrow">
            <a:avLst/>
          </a:prstGeom>
          <a:solidFill>
            <a:srgbClr val="E91762">
              <a:alpha val="25882"/>
            </a:srgbClr>
          </a:solidFill>
          <a:ln w="12700" cap="flat" cmpd="sng" algn="ctr">
            <a:solidFill>
              <a:srgbClr val="4472C4">
                <a:shade val="50000"/>
                <a:alpha val="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TW" altLang="en-US" sz="1800" b="0" i="0" u="none" strike="noStrike" kern="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12" name="群組 11">
            <a:extLst>
              <a:ext uri="{FF2B5EF4-FFF2-40B4-BE49-F238E27FC236}">
                <a16:creationId xmlns:a16="http://schemas.microsoft.com/office/drawing/2014/main" id="{87885F73-50C8-9CF0-BCD0-E92A88251E9A}"/>
              </a:ext>
            </a:extLst>
          </p:cNvPr>
          <p:cNvGrpSpPr/>
          <p:nvPr/>
        </p:nvGrpSpPr>
        <p:grpSpPr>
          <a:xfrm>
            <a:off x="499516" y="1599292"/>
            <a:ext cx="4564305" cy="955840"/>
            <a:chOff x="586430" y="1457549"/>
            <a:chExt cx="4564305" cy="955840"/>
          </a:xfrm>
        </p:grpSpPr>
        <p:sp>
          <p:nvSpPr>
            <p:cNvPr id="13" name="圓角矩形 1">
              <a:extLst>
                <a:ext uri="{FF2B5EF4-FFF2-40B4-BE49-F238E27FC236}">
                  <a16:creationId xmlns:a16="http://schemas.microsoft.com/office/drawing/2014/main" id="{F862BFD9-7CCA-52CF-EF15-BAF473DE0D31}"/>
                </a:ext>
              </a:extLst>
            </p:cNvPr>
            <p:cNvSpPr/>
            <p:nvPr/>
          </p:nvSpPr>
          <p:spPr>
            <a:xfrm>
              <a:off x="586430" y="1697046"/>
              <a:ext cx="4564305" cy="716343"/>
            </a:xfrm>
            <a:prstGeom prst="roundRect">
              <a:avLst/>
            </a:prstGeom>
            <a:solidFill>
              <a:srgbClr val="E91762"/>
            </a:solidFill>
            <a:ln w="12700" cap="flat" cmpd="sng" algn="ctr">
              <a:solidFill>
                <a:srgbClr val="E91762"/>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1200"/>
                </a:spcAft>
                <a:buClrTx/>
                <a:buSzTx/>
                <a:buFontTx/>
                <a:buNone/>
                <a:tabLst/>
                <a:defRPr/>
              </a:pPr>
              <a:r>
                <a:rPr kumimoji="0" lang="en-US" altLang="zh-TW" sz="1800" i="0" u="none" strike="noStrike" kern="0" cap="none" spc="0" normalizeH="0" baseline="0" noProof="0" dirty="0">
                  <a:ln>
                    <a:noFill/>
                  </a:ln>
                  <a:solidFill>
                    <a:prstClr val="white"/>
                  </a:solidFill>
                  <a:effectLst/>
                  <a:uLnTx/>
                  <a:uFillTx/>
                  <a:latin typeface="Cambria" panose="02040503050406030204" pitchFamily="18" charset="0"/>
                  <a:ea typeface="Microsoft YaHei" panose="020B0503020204020204" pitchFamily="34" charset="-122"/>
                  <a:cs typeface="+mn-cs"/>
                </a:rPr>
                <a:t>Outsource the diagnosis process to ASHA</a:t>
              </a:r>
            </a:p>
          </p:txBody>
        </p:sp>
        <p:sp>
          <p:nvSpPr>
            <p:cNvPr id="14" name="矩形 13">
              <a:extLst>
                <a:ext uri="{FF2B5EF4-FFF2-40B4-BE49-F238E27FC236}">
                  <a16:creationId xmlns:a16="http://schemas.microsoft.com/office/drawing/2014/main" id="{71A4C7E0-9BC4-D974-1C98-593BC3ADB55F}"/>
                </a:ext>
              </a:extLst>
            </p:cNvPr>
            <p:cNvSpPr/>
            <p:nvPr/>
          </p:nvSpPr>
          <p:spPr>
            <a:xfrm>
              <a:off x="598246" y="1457549"/>
              <a:ext cx="4552489" cy="296746"/>
            </a:xfrm>
            <a:prstGeom prst="rect">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TW" sz="1800" i="0" u="none" strike="noStrike" kern="0" cap="none" spc="0" normalizeH="0" baseline="0" noProof="0" dirty="0">
                  <a:ln>
                    <a:noFill/>
                  </a:ln>
                  <a:solidFill>
                    <a:prstClr val="black"/>
                  </a:solidFill>
                  <a:effectLst/>
                  <a:uLnTx/>
                  <a:uFillTx/>
                  <a:latin typeface="Cambria" panose="02040503050406030204" pitchFamily="18" charset="0"/>
                  <a:ea typeface="新細明體" panose="02020500000000000000" pitchFamily="18" charset="-120"/>
                  <a:cs typeface="+mn-cs"/>
                </a:rPr>
                <a:t>Short-term Plan</a:t>
              </a:r>
              <a:endParaRPr kumimoji="1" lang="zh-TW" altLang="en-US" sz="1800" i="0" u="none" strike="noStrike" kern="0" cap="none" spc="0" normalizeH="0" baseline="0" noProof="0" dirty="0">
                <a:ln>
                  <a:noFill/>
                </a:ln>
                <a:solidFill>
                  <a:prstClr val="black"/>
                </a:solidFill>
                <a:effectLst/>
                <a:uLnTx/>
                <a:uFillTx/>
                <a:latin typeface="Cambria" panose="02040503050406030204" pitchFamily="18" charset="0"/>
                <a:ea typeface="新細明體" panose="02020500000000000000" pitchFamily="18" charset="-120"/>
                <a:cs typeface="+mn-cs"/>
              </a:endParaRPr>
            </a:p>
          </p:txBody>
        </p:sp>
      </p:grpSp>
      <p:grpSp>
        <p:nvGrpSpPr>
          <p:cNvPr id="15" name="群組 14">
            <a:extLst>
              <a:ext uri="{FF2B5EF4-FFF2-40B4-BE49-F238E27FC236}">
                <a16:creationId xmlns:a16="http://schemas.microsoft.com/office/drawing/2014/main" id="{B530871A-F102-CBA5-A0DE-4199430A745B}"/>
              </a:ext>
            </a:extLst>
          </p:cNvPr>
          <p:cNvGrpSpPr/>
          <p:nvPr/>
        </p:nvGrpSpPr>
        <p:grpSpPr>
          <a:xfrm>
            <a:off x="6450833" y="1572787"/>
            <a:ext cx="5219674" cy="955840"/>
            <a:chOff x="586430" y="1457549"/>
            <a:chExt cx="4564305" cy="955840"/>
          </a:xfrm>
        </p:grpSpPr>
        <p:sp>
          <p:nvSpPr>
            <p:cNvPr id="18" name="圓角矩形 18">
              <a:extLst>
                <a:ext uri="{FF2B5EF4-FFF2-40B4-BE49-F238E27FC236}">
                  <a16:creationId xmlns:a16="http://schemas.microsoft.com/office/drawing/2014/main" id="{544BEF25-8ACF-C33A-E1E6-CDC15CB557B9}"/>
                </a:ext>
              </a:extLst>
            </p:cNvPr>
            <p:cNvSpPr/>
            <p:nvPr/>
          </p:nvSpPr>
          <p:spPr>
            <a:xfrm>
              <a:off x="586430" y="1697046"/>
              <a:ext cx="4564305" cy="716343"/>
            </a:xfrm>
            <a:prstGeom prst="roundRect">
              <a:avLst/>
            </a:prstGeom>
            <a:solidFill>
              <a:srgbClr val="E91762"/>
            </a:solidFill>
            <a:ln w="12700" cap="flat" cmpd="sng" algn="ctr">
              <a:solidFill>
                <a:srgbClr val="E91762"/>
              </a:solidFill>
              <a:prstDash val="solid"/>
              <a:miter lim="800000"/>
            </a:ln>
            <a:effectLst/>
          </p:spPr>
          <p:txBody>
            <a:bodyPr rtlCol="0" anchor="ctr"/>
            <a:lstStyle/>
            <a:p>
              <a:pPr>
                <a:spcAft>
                  <a:spcPts val="1200"/>
                </a:spcAft>
                <a:defRPr/>
              </a:pPr>
              <a:r>
                <a:rPr lang="en-US" altLang="zh-TW" dirty="0">
                  <a:solidFill>
                    <a:schemeClr val="bg1"/>
                  </a:solidFill>
                  <a:latin typeface="Cambria" panose="02040503050406030204" pitchFamily="18" charset="0"/>
                  <a:ea typeface="Cambria" panose="02040503050406030204" pitchFamily="18" charset="0"/>
                </a:rPr>
                <a:t>Integrate MES (Medical Expert System) into </a:t>
              </a:r>
              <a:r>
                <a:rPr lang="en-US" altLang="zh-TW" dirty="0" err="1">
                  <a:solidFill>
                    <a:schemeClr val="bg1"/>
                  </a:solidFill>
                  <a:latin typeface="Cambria" panose="02040503050406030204" pitchFamily="18" charset="0"/>
                  <a:ea typeface="Cambria" panose="02040503050406030204" pitchFamily="18" charset="0"/>
                </a:rPr>
                <a:t>Allogate</a:t>
              </a:r>
              <a:r>
                <a:rPr lang="en-US" altLang="zh-TW" dirty="0">
                  <a:solidFill>
                    <a:schemeClr val="bg1"/>
                  </a:solidFill>
                  <a:latin typeface="Cambria" panose="02040503050406030204" pitchFamily="18" charset="0"/>
                  <a:ea typeface="Cambria" panose="02040503050406030204" pitchFamily="18" charset="0"/>
                </a:rPr>
                <a:t> platform</a:t>
              </a:r>
            </a:p>
          </p:txBody>
        </p:sp>
        <p:sp>
          <p:nvSpPr>
            <p:cNvPr id="19" name="矩形 18">
              <a:extLst>
                <a:ext uri="{FF2B5EF4-FFF2-40B4-BE49-F238E27FC236}">
                  <a16:creationId xmlns:a16="http://schemas.microsoft.com/office/drawing/2014/main" id="{9C3082C0-9C92-7CA0-828C-254149052662}"/>
                </a:ext>
              </a:extLst>
            </p:cNvPr>
            <p:cNvSpPr/>
            <p:nvPr/>
          </p:nvSpPr>
          <p:spPr>
            <a:xfrm>
              <a:off x="598246" y="1457549"/>
              <a:ext cx="4552489" cy="296746"/>
            </a:xfrm>
            <a:prstGeom prst="rect">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TW" sz="1800" i="0" u="none" strike="noStrike" kern="0" cap="none" spc="0" normalizeH="0" baseline="0" noProof="0" dirty="0">
                  <a:ln>
                    <a:noFill/>
                  </a:ln>
                  <a:solidFill>
                    <a:prstClr val="black"/>
                  </a:solidFill>
                  <a:effectLst/>
                  <a:uLnTx/>
                  <a:uFillTx/>
                  <a:latin typeface="Cambria" panose="02040503050406030204" pitchFamily="18" charset="0"/>
                  <a:ea typeface="新細明體" panose="02020500000000000000" pitchFamily="18" charset="-120"/>
                  <a:cs typeface="+mn-cs"/>
                </a:rPr>
                <a:t>Long-term Plan</a:t>
              </a:r>
              <a:endParaRPr kumimoji="1" lang="zh-TW" altLang="en-US" sz="1800" i="0" u="none" strike="noStrike" kern="0" cap="none" spc="0" normalizeH="0" baseline="0" noProof="0" dirty="0">
                <a:ln>
                  <a:noFill/>
                </a:ln>
                <a:solidFill>
                  <a:prstClr val="black"/>
                </a:solidFill>
                <a:effectLst/>
                <a:uLnTx/>
                <a:uFillTx/>
                <a:latin typeface="Cambria" panose="02040503050406030204" pitchFamily="18" charset="0"/>
                <a:ea typeface="新細明體" panose="02020500000000000000" pitchFamily="18" charset="-120"/>
                <a:cs typeface="+mn-cs"/>
              </a:endParaRPr>
            </a:p>
          </p:txBody>
        </p:sp>
      </p:grpSp>
      <p:grpSp>
        <p:nvGrpSpPr>
          <p:cNvPr id="43" name="群組 42">
            <a:extLst>
              <a:ext uri="{FF2B5EF4-FFF2-40B4-BE49-F238E27FC236}">
                <a16:creationId xmlns:a16="http://schemas.microsoft.com/office/drawing/2014/main" id="{3AD39DA5-71B4-34B8-050A-3728B712E954}"/>
              </a:ext>
            </a:extLst>
          </p:cNvPr>
          <p:cNvGrpSpPr/>
          <p:nvPr/>
        </p:nvGrpSpPr>
        <p:grpSpPr>
          <a:xfrm>
            <a:off x="619405" y="6030726"/>
            <a:ext cx="10871555" cy="542831"/>
            <a:chOff x="619405" y="6030726"/>
            <a:chExt cx="10871555" cy="542831"/>
          </a:xfrm>
        </p:grpSpPr>
        <p:sp>
          <p:nvSpPr>
            <p:cNvPr id="44" name="文字方塊 43">
              <a:extLst>
                <a:ext uri="{FF2B5EF4-FFF2-40B4-BE49-F238E27FC236}">
                  <a16:creationId xmlns:a16="http://schemas.microsoft.com/office/drawing/2014/main" id="{D88A9FDE-C045-5D8E-4076-46DBD2E19567}"/>
                </a:ext>
              </a:extLst>
            </p:cNvPr>
            <p:cNvSpPr txBox="1"/>
            <p:nvPr/>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grpSp>
          <p:nvGrpSpPr>
            <p:cNvPr id="45" name="群組 44">
              <a:extLst>
                <a:ext uri="{FF2B5EF4-FFF2-40B4-BE49-F238E27FC236}">
                  <a16:creationId xmlns:a16="http://schemas.microsoft.com/office/drawing/2014/main" id="{710DBF47-4D38-85A6-03E6-3F602AD7B786}"/>
                </a:ext>
              </a:extLst>
            </p:cNvPr>
            <p:cNvGrpSpPr/>
            <p:nvPr/>
          </p:nvGrpSpPr>
          <p:grpSpPr>
            <a:xfrm>
              <a:off x="619405" y="6030726"/>
              <a:ext cx="10871555" cy="542831"/>
              <a:chOff x="619405" y="6030726"/>
              <a:chExt cx="10871555" cy="542831"/>
            </a:xfrm>
          </p:grpSpPr>
          <p:sp>
            <p:nvSpPr>
              <p:cNvPr id="46" name="減號 29">
                <a:extLst>
                  <a:ext uri="{FF2B5EF4-FFF2-40B4-BE49-F238E27FC236}">
                    <a16:creationId xmlns:a16="http://schemas.microsoft.com/office/drawing/2014/main" id="{EC0919E4-97B6-54EC-4207-BBB98CFF526E}"/>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減號 15">
                <a:extLst>
                  <a:ext uri="{FF2B5EF4-FFF2-40B4-BE49-F238E27FC236}">
                    <a16:creationId xmlns:a16="http://schemas.microsoft.com/office/drawing/2014/main" id="{AFA5DF71-3ADB-D9C1-B28B-E9F451F3EC8D}"/>
                  </a:ext>
                </a:extLst>
              </p:cNvPr>
              <p:cNvSpPr/>
              <p:nvPr/>
            </p:nvSpPr>
            <p:spPr>
              <a:xfrm>
                <a:off x="8494935"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a:extLst>
                  <a:ext uri="{FF2B5EF4-FFF2-40B4-BE49-F238E27FC236}">
                    <a16:creationId xmlns:a16="http://schemas.microsoft.com/office/drawing/2014/main" id="{B4731963-E086-30E6-1E47-3D123854F488}"/>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a:extLst>
                  <a:ext uri="{FF2B5EF4-FFF2-40B4-BE49-F238E27FC236}">
                    <a16:creationId xmlns:a16="http://schemas.microsoft.com/office/drawing/2014/main" id="{9AA47E82-C532-7580-3643-CD4FA2B5CFD0}"/>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a:extLst>
                  <a:ext uri="{FF2B5EF4-FFF2-40B4-BE49-F238E27FC236}">
                    <a16:creationId xmlns:a16="http://schemas.microsoft.com/office/drawing/2014/main" id="{E6D07EFC-2C88-D15C-047F-48DB6085DDC7}"/>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橢圓 50">
                <a:extLst>
                  <a:ext uri="{FF2B5EF4-FFF2-40B4-BE49-F238E27FC236}">
                    <a16:creationId xmlns:a16="http://schemas.microsoft.com/office/drawing/2014/main" id="{C0B34C22-E3D2-4D3B-E036-0C8023C6902B}"/>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a:extLst>
                  <a:ext uri="{FF2B5EF4-FFF2-40B4-BE49-F238E27FC236}">
                    <a16:creationId xmlns:a16="http://schemas.microsoft.com/office/drawing/2014/main" id="{73F17074-7997-FD92-F3AE-388E27412F7A}"/>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文字方塊 52">
                <a:extLst>
                  <a:ext uri="{FF2B5EF4-FFF2-40B4-BE49-F238E27FC236}">
                    <a16:creationId xmlns:a16="http://schemas.microsoft.com/office/drawing/2014/main" id="{2528BBE8-69D9-F697-5DB3-51B5BC20A9E2}"/>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54" name="文字方塊 53">
                <a:extLst>
                  <a:ext uri="{FF2B5EF4-FFF2-40B4-BE49-F238E27FC236}">
                    <a16:creationId xmlns:a16="http://schemas.microsoft.com/office/drawing/2014/main" id="{954E308E-29D0-E406-B254-728CC7216E23}"/>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55" name="文字方塊 54">
                <a:extLst>
                  <a:ext uri="{FF2B5EF4-FFF2-40B4-BE49-F238E27FC236}">
                    <a16:creationId xmlns:a16="http://schemas.microsoft.com/office/drawing/2014/main" id="{C0BBF33A-12B6-05B7-3635-15C9C6E9FFF7}"/>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56" name="文字方塊 55">
                <a:extLst>
                  <a:ext uri="{FF2B5EF4-FFF2-40B4-BE49-F238E27FC236}">
                    <a16:creationId xmlns:a16="http://schemas.microsoft.com/office/drawing/2014/main" id="{783FE6E8-422C-25D7-4274-B302A2E6B411}"/>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57" name="文字方塊 56">
                <a:extLst>
                  <a:ext uri="{FF2B5EF4-FFF2-40B4-BE49-F238E27FC236}">
                    <a16:creationId xmlns:a16="http://schemas.microsoft.com/office/drawing/2014/main" id="{83579A04-A61E-AFB4-B6AB-D5C88D5FDDFF}"/>
                  </a:ext>
                </a:extLst>
              </p:cNvPr>
              <p:cNvSpPr txBox="1"/>
              <p:nvPr/>
            </p:nvSpPr>
            <p:spPr>
              <a:xfrm>
                <a:off x="8834418" y="6030726"/>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grpSp>
      </p:grpSp>
      <p:sp>
        <p:nvSpPr>
          <p:cNvPr id="73" name="文字方塊 72">
            <a:extLst>
              <a:ext uri="{FF2B5EF4-FFF2-40B4-BE49-F238E27FC236}">
                <a16:creationId xmlns:a16="http://schemas.microsoft.com/office/drawing/2014/main" id="{CE7349A2-3140-EE11-EE84-7C3D8C43021C}"/>
              </a:ext>
            </a:extLst>
          </p:cNvPr>
          <p:cNvSpPr txBox="1"/>
          <p:nvPr/>
        </p:nvSpPr>
        <p:spPr>
          <a:xfrm>
            <a:off x="5282234" y="4102070"/>
            <a:ext cx="1044197" cy="369332"/>
          </a:xfrm>
          <a:prstGeom prst="rect">
            <a:avLst/>
          </a:prstGeom>
          <a:noFill/>
        </p:spPr>
        <p:txBody>
          <a:bodyPr wrap="none" rtlCol="0">
            <a:spAutoFit/>
          </a:bodyPr>
          <a:lstStyle/>
          <a:p>
            <a:r>
              <a:rPr kumimoji="1" lang="en-US" altLang="zh-TW" dirty="0">
                <a:latin typeface="Cambria" panose="02040503050406030204" pitchFamily="18" charset="0"/>
              </a:rPr>
              <a:t>six years</a:t>
            </a:r>
            <a:endParaRPr kumimoji="1" lang="zh-TW" altLang="en-US" dirty="0">
              <a:latin typeface="Cambria" panose="02040503050406030204" pitchFamily="18" charset="0"/>
            </a:endParaRPr>
          </a:p>
        </p:txBody>
      </p:sp>
      <p:sp>
        <p:nvSpPr>
          <p:cNvPr id="77" name="圓角矩形 4">
            <a:extLst>
              <a:ext uri="{FF2B5EF4-FFF2-40B4-BE49-F238E27FC236}">
                <a16:creationId xmlns:a16="http://schemas.microsoft.com/office/drawing/2014/main" id="{E515EC47-FC1F-6215-1AC3-452ECE54FB22}"/>
              </a:ext>
            </a:extLst>
          </p:cNvPr>
          <p:cNvSpPr/>
          <p:nvPr/>
        </p:nvSpPr>
        <p:spPr>
          <a:xfrm>
            <a:off x="6464345" y="2794629"/>
            <a:ext cx="5276545" cy="3056628"/>
          </a:xfrm>
          <a:prstGeom prst="roundRect">
            <a:avLst/>
          </a:prstGeom>
          <a:noFill/>
          <a:ln w="53975" cap="flat" cmpd="sng" algn="ctr">
            <a:solidFill>
              <a:srgbClr val="E91762"/>
            </a:solidFill>
            <a:prstDash val="solid"/>
            <a:miter lim="800000"/>
          </a:ln>
          <a:effectLst/>
        </p:spPr>
        <p:txBody>
          <a:bodyPr rtlCol="0" anchor="ctr"/>
          <a:lstStyle/>
          <a:p>
            <a:pPr marL="285750" marR="0" lvl="0" indent="-285750" defTabSz="91440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TW" kern="0" dirty="0">
                <a:latin typeface="Cambria" panose="02040503050406030204" pitchFamily="18" charset="0"/>
                <a:ea typeface="新細明體" panose="02020500000000000000" pitchFamily="18" charset="-120"/>
              </a:rPr>
              <a:t>IS developer</a:t>
            </a:r>
          </a:p>
          <a:p>
            <a:pPr marL="285750" marR="0" lvl="0" indent="-285750" defTabSz="91440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TW" kern="0" dirty="0">
                <a:latin typeface="Cambria" panose="02040503050406030204" pitchFamily="18" charset="0"/>
                <a:ea typeface="新細明體" panose="02020500000000000000" pitchFamily="18" charset="-120"/>
              </a:rPr>
              <a:t>AHSA’s cooperation</a:t>
            </a:r>
          </a:p>
          <a:p>
            <a:pPr marL="285750" marR="0" lvl="0" indent="-285750" defTabSz="91440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TW" kern="0" dirty="0">
                <a:latin typeface="Cambria" panose="02040503050406030204" pitchFamily="18" charset="0"/>
                <a:ea typeface="新細明體" panose="02020500000000000000" pitchFamily="18" charset="-120"/>
              </a:rPr>
              <a:t>Doctor’s familiarization of the System</a:t>
            </a:r>
          </a:p>
          <a:p>
            <a:pPr marL="285750" marR="0" lvl="0" indent="-285750" defTabSz="914400" eaLnBrk="1" fontAlgn="auto" latinLnBrk="0" hangingPunct="1">
              <a:lnSpc>
                <a:spcPct val="100000"/>
              </a:lnSpc>
              <a:spcBef>
                <a:spcPts val="0"/>
              </a:spcBef>
              <a:spcAft>
                <a:spcPts val="1200"/>
              </a:spcAft>
              <a:buClrTx/>
              <a:buSzTx/>
              <a:buFont typeface="Arial" panose="020B0604020202020204" pitchFamily="34" charset="0"/>
              <a:buChar char="•"/>
              <a:tabLst/>
              <a:defRPr/>
            </a:pPr>
            <a:endParaRPr kumimoji="0" lang="en-US" altLang="zh-TW" sz="1800" b="1" i="0" u="none" strike="noStrike" kern="0" cap="none" spc="0" normalizeH="0" baseline="0" noProof="0" dirty="0">
              <a:ln>
                <a:noFill/>
              </a:ln>
              <a:effectLst/>
              <a:uLnTx/>
              <a:uFillTx/>
              <a:latin typeface="Cambria" panose="02040503050406030204" pitchFamily="18" charset="0"/>
              <a:ea typeface="Microsoft YaHei" panose="020B0503020204020204" pitchFamily="34" charset="-122"/>
              <a:cs typeface="+mn-cs"/>
            </a:endParaRPr>
          </a:p>
        </p:txBody>
      </p:sp>
    </p:spTree>
    <p:extLst>
      <p:ext uri="{BB962C8B-B14F-4D97-AF65-F5344CB8AC3E}">
        <p14:creationId xmlns:p14="http://schemas.microsoft.com/office/powerpoint/2010/main" val="3443515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C3D45301-C317-3EDE-B457-489B1D1F4DD7}"/>
              </a:ext>
            </a:extLst>
          </p:cNvPr>
          <p:cNvSpPr txBox="1"/>
          <p:nvPr/>
        </p:nvSpPr>
        <p:spPr>
          <a:xfrm>
            <a:off x="0" y="0"/>
            <a:ext cx="12192000" cy="6858000"/>
          </a:xfrm>
          <a:prstGeom prst="rect">
            <a:avLst/>
          </a:prstGeom>
          <a:solidFill>
            <a:srgbClr val="E91762"/>
          </a:solidFill>
        </p:spPr>
        <p:txBody>
          <a:bodyPr wrap="square" rtlCol="0">
            <a:spAutoFit/>
          </a:bodyPr>
          <a:lstStyle/>
          <a:p>
            <a:endParaRPr lang="zh-TW" altLang="en-US" dirty="0"/>
          </a:p>
        </p:txBody>
      </p:sp>
      <p:sp>
        <p:nvSpPr>
          <p:cNvPr id="7" name="文字方塊 6">
            <a:extLst>
              <a:ext uri="{FF2B5EF4-FFF2-40B4-BE49-F238E27FC236}">
                <a16:creationId xmlns:a16="http://schemas.microsoft.com/office/drawing/2014/main" id="{327212C2-3F42-6223-2559-86D938DAED28}"/>
              </a:ext>
            </a:extLst>
          </p:cNvPr>
          <p:cNvSpPr txBox="1"/>
          <p:nvPr/>
        </p:nvSpPr>
        <p:spPr>
          <a:xfrm>
            <a:off x="1246096" y="2828835"/>
            <a:ext cx="6615952" cy="1200329"/>
          </a:xfrm>
          <a:prstGeom prst="rect">
            <a:avLst/>
          </a:prstGeom>
          <a:noFill/>
        </p:spPr>
        <p:txBody>
          <a:bodyPr wrap="square" rtlCol="0">
            <a:spAutoFit/>
          </a:bodyPr>
          <a:lstStyle/>
          <a:p>
            <a:r>
              <a:rPr lang="en-US" altLang="zh-TW" sz="7200" dirty="0">
                <a:solidFill>
                  <a:schemeClr val="bg1"/>
                </a:solidFill>
                <a:latin typeface="Cambria" panose="02040503050406030204" pitchFamily="18" charset="0"/>
              </a:rPr>
              <a:t>Q&amp;A</a:t>
            </a:r>
            <a:endParaRPr lang="zh-TW" altLang="en-US" sz="7200" dirty="0">
              <a:solidFill>
                <a:schemeClr val="bg1"/>
              </a:solidFill>
              <a:latin typeface="Cambria" panose="02040503050406030204" pitchFamily="18" charset="0"/>
            </a:endParaRPr>
          </a:p>
        </p:txBody>
      </p:sp>
      <p:sp>
        <p:nvSpPr>
          <p:cNvPr id="2" name="投影片編號版面配置區 1">
            <a:extLst>
              <a:ext uri="{FF2B5EF4-FFF2-40B4-BE49-F238E27FC236}">
                <a16:creationId xmlns:a16="http://schemas.microsoft.com/office/drawing/2014/main" id="{C937285B-368F-8AE2-40B2-FC5703B23D69}"/>
              </a:ext>
            </a:extLst>
          </p:cNvPr>
          <p:cNvSpPr>
            <a:spLocks noGrp="1"/>
          </p:cNvSpPr>
          <p:nvPr>
            <p:ph type="sldNum" sz="quarter" idx="12"/>
          </p:nvPr>
        </p:nvSpPr>
        <p:spPr/>
        <p:txBody>
          <a:bodyPr/>
          <a:lstStyle/>
          <a:p>
            <a:fld id="{01CECC69-4B87-4380-8A7C-1D86C22803D9}" type="slidenum">
              <a:rPr lang="zh-TW" altLang="en-US" smtClean="0"/>
              <a:t>33</a:t>
            </a:fld>
            <a:endParaRPr lang="zh-TW" altLang="en-US"/>
          </a:p>
        </p:txBody>
      </p:sp>
    </p:spTree>
    <p:extLst>
      <p:ext uri="{BB962C8B-B14F-4D97-AF65-F5344CB8AC3E}">
        <p14:creationId xmlns:p14="http://schemas.microsoft.com/office/powerpoint/2010/main" val="8956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C3D45301-C317-3EDE-B457-489B1D1F4DD7}"/>
              </a:ext>
            </a:extLst>
          </p:cNvPr>
          <p:cNvSpPr txBox="1"/>
          <p:nvPr/>
        </p:nvSpPr>
        <p:spPr>
          <a:xfrm>
            <a:off x="0" y="0"/>
            <a:ext cx="12192000" cy="6858000"/>
          </a:xfrm>
          <a:prstGeom prst="rect">
            <a:avLst/>
          </a:prstGeom>
          <a:solidFill>
            <a:srgbClr val="E91762"/>
          </a:solidFill>
        </p:spPr>
        <p:txBody>
          <a:bodyPr wrap="square" rtlCol="0">
            <a:spAutoFit/>
          </a:bodyPr>
          <a:lstStyle/>
          <a:p>
            <a:endParaRPr lang="zh-TW" altLang="en-US" dirty="0"/>
          </a:p>
        </p:txBody>
      </p:sp>
      <p:sp>
        <p:nvSpPr>
          <p:cNvPr id="7" name="文字方塊 6">
            <a:extLst>
              <a:ext uri="{FF2B5EF4-FFF2-40B4-BE49-F238E27FC236}">
                <a16:creationId xmlns:a16="http://schemas.microsoft.com/office/drawing/2014/main" id="{327212C2-3F42-6223-2559-86D938DAED28}"/>
              </a:ext>
            </a:extLst>
          </p:cNvPr>
          <p:cNvSpPr txBox="1"/>
          <p:nvPr/>
        </p:nvSpPr>
        <p:spPr>
          <a:xfrm>
            <a:off x="1246096" y="2828835"/>
            <a:ext cx="8785410" cy="1200329"/>
          </a:xfrm>
          <a:prstGeom prst="rect">
            <a:avLst/>
          </a:prstGeom>
          <a:noFill/>
        </p:spPr>
        <p:txBody>
          <a:bodyPr wrap="square" rtlCol="0">
            <a:spAutoFit/>
          </a:bodyPr>
          <a:lstStyle/>
          <a:p>
            <a:r>
              <a:rPr lang="en-US" altLang="zh-TW" sz="7200" dirty="0">
                <a:solidFill>
                  <a:schemeClr val="bg1"/>
                </a:solidFill>
                <a:latin typeface="Cambria" panose="02040503050406030204" pitchFamily="18" charset="0"/>
                <a:ea typeface="Cambria" panose="02040503050406030204" pitchFamily="18" charset="0"/>
              </a:rPr>
              <a:t>1.Problem Definition</a:t>
            </a:r>
            <a:endParaRPr lang="zh-TW" altLang="en-US" sz="7200" dirty="0">
              <a:solidFill>
                <a:schemeClr val="bg1"/>
              </a:solidFill>
              <a:latin typeface="Cambria" panose="02040503050406030204" pitchFamily="18" charset="0"/>
            </a:endParaRPr>
          </a:p>
        </p:txBody>
      </p:sp>
      <p:sp>
        <p:nvSpPr>
          <p:cNvPr id="3" name="投影片編號版面配置區 2">
            <a:extLst>
              <a:ext uri="{FF2B5EF4-FFF2-40B4-BE49-F238E27FC236}">
                <a16:creationId xmlns:a16="http://schemas.microsoft.com/office/drawing/2014/main" id="{9639103D-7B21-20F6-EDC8-5A97922BAB57}"/>
              </a:ext>
            </a:extLst>
          </p:cNvPr>
          <p:cNvSpPr>
            <a:spLocks noGrp="1"/>
          </p:cNvSpPr>
          <p:nvPr>
            <p:ph type="sldNum" sz="quarter" idx="12"/>
          </p:nvPr>
        </p:nvSpPr>
        <p:spPr/>
        <p:txBody>
          <a:bodyPr/>
          <a:lstStyle/>
          <a:p>
            <a:fld id="{01CECC69-4B87-4380-8A7C-1D86C22803D9}" type="slidenum">
              <a:rPr lang="zh-TW" altLang="en-US" smtClean="0"/>
              <a:t>4</a:t>
            </a:fld>
            <a:endParaRPr lang="zh-TW" altLang="en-US"/>
          </a:p>
        </p:txBody>
      </p:sp>
    </p:spTree>
    <p:extLst>
      <p:ext uri="{BB962C8B-B14F-4D97-AF65-F5344CB8AC3E}">
        <p14:creationId xmlns:p14="http://schemas.microsoft.com/office/powerpoint/2010/main" val="121074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lang="en-US" altLang="zh-TW" sz="3200" dirty="0">
                <a:solidFill>
                  <a:srgbClr val="000000"/>
                </a:solidFill>
                <a:latin typeface="Cambria" panose="02040503050406030204" pitchFamily="18" charset="0"/>
              </a:rPr>
              <a:t>Problem Definition</a:t>
            </a:r>
            <a:endParaRPr lang="zh-TW" altLang="en-US" sz="32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減號 29">
            <a:extLst>
              <a:ext uri="{FF2B5EF4-FFF2-40B4-BE49-F238E27FC236}">
                <a16:creationId xmlns:a16="http://schemas.microsoft.com/office/drawing/2014/main" id="{BDE854C4-DBCF-A1A1-CF9B-27B3BBB11FA0}"/>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5B7986A8-ADC1-19D6-3B10-147FD38CDA79}"/>
              </a:ext>
            </a:extLst>
          </p:cNvPr>
          <p:cNvSpPr txBox="1"/>
          <p:nvPr/>
        </p:nvSpPr>
        <p:spPr>
          <a:xfrm>
            <a:off x="1585557" y="2537012"/>
            <a:ext cx="8695765" cy="2062103"/>
          </a:xfrm>
          <a:prstGeom prst="rect">
            <a:avLst/>
          </a:prstGeom>
          <a:noFill/>
        </p:spPr>
        <p:txBody>
          <a:bodyPr wrap="square" rtlCol="0">
            <a:spAutoFit/>
          </a:bodyPr>
          <a:lstStyle/>
          <a:p>
            <a:pPr algn="ctr"/>
            <a:r>
              <a:rPr lang="en-US" altLang="zh-TW" sz="3200" b="0" i="0" u="none" strike="noStrike" dirty="0">
                <a:solidFill>
                  <a:srgbClr val="595959"/>
                </a:solidFill>
                <a:effectLst/>
                <a:latin typeface="Cambria" panose="02040503050406030204" pitchFamily="18" charset="0"/>
                <a:ea typeface="Cambria" panose="02040503050406030204" pitchFamily="18" charset="0"/>
              </a:rPr>
              <a:t>How to distribute the extra 300 patients to a doctor within their normal workload in a day while maintaining the accuracy of the diagnosis in 10 years according to SDG 3.1 </a:t>
            </a:r>
            <a:r>
              <a:rPr lang="en-US" altLang="zh-TW" sz="3200" dirty="0">
                <a:solidFill>
                  <a:srgbClr val="595959"/>
                </a:solidFill>
                <a:latin typeface="Cambria" panose="02040503050406030204" pitchFamily="18" charset="0"/>
                <a:ea typeface="Cambria" panose="02040503050406030204" pitchFamily="18" charset="0"/>
              </a:rPr>
              <a:t>?</a:t>
            </a:r>
            <a:endParaRPr lang="zh-TW" altLang="en-US" sz="3200" dirty="0">
              <a:latin typeface="Cambria" panose="02040503050406030204" pitchFamily="18" charset="0"/>
            </a:endParaRPr>
          </a:p>
        </p:txBody>
      </p:sp>
      <p:sp>
        <p:nvSpPr>
          <p:cNvPr id="5" name="投影片編號版面配置區 4">
            <a:extLst>
              <a:ext uri="{FF2B5EF4-FFF2-40B4-BE49-F238E27FC236}">
                <a16:creationId xmlns:a16="http://schemas.microsoft.com/office/drawing/2014/main" id="{BD6FE8F3-E275-D66C-03CB-5319D53BF998}"/>
              </a:ext>
            </a:extLst>
          </p:cNvPr>
          <p:cNvSpPr>
            <a:spLocks noGrp="1"/>
          </p:cNvSpPr>
          <p:nvPr>
            <p:ph type="sldNum" sz="quarter" idx="12"/>
          </p:nvPr>
        </p:nvSpPr>
        <p:spPr/>
        <p:txBody>
          <a:bodyPr/>
          <a:lstStyle/>
          <a:p>
            <a:fld id="{01CECC69-4B87-4380-8A7C-1D86C22803D9}" type="slidenum">
              <a:rPr lang="zh-TW" altLang="en-US" smtClean="0"/>
              <a:t>5</a:t>
            </a:fld>
            <a:endParaRPr lang="zh-TW" altLang="en-US"/>
          </a:p>
        </p:txBody>
      </p:sp>
      <p:sp>
        <p:nvSpPr>
          <p:cNvPr id="6" name="減號 5">
            <a:extLst>
              <a:ext uri="{FF2B5EF4-FFF2-40B4-BE49-F238E27FC236}">
                <a16:creationId xmlns:a16="http://schemas.microsoft.com/office/drawing/2014/main" id="{1D5A2853-4587-8349-09E3-5B87B459C852}"/>
              </a:ext>
            </a:extLst>
          </p:cNvPr>
          <p:cNvSpPr/>
          <p:nvPr/>
        </p:nvSpPr>
        <p:spPr>
          <a:xfrm>
            <a:off x="1816510"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607A5518-E437-2800-6F6E-6CCCEB0D283A}"/>
              </a:ext>
            </a:extLst>
          </p:cNvPr>
          <p:cNvSpPr txBox="1"/>
          <p:nvPr/>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8" name="橢圓 7">
            <a:extLst>
              <a:ext uri="{FF2B5EF4-FFF2-40B4-BE49-F238E27FC236}">
                <a16:creationId xmlns:a16="http://schemas.microsoft.com/office/drawing/2014/main" id="{BB2BD2F4-8582-0359-5D37-D10F8CDD918A}"/>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BD1606E0-69A0-F02C-805D-3A52ED7D34A1}"/>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3713F8FE-C6E1-628D-252B-9CA06A71BA1B}"/>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ACBFB9D2-6359-B5B7-D05E-041971938316}"/>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DBE454B9-ACB0-6721-5FD7-B4AC6CBE12E7}"/>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8A88BB96-D374-6A12-46C8-1B7026468725}"/>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20" name="文字方塊 19">
            <a:extLst>
              <a:ext uri="{FF2B5EF4-FFF2-40B4-BE49-F238E27FC236}">
                <a16:creationId xmlns:a16="http://schemas.microsoft.com/office/drawing/2014/main" id="{BABCB3E4-9EDD-6A4D-D559-C4411F39B048}"/>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21" name="文字方塊 20">
            <a:extLst>
              <a:ext uri="{FF2B5EF4-FFF2-40B4-BE49-F238E27FC236}">
                <a16:creationId xmlns:a16="http://schemas.microsoft.com/office/drawing/2014/main" id="{7ABFC042-6035-B078-A2D6-E4ECEBF2D858}"/>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22" name="文字方塊 21">
            <a:extLst>
              <a:ext uri="{FF2B5EF4-FFF2-40B4-BE49-F238E27FC236}">
                <a16:creationId xmlns:a16="http://schemas.microsoft.com/office/drawing/2014/main" id="{0AB72DCB-2C5E-C84D-4C1E-1C4538789F29}"/>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23" name="文字方塊 22">
            <a:extLst>
              <a:ext uri="{FF2B5EF4-FFF2-40B4-BE49-F238E27FC236}">
                <a16:creationId xmlns:a16="http://schemas.microsoft.com/office/drawing/2014/main" id="{49D4D703-95B8-AE63-D069-A6C36476484A}"/>
              </a:ext>
            </a:extLst>
          </p:cNvPr>
          <p:cNvSpPr txBox="1"/>
          <p:nvPr/>
        </p:nvSpPr>
        <p:spPr>
          <a:xfrm>
            <a:off x="8823101" y="604484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Tree>
    <p:extLst>
      <p:ext uri="{BB962C8B-B14F-4D97-AF65-F5344CB8AC3E}">
        <p14:creationId xmlns:p14="http://schemas.microsoft.com/office/powerpoint/2010/main" val="121099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C3D45301-C317-3EDE-B457-489B1D1F4DD7}"/>
              </a:ext>
            </a:extLst>
          </p:cNvPr>
          <p:cNvSpPr txBox="1"/>
          <p:nvPr/>
        </p:nvSpPr>
        <p:spPr>
          <a:xfrm>
            <a:off x="0" y="0"/>
            <a:ext cx="12192000" cy="6858000"/>
          </a:xfrm>
          <a:prstGeom prst="rect">
            <a:avLst/>
          </a:prstGeom>
          <a:solidFill>
            <a:srgbClr val="E91762"/>
          </a:solidFill>
        </p:spPr>
        <p:txBody>
          <a:bodyPr wrap="square" rtlCol="0">
            <a:spAutoFit/>
          </a:bodyPr>
          <a:lstStyle/>
          <a:p>
            <a:endParaRPr lang="zh-TW" altLang="en-US" dirty="0"/>
          </a:p>
        </p:txBody>
      </p:sp>
      <p:sp>
        <p:nvSpPr>
          <p:cNvPr id="7" name="文字方塊 6">
            <a:extLst>
              <a:ext uri="{FF2B5EF4-FFF2-40B4-BE49-F238E27FC236}">
                <a16:creationId xmlns:a16="http://schemas.microsoft.com/office/drawing/2014/main" id="{327212C2-3F42-6223-2559-86D938DAED28}"/>
              </a:ext>
            </a:extLst>
          </p:cNvPr>
          <p:cNvSpPr txBox="1"/>
          <p:nvPr/>
        </p:nvSpPr>
        <p:spPr>
          <a:xfrm>
            <a:off x="1246096" y="2828835"/>
            <a:ext cx="6615952" cy="1200329"/>
          </a:xfrm>
          <a:prstGeom prst="rect">
            <a:avLst/>
          </a:prstGeom>
          <a:noFill/>
        </p:spPr>
        <p:txBody>
          <a:bodyPr wrap="square" rtlCol="0">
            <a:spAutoFit/>
          </a:bodyPr>
          <a:lstStyle/>
          <a:p>
            <a:r>
              <a:rPr lang="en-US" altLang="zh-TW" sz="7200" dirty="0">
                <a:solidFill>
                  <a:schemeClr val="bg1"/>
                </a:solidFill>
                <a:latin typeface="Cambria" panose="02040503050406030204" pitchFamily="18" charset="0"/>
                <a:ea typeface="Cambria" panose="02040503050406030204" pitchFamily="18" charset="0"/>
              </a:rPr>
              <a:t>2.Observation</a:t>
            </a:r>
            <a:endParaRPr lang="zh-TW" altLang="en-US" sz="7200" dirty="0">
              <a:solidFill>
                <a:schemeClr val="bg1"/>
              </a:solidFill>
              <a:latin typeface="Cambria" panose="02040503050406030204" pitchFamily="18" charset="0"/>
            </a:endParaRPr>
          </a:p>
        </p:txBody>
      </p:sp>
      <p:sp>
        <p:nvSpPr>
          <p:cNvPr id="2" name="投影片編號版面配置區 1">
            <a:extLst>
              <a:ext uri="{FF2B5EF4-FFF2-40B4-BE49-F238E27FC236}">
                <a16:creationId xmlns:a16="http://schemas.microsoft.com/office/drawing/2014/main" id="{AD4B32D5-D1EF-0B18-6904-D25A983E8FC7}"/>
              </a:ext>
            </a:extLst>
          </p:cNvPr>
          <p:cNvSpPr>
            <a:spLocks noGrp="1"/>
          </p:cNvSpPr>
          <p:nvPr>
            <p:ph type="sldNum" sz="quarter" idx="12"/>
          </p:nvPr>
        </p:nvSpPr>
        <p:spPr/>
        <p:txBody>
          <a:bodyPr/>
          <a:lstStyle/>
          <a:p>
            <a:fld id="{01CECC69-4B87-4380-8A7C-1D86C22803D9}" type="slidenum">
              <a:rPr lang="zh-TW" altLang="en-US" smtClean="0"/>
              <a:t>6</a:t>
            </a:fld>
            <a:endParaRPr lang="zh-TW" altLang="en-US"/>
          </a:p>
        </p:txBody>
      </p:sp>
    </p:spTree>
    <p:extLst>
      <p:ext uri="{BB962C8B-B14F-4D97-AF65-F5344CB8AC3E}">
        <p14:creationId xmlns:p14="http://schemas.microsoft.com/office/powerpoint/2010/main" val="246921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lang="en-US" altLang="zh-TW" sz="3200" dirty="0">
                <a:solidFill>
                  <a:srgbClr val="000000"/>
                </a:solidFill>
                <a:latin typeface="Cambria" panose="02040503050406030204" pitchFamily="18" charset="0"/>
                <a:ea typeface="Cambria" panose="02040503050406030204" pitchFamily="18" charset="0"/>
              </a:rPr>
              <a:t>Our observation towards the current system</a:t>
            </a:r>
            <a:endParaRPr lang="zh-TW" altLang="en-US" sz="32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減號 29">
            <a:extLst>
              <a:ext uri="{FF2B5EF4-FFF2-40B4-BE49-F238E27FC236}">
                <a16:creationId xmlns:a16="http://schemas.microsoft.com/office/drawing/2014/main" id="{BDE854C4-DBCF-A1A1-CF9B-27B3BBB11FA0}"/>
              </a:ext>
            </a:extLst>
          </p:cNvPr>
          <p:cNvSpPr/>
          <p:nvPr/>
        </p:nvSpPr>
        <p:spPr>
          <a:xfrm>
            <a:off x="619405" y="6412192"/>
            <a:ext cx="10953189"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1" name="資料庫圖表 10">
            <a:extLst>
              <a:ext uri="{FF2B5EF4-FFF2-40B4-BE49-F238E27FC236}">
                <a16:creationId xmlns:a16="http://schemas.microsoft.com/office/drawing/2014/main" id="{791E4313-FC77-7B04-ECDC-F5916B222D83}"/>
              </a:ext>
            </a:extLst>
          </p:cNvPr>
          <p:cNvGraphicFramePr/>
          <p:nvPr>
            <p:extLst>
              <p:ext uri="{D42A27DB-BD31-4B8C-83A1-F6EECF244321}">
                <p14:modId xmlns:p14="http://schemas.microsoft.com/office/powerpoint/2010/main" val="2438250608"/>
              </p:ext>
            </p:extLst>
          </p:nvPr>
        </p:nvGraphicFramePr>
        <p:xfrm>
          <a:off x="1520172" y="1586752"/>
          <a:ext cx="9269506" cy="3684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投影片編號版面配置區 12">
            <a:extLst>
              <a:ext uri="{FF2B5EF4-FFF2-40B4-BE49-F238E27FC236}">
                <a16:creationId xmlns:a16="http://schemas.microsoft.com/office/drawing/2014/main" id="{CA224AC7-13B9-203F-4AA0-95BC7B859C97}"/>
              </a:ext>
            </a:extLst>
          </p:cNvPr>
          <p:cNvSpPr>
            <a:spLocks noGrp="1"/>
          </p:cNvSpPr>
          <p:nvPr>
            <p:ph type="sldNum" sz="quarter" idx="12"/>
          </p:nvPr>
        </p:nvSpPr>
        <p:spPr/>
        <p:txBody>
          <a:bodyPr/>
          <a:lstStyle/>
          <a:p>
            <a:fld id="{01CECC69-4B87-4380-8A7C-1D86C22803D9}" type="slidenum">
              <a:rPr lang="zh-TW" altLang="en-US" smtClean="0"/>
              <a:t>7</a:t>
            </a:fld>
            <a:endParaRPr lang="zh-TW" altLang="en-US"/>
          </a:p>
        </p:txBody>
      </p:sp>
      <p:sp>
        <p:nvSpPr>
          <p:cNvPr id="44" name="減號 43">
            <a:extLst>
              <a:ext uri="{FF2B5EF4-FFF2-40B4-BE49-F238E27FC236}">
                <a16:creationId xmlns:a16="http://schemas.microsoft.com/office/drawing/2014/main" id="{A379C7CA-E549-8E3D-5551-F4177F6FCC8E}"/>
              </a:ext>
            </a:extLst>
          </p:cNvPr>
          <p:cNvSpPr/>
          <p:nvPr/>
        </p:nvSpPr>
        <p:spPr>
          <a:xfrm>
            <a:off x="3149432"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a:extLst>
              <a:ext uri="{FF2B5EF4-FFF2-40B4-BE49-F238E27FC236}">
                <a16:creationId xmlns:a16="http://schemas.microsoft.com/office/drawing/2014/main" id="{2B5C6C6E-704F-D7E9-6851-23B11D44F5C1}"/>
              </a:ext>
            </a:extLst>
          </p:cNvPr>
          <p:cNvSpPr txBox="1"/>
          <p:nvPr/>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46" name="橢圓 45">
            <a:extLst>
              <a:ext uri="{FF2B5EF4-FFF2-40B4-BE49-F238E27FC236}">
                <a16:creationId xmlns:a16="http://schemas.microsoft.com/office/drawing/2014/main" id="{34384523-A39A-E888-D320-F5DF9E5D203A}"/>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a:extLst>
              <a:ext uri="{FF2B5EF4-FFF2-40B4-BE49-F238E27FC236}">
                <a16:creationId xmlns:a16="http://schemas.microsoft.com/office/drawing/2014/main" id="{7A4EB559-5235-D0D4-182A-AFAE5EA706AD}"/>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a:extLst>
              <a:ext uri="{FF2B5EF4-FFF2-40B4-BE49-F238E27FC236}">
                <a16:creationId xmlns:a16="http://schemas.microsoft.com/office/drawing/2014/main" id="{5B80BC1C-3AA5-8C30-27B3-4C3C8EDC6FE0}"/>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a:extLst>
              <a:ext uri="{FF2B5EF4-FFF2-40B4-BE49-F238E27FC236}">
                <a16:creationId xmlns:a16="http://schemas.microsoft.com/office/drawing/2014/main" id="{C58A6F62-F157-BAD9-CD9D-F12379C184AD}"/>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a:extLst>
              <a:ext uri="{FF2B5EF4-FFF2-40B4-BE49-F238E27FC236}">
                <a16:creationId xmlns:a16="http://schemas.microsoft.com/office/drawing/2014/main" id="{88055CAD-2C37-B80A-C02D-93467C67D4B5}"/>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a:extLst>
              <a:ext uri="{FF2B5EF4-FFF2-40B4-BE49-F238E27FC236}">
                <a16:creationId xmlns:a16="http://schemas.microsoft.com/office/drawing/2014/main" id="{AF22CB6F-E303-824D-0DA4-AAEC67C7DA27}"/>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52" name="文字方塊 51">
            <a:extLst>
              <a:ext uri="{FF2B5EF4-FFF2-40B4-BE49-F238E27FC236}">
                <a16:creationId xmlns:a16="http://schemas.microsoft.com/office/drawing/2014/main" id="{189206EB-0C70-8C80-E529-1191D2175BF2}"/>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53" name="文字方塊 52">
            <a:extLst>
              <a:ext uri="{FF2B5EF4-FFF2-40B4-BE49-F238E27FC236}">
                <a16:creationId xmlns:a16="http://schemas.microsoft.com/office/drawing/2014/main" id="{05523D5B-F00A-AA24-F859-473C39BEBF7D}"/>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54" name="文字方塊 53">
            <a:extLst>
              <a:ext uri="{FF2B5EF4-FFF2-40B4-BE49-F238E27FC236}">
                <a16:creationId xmlns:a16="http://schemas.microsoft.com/office/drawing/2014/main" id="{2385BB9C-B78F-01FE-F5D1-7DC6D86FA4DB}"/>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55" name="文字方塊 54">
            <a:extLst>
              <a:ext uri="{FF2B5EF4-FFF2-40B4-BE49-F238E27FC236}">
                <a16:creationId xmlns:a16="http://schemas.microsoft.com/office/drawing/2014/main" id="{43C59493-DAA8-79E6-7677-3A7D4321C9CD}"/>
              </a:ext>
            </a:extLst>
          </p:cNvPr>
          <p:cNvSpPr txBox="1"/>
          <p:nvPr/>
        </p:nvSpPr>
        <p:spPr>
          <a:xfrm>
            <a:off x="8801092" y="6044842"/>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Tree>
    <p:extLst>
      <p:ext uri="{BB962C8B-B14F-4D97-AF65-F5344CB8AC3E}">
        <p14:creationId xmlns:p14="http://schemas.microsoft.com/office/powerpoint/2010/main" val="21846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lang="en-US" altLang="zh-TW" sz="3200" dirty="0">
                <a:latin typeface="Cambria" panose="02040503050406030204" pitchFamily="18" charset="0"/>
              </a:rPr>
              <a:t>M</a:t>
            </a:r>
            <a:r>
              <a:rPr lang="en-US" altLang="zh-TW" sz="3200" b="0" i="0" u="none" strike="noStrike" dirty="0">
                <a:effectLst/>
                <a:latin typeface="Cambria" panose="02040503050406030204" pitchFamily="18" charset="0"/>
              </a:rPr>
              <a:t>ain sources of </a:t>
            </a:r>
            <a:r>
              <a:rPr lang="en-US" altLang="zh-TW" sz="3200" dirty="0">
                <a:latin typeface="Cambria" panose="02040503050406030204" pitchFamily="18" charset="0"/>
              </a:rPr>
              <a:t>c</a:t>
            </a:r>
            <a:r>
              <a:rPr lang="en-US" altLang="zh-TW" sz="3200" b="0" i="0" u="none" strike="noStrike" dirty="0">
                <a:effectLst/>
                <a:latin typeface="Cambria" panose="02040503050406030204" pitchFamily="18" charset="0"/>
              </a:rPr>
              <a:t>ompetition in current </a:t>
            </a:r>
            <a:r>
              <a:rPr lang="en-US" altLang="zh-TW" sz="3200" dirty="0">
                <a:latin typeface="Cambria" panose="02040503050406030204" pitchFamily="18" charset="0"/>
              </a:rPr>
              <a:t>s</a:t>
            </a:r>
            <a:r>
              <a:rPr lang="en-US" altLang="zh-TW" sz="3200" b="0" i="0" u="none" strike="noStrike" dirty="0">
                <a:effectLst/>
                <a:latin typeface="Cambria" panose="02040503050406030204" pitchFamily="18" charset="0"/>
              </a:rPr>
              <a:t>ystem</a:t>
            </a:r>
            <a:endParaRPr lang="zh-TW" altLang="en-US" sz="32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減號 29">
            <a:extLst>
              <a:ext uri="{FF2B5EF4-FFF2-40B4-BE49-F238E27FC236}">
                <a16:creationId xmlns:a16="http://schemas.microsoft.com/office/drawing/2014/main" id="{BDE854C4-DBCF-A1A1-CF9B-27B3BBB11FA0}"/>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投影片編號版面配置區 5">
            <a:extLst>
              <a:ext uri="{FF2B5EF4-FFF2-40B4-BE49-F238E27FC236}">
                <a16:creationId xmlns:a16="http://schemas.microsoft.com/office/drawing/2014/main" id="{2879DABF-47A1-C64A-6B37-D753AB78E5DF}"/>
              </a:ext>
            </a:extLst>
          </p:cNvPr>
          <p:cNvSpPr>
            <a:spLocks noGrp="1"/>
          </p:cNvSpPr>
          <p:nvPr>
            <p:ph type="sldNum" sz="quarter" idx="12"/>
          </p:nvPr>
        </p:nvSpPr>
        <p:spPr/>
        <p:txBody>
          <a:bodyPr/>
          <a:lstStyle/>
          <a:p>
            <a:fld id="{01CECC69-4B87-4380-8A7C-1D86C22803D9}" type="slidenum">
              <a:rPr lang="zh-TW" altLang="en-US" smtClean="0"/>
              <a:t>8</a:t>
            </a:fld>
            <a:endParaRPr lang="zh-TW" altLang="en-US"/>
          </a:p>
        </p:txBody>
      </p:sp>
      <p:sp>
        <p:nvSpPr>
          <p:cNvPr id="14" name="減號 13">
            <a:extLst>
              <a:ext uri="{FF2B5EF4-FFF2-40B4-BE49-F238E27FC236}">
                <a16:creationId xmlns:a16="http://schemas.microsoft.com/office/drawing/2014/main" id="{9A89DEAE-CA65-C2A0-96F1-1B080B1E5445}"/>
              </a:ext>
            </a:extLst>
          </p:cNvPr>
          <p:cNvSpPr/>
          <p:nvPr/>
        </p:nvSpPr>
        <p:spPr>
          <a:xfrm>
            <a:off x="3149432"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1A0F960B-67C7-F199-DE7A-639FC5217C5D}"/>
              </a:ext>
            </a:extLst>
          </p:cNvPr>
          <p:cNvSpPr txBox="1"/>
          <p:nvPr/>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16" name="橢圓 15">
            <a:extLst>
              <a:ext uri="{FF2B5EF4-FFF2-40B4-BE49-F238E27FC236}">
                <a16:creationId xmlns:a16="http://schemas.microsoft.com/office/drawing/2014/main" id="{9633551B-1FC5-BD0D-6903-BDD00EE8FB1D}"/>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B19C2ADF-BCA9-5553-6EE8-782AEA8D5F0D}"/>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B4D5B531-344E-1E1C-E80D-2C0AE0045B7E}"/>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id="{33B91342-5429-D2AA-E6CA-17463A231F3D}"/>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623BC08E-5858-6AD6-C337-6AEF51B4BE6F}"/>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EE01CC54-E6EB-CF48-DD18-DB8A23ED5DC8}"/>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22" name="文字方塊 21">
            <a:extLst>
              <a:ext uri="{FF2B5EF4-FFF2-40B4-BE49-F238E27FC236}">
                <a16:creationId xmlns:a16="http://schemas.microsoft.com/office/drawing/2014/main" id="{7EB3DE43-CF4C-8405-7405-EB57D00600C8}"/>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23" name="文字方塊 22">
            <a:extLst>
              <a:ext uri="{FF2B5EF4-FFF2-40B4-BE49-F238E27FC236}">
                <a16:creationId xmlns:a16="http://schemas.microsoft.com/office/drawing/2014/main" id="{9C7B3D83-D3C1-A916-AB2A-20BE08F37C6A}"/>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25" name="文字方塊 24">
            <a:extLst>
              <a:ext uri="{FF2B5EF4-FFF2-40B4-BE49-F238E27FC236}">
                <a16:creationId xmlns:a16="http://schemas.microsoft.com/office/drawing/2014/main" id="{58E2FCE9-1810-5AC8-DA74-8300234B31C5}"/>
              </a:ext>
            </a:extLst>
          </p:cNvPr>
          <p:cNvSpPr txBox="1"/>
          <p:nvPr/>
        </p:nvSpPr>
        <p:spPr>
          <a:xfrm>
            <a:off x="7662069" y="6044843"/>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sp>
        <p:nvSpPr>
          <p:cNvPr id="26" name="文字方塊 25">
            <a:extLst>
              <a:ext uri="{FF2B5EF4-FFF2-40B4-BE49-F238E27FC236}">
                <a16:creationId xmlns:a16="http://schemas.microsoft.com/office/drawing/2014/main" id="{001EBDD9-A968-A04F-E70D-8D12DC65F2D1}"/>
              </a:ext>
            </a:extLst>
          </p:cNvPr>
          <p:cNvSpPr txBox="1"/>
          <p:nvPr/>
        </p:nvSpPr>
        <p:spPr>
          <a:xfrm>
            <a:off x="8763000" y="6030576"/>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graphicFrame>
        <p:nvGraphicFramePr>
          <p:cNvPr id="9" name="資料庫圖表 8">
            <a:extLst>
              <a:ext uri="{FF2B5EF4-FFF2-40B4-BE49-F238E27FC236}">
                <a16:creationId xmlns:a16="http://schemas.microsoft.com/office/drawing/2014/main" id="{F2DBB38E-71C3-8E28-14CD-237ED0A60872}"/>
              </a:ext>
            </a:extLst>
          </p:cNvPr>
          <p:cNvGraphicFramePr/>
          <p:nvPr>
            <p:extLst>
              <p:ext uri="{D42A27DB-BD31-4B8C-83A1-F6EECF244321}">
                <p14:modId xmlns:p14="http://schemas.microsoft.com/office/powerpoint/2010/main" val="2679146757"/>
              </p:ext>
            </p:extLst>
          </p:nvPr>
        </p:nvGraphicFramePr>
        <p:xfrm>
          <a:off x="-205152" y="1322398"/>
          <a:ext cx="7293687" cy="4692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字方塊 9">
            <a:extLst>
              <a:ext uri="{FF2B5EF4-FFF2-40B4-BE49-F238E27FC236}">
                <a16:creationId xmlns:a16="http://schemas.microsoft.com/office/drawing/2014/main" id="{1ED8D7CD-460C-C2F4-88DC-184A93E922D9}"/>
              </a:ext>
            </a:extLst>
          </p:cNvPr>
          <p:cNvSpPr txBox="1"/>
          <p:nvPr/>
        </p:nvSpPr>
        <p:spPr>
          <a:xfrm>
            <a:off x="6454588" y="2599765"/>
            <a:ext cx="4616824" cy="369332"/>
          </a:xfrm>
          <a:prstGeom prst="rect">
            <a:avLst/>
          </a:prstGeom>
          <a:noFill/>
        </p:spPr>
        <p:txBody>
          <a:bodyPr wrap="square" rtlCol="0">
            <a:spAutoFit/>
          </a:bodyPr>
          <a:lstStyle/>
          <a:p>
            <a:r>
              <a:rPr lang="en-US" altLang="zh-TW" dirty="0"/>
              <a:t> </a:t>
            </a:r>
            <a:endParaRPr lang="zh-TW" altLang="en-US" dirty="0"/>
          </a:p>
        </p:txBody>
      </p:sp>
      <p:sp>
        <p:nvSpPr>
          <p:cNvPr id="11" name="文字方塊 10">
            <a:extLst>
              <a:ext uri="{FF2B5EF4-FFF2-40B4-BE49-F238E27FC236}">
                <a16:creationId xmlns:a16="http://schemas.microsoft.com/office/drawing/2014/main" id="{27F8018B-144A-94FE-E1CF-08CF5CAC84D0}"/>
              </a:ext>
            </a:extLst>
          </p:cNvPr>
          <p:cNvSpPr txBox="1"/>
          <p:nvPr/>
        </p:nvSpPr>
        <p:spPr>
          <a:xfrm>
            <a:off x="6454588" y="2240668"/>
            <a:ext cx="4616824" cy="2677656"/>
          </a:xfrm>
          <a:prstGeom prst="rect">
            <a:avLst/>
          </a:prstGeom>
          <a:solidFill>
            <a:schemeClr val="bg2"/>
          </a:solidFill>
        </p:spPr>
        <p:txBody>
          <a:bodyPr wrap="square" rtlCol="0">
            <a:spAutoFit/>
          </a:bodyPr>
          <a:lstStyle/>
          <a:p>
            <a:endParaRPr lang="en-US" altLang="zh-TW" sz="2400" dirty="0">
              <a:solidFill>
                <a:srgbClr val="000000"/>
              </a:solidFill>
              <a:latin typeface="Cambria" panose="02040503050406030204" pitchFamily="18" charset="0"/>
            </a:endParaRPr>
          </a:p>
          <a:p>
            <a:r>
              <a:rPr lang="en-US" altLang="zh-TW" sz="2400" dirty="0">
                <a:solidFill>
                  <a:srgbClr val="000000"/>
                </a:solidFill>
                <a:latin typeface="Cambria" panose="02040503050406030204" pitchFamily="18" charset="0"/>
              </a:rPr>
              <a:t>Though </a:t>
            </a:r>
            <a:r>
              <a:rPr lang="en-US" altLang="zh-TW" sz="2400" dirty="0" err="1">
                <a:solidFill>
                  <a:srgbClr val="000000"/>
                </a:solidFill>
                <a:latin typeface="Cambria" panose="02040503050406030204" pitchFamily="18" charset="0"/>
              </a:rPr>
              <a:t>Allowear</a:t>
            </a:r>
            <a:r>
              <a:rPr lang="en-US" altLang="zh-TW" sz="2400" dirty="0">
                <a:solidFill>
                  <a:srgbClr val="000000"/>
                </a:solidFill>
                <a:latin typeface="Cambria" panose="02040503050406030204" pitchFamily="18" charset="0"/>
              </a:rPr>
              <a:t> has high power of suppliers  in the market, the quality of doctor is lower than expected. The doctor’s workload increases drastically.</a:t>
            </a:r>
          </a:p>
          <a:p>
            <a:r>
              <a:rPr lang="en-US" altLang="zh-TW" sz="2400" dirty="0">
                <a:solidFill>
                  <a:srgbClr val="000000"/>
                </a:solidFill>
                <a:latin typeface="Cambria" panose="02040503050406030204" pitchFamily="18" charset="0"/>
              </a:rPr>
              <a:t>  </a:t>
            </a:r>
            <a:endParaRPr lang="zh-TW" altLang="en-US" sz="2400" dirty="0">
              <a:solidFill>
                <a:srgbClr val="000000"/>
              </a:solidFill>
              <a:latin typeface="Cambria" panose="02040503050406030204" pitchFamily="18" charset="0"/>
            </a:endParaRPr>
          </a:p>
        </p:txBody>
      </p:sp>
    </p:spTree>
    <p:extLst>
      <p:ext uri="{BB962C8B-B14F-4D97-AF65-F5344CB8AC3E}">
        <p14:creationId xmlns:p14="http://schemas.microsoft.com/office/powerpoint/2010/main" val="206889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4C592-B6C5-F80A-2A14-4F287C715960}"/>
              </a:ext>
            </a:extLst>
          </p:cNvPr>
          <p:cNvSpPr>
            <a:spLocks noGrp="1"/>
          </p:cNvSpPr>
          <p:nvPr>
            <p:ph type="title"/>
          </p:nvPr>
        </p:nvSpPr>
        <p:spPr>
          <a:xfrm>
            <a:off x="675640" y="52766"/>
            <a:ext cx="10515600" cy="1325563"/>
          </a:xfrm>
        </p:spPr>
        <p:txBody>
          <a:bodyPr>
            <a:normAutofit/>
          </a:bodyPr>
          <a:lstStyle/>
          <a:p>
            <a:r>
              <a:rPr lang="en-US" altLang="zh-TW" sz="3200" dirty="0">
                <a:solidFill>
                  <a:srgbClr val="000000"/>
                </a:solidFill>
                <a:latin typeface="Cambria" panose="02040503050406030204" pitchFamily="18" charset="0"/>
              </a:rPr>
              <a:t>The reason why doctor’s workload increase</a:t>
            </a:r>
            <a:endParaRPr lang="zh-TW" altLang="en-US" sz="3200" dirty="0">
              <a:solidFill>
                <a:srgbClr val="000000"/>
              </a:solidFill>
              <a:latin typeface="Cambria" panose="02040503050406030204" pitchFamily="18" charset="0"/>
            </a:endParaRPr>
          </a:p>
        </p:txBody>
      </p:sp>
      <p:pic>
        <p:nvPicPr>
          <p:cNvPr id="24" name="圖片 23">
            <a:extLst>
              <a:ext uri="{FF2B5EF4-FFF2-40B4-BE49-F238E27FC236}">
                <a16:creationId xmlns:a16="http://schemas.microsoft.com/office/drawing/2014/main" id="{332B874C-7604-C90F-EB13-4A9F2D045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8466" y="284443"/>
            <a:ext cx="1902425" cy="862210"/>
          </a:xfrm>
          <a:prstGeom prst="rect">
            <a:avLst/>
          </a:prstGeom>
        </p:spPr>
      </p:pic>
      <p:sp>
        <p:nvSpPr>
          <p:cNvPr id="29" name="減號 28">
            <a:extLst>
              <a:ext uri="{FF2B5EF4-FFF2-40B4-BE49-F238E27FC236}">
                <a16:creationId xmlns:a16="http://schemas.microsoft.com/office/drawing/2014/main" id="{7EC27EC0-544D-A235-83C2-16940C0F0F34}"/>
              </a:ext>
            </a:extLst>
          </p:cNvPr>
          <p:cNvSpPr/>
          <p:nvPr/>
        </p:nvSpPr>
        <p:spPr>
          <a:xfrm>
            <a:off x="-1723329" y="1065970"/>
            <a:ext cx="15638657"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減號 29">
            <a:extLst>
              <a:ext uri="{FF2B5EF4-FFF2-40B4-BE49-F238E27FC236}">
                <a16:creationId xmlns:a16="http://schemas.microsoft.com/office/drawing/2014/main" id="{BDE854C4-DBCF-A1A1-CF9B-27B3BBB11FA0}"/>
              </a:ext>
            </a:extLst>
          </p:cNvPr>
          <p:cNvSpPr/>
          <p:nvPr/>
        </p:nvSpPr>
        <p:spPr>
          <a:xfrm>
            <a:off x="619405" y="6412192"/>
            <a:ext cx="10871555" cy="161365"/>
          </a:xfrm>
          <a:prstGeom prst="mathMinus">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a:extLst>
              <a:ext uri="{FF2B5EF4-FFF2-40B4-BE49-F238E27FC236}">
                <a16:creationId xmlns:a16="http://schemas.microsoft.com/office/drawing/2014/main" id="{BD6FE8F3-E275-D66C-03CB-5319D53BF998}"/>
              </a:ext>
            </a:extLst>
          </p:cNvPr>
          <p:cNvSpPr>
            <a:spLocks noGrp="1"/>
          </p:cNvSpPr>
          <p:nvPr>
            <p:ph type="sldNum" sz="quarter" idx="12"/>
          </p:nvPr>
        </p:nvSpPr>
        <p:spPr/>
        <p:txBody>
          <a:bodyPr/>
          <a:lstStyle/>
          <a:p>
            <a:fld id="{01CECC69-4B87-4380-8A7C-1D86C22803D9}" type="slidenum">
              <a:rPr lang="zh-TW" altLang="en-US" smtClean="0"/>
              <a:t>9</a:t>
            </a:fld>
            <a:endParaRPr lang="zh-TW" altLang="en-US"/>
          </a:p>
        </p:txBody>
      </p:sp>
      <p:sp>
        <p:nvSpPr>
          <p:cNvPr id="19" name="文字方塊 18">
            <a:extLst>
              <a:ext uri="{FF2B5EF4-FFF2-40B4-BE49-F238E27FC236}">
                <a16:creationId xmlns:a16="http://schemas.microsoft.com/office/drawing/2014/main" id="{F88F9B38-779F-BAD9-6B4F-8732B4895DF5}"/>
              </a:ext>
            </a:extLst>
          </p:cNvPr>
          <p:cNvSpPr txBox="1"/>
          <p:nvPr/>
        </p:nvSpPr>
        <p:spPr>
          <a:xfrm>
            <a:off x="3007182" y="4339990"/>
            <a:ext cx="6096000" cy="646331"/>
          </a:xfrm>
          <a:prstGeom prst="rect">
            <a:avLst/>
          </a:prstGeom>
          <a:noFill/>
        </p:spPr>
        <p:txBody>
          <a:bodyPr wrap="square">
            <a:spAutoFit/>
          </a:bodyPr>
          <a:lstStyle/>
          <a:p>
            <a:br>
              <a:rPr lang="en-US" altLang="zh-TW" dirty="0"/>
            </a:br>
            <a:endParaRPr lang="zh-TW" altLang="en-US" dirty="0"/>
          </a:p>
        </p:txBody>
      </p:sp>
      <p:sp>
        <p:nvSpPr>
          <p:cNvPr id="21" name="文字方塊 20">
            <a:extLst>
              <a:ext uri="{FF2B5EF4-FFF2-40B4-BE49-F238E27FC236}">
                <a16:creationId xmlns:a16="http://schemas.microsoft.com/office/drawing/2014/main" id="{6A13DFEA-3C08-2A73-C6B8-311E0ABC9F29}"/>
              </a:ext>
            </a:extLst>
          </p:cNvPr>
          <p:cNvSpPr txBox="1"/>
          <p:nvPr/>
        </p:nvSpPr>
        <p:spPr>
          <a:xfrm>
            <a:off x="8238565" y="2066846"/>
            <a:ext cx="6096000" cy="646331"/>
          </a:xfrm>
          <a:prstGeom prst="rect">
            <a:avLst/>
          </a:prstGeom>
          <a:noFill/>
        </p:spPr>
        <p:txBody>
          <a:bodyPr wrap="square">
            <a:spAutoFit/>
          </a:bodyPr>
          <a:lstStyle/>
          <a:p>
            <a:br>
              <a:rPr lang="en-US" altLang="zh-TW" dirty="0"/>
            </a:br>
            <a:endParaRPr lang="zh-TW" altLang="en-US" dirty="0"/>
          </a:p>
        </p:txBody>
      </p:sp>
      <p:sp>
        <p:nvSpPr>
          <p:cNvPr id="23" name="文字方塊 22">
            <a:extLst>
              <a:ext uri="{FF2B5EF4-FFF2-40B4-BE49-F238E27FC236}">
                <a16:creationId xmlns:a16="http://schemas.microsoft.com/office/drawing/2014/main" id="{C13C4E26-7044-8ABA-405A-17841C4ED1BB}"/>
              </a:ext>
            </a:extLst>
          </p:cNvPr>
          <p:cNvSpPr txBox="1"/>
          <p:nvPr/>
        </p:nvSpPr>
        <p:spPr>
          <a:xfrm>
            <a:off x="7456394" y="4253507"/>
            <a:ext cx="7167282" cy="646331"/>
          </a:xfrm>
          <a:prstGeom prst="rect">
            <a:avLst/>
          </a:prstGeom>
          <a:noFill/>
        </p:spPr>
        <p:txBody>
          <a:bodyPr wrap="square">
            <a:spAutoFit/>
          </a:bodyPr>
          <a:lstStyle/>
          <a:p>
            <a:br>
              <a:rPr lang="en-US" altLang="zh-TW" dirty="0"/>
            </a:br>
            <a:endParaRPr lang="zh-TW" altLang="en-US" dirty="0"/>
          </a:p>
        </p:txBody>
      </p:sp>
      <p:sp>
        <p:nvSpPr>
          <p:cNvPr id="26" name="減號 25">
            <a:extLst>
              <a:ext uri="{FF2B5EF4-FFF2-40B4-BE49-F238E27FC236}">
                <a16:creationId xmlns:a16="http://schemas.microsoft.com/office/drawing/2014/main" id="{ADD87DD4-0281-685B-D81B-BE28830B5792}"/>
              </a:ext>
            </a:extLst>
          </p:cNvPr>
          <p:cNvSpPr/>
          <p:nvPr/>
        </p:nvSpPr>
        <p:spPr>
          <a:xfrm>
            <a:off x="3149432" y="6412192"/>
            <a:ext cx="1764891" cy="161365"/>
          </a:xfrm>
          <a:prstGeom prst="mathMinus">
            <a:avLst/>
          </a:prstGeom>
          <a:solidFill>
            <a:srgbClr val="E91762"/>
          </a:solidFill>
          <a:ln>
            <a:solidFill>
              <a:srgbClr val="E917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3D68DC74-678D-C163-CEF9-CF36F06009FA}"/>
              </a:ext>
            </a:extLst>
          </p:cNvPr>
          <p:cNvSpPr txBox="1"/>
          <p:nvPr/>
        </p:nvSpPr>
        <p:spPr>
          <a:xfrm>
            <a:off x="1878122" y="6048573"/>
            <a:ext cx="1643976" cy="307777"/>
          </a:xfrm>
          <a:prstGeom prst="rect">
            <a:avLst/>
          </a:prstGeom>
          <a:noFill/>
        </p:spPr>
        <p:txBody>
          <a:bodyPr wrap="none" rtlCol="0">
            <a:spAutoFit/>
          </a:bodyPr>
          <a:lstStyle/>
          <a:p>
            <a:r>
              <a:rPr lang="en-US" altLang="zh-TW" sz="1400" dirty="0">
                <a:latin typeface="Cambria" panose="02040503050406030204" pitchFamily="18" charset="0"/>
              </a:rPr>
              <a:t>Problem Definition</a:t>
            </a:r>
            <a:endParaRPr lang="zh-TW" altLang="en-US" sz="1400" dirty="0">
              <a:latin typeface="Cambria" panose="02040503050406030204" pitchFamily="18" charset="0"/>
            </a:endParaRPr>
          </a:p>
        </p:txBody>
      </p:sp>
      <p:sp>
        <p:nvSpPr>
          <p:cNvPr id="28" name="橢圓 27">
            <a:extLst>
              <a:ext uri="{FF2B5EF4-FFF2-40B4-BE49-F238E27FC236}">
                <a16:creationId xmlns:a16="http://schemas.microsoft.com/office/drawing/2014/main" id="{EE13D289-A413-21C6-23B3-CB06C214546C}"/>
              </a:ext>
            </a:extLst>
          </p:cNvPr>
          <p:cNvSpPr/>
          <p:nvPr/>
        </p:nvSpPr>
        <p:spPr>
          <a:xfrm>
            <a:off x="3340608"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057EE33A-779A-6689-540F-EEC45090969A}"/>
              </a:ext>
            </a:extLst>
          </p:cNvPr>
          <p:cNvSpPr/>
          <p:nvPr/>
        </p:nvSpPr>
        <p:spPr>
          <a:xfrm>
            <a:off x="4652682" y="6444100"/>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id="{9CB8AAA9-3055-BBDB-9FA9-F5A8ABC913D5}"/>
              </a:ext>
            </a:extLst>
          </p:cNvPr>
          <p:cNvSpPr/>
          <p:nvPr/>
        </p:nvSpPr>
        <p:spPr>
          <a:xfrm>
            <a:off x="5986452"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CEF6F7FF-3F60-0E03-16E8-D3791CA03DB7}"/>
              </a:ext>
            </a:extLst>
          </p:cNvPr>
          <p:cNvSpPr/>
          <p:nvPr/>
        </p:nvSpPr>
        <p:spPr>
          <a:xfrm>
            <a:off x="7316635" y="6443045"/>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a:extLst>
              <a:ext uri="{FF2B5EF4-FFF2-40B4-BE49-F238E27FC236}">
                <a16:creationId xmlns:a16="http://schemas.microsoft.com/office/drawing/2014/main" id="{03E49658-6935-76D8-D86A-E63C0168A6CD}"/>
              </a:ext>
            </a:extLst>
          </p:cNvPr>
          <p:cNvSpPr/>
          <p:nvPr/>
        </p:nvSpPr>
        <p:spPr>
          <a:xfrm>
            <a:off x="8671022" y="6434213"/>
            <a:ext cx="48768" cy="117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55485CEB-A7FA-B537-6C25-9CFAB0D17E10}"/>
              </a:ext>
            </a:extLst>
          </p:cNvPr>
          <p:cNvSpPr txBox="1"/>
          <p:nvPr/>
        </p:nvSpPr>
        <p:spPr>
          <a:xfrm>
            <a:off x="3441692" y="6044845"/>
            <a:ext cx="1118576" cy="307777"/>
          </a:xfrm>
          <a:prstGeom prst="rect">
            <a:avLst/>
          </a:prstGeom>
          <a:noFill/>
        </p:spPr>
        <p:txBody>
          <a:bodyPr wrap="none" rtlCol="0">
            <a:spAutoFit/>
          </a:bodyPr>
          <a:lstStyle/>
          <a:p>
            <a:r>
              <a:rPr lang="en-US" altLang="zh-TW" sz="1400" dirty="0">
                <a:latin typeface="Cambria" panose="02040503050406030204" pitchFamily="18" charset="0"/>
              </a:rPr>
              <a:t>Observation</a:t>
            </a:r>
            <a:endParaRPr lang="zh-TW" altLang="en-US" sz="1400" dirty="0">
              <a:latin typeface="Cambria" panose="02040503050406030204" pitchFamily="18" charset="0"/>
            </a:endParaRPr>
          </a:p>
        </p:txBody>
      </p:sp>
      <p:sp>
        <p:nvSpPr>
          <p:cNvPr id="36" name="文字方塊 35">
            <a:extLst>
              <a:ext uri="{FF2B5EF4-FFF2-40B4-BE49-F238E27FC236}">
                <a16:creationId xmlns:a16="http://schemas.microsoft.com/office/drawing/2014/main" id="{4DE497EA-F9A8-F1CB-6FC1-311782394AC7}"/>
              </a:ext>
            </a:extLst>
          </p:cNvPr>
          <p:cNvSpPr txBox="1"/>
          <p:nvPr/>
        </p:nvSpPr>
        <p:spPr>
          <a:xfrm>
            <a:off x="4811466" y="6044845"/>
            <a:ext cx="1029449" cy="307777"/>
          </a:xfrm>
          <a:prstGeom prst="rect">
            <a:avLst/>
          </a:prstGeom>
          <a:noFill/>
        </p:spPr>
        <p:txBody>
          <a:bodyPr wrap="none" rtlCol="0">
            <a:spAutoFit/>
          </a:bodyPr>
          <a:lstStyle/>
          <a:p>
            <a:r>
              <a:rPr lang="en-US" altLang="zh-TW" sz="1400" dirty="0">
                <a:latin typeface="Cambria" panose="02040503050406030204" pitchFamily="18" charset="0"/>
              </a:rPr>
              <a:t>Conclusion</a:t>
            </a:r>
            <a:endParaRPr lang="zh-TW" altLang="en-US" sz="1400" dirty="0">
              <a:latin typeface="Cambria" panose="02040503050406030204" pitchFamily="18" charset="0"/>
            </a:endParaRPr>
          </a:p>
        </p:txBody>
      </p:sp>
      <p:sp>
        <p:nvSpPr>
          <p:cNvPr id="37" name="文字方塊 36">
            <a:extLst>
              <a:ext uri="{FF2B5EF4-FFF2-40B4-BE49-F238E27FC236}">
                <a16:creationId xmlns:a16="http://schemas.microsoft.com/office/drawing/2014/main" id="{0C0A8418-3DC5-4F66-FA98-BC4940C7B5E6}"/>
              </a:ext>
            </a:extLst>
          </p:cNvPr>
          <p:cNvSpPr txBox="1"/>
          <p:nvPr/>
        </p:nvSpPr>
        <p:spPr>
          <a:xfrm>
            <a:off x="6150815" y="6044844"/>
            <a:ext cx="1098378" cy="307777"/>
          </a:xfrm>
          <a:prstGeom prst="rect">
            <a:avLst/>
          </a:prstGeom>
          <a:noFill/>
        </p:spPr>
        <p:txBody>
          <a:bodyPr wrap="none" rtlCol="0">
            <a:spAutoFit/>
          </a:bodyPr>
          <a:lstStyle/>
          <a:p>
            <a:r>
              <a:rPr lang="en-US" altLang="zh-TW" sz="1400" dirty="0">
                <a:latin typeface="Cambria" panose="02040503050406030204" pitchFamily="18" charset="0"/>
              </a:rPr>
              <a:t>Suggestions</a:t>
            </a:r>
            <a:endParaRPr lang="zh-TW" altLang="en-US" sz="1400" dirty="0">
              <a:latin typeface="Cambria" panose="02040503050406030204" pitchFamily="18" charset="0"/>
            </a:endParaRPr>
          </a:p>
        </p:txBody>
      </p:sp>
      <p:sp>
        <p:nvSpPr>
          <p:cNvPr id="38" name="文字方塊 37">
            <a:extLst>
              <a:ext uri="{FF2B5EF4-FFF2-40B4-BE49-F238E27FC236}">
                <a16:creationId xmlns:a16="http://schemas.microsoft.com/office/drawing/2014/main" id="{3C42AE8C-8E54-6473-2C1E-487A62CFEC87}"/>
              </a:ext>
            </a:extLst>
          </p:cNvPr>
          <p:cNvSpPr txBox="1"/>
          <p:nvPr/>
        </p:nvSpPr>
        <p:spPr>
          <a:xfrm>
            <a:off x="8801092" y="6044844"/>
            <a:ext cx="718466" cy="307777"/>
          </a:xfrm>
          <a:prstGeom prst="rect">
            <a:avLst/>
          </a:prstGeom>
          <a:noFill/>
        </p:spPr>
        <p:txBody>
          <a:bodyPr wrap="none" rtlCol="0">
            <a:spAutoFit/>
          </a:bodyPr>
          <a:lstStyle/>
          <a:p>
            <a:r>
              <a:rPr lang="en-US" altLang="zh-TW" sz="1400" dirty="0">
                <a:latin typeface="Cambria" panose="02040503050406030204" pitchFamily="18" charset="0"/>
              </a:rPr>
              <a:t>Impact</a:t>
            </a:r>
            <a:endParaRPr lang="zh-TW" altLang="en-US" sz="1400" dirty="0">
              <a:latin typeface="Cambria" panose="02040503050406030204" pitchFamily="18" charset="0"/>
            </a:endParaRPr>
          </a:p>
        </p:txBody>
      </p:sp>
      <p:sp>
        <p:nvSpPr>
          <p:cNvPr id="39" name="文字方塊 38">
            <a:extLst>
              <a:ext uri="{FF2B5EF4-FFF2-40B4-BE49-F238E27FC236}">
                <a16:creationId xmlns:a16="http://schemas.microsoft.com/office/drawing/2014/main" id="{493CA6A2-EA26-5C26-8409-A1CC79B79785}"/>
              </a:ext>
            </a:extLst>
          </p:cNvPr>
          <p:cNvSpPr txBox="1"/>
          <p:nvPr/>
        </p:nvSpPr>
        <p:spPr>
          <a:xfrm>
            <a:off x="7559093" y="6046075"/>
            <a:ext cx="518091" cy="307777"/>
          </a:xfrm>
          <a:prstGeom prst="rect">
            <a:avLst/>
          </a:prstGeom>
          <a:noFill/>
        </p:spPr>
        <p:txBody>
          <a:bodyPr wrap="none" rtlCol="0">
            <a:spAutoFit/>
          </a:bodyPr>
          <a:lstStyle/>
          <a:p>
            <a:r>
              <a:rPr lang="en-US" altLang="zh-TW" sz="1400" dirty="0">
                <a:latin typeface="Cambria" panose="02040503050406030204" pitchFamily="18" charset="0"/>
              </a:rPr>
              <a:t>Risk</a:t>
            </a:r>
            <a:endParaRPr lang="zh-TW" altLang="en-US" sz="1400" dirty="0">
              <a:latin typeface="Cambria" panose="02040503050406030204" pitchFamily="18" charset="0"/>
            </a:endParaRPr>
          </a:p>
        </p:txBody>
      </p:sp>
      <p:graphicFrame>
        <p:nvGraphicFramePr>
          <p:cNvPr id="8" name="資料庫圖表 7">
            <a:extLst>
              <a:ext uri="{FF2B5EF4-FFF2-40B4-BE49-F238E27FC236}">
                <a16:creationId xmlns:a16="http://schemas.microsoft.com/office/drawing/2014/main" id="{A76B6764-6C93-88B3-3339-9A00D3778B69}"/>
              </a:ext>
            </a:extLst>
          </p:cNvPr>
          <p:cNvGraphicFramePr/>
          <p:nvPr>
            <p:extLst>
              <p:ext uri="{D42A27DB-BD31-4B8C-83A1-F6EECF244321}">
                <p14:modId xmlns:p14="http://schemas.microsoft.com/office/powerpoint/2010/main" val="2521552086"/>
              </p:ext>
            </p:extLst>
          </p:nvPr>
        </p:nvGraphicFramePr>
        <p:xfrm>
          <a:off x="1515743" y="1434171"/>
          <a:ext cx="10077837" cy="4142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7995835"/>
      </p:ext>
    </p:extLst>
  </p:cSld>
  <p:clrMapOvr>
    <a:masterClrMapping/>
  </p:clrMapOvr>
</p:sld>
</file>

<file path=ppt/theme/theme1.xml><?xml version="1.0" encoding="utf-8"?>
<a:theme xmlns:a="http://schemas.openxmlformats.org/drawingml/2006/main" name="Office 佈景主題">
  <a:themeElements>
    <a:clrScheme name="自訂 4">
      <a:dk1>
        <a:srgbClr val="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1361</Words>
  <Application>Microsoft Macintosh PowerPoint</Application>
  <PresentationFormat>寬螢幕</PresentationFormat>
  <Paragraphs>370</Paragraphs>
  <Slides>33</Slides>
  <Notes>0</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33</vt:i4>
      </vt:variant>
    </vt:vector>
  </HeadingPairs>
  <TitlesOfParts>
    <vt:vector size="41" baseType="lpstr">
      <vt:lpstr>Songti SC</vt:lpstr>
      <vt:lpstr>Arial</vt:lpstr>
      <vt:lpstr>Arial</vt:lpstr>
      <vt:lpstr>Calibri</vt:lpstr>
      <vt:lpstr>Calibri Light</vt:lpstr>
      <vt:lpstr>Cambria</vt:lpstr>
      <vt:lpstr>Office 佈景主題</vt:lpstr>
      <vt:lpstr>自訂設計</vt:lpstr>
      <vt:lpstr>PowerPoint 簡報</vt:lpstr>
      <vt:lpstr>Team Members</vt:lpstr>
      <vt:lpstr>Summary</vt:lpstr>
      <vt:lpstr>PowerPoint 簡報</vt:lpstr>
      <vt:lpstr>Problem Definition</vt:lpstr>
      <vt:lpstr>PowerPoint 簡報</vt:lpstr>
      <vt:lpstr>Our observation towards the current system</vt:lpstr>
      <vt:lpstr>Main sources of competition in current system</vt:lpstr>
      <vt:lpstr>The reason why doctor’s workload increase</vt:lpstr>
      <vt:lpstr>PowerPoint 簡報</vt:lpstr>
      <vt:lpstr>Conclusion</vt:lpstr>
      <vt:lpstr>PowerPoint 簡報</vt:lpstr>
      <vt:lpstr>PowerPoint 簡報</vt:lpstr>
      <vt:lpstr>How does the ASHA-training program work?</vt:lpstr>
      <vt:lpstr>How does money in the ASHA-training program flow?</vt:lpstr>
      <vt:lpstr>How can ASHA-training program improve current system?</vt:lpstr>
      <vt:lpstr>Marketing Plan to Increase the Workload of the ASHAs</vt:lpstr>
      <vt:lpstr>PowerPoint 簡報</vt:lpstr>
      <vt:lpstr>How does the MES(Medical Expert System) work?</vt:lpstr>
      <vt:lpstr>Network Diagram of MES System</vt:lpstr>
      <vt:lpstr>Gantt chart of MES system</vt:lpstr>
      <vt:lpstr>How can MDS improve current system?</vt:lpstr>
      <vt:lpstr>Main Budgets of Information System</vt:lpstr>
      <vt:lpstr>Decrease the Doctors Workload With Information System</vt:lpstr>
      <vt:lpstr>PowerPoint 簡報</vt:lpstr>
      <vt:lpstr>Short term Risk Mitigation-Market Plan</vt:lpstr>
      <vt:lpstr>Long Term Risk Mitigation – Marketing Plans</vt:lpstr>
      <vt:lpstr>Long Term Risk Mitigation-Accuracy Plans</vt:lpstr>
      <vt:lpstr>Long Term Risk Mitigation-Market Entry</vt:lpstr>
      <vt:lpstr>PowerPoint 簡報</vt:lpstr>
      <vt:lpstr>What To Do after Implementing the Long-Term Plans</vt:lpstr>
      <vt:lpstr>Overall Impacts</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willis0923w@yahoo.com.tw</dc:creator>
  <cp:lastModifiedBy>danielpoyu6@gmail.com</cp:lastModifiedBy>
  <cp:revision>19</cp:revision>
  <dcterms:created xsi:type="dcterms:W3CDTF">2022-11-24T21:08:16Z</dcterms:created>
  <dcterms:modified xsi:type="dcterms:W3CDTF">2022-11-27T13:05:00Z</dcterms:modified>
</cp:coreProperties>
</file>