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handoutMasterIdLst>
    <p:handoutMasterId r:id="rId18"/>
  </p:handoutMasterIdLst>
  <p:sldIdLst>
    <p:sldId id="256" r:id="rId5"/>
    <p:sldId id="267" r:id="rId6"/>
    <p:sldId id="261" r:id="rId7"/>
    <p:sldId id="257" r:id="rId8"/>
    <p:sldId id="259" r:id="rId9"/>
    <p:sldId id="268" r:id="rId10"/>
    <p:sldId id="269" r:id="rId11"/>
    <p:sldId id="263" r:id="rId12"/>
    <p:sldId id="270" r:id="rId13"/>
    <p:sldId id="274" r:id="rId14"/>
    <p:sldId id="271" r:id="rId15"/>
    <p:sldId id="272" r:id="rId16"/>
    <p:sldId id="273" r:id="rId17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8E5"/>
    <a:srgbClr val="123A61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 snapToObjects="1">
      <p:cViewPr>
        <p:scale>
          <a:sx n="153" d="100"/>
          <a:sy n="153" d="100"/>
        </p:scale>
        <p:origin x="150" y="2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17/04/2022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90441" y="662334"/>
            <a:ext cx="7793216" cy="487434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457200" indent="-457200" algn="l">
              <a:buFontTx/>
              <a:buBlip>
                <a:blip r:embed="rId3"/>
              </a:buBlip>
              <a:defRPr sz="30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TITRE DE VOTRE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81101" y="1149768"/>
            <a:ext cx="5181600" cy="33855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>
              <a:buNone/>
              <a:defRPr sz="22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PLACEZ VOTRE SOUS TITRE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1560" y="4767263"/>
            <a:ext cx="972440" cy="273844"/>
          </a:xfrm>
        </p:spPr>
        <p:txBody>
          <a:bodyPr/>
          <a:lstStyle>
            <a:lvl1pPr>
              <a:defRPr sz="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17/04/2022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9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17/04/2022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17/04/2022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17/04/2022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17/04/2022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329466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17/04/2022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17/04/2022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17/04/2022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17/04/2022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5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17/04/2022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17/04/2022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color.lukas-stratmann.com/color-systems/hsv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Smardlino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81100" y="1149768"/>
            <a:ext cx="5332433" cy="677108"/>
          </a:xfrm>
        </p:spPr>
        <p:txBody>
          <a:bodyPr/>
          <a:lstStyle/>
          <a:p>
            <a:r>
              <a:rPr lang="fr-FR" dirty="0"/>
              <a:t>Une application de contrôle </a:t>
            </a:r>
            <a:r>
              <a:rPr lang="fr-FR" dirty="0" err="1"/>
              <a:t>arduino</a:t>
            </a:r>
            <a:r>
              <a:rPr lang="fr-FR" dirty="0"/>
              <a:t> sur PC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B57AB2A-DC4E-4063-B373-B390E8605E8F}"/>
              </a:ext>
            </a:extLst>
          </p:cNvPr>
          <p:cNvSpPr txBox="1"/>
          <p:nvPr/>
        </p:nvSpPr>
        <p:spPr>
          <a:xfrm>
            <a:off x="1181100" y="1466455"/>
            <a:ext cx="4334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/>
              <a:t>Campana Luca</a:t>
            </a:r>
          </a:p>
          <a:p>
            <a:r>
              <a:rPr lang="fr-CH" sz="1400" dirty="0"/>
              <a:t>Girardin Jarod</a:t>
            </a:r>
          </a:p>
        </p:txBody>
      </p:sp>
      <p:pic>
        <p:nvPicPr>
          <p:cNvPr id="1026" name="Picture 2" descr="Histoire | Haute-Ecole Arc">
            <a:extLst>
              <a:ext uri="{FF2B5EF4-FFF2-40B4-BE49-F238E27FC236}">
                <a16:creationId xmlns:a16="http://schemas.microsoft.com/office/drawing/2014/main" id="{3916B0CF-4C6B-4693-8A6B-E31532159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533" y="112260"/>
            <a:ext cx="2514209" cy="46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Modules de travail - PC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Chapitre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DBA3A08-3E6A-4841-84EF-67B8D546A48E}"/>
              </a:ext>
            </a:extLst>
          </p:cNvPr>
          <p:cNvSpPr txBox="1"/>
          <p:nvPr/>
        </p:nvSpPr>
        <p:spPr>
          <a:xfrm>
            <a:off x="594986" y="1045923"/>
            <a:ext cx="79540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Les valeurs du joystick ne sont pas affichées par défaut.</a:t>
            </a:r>
          </a:p>
          <a:p>
            <a:r>
              <a:rPr lang="fr-CH" dirty="0"/>
              <a:t>C’est du à un problème sur l’Arduino ou il doit à la fois lire le bus Serial et écrire dessus</a:t>
            </a:r>
          </a:p>
          <a:p>
            <a:r>
              <a:rPr lang="fr-CH" dirty="0"/>
              <a:t>Lire: les valeurs de la LED</a:t>
            </a:r>
          </a:p>
          <a:p>
            <a:r>
              <a:rPr lang="fr-CH" dirty="0"/>
              <a:t>Écrire: les valeurs du joystick</a:t>
            </a:r>
          </a:p>
          <a:p>
            <a:endParaRPr lang="fr-CH" dirty="0"/>
          </a:p>
          <a:p>
            <a:r>
              <a:rPr lang="fr-CH" dirty="0"/>
              <a:t>Afin de palier à ce problème, nous avons ajouté un mode «standalone» ou la LED est pilotée par le joystick, les valeurs du joystick sont envoyées sur le bus Serial, afin de les lire sur l’ordinateur</a:t>
            </a:r>
          </a:p>
        </p:txBody>
      </p:sp>
    </p:spTree>
    <p:extLst>
      <p:ext uri="{BB962C8B-B14F-4D97-AF65-F5344CB8AC3E}">
        <p14:creationId xmlns:p14="http://schemas.microsoft.com/office/powerpoint/2010/main" val="1700050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Modules de travail - PC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Chapitre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DBA3A08-3E6A-4841-84EF-67B8D546A48E}"/>
              </a:ext>
            </a:extLst>
          </p:cNvPr>
          <p:cNvSpPr txBox="1"/>
          <p:nvPr/>
        </p:nvSpPr>
        <p:spPr>
          <a:xfrm>
            <a:off x="594986" y="1045923"/>
            <a:ext cx="795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blabla</a:t>
            </a:r>
            <a:r>
              <a:rPr lang="fr-CH" dirty="0"/>
              <a:t> </a:t>
            </a:r>
            <a:r>
              <a:rPr lang="fr-CH" dirty="0" err="1"/>
              <a:t>luca</a:t>
            </a:r>
            <a:r>
              <a:rPr lang="fr-CH" dirty="0"/>
              <a:t> sur les serial</a:t>
            </a:r>
          </a:p>
        </p:txBody>
      </p:sp>
    </p:spTree>
    <p:extLst>
      <p:ext uri="{BB962C8B-B14F-4D97-AF65-F5344CB8AC3E}">
        <p14:creationId xmlns:p14="http://schemas.microsoft.com/office/powerpoint/2010/main" val="3371951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Chapitre 3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7442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657976" cy="254555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Choisir le port USB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Changer la valeur de la 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Afficher les valeurs du joystick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Installer Windows et Linux</a:t>
            </a:r>
          </a:p>
          <a:p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Possibilité de choisir le port USB via l’application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Possibilité de changer la valeur de la 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Possibilité d’afficher les valeurs du joystick, mais seulement via le mode standalone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Installer Windows fonctionnel, Linux ??LUCA??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3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4569646" y="1105372"/>
            <a:ext cx="4254940" cy="589563"/>
          </a:xfrm>
        </p:spPr>
        <p:txBody>
          <a:bodyPr>
            <a:normAutofit/>
          </a:bodyPr>
          <a:lstStyle/>
          <a:p>
            <a:r>
              <a:rPr lang="fr-FR" dirty="0"/>
              <a:t>Résultats obtenus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>
          <a:xfrm>
            <a:off x="611560" y="1105372"/>
            <a:ext cx="3726870" cy="589563"/>
          </a:xfrm>
        </p:spPr>
        <p:txBody>
          <a:bodyPr>
            <a:normAutofit fontScale="92500"/>
          </a:bodyPr>
          <a:lstStyle/>
          <a:p>
            <a:r>
              <a:rPr lang="fr-FR" dirty="0"/>
              <a:t> Résultats attendus</a:t>
            </a:r>
          </a:p>
        </p:txBody>
      </p:sp>
    </p:spTree>
    <p:extLst>
      <p:ext uri="{BB962C8B-B14F-4D97-AF65-F5344CB8AC3E}">
        <p14:creationId xmlns:p14="http://schemas.microsoft.com/office/powerpoint/2010/main" val="162217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Présentation</a:t>
            </a:r>
          </a:p>
          <a:p>
            <a:r>
              <a:rPr lang="fr-FR" dirty="0"/>
              <a:t> Modules de travail</a:t>
            </a:r>
          </a:p>
          <a:p>
            <a:r>
              <a:rPr lang="fr-FR" dirty="0"/>
              <a:t> Conclusion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91613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</p:spTree>
    <p:extLst>
      <p:ext uri="{BB962C8B-B14F-4D97-AF65-F5344CB8AC3E}">
        <p14:creationId xmlns:p14="http://schemas.microsoft.com/office/powerpoint/2010/main" val="264716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But du projet</a:t>
            </a:r>
          </a:p>
          <a:p>
            <a:pPr marL="0" indent="0">
              <a:buNone/>
            </a:pP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Application interfaçant un Arduino et un ordinateur</a:t>
            </a:r>
          </a:p>
          <a:p>
            <a:pPr marL="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 dirty="0"/>
              <a:t> Directions</a:t>
            </a:r>
          </a:p>
          <a:p>
            <a:pPr marL="0" indent="0">
              <a:buNone/>
            </a:pP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Application GUI en Python permettant de piloter une LED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rgb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 et un joystick, tous deux sur un Arduino UNO.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</p:spTree>
    <p:extLst>
      <p:ext uri="{BB962C8B-B14F-4D97-AF65-F5344CB8AC3E}">
        <p14:creationId xmlns:p14="http://schemas.microsoft.com/office/powerpoint/2010/main" val="28552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Piloter une LED </a:t>
            </a:r>
            <a:r>
              <a:rPr lang="fr-FR" dirty="0" err="1"/>
              <a:t>rgb</a:t>
            </a:r>
            <a:r>
              <a:rPr lang="fr-FR" dirty="0"/>
              <a:t> sur Arduino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Recevoir les données d’un joystick sur Arduino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Script Linux permettant de contrôler l’Arduino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Module Java permettant de contrôler l’Arduino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Module Python permettant de contrôler l’Arduino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Application graphique utilisant un des modules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Piloter une LED </a:t>
            </a:r>
            <a:r>
              <a:rPr lang="fr-FR" dirty="0" err="1"/>
              <a:t>rgb</a:t>
            </a:r>
            <a:r>
              <a:rPr lang="fr-FR" dirty="0"/>
              <a:t> sur Arduino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Recevoir les données d’un joystick sur Arduino</a:t>
            </a:r>
          </a:p>
          <a:p>
            <a:pPr marL="0" indent="0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Module Python permettant de contrôler l’Arduino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Application graphique en Python utilisant le module ci-dessus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1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 Choix finaux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 Choix initiaux</a:t>
            </a:r>
          </a:p>
        </p:txBody>
      </p:sp>
    </p:spTree>
    <p:extLst>
      <p:ext uri="{BB962C8B-B14F-4D97-AF65-F5344CB8AC3E}">
        <p14:creationId xmlns:p14="http://schemas.microsoft.com/office/powerpoint/2010/main" val="155428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Chapitre 2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Modules de travail</a:t>
            </a:r>
          </a:p>
        </p:txBody>
      </p:sp>
    </p:spTree>
    <p:extLst>
      <p:ext uri="{BB962C8B-B14F-4D97-AF65-F5344CB8AC3E}">
        <p14:creationId xmlns:p14="http://schemas.microsoft.com/office/powerpoint/2010/main" val="130100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Modules de travail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Code permettant de piloter une LED </a:t>
            </a:r>
            <a:r>
              <a:rPr lang="fr-FR" dirty="0" err="1"/>
              <a:t>rgb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Code permettant de lire les valeurs d’un joystick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Envoyer et recevoir des données via USB, ainsi qu’agir sur ces données (changer la LED)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Application GUI Python avec </a:t>
            </a:r>
            <a:r>
              <a:rPr lang="fr-FR" i="1" dirty="0"/>
              <a:t>PyQt6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Envoyer et recevoir des données via USB avec </a:t>
            </a:r>
            <a:r>
              <a:rPr lang="fr-FR" i="1" dirty="0" err="1"/>
              <a:t>Pyserial</a:t>
            </a:r>
            <a:endParaRPr lang="fr-FR" i="1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2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PC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Arduino</a:t>
            </a:r>
          </a:p>
        </p:txBody>
      </p:sp>
    </p:spTree>
    <p:extLst>
      <p:ext uri="{BB962C8B-B14F-4D97-AF65-F5344CB8AC3E}">
        <p14:creationId xmlns:p14="http://schemas.microsoft.com/office/powerpoint/2010/main" val="1566933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Modules de travail - Arduino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Chapitre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DBA3A08-3E6A-4841-84EF-67B8D546A48E}"/>
              </a:ext>
            </a:extLst>
          </p:cNvPr>
          <p:cNvSpPr txBox="1"/>
          <p:nvPr/>
        </p:nvSpPr>
        <p:spPr>
          <a:xfrm>
            <a:off x="594986" y="1265129"/>
            <a:ext cx="79540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Afin de contrôler la LED </a:t>
            </a:r>
            <a:r>
              <a:rPr lang="fr-CH" dirty="0" err="1"/>
              <a:t>rgb</a:t>
            </a:r>
            <a:r>
              <a:rPr lang="fr-CH" dirty="0"/>
              <a:t>, il faut envoyer des valeurs entre 0 et 255 sur chacun de ses 3 pins (digitaux PWN).</a:t>
            </a:r>
          </a:p>
          <a:p>
            <a:r>
              <a:rPr lang="fr-CH" dirty="0"/>
              <a:t>→ envoie de (255, 255, 255) (</a:t>
            </a:r>
            <a:r>
              <a:rPr lang="fr-CH" dirty="0" err="1"/>
              <a:t>r,g,b</a:t>
            </a:r>
            <a:r>
              <a:rPr lang="fr-CH" dirty="0"/>
              <a:t>) ⇒ blanc</a:t>
            </a:r>
          </a:p>
          <a:p>
            <a:r>
              <a:rPr lang="fr-CH" dirty="0"/>
              <a:t>→ envoie de (127,      0,     0) (</a:t>
            </a:r>
            <a:r>
              <a:rPr lang="fr-CH" dirty="0" err="1"/>
              <a:t>r,g,b</a:t>
            </a:r>
            <a:r>
              <a:rPr lang="fr-CH" dirty="0"/>
              <a:t>) ⇒ rouge</a:t>
            </a:r>
          </a:p>
          <a:p>
            <a:r>
              <a:rPr lang="fr-CH" dirty="0"/>
              <a:t>→ …</a:t>
            </a:r>
          </a:p>
          <a:p>
            <a:endParaRPr lang="fr-CH" dirty="0"/>
          </a:p>
          <a:p>
            <a:r>
              <a:rPr lang="fr-CH" dirty="0"/>
              <a:t>Afin de lire les valeurs du joystick, il suffit de récupérer les valeurs de ses pins.</a:t>
            </a:r>
          </a:p>
          <a:p>
            <a:r>
              <a:rPr lang="fr-CH" dirty="0"/>
              <a:t>Il possède un pin digital (SW) indiquant si le joystick est pressé.</a:t>
            </a:r>
          </a:p>
          <a:p>
            <a:r>
              <a:rPr lang="fr-CH" dirty="0"/>
              <a:t>IL possède deux pins analogues (</a:t>
            </a:r>
            <a:r>
              <a:rPr lang="fr-CH" dirty="0" err="1"/>
              <a:t>x_axis</a:t>
            </a:r>
            <a:r>
              <a:rPr lang="fr-CH" dirty="0"/>
              <a:t>, </a:t>
            </a:r>
            <a:r>
              <a:rPr lang="fr-CH" dirty="0" err="1"/>
              <a:t>y_axis</a:t>
            </a:r>
            <a:r>
              <a:rPr lang="fr-CH" dirty="0"/>
              <a:t>) donnant l’inclinaison du joystick, sur ses 2 axes.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92037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Modules de travail - PC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Chapitre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DBA3A08-3E6A-4841-84EF-67B8D546A48E}"/>
              </a:ext>
            </a:extLst>
          </p:cNvPr>
          <p:cNvSpPr txBox="1"/>
          <p:nvPr/>
        </p:nvSpPr>
        <p:spPr>
          <a:xfrm>
            <a:off x="594986" y="1045923"/>
            <a:ext cx="7954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L’application GUI est faite à l’aide de </a:t>
            </a:r>
            <a:r>
              <a:rPr lang="fr-CH" i="1" dirty="0"/>
              <a:t>PyQt6</a:t>
            </a:r>
          </a:p>
          <a:p>
            <a:r>
              <a:rPr lang="fr-CH" dirty="0"/>
              <a:t>Il y a 2 </a:t>
            </a:r>
            <a:r>
              <a:rPr lang="fr-CH" dirty="0" err="1"/>
              <a:t>sliders</a:t>
            </a:r>
            <a:r>
              <a:rPr lang="fr-CH" dirty="0"/>
              <a:t> permettant de changer la valeur de la 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Hue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Saturation</a:t>
            </a:r>
          </a:p>
        </p:txBody>
      </p:sp>
      <p:pic>
        <p:nvPicPr>
          <p:cNvPr id="5" name="Image 4">
            <a:hlinkClick r:id="rId2"/>
            <a:extLst>
              <a:ext uri="{FF2B5EF4-FFF2-40B4-BE49-F238E27FC236}">
                <a16:creationId xmlns:a16="http://schemas.microsoft.com/office/drawing/2014/main" id="{A0AF4431-78F0-4B84-8659-FF01B272C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76" y="2334992"/>
            <a:ext cx="3351887" cy="197354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26A789B-6C63-4A95-9A96-1971B56937C8}"/>
              </a:ext>
            </a:extLst>
          </p:cNvPr>
          <p:cNvSpPr txBox="1"/>
          <p:nvPr/>
        </p:nvSpPr>
        <p:spPr>
          <a:xfrm>
            <a:off x="4352796" y="2246252"/>
            <a:ext cx="446552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La couleur peut être représentée de plusieurs manières</a:t>
            </a:r>
          </a:p>
          <a:p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RGB</a:t>
            </a:r>
          </a:p>
          <a:p>
            <a:r>
              <a:rPr lang="fr-CH" dirty="0"/>
              <a:t>	</a:t>
            </a:r>
            <a:r>
              <a:rPr lang="fr-CH" sz="1600" dirty="0" err="1"/>
              <a:t>red</a:t>
            </a:r>
            <a:r>
              <a:rPr lang="fr-CH" sz="1600" dirty="0"/>
              <a:t>-green-</a:t>
            </a:r>
            <a:r>
              <a:rPr lang="fr-CH" sz="1600" dirty="0" err="1"/>
              <a:t>blue</a:t>
            </a:r>
            <a:r>
              <a:rPr lang="fr-CH" sz="1600" dirty="0"/>
              <a:t>, valeurs allant de 0 à 255</a:t>
            </a:r>
          </a:p>
          <a:p>
            <a:r>
              <a:rPr lang="fr-CH" sz="1600" dirty="0"/>
              <a:t>	→ </a:t>
            </a:r>
            <a:r>
              <a:rPr lang="fr-CH" sz="1600" dirty="0" err="1"/>
              <a:t>rgb</a:t>
            </a:r>
            <a:r>
              <a:rPr lang="fr-CH" sz="1600" dirty="0"/>
              <a:t>(127, 0, 0) ⇒ rouge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HSV</a:t>
            </a:r>
          </a:p>
          <a:p>
            <a:pPr lvl="1"/>
            <a:r>
              <a:rPr lang="fr-CH" sz="1600" dirty="0"/>
              <a:t>hue-saturation-value (comme sur l’image)</a:t>
            </a:r>
          </a:p>
          <a:p>
            <a:pPr lvl="1"/>
            <a:r>
              <a:rPr lang="fr-CH" sz="1600" dirty="0"/>
              <a:t>le hue est la valeur de l’angle</a:t>
            </a:r>
          </a:p>
          <a:p>
            <a:pPr lvl="1"/>
            <a:r>
              <a:rPr lang="fr-CH" sz="1600" dirty="0"/>
              <a:t>la saturation est le rayon</a:t>
            </a:r>
          </a:p>
        </p:txBody>
      </p:sp>
    </p:spTree>
    <p:extLst>
      <p:ext uri="{BB962C8B-B14F-4D97-AF65-F5344CB8AC3E}">
        <p14:creationId xmlns:p14="http://schemas.microsoft.com/office/powerpoint/2010/main" val="1031366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_PC.potx" id="{BAFF1E8F-C020-4019-A3CB-49C21C7085B6}" vid="{52D4BC55-2C62-42F5-8F27-D3E87096B17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cquiredFrom xmlns="6d93d202-47fc-4405-873a-cab67cc5f1b2">Internal MS</AcquiredFrom>
    <IsSearchable xmlns="6d93d202-47fc-4405-873a-cab67cc5f1b2">false</IsSearchable>
    <EditorialStatus xmlns="6d93d202-47fc-4405-873a-cab67cc5f1b2">Complete</EditorialStatus>
    <OriginAsset xmlns="6d93d202-47fc-4405-873a-cab67cc5f1b2" xsi:nil="true"/>
    <ThumbnailAssetId xmlns="6d93d202-47fc-4405-873a-cab67cc5f1b2" xsi:nil="true"/>
    <TrustLevel xmlns="6d93d202-47fc-4405-873a-cab67cc5f1b2">1 Microsoft Managed Content</TrustLevel>
    <MarketSpecific xmlns="6d93d202-47fc-4405-873a-cab67cc5f1b2">false</MarketSpecific>
    <LocManualTestRequired xmlns="6d93d202-47fc-4405-873a-cab67cc5f1b2">false</LocManualTestRequired>
    <LocalizationTagsTaxHTField0 xmlns="6d93d202-47fc-4405-873a-cab67cc5f1b2">
      <Terms xmlns="http://schemas.microsoft.com/office/infopath/2007/PartnerControls"/>
    </LocalizationTagsTaxHTField0>
    <TPNamespace xmlns="6d93d202-47fc-4405-873a-cab67cc5f1b2" xsi:nil="true"/>
    <CampaignTagsTaxHTField0 xmlns="6d93d202-47fc-4405-873a-cab67cc5f1b2">
      <Terms xmlns="http://schemas.microsoft.com/office/infopath/2007/PartnerControls"/>
    </CampaignTagsTaxHTField0>
    <DirectSourceMarket xmlns="6d93d202-47fc-4405-873a-cab67cc5f1b2" xsi:nil="true"/>
    <LocLastLocAttemptVersionLookup xmlns="6d93d202-47fc-4405-873a-cab67cc5f1b2">250539</LocLastLocAttemptVersionLookup>
    <MachineTranslated xmlns="6d93d202-47fc-4405-873a-cab67cc5f1b2">false</MachineTranslated>
    <PlannedPubDate xmlns="6d93d202-47fc-4405-873a-cab67cc5f1b2" xsi:nil="true"/>
    <SubmitterId xmlns="6d93d202-47fc-4405-873a-cab67cc5f1b2" xsi:nil="true"/>
    <Downloads xmlns="6d93d202-47fc-4405-873a-cab67cc5f1b2">0</Downloads>
    <OriginalSourceMarket xmlns="6d93d202-47fc-4405-873a-cab67cc5f1b2" xsi:nil="true"/>
    <PublishTargets xmlns="6d93d202-47fc-4405-873a-cab67cc5f1b2">OfficeOnlineVNext</PublishTargets>
    <ArtSampleDocs xmlns="6d93d202-47fc-4405-873a-cab67cc5f1b2" xsi:nil="true"/>
    <ApprovalLog xmlns="6d93d202-47fc-4405-873a-cab67cc5f1b2" xsi:nil="true"/>
    <ApprovalStatus xmlns="6d93d202-47fc-4405-873a-cab67cc5f1b2">InProgress</ApprovalStatus>
    <TPComponent xmlns="6d93d202-47fc-4405-873a-cab67cc5f1b2" xsi:nil="true"/>
    <EditorialTags xmlns="6d93d202-47fc-4405-873a-cab67cc5f1b2" xsi:nil="true"/>
    <TPExecutable xmlns="6d93d202-47fc-4405-873a-cab67cc5f1b2" xsi:nil="true"/>
    <InternalTagsTaxHTField0 xmlns="6d93d202-47fc-4405-873a-cab67cc5f1b2">
      <Terms xmlns="http://schemas.microsoft.com/office/infopath/2007/PartnerControls"/>
    </InternalTagsTaxHTField0>
    <LastHandOff xmlns="6d93d202-47fc-4405-873a-cab67cc5f1b2" xsi:nil="true"/>
    <LocRecommendedHandoff xmlns="6d93d202-47fc-4405-873a-cab67cc5f1b2" xsi:nil="true"/>
    <BusinessGroup xmlns="6d93d202-47fc-4405-873a-cab67cc5f1b2" xsi:nil="true"/>
    <TPAppVersion xmlns="6d93d202-47fc-4405-873a-cab67cc5f1b2" xsi:nil="true"/>
    <VoteCount xmlns="6d93d202-47fc-4405-873a-cab67cc5f1b2" xsi:nil="true"/>
    <APAuthor xmlns="6d93d202-47fc-4405-873a-cab67cc5f1b2">
      <UserInfo>
        <DisplayName/>
        <AccountId>1229</AccountId>
        <AccountType/>
      </UserInfo>
    </APAuthor>
    <TPCommandLine xmlns="6d93d202-47fc-4405-873a-cab67cc5f1b2" xsi:nil="true"/>
    <UACurrentWords xmlns="6d93d202-47fc-4405-873a-cab67cc5f1b2" xsi:nil="true"/>
    <AssetId xmlns="6d93d202-47fc-4405-873a-cab67cc5f1b2">TP104334741</AssetId>
    <Manager xmlns="6d93d202-47fc-4405-873a-cab67cc5f1b2" xsi:nil="true"/>
    <NumericId xmlns="6d93d202-47fc-4405-873a-cab67cc5f1b2" xsi:nil="true"/>
    <HandoffToMSDN xmlns="6d93d202-47fc-4405-873a-cab67cc5f1b2" xsi:nil="true"/>
    <Markets xmlns="6d93d202-47fc-4405-873a-cab67cc5f1b2"/>
    <UALocComments xmlns="6d93d202-47fc-4405-873a-cab67cc5f1b2" xsi:nil="true"/>
    <UALocRecommendation xmlns="6d93d202-47fc-4405-873a-cab67cc5f1b2">Localize</UALocRecommendation>
    <Component xmlns="64acb2c5-0a2b-4bda-bd34-58e36cbb80d2" xsi:nil="true"/>
    <AssetStart xmlns="6d93d202-47fc-4405-873a-cab67cc5f1b2">2014-05-21T15:12:11+00:00</AssetStart>
    <CrawlForDependencies xmlns="6d93d202-47fc-4405-873a-cab67cc5f1b2">false</CrawlForDependencies>
    <LastModifiedDateTime xmlns="6d93d202-47fc-4405-873a-cab67cc5f1b2" xsi:nil="true"/>
    <LocMarketGroupTiers2 xmlns="6d93d202-47fc-4405-873a-cab67cc5f1b2" xsi:nil="true"/>
    <PublishStatusLookup xmlns="6d93d202-47fc-4405-873a-cab67cc5f1b2">
      <Value>615167</Value>
    </PublishStatusLookup>
    <AverageRating xmlns="6d93d202-47fc-4405-873a-cab67cc5f1b2" xsi:nil="true"/>
    <CSXUpdate xmlns="6d93d202-47fc-4405-873a-cab67cc5f1b2">false</CSXUpdate>
    <UAProjectedTotalWords xmlns="6d93d202-47fc-4405-873a-cab67cc5f1b2" xsi:nil="true"/>
    <AssetExpire xmlns="6d93d202-47fc-4405-873a-cab67cc5f1b2">2029-01-01T00:00:00+00:00</AssetExpire>
    <AssetType xmlns="6d93d202-47fc-4405-873a-cab67cc5f1b2" xsi:nil="true"/>
    <IntlLangReviewDate xmlns="6d93d202-47fc-4405-873a-cab67cc5f1b2" xsi:nil="true"/>
    <TPFriendlyName xmlns="6d93d202-47fc-4405-873a-cab67cc5f1b2" xsi:nil="true"/>
    <IntlLangReview xmlns="6d93d202-47fc-4405-873a-cab67cc5f1b2">false</IntlLangReview>
    <OOCacheId xmlns="6d93d202-47fc-4405-873a-cab67cc5f1b2" xsi:nil="true"/>
    <PolicheckWords xmlns="6d93d202-47fc-4405-873a-cab67cc5f1b2" xsi:nil="true"/>
    <TemplateStatus xmlns="6d93d202-47fc-4405-873a-cab67cc5f1b2">Complete</TemplateStatus>
    <CSXSubmissionMarket xmlns="6d93d202-47fc-4405-873a-cab67cc5f1b2" xsi:nil="true"/>
    <BlockPublish xmlns="6d93d202-47fc-4405-873a-cab67cc5f1b2">false</BlockPublish>
    <FriendlyTitle xmlns="6d93d202-47fc-4405-873a-cab67cc5f1b2" xsi:nil="true"/>
    <TPLaunchHelpLinkType xmlns="6d93d202-47fc-4405-873a-cab67cc5f1b2">Template</TPLaunchHelpLinkType>
    <LocComments xmlns="6d93d202-47fc-4405-873a-cab67cc5f1b2" xsi:nil="true"/>
    <Providers xmlns="6d93d202-47fc-4405-873a-cab67cc5f1b2" xsi:nil="true"/>
    <SourceTitle xmlns="6d93d202-47fc-4405-873a-cab67cc5f1b2" xsi:nil="true"/>
    <TemplateTemplateType xmlns="6d93d202-47fc-4405-873a-cab67cc5f1b2">PowerPoint Presentation Template</TemplateTemplateType>
    <TimesCloned xmlns="6d93d202-47fc-4405-873a-cab67cc5f1b2" xsi:nil="true"/>
    <ClipArtFilename xmlns="6d93d202-47fc-4405-873a-cab67cc5f1b2" xsi:nil="true"/>
    <APDescription xmlns="6d93d202-47fc-4405-873a-cab67cc5f1b2">Présentation PowerPoint business sobre et élégante, reposant sur un design avangardiste aux motifs géométriques abstraits.</APDescription>
    <TaxCatchAll xmlns="6d93d202-47fc-4405-873a-cab67cc5f1b2"/>
    <TPApplication xmlns="6d93d202-47fc-4405-873a-cab67cc5f1b2" xsi:nil="true"/>
    <CSXHash xmlns="6d93d202-47fc-4405-873a-cab67cc5f1b2" xsi:nil="true"/>
    <PrimaryImageGen xmlns="6d93d202-47fc-4405-873a-cab67cc5f1b2">true</PrimaryImageGen>
    <ContentItem xmlns="6d93d202-47fc-4405-873a-cab67cc5f1b2" xsi:nil="true"/>
    <IsDeleted xmlns="6d93d202-47fc-4405-873a-cab67cc5f1b2">false</IsDeleted>
    <ShowIn xmlns="6d93d202-47fc-4405-873a-cab67cc5f1b2">Show everywhere</ShowIn>
    <BugNumber xmlns="6d93d202-47fc-4405-873a-cab67cc5f1b2" xsi:nil="true"/>
    <LegacyData xmlns="6d93d202-47fc-4405-873a-cab67cc5f1b2" xsi:nil="true"/>
    <TPLaunchHelpLink xmlns="6d93d202-47fc-4405-873a-cab67cc5f1b2" xsi:nil="true"/>
    <Milestone xmlns="6d93d202-47fc-4405-873a-cab67cc5f1b2" xsi:nil="true"/>
    <OriginalRelease xmlns="6d93d202-47fc-4405-873a-cab67cc5f1b2">15</OriginalRelease>
    <RecommendationsModifier xmlns="6d93d202-47fc-4405-873a-cab67cc5f1b2" xsi:nil="true"/>
    <ScenarioTagsTaxHTField0 xmlns="6d93d202-47fc-4405-873a-cab67cc5f1b2">
      <Terms xmlns="http://schemas.microsoft.com/office/infopath/2007/PartnerControls"/>
    </ScenarioTagsTaxHTField0>
    <UANotes xmlns="6d93d202-47fc-4405-873a-cab67cc5f1b2" xsi:nil="true"/>
    <FeatureTagsTaxHTField0 xmlns="6d93d202-47fc-4405-873a-cab67cc5f1b2">
      <Terms xmlns="http://schemas.microsoft.com/office/infopath/2007/PartnerControls"/>
    </FeatureTagsTaxHTField0>
    <IntlLangReviewer xmlns="6d93d202-47fc-4405-873a-cab67cc5f1b2" xsi:nil="true"/>
    <IntlLocPriority xmlns="6d93d202-47fc-4405-873a-cab67cc5f1b2" xsi:nil="true"/>
    <OpenTemplate xmlns="6d93d202-47fc-4405-873a-cab67cc5f1b2">true</OpenTemplate>
    <Provider xmlns="6d93d202-47fc-4405-873a-cab67cc5f1b2" xsi:nil="true"/>
    <CSXSubmissionDate xmlns="6d93d202-47fc-4405-873a-cab67cc5f1b2" xsi:nil="true"/>
    <Description0 xmlns="64acb2c5-0a2b-4bda-bd34-58e36cbb80d2" xsi:nil="true"/>
    <TPClientViewer xmlns="6d93d202-47fc-4405-873a-cab67cc5f1b2" xsi:nil="true"/>
    <DSATActionTaken xmlns="6d93d202-47fc-4405-873a-cab67cc5f1b2" xsi:nil="true"/>
    <APEditor xmlns="6d93d202-47fc-4405-873a-cab67cc5f1b2">
      <UserInfo>
        <DisplayName/>
        <AccountId xsi:nil="true"/>
        <AccountType/>
      </UserInfo>
    </APEditor>
    <TPInstallLocation xmlns="6d93d202-47fc-4405-873a-cab67cc5f1b2" xsi:nil="true"/>
    <OutputCachingOn xmlns="6d93d202-47fc-4405-873a-cab67cc5f1b2">false</OutputCachingOn>
    <ParentAssetId xmlns="6d93d202-47fc-4405-873a-cab67cc5f1b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9924D1ECC420D47A2456556BC94F7370400BDF4491DEA4973499845289601F88B9F" ma:contentTypeVersion="55" ma:contentTypeDescription="Create a new document." ma:contentTypeScope="" ma:versionID="41eb558a2b826e6e4f9defd990175bec">
  <xsd:schema xmlns:xsd="http://www.w3.org/2001/XMLSchema" xmlns:xs="http://www.w3.org/2001/XMLSchema" xmlns:p="http://schemas.microsoft.com/office/2006/metadata/properties" xmlns:ns2="6d93d202-47fc-4405-873a-cab67cc5f1b2" xmlns:ns3="64acb2c5-0a2b-4bda-bd34-58e36cbb80d2" targetNamespace="http://schemas.microsoft.com/office/2006/metadata/properties" ma:root="true" ma:fieldsID="19deea0185cf7bc57eee9b90b1ba2ace" ns2:_="" ns3:_="">
    <xsd:import namespace="6d93d202-47fc-4405-873a-cab67cc5f1b2"/>
    <xsd:import namespace="64acb2c5-0a2b-4bda-bd34-58e36cbb80d2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93d202-47fc-4405-873a-cab67cc5f1b2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dc79c007-7f28-4db9-9ba1-525d19a3279b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0C6DD30-196A-4C6B-B1BF-A43F3B8ACD4F}" ma:internalName="CSXSubmissionMarket" ma:readOnly="false" ma:showField="MarketName" ma:web="6d93d202-47fc-4405-873a-cab67cc5f1b2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bb16b974-ed24-4278-8820-8e232d38904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E2D4CA2-442A-4FDA-AA57-71B8C7B2C53C}" ma:internalName="InProjectListLookup" ma:readOnly="true" ma:showField="InProjectLis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fd9a49dc-3dbf-4047-b62d-1d587abe7b40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E2D4CA2-442A-4FDA-AA57-71B8C7B2C53C}" ma:internalName="LastCompleteVersionLookup" ma:readOnly="true" ma:showField="LastComplete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E2D4CA2-442A-4FDA-AA57-71B8C7B2C53C}" ma:internalName="LastPreviewErrorLookup" ma:readOnly="true" ma:showField="LastPreview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E2D4CA2-442A-4FDA-AA57-71B8C7B2C53C}" ma:internalName="LastPreviewResultLookup" ma:readOnly="true" ma:showField="LastPreview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E2D4CA2-442A-4FDA-AA57-71B8C7B2C53C}" ma:internalName="LastPreviewAttemptDateLookup" ma:readOnly="true" ma:showField="LastPreview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E2D4CA2-442A-4FDA-AA57-71B8C7B2C53C}" ma:internalName="LastPreviewedByLookup" ma:readOnly="true" ma:showField="LastPreview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E2D4CA2-442A-4FDA-AA57-71B8C7B2C53C}" ma:internalName="LastPreviewTimeLookup" ma:readOnly="true" ma:showField="LastPreview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E2D4CA2-442A-4FDA-AA57-71B8C7B2C53C}" ma:internalName="LastPreviewVersionLookup" ma:readOnly="true" ma:showField="LastPreview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E2D4CA2-442A-4FDA-AA57-71B8C7B2C53C}" ma:internalName="LastPublishErrorLookup" ma:readOnly="true" ma:showField="LastPublish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E2D4CA2-442A-4FDA-AA57-71B8C7B2C53C}" ma:internalName="LastPublishResultLookup" ma:readOnly="true" ma:showField="LastPublish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E2D4CA2-442A-4FDA-AA57-71B8C7B2C53C}" ma:internalName="LastPublishAttemptDateLookup" ma:readOnly="true" ma:showField="LastPublish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E2D4CA2-442A-4FDA-AA57-71B8C7B2C53C}" ma:internalName="LastPublishedByLookup" ma:readOnly="true" ma:showField="LastPublish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E2D4CA2-442A-4FDA-AA57-71B8C7B2C53C}" ma:internalName="LastPublishTimeLookup" ma:readOnly="true" ma:showField="LastPublish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E2D4CA2-442A-4FDA-AA57-71B8C7B2C53C}" ma:internalName="LastPublishVersionLookup" ma:readOnly="true" ma:showField="LastPublish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4CDE398E-75A7-4993-8C61-2BFD31F64754}" ma:internalName="LocLastLocAttemptVersionLookup" ma:readOnly="false" ma:showField="LastLocAttemptVersion" ma:web="6d93d202-47fc-4405-873a-cab67cc5f1b2">
      <xsd:simpleType>
        <xsd:restriction base="dms:Lookup"/>
      </xsd:simpleType>
    </xsd:element>
    <xsd:element name="LocLastLocAttemptVersionTypeLookup" ma:index="72" nillable="true" ma:displayName="Loc Last Loc Attempt Version Type" ma:default="" ma:list="{4CDE398E-75A7-4993-8C61-2BFD31F64754}" ma:internalName="LocLastLocAttemptVersionTypeLookup" ma:readOnly="true" ma:showField="LastLocAttemptVersionType" ma:web="6d93d202-47fc-4405-873a-cab67cc5f1b2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4CDE398E-75A7-4993-8C61-2BFD31F64754}" ma:internalName="LocNewPublishedVersionLookup" ma:readOnly="true" ma:showField="NewPublishedVersion" ma:web="6d93d202-47fc-4405-873a-cab67cc5f1b2">
      <xsd:simpleType>
        <xsd:restriction base="dms:Lookup"/>
      </xsd:simpleType>
    </xsd:element>
    <xsd:element name="LocOverallHandbackStatusLookup" ma:index="76" nillable="true" ma:displayName="Loc Overall Handback Status" ma:default="" ma:list="{4CDE398E-75A7-4993-8C61-2BFD31F64754}" ma:internalName="LocOverallHandbackStatusLookup" ma:readOnly="true" ma:showField="OverallHandbackStatus" ma:web="6d93d202-47fc-4405-873a-cab67cc5f1b2">
      <xsd:simpleType>
        <xsd:restriction base="dms:Lookup"/>
      </xsd:simpleType>
    </xsd:element>
    <xsd:element name="LocOverallLocStatusLookup" ma:index="77" nillable="true" ma:displayName="Loc Overall Localize Status" ma:default="" ma:list="{4CDE398E-75A7-4993-8C61-2BFD31F64754}" ma:internalName="LocOverallLocStatusLookup" ma:readOnly="true" ma:showField="OverallLocStatus" ma:web="6d93d202-47fc-4405-873a-cab67cc5f1b2">
      <xsd:simpleType>
        <xsd:restriction base="dms:Lookup"/>
      </xsd:simpleType>
    </xsd:element>
    <xsd:element name="LocOverallPreviewStatusLookup" ma:index="78" nillable="true" ma:displayName="Loc Overall Preview Status" ma:default="" ma:list="{4CDE398E-75A7-4993-8C61-2BFD31F64754}" ma:internalName="LocOverallPreviewStatusLookup" ma:readOnly="true" ma:showField="OverallPreviewStatus" ma:web="6d93d202-47fc-4405-873a-cab67cc5f1b2">
      <xsd:simpleType>
        <xsd:restriction base="dms:Lookup"/>
      </xsd:simpleType>
    </xsd:element>
    <xsd:element name="LocOverallPublishStatusLookup" ma:index="79" nillable="true" ma:displayName="Loc Overall Publish Status" ma:default="" ma:list="{4CDE398E-75A7-4993-8C61-2BFD31F64754}" ma:internalName="LocOverallPublishStatusLookup" ma:readOnly="true" ma:showField="OverallPublishStatus" ma:web="6d93d202-47fc-4405-873a-cab67cc5f1b2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4CDE398E-75A7-4993-8C61-2BFD31F64754}" ma:internalName="LocProcessedForHandoffsLookup" ma:readOnly="true" ma:showField="ProcessedForHandoffs" ma:web="6d93d202-47fc-4405-873a-cab67cc5f1b2">
      <xsd:simpleType>
        <xsd:restriction base="dms:Lookup"/>
      </xsd:simpleType>
    </xsd:element>
    <xsd:element name="LocProcessedForMarketsLookup" ma:index="82" nillable="true" ma:displayName="Loc Processed For Markets" ma:default="" ma:list="{4CDE398E-75A7-4993-8C61-2BFD31F64754}" ma:internalName="LocProcessedForMarketsLookup" ma:readOnly="true" ma:showField="ProcessedForMarkets" ma:web="6d93d202-47fc-4405-873a-cab67cc5f1b2">
      <xsd:simpleType>
        <xsd:restriction base="dms:Lookup"/>
      </xsd:simpleType>
    </xsd:element>
    <xsd:element name="LocPublishedDependentAssetsLookup" ma:index="83" nillable="true" ma:displayName="Loc Published Dependent Assets" ma:default="" ma:list="{4CDE398E-75A7-4993-8C61-2BFD31F64754}" ma:internalName="LocPublishedDependentAssetsLookup" ma:readOnly="true" ma:showField="PublishedDependentAssets" ma:web="6d93d202-47fc-4405-873a-cab67cc5f1b2">
      <xsd:simpleType>
        <xsd:restriction base="dms:Lookup"/>
      </xsd:simpleType>
    </xsd:element>
    <xsd:element name="LocPublishedLinkedAssetsLookup" ma:index="84" nillable="true" ma:displayName="Loc Published Linked Assets" ma:default="" ma:list="{4CDE398E-75A7-4993-8C61-2BFD31F64754}" ma:internalName="LocPublishedLinkedAssetsLookup" ma:readOnly="true" ma:showField="PublishedLinkedAssets" ma:web="6d93d202-47fc-4405-873a-cab67cc5f1b2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db560eb5-700a-4f94-8fda-b57de4261f12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0C6DD30-196A-4C6B-B1BF-A43F3B8ACD4F}" ma:internalName="Markets" ma:readOnly="false" ma:showField="MarketNa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E2D4CA2-442A-4FDA-AA57-71B8C7B2C53C}" ma:internalName="NumOfRatingsLookup" ma:readOnly="true" ma:showField="NumOfRating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E2D4CA2-442A-4FDA-AA57-71B8C7B2C53C}" ma:internalName="PublishStatusLookup" ma:readOnly="false" ma:showField="PublishStatu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6e3f7319-fb8f-4449-8902-000ab73a856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11d213f5-ec09-44b6-a8be-9da225be7a8d}" ma:internalName="TaxCatchAll" ma:showField="CatchAllData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11d213f5-ec09-44b6-a8be-9da225be7a8d}" ma:internalName="TaxCatchAllLabel" ma:readOnly="true" ma:showField="CatchAllDataLabel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acb2c5-0a2b-4bda-bd34-58e36cbb80d2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A6C2D3C-FA7E-4E05-9BC4-F005A36E2BCE}">
  <ds:schemaRefs>
    <ds:schemaRef ds:uri="http://schemas.microsoft.com/office/2006/metadata/properties"/>
    <ds:schemaRef ds:uri="http://schemas.microsoft.com/office/infopath/2007/PartnerControls"/>
    <ds:schemaRef ds:uri="6d93d202-47fc-4405-873a-cab67cc5f1b2"/>
    <ds:schemaRef ds:uri="64acb2c5-0a2b-4bda-bd34-58e36cbb80d2"/>
  </ds:schemaRefs>
</ds:datastoreItem>
</file>

<file path=customXml/itemProps2.xml><?xml version="1.0" encoding="utf-8"?>
<ds:datastoreItem xmlns:ds="http://schemas.openxmlformats.org/officeDocument/2006/customXml" ds:itemID="{E0D2ACA8-A7D1-4BB5-938C-60E14DC001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93d202-47fc-4405-873a-cab67cc5f1b2"/>
    <ds:schemaRef ds:uri="64acb2c5-0a2b-4bda-bd34-58e36cbb80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business - Thème Abstrait</Template>
  <TotalTime>0</TotalTime>
  <Words>573</Words>
  <Application>Microsoft Office PowerPoint</Application>
  <PresentationFormat>Affichage à l'écran (16:9)</PresentationFormat>
  <Paragraphs>96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Calibri</vt:lpstr>
      <vt:lpstr>Segoe UI</vt:lpstr>
      <vt:lpstr>Segoe UI Black</vt:lpstr>
      <vt:lpstr>Segoe UI Semilight</vt:lpstr>
      <vt:lpstr>SegoeBook</vt:lpstr>
      <vt:lpstr>Thème Office</vt:lpstr>
      <vt:lpstr>Smardlino</vt:lpstr>
      <vt:lpstr>Présentation PowerPoint</vt:lpstr>
      <vt:lpstr>Présentation PowerPoint</vt:lpstr>
      <vt:lpstr>Chapitre 1</vt:lpstr>
      <vt:lpstr>Chapitre 1</vt:lpstr>
      <vt:lpstr>Présentation PowerPoint</vt:lpstr>
      <vt:lpstr>Chapitre 2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Chapitre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2022-04-17T16:10:01Z</dcterms:created>
  <dcterms:modified xsi:type="dcterms:W3CDTF">2022-04-17T17:08:25Z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0x01010069924D1ECC420D47A2456556BC94F7370400BDF4491DEA4973499845289601F88B9F</vt:lpwstr>
  </property>
</Properties>
</file>