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6489700"/>
            <a:ext cx="0" cy="12700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12700" y="-6489700"/>
            <a:ext cx="0" cy="127000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483934" y="-6210300"/>
            <a:ext cx="0" cy="12700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496634" y="-6210300"/>
            <a:ext cx="0" cy="12700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6210300"/>
            <a:ext cx="483934" cy="279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6489700"/>
            <a:ext cx="483934" cy="279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12700" y="6210300"/>
            <a:ext cx="483934" cy="2794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12700" y="-6489700"/>
            <a:ext cx="483934" cy="279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6210300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83934" y="648970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648970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83934" y="-621030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317" y="-66167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1000x40x1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2084134" y="-6430645"/>
            <a:ext cx="0" cy="12623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2200842" y="-6430645"/>
            <a:ext cx="0" cy="126238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2495479" y="-6193155"/>
            <a:ext cx="0" cy="12623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2612187" y="-6193155"/>
            <a:ext cx="0" cy="12623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084134" y="6193155"/>
            <a:ext cx="411345" cy="2374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084134" y="-6430645"/>
            <a:ext cx="411345" cy="2374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200842" y="6193155"/>
            <a:ext cx="411345" cy="23749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200842" y="-6430645"/>
            <a:ext cx="411345" cy="2374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084134" y="6193155"/>
            <a:ext cx="116708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2495479" y="6430645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084134" y="-6430645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2495479" y="-6193155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48161" y="-655764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994x34x32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4199687" y="-3215322"/>
            <a:ext cx="0" cy="6311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4316395" y="-3215322"/>
            <a:ext cx="0" cy="63118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4405359" y="-3096577"/>
            <a:ext cx="0" cy="6311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4522067" y="-3096577"/>
            <a:ext cx="0" cy="6311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199687" y="3096577"/>
            <a:ext cx="205672" cy="1187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4199687" y="-3215322"/>
            <a:ext cx="205672" cy="1187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4316395" y="3096577"/>
            <a:ext cx="205672" cy="11874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4316395" y="-3215322"/>
            <a:ext cx="205672" cy="1187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4199687" y="3096577"/>
            <a:ext cx="116708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4405359" y="3215322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4199687" y="-3215322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4405359" y="-3096577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0877" y="-33423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497x17x32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6109567" y="-3215322"/>
            <a:ext cx="0" cy="6311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6291436" y="-3215322"/>
            <a:ext cx="0" cy="63118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6315239" y="-3096577"/>
            <a:ext cx="0" cy="6311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6497109" y="-3096577"/>
            <a:ext cx="0" cy="6311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6109567" y="3096577"/>
            <a:ext cx="205672" cy="1187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6109567" y="-3215322"/>
            <a:ext cx="205672" cy="1187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6291436" y="3096577"/>
            <a:ext cx="205673" cy="11874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6291436" y="-3215322"/>
            <a:ext cx="205673" cy="1187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6109567" y="3096577"/>
            <a:ext cx="181869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6315239" y="3215322"/>
            <a:ext cx="18187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6109567" y="-3215322"/>
            <a:ext cx="18186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6315239" y="-3096577"/>
            <a:ext cx="18187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03338" y="-33423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497x17x64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8084609" y="-1612582"/>
            <a:ext cx="0" cy="3162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8368021" y="-1612582"/>
            <a:ext cx="0" cy="31622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8193494" y="-1549717"/>
            <a:ext cx="0" cy="3162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8476906" y="-1549717"/>
            <a:ext cx="0" cy="3162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8084609" y="1549717"/>
            <a:ext cx="108885" cy="6286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8084609" y="-1612582"/>
            <a:ext cx="108885" cy="6286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8368021" y="1549717"/>
            <a:ext cx="108885" cy="6286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8368021" y="-1612582"/>
            <a:ext cx="108885" cy="6286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8084609" y="1549717"/>
            <a:ext cx="283412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8193494" y="1612582"/>
            <a:ext cx="283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8084609" y="-1612582"/>
            <a:ext cx="283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8193494" y="-1549717"/>
            <a:ext cx="283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80757" y="-173958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249x9x128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10064406" y="-811212"/>
            <a:ext cx="0" cy="1587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10347818" y="-811212"/>
            <a:ext cx="0" cy="15874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10124898" y="-776287"/>
            <a:ext cx="0" cy="1587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10408310" y="-776287"/>
            <a:ext cx="0" cy="1587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10064406" y="776287"/>
            <a:ext cx="60492" cy="349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10064406" y="-811212"/>
            <a:ext cx="60492" cy="349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10347818" y="776287"/>
            <a:ext cx="60492" cy="3492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10347818" y="-811212"/>
            <a:ext cx="60492" cy="349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10064406" y="776287"/>
            <a:ext cx="283412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10124898" y="811212"/>
            <a:ext cx="283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10064406" y="-811212"/>
            <a:ext cx="283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10124898" y="-776287"/>
            <a:ext cx="283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236358" y="-9382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125x5x128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11995810" y="-811212"/>
            <a:ext cx="0" cy="1587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12437459" y="-811212"/>
            <a:ext cx="0" cy="15874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12056302" y="-776287"/>
            <a:ext cx="0" cy="1587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12497951" y="-776287"/>
            <a:ext cx="0" cy="1587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11995810" y="776287"/>
            <a:ext cx="60492" cy="349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11995810" y="-811212"/>
            <a:ext cx="60492" cy="349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12437459" y="776287"/>
            <a:ext cx="60492" cy="3492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12437459" y="-811212"/>
            <a:ext cx="60492" cy="349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11995810" y="776287"/>
            <a:ext cx="441649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12056302" y="811212"/>
            <a:ext cx="4416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11995810" y="-811212"/>
            <a:ext cx="4416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12056302" y="-776287"/>
            <a:ext cx="4416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246880" y="-9382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125x5x256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14085451" y="-410527"/>
            <a:ext cx="0" cy="800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14527100" y="-410527"/>
            <a:ext cx="0" cy="800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14121746" y="-389572"/>
            <a:ext cx="0" cy="800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14563395" y="-389572"/>
            <a:ext cx="0" cy="800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14085451" y="389572"/>
            <a:ext cx="36295" cy="2095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14085451" y="-410527"/>
            <a:ext cx="36295" cy="2095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14527100" y="389572"/>
            <a:ext cx="36295" cy="2095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14527100" y="-410527"/>
            <a:ext cx="36295" cy="2095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14085451" y="389572"/>
            <a:ext cx="441649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14121746" y="410527"/>
            <a:ext cx="4416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14085451" y="-410527"/>
            <a:ext cx="4416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14121746" y="-389572"/>
            <a:ext cx="4416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324423" y="-5375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63x3x256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16150895" y="-410527"/>
            <a:ext cx="0" cy="800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16839129" y="-410527"/>
            <a:ext cx="0" cy="800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16187190" y="-389572"/>
            <a:ext cx="0" cy="800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16875424" y="-389572"/>
            <a:ext cx="0" cy="800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6150895" y="389572"/>
            <a:ext cx="36295" cy="2095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6150895" y="-410527"/>
            <a:ext cx="36295" cy="2095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6839129" y="389572"/>
            <a:ext cx="36295" cy="2095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6839129" y="-410527"/>
            <a:ext cx="36295" cy="2095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6150895" y="389572"/>
            <a:ext cx="688234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16187190" y="410527"/>
            <a:ext cx="68823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16150895" y="-410527"/>
            <a:ext cx="68823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16187190" y="-389572"/>
            <a:ext cx="68823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513160" y="-5375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63x3x512</a:t>
            </a:r>
          </a:p>
        </p:txBody>
      </p:sp>
      <p:cxnSp>
        <p:nvCxnSpPr>
          <p:cNvPr id="119" name="Connector 118"/>
          <p:cNvCxnSpPr/>
          <p:nvPr/>
        </p:nvCxnSpPr>
        <p:spPr>
          <a:xfrm flipV="1">
            <a:off x="18462924" y="-210185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V="1">
            <a:off x="19151159" y="-210185"/>
            <a:ext cx="0" cy="4064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18487121" y="-196215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19175356" y="-196215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>
            <a:off x="18462924" y="196215"/>
            <a:ext cx="24197" cy="139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>
            <a:off x="18462924" y="-210185"/>
            <a:ext cx="24197" cy="139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19151159" y="196215"/>
            <a:ext cx="24197" cy="1397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19151159" y="-210185"/>
            <a:ext cx="24197" cy="139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18462924" y="196215"/>
            <a:ext cx="688235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18487121" y="210185"/>
            <a:ext cx="688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18462924" y="-210185"/>
            <a:ext cx="688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18487121" y="-196215"/>
            <a:ext cx="688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8819140" y="-3371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32x2x512</a:t>
            </a:r>
          </a:p>
        </p:txBody>
      </p:sp>
      <p:cxnSp>
        <p:nvCxnSpPr>
          <p:cNvPr id="132" name="Connector 131"/>
          <p:cNvCxnSpPr/>
          <p:nvPr/>
        </p:nvCxnSpPr>
        <p:spPr>
          <a:xfrm>
            <a:off x="20762856" y="-4927897"/>
            <a:ext cx="0" cy="985579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>
            <a:off x="20762856" y="4927897"/>
            <a:ext cx="127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 flipV="1">
            <a:off x="20889856" y="-4927897"/>
            <a:ext cx="0" cy="985579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 flipH="1">
            <a:off x="20762856" y="-4927897"/>
            <a:ext cx="127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0826356" y="-505489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32768</a:t>
            </a:r>
          </a:p>
        </p:txBody>
      </p:sp>
      <p:cxnSp>
        <p:nvCxnSpPr>
          <p:cNvPr id="137" name="Connector 136"/>
          <p:cNvCxnSpPr/>
          <p:nvPr/>
        </p:nvCxnSpPr>
        <p:spPr>
          <a:xfrm>
            <a:off x="22477356" y="-220824"/>
            <a:ext cx="0" cy="44164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>
            <a:off x="22477356" y="220824"/>
            <a:ext cx="127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 flipV="1">
            <a:off x="22604356" y="-220824"/>
            <a:ext cx="0" cy="44164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H="1">
            <a:off x="22477356" y="-220824"/>
            <a:ext cx="127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540856" y="-34782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256</a:t>
            </a:r>
          </a:p>
        </p:txBody>
      </p:sp>
      <p:cxnSp>
        <p:nvCxnSpPr>
          <p:cNvPr id="142" name="Connector 141"/>
          <p:cNvCxnSpPr/>
          <p:nvPr/>
        </p:nvCxnSpPr>
        <p:spPr>
          <a:xfrm>
            <a:off x="24191856" y="-12827"/>
            <a:ext cx="0" cy="2565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24191856" y="12827"/>
            <a:ext cx="127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 flipV="1">
            <a:off x="24318856" y="-12827"/>
            <a:ext cx="0" cy="2565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 flipH="1">
            <a:off x="24191856" y="-12827"/>
            <a:ext cx="127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4255356" y="-1398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3</a:t>
            </a:r>
          </a:p>
        </p:txBody>
      </p:sp>
      <p:cxnSp>
        <p:nvCxnSpPr>
          <p:cNvPr id="147" name="Connector 146"/>
          <p:cNvCxnSpPr/>
          <p:nvPr/>
        </p:nvCxnSpPr>
        <p:spPr>
          <a:xfrm flipV="1">
            <a:off x="241967" y="-68897"/>
            <a:ext cx="0" cy="888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 flipV="1">
            <a:off x="254667" y="-68897"/>
            <a:ext cx="0" cy="888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 flipV="1">
            <a:off x="326656" y="-20002"/>
            <a:ext cx="0" cy="888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 flipV="1">
            <a:off x="339356" y="-20002"/>
            <a:ext cx="0" cy="888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>
            <a:off x="241967" y="20002"/>
            <a:ext cx="84689" cy="488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>
            <a:off x="241967" y="-68897"/>
            <a:ext cx="84689" cy="488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 152"/>
          <p:cNvCxnSpPr/>
          <p:nvPr/>
        </p:nvCxnSpPr>
        <p:spPr>
          <a:xfrm>
            <a:off x="254667" y="20002"/>
            <a:ext cx="84689" cy="4889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 153"/>
          <p:cNvCxnSpPr/>
          <p:nvPr/>
        </p:nvCxnSpPr>
        <p:spPr>
          <a:xfrm>
            <a:off x="254667" y="-68897"/>
            <a:ext cx="84689" cy="488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 154"/>
          <p:cNvCxnSpPr/>
          <p:nvPr/>
        </p:nvCxnSpPr>
        <p:spPr>
          <a:xfrm>
            <a:off x="241967" y="20002"/>
            <a:ext cx="127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>
            <a:off x="326656" y="68897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>
            <a:off x="241967" y="-68897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>
            <a:off x="326656" y="-20002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 flipV="1">
            <a:off x="254667" y="-3215322"/>
            <a:ext cx="1932304" cy="31464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 flipV="1">
            <a:off x="339356" y="-3215322"/>
            <a:ext cx="1847615" cy="328421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290384" y="69469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conv7x7, 32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290384" y="72771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63" name="Connector 162"/>
          <p:cNvCxnSpPr/>
          <p:nvPr/>
        </p:nvCxnSpPr>
        <p:spPr>
          <a:xfrm flipV="1">
            <a:off x="2289807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 flipV="1">
            <a:off x="2406515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 flipV="1">
            <a:off x="2326102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 flipV="1">
            <a:off x="2442810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>
            <a:off x="2289807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>
            <a:off x="2289807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>
            <a:off x="2406515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 169"/>
          <p:cNvCxnSpPr/>
          <p:nvPr/>
        </p:nvCxnSpPr>
        <p:spPr>
          <a:xfrm>
            <a:off x="2406515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 170"/>
          <p:cNvCxnSpPr/>
          <p:nvPr/>
        </p:nvCxnSpPr>
        <p:spPr>
          <a:xfrm>
            <a:off x="2289807" y="8572"/>
            <a:ext cx="116708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>
            <a:off x="2326102" y="29527"/>
            <a:ext cx="1167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>
            <a:off x="2289807" y="-29527"/>
            <a:ext cx="1167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>
            <a:off x="2326102" y="-8572"/>
            <a:ext cx="1167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 flipV="1">
            <a:off x="2406515" y="-1607661"/>
            <a:ext cx="1844590" cy="157813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 flipV="1">
            <a:off x="2442810" y="-1607661"/>
            <a:ext cx="1808295" cy="163718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405937" y="688784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maxpool3x3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405937" y="721804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79" name="Connector 178"/>
          <p:cNvCxnSpPr/>
          <p:nvPr/>
        </p:nvCxnSpPr>
        <p:spPr>
          <a:xfrm flipV="1">
            <a:off x="4302523" y="-49212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 flipV="1">
            <a:off x="4419231" y="-49212"/>
            <a:ext cx="0" cy="634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 flipV="1">
            <a:off x="4363015" y="-1428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 flipV="1">
            <a:off x="4479723" y="-1428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>
            <a:off x="4302523" y="14287"/>
            <a:ext cx="60492" cy="349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>
            <a:off x="4302523" y="-49212"/>
            <a:ext cx="60492" cy="349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 184"/>
          <p:cNvCxnSpPr/>
          <p:nvPr/>
        </p:nvCxnSpPr>
        <p:spPr>
          <a:xfrm>
            <a:off x="4419231" y="14287"/>
            <a:ext cx="60492" cy="3492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 185"/>
          <p:cNvCxnSpPr/>
          <p:nvPr/>
        </p:nvCxnSpPr>
        <p:spPr>
          <a:xfrm>
            <a:off x="4419231" y="-49212"/>
            <a:ext cx="60492" cy="349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 186"/>
          <p:cNvCxnSpPr/>
          <p:nvPr/>
        </p:nvCxnSpPr>
        <p:spPr>
          <a:xfrm>
            <a:off x="4302523" y="14287"/>
            <a:ext cx="116708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>
            <a:off x="4363015" y="49212"/>
            <a:ext cx="1167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>
            <a:off x="4302523" y="-49212"/>
            <a:ext cx="1167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>
            <a:off x="4363015" y="-14287"/>
            <a:ext cx="1167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 flipV="1">
            <a:off x="4419231" y="-1607661"/>
            <a:ext cx="1741754" cy="155844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 flipV="1">
            <a:off x="4479723" y="-1607661"/>
            <a:ext cx="1681262" cy="165687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315817" y="36725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conv5x5, 64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315817" y="40027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95" name="Connector 194"/>
          <p:cNvCxnSpPr/>
          <p:nvPr/>
        </p:nvCxnSpPr>
        <p:spPr>
          <a:xfrm flipV="1">
            <a:off x="6212403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 flipV="1">
            <a:off x="6394272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 flipV="1">
            <a:off x="6248698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 flipV="1">
            <a:off x="6430568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>
            <a:off x="6212403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>
            <a:off x="6212403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 200"/>
          <p:cNvCxnSpPr/>
          <p:nvPr/>
        </p:nvCxnSpPr>
        <p:spPr>
          <a:xfrm>
            <a:off x="6394272" y="8572"/>
            <a:ext cx="36296" cy="2095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 201"/>
          <p:cNvCxnSpPr/>
          <p:nvPr/>
        </p:nvCxnSpPr>
        <p:spPr>
          <a:xfrm>
            <a:off x="6394272" y="-29527"/>
            <a:ext cx="36296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 202"/>
          <p:cNvCxnSpPr/>
          <p:nvPr/>
        </p:nvCxnSpPr>
        <p:spPr>
          <a:xfrm>
            <a:off x="6212403" y="8572"/>
            <a:ext cx="181869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>
            <a:off x="6248698" y="29527"/>
            <a:ext cx="18187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>
            <a:off x="6212403" y="-29527"/>
            <a:ext cx="18186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>
            <a:off x="6248698" y="-8572"/>
            <a:ext cx="18187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 206"/>
          <p:cNvCxnSpPr/>
          <p:nvPr/>
        </p:nvCxnSpPr>
        <p:spPr>
          <a:xfrm flipV="1">
            <a:off x="6394272" y="-806291"/>
            <a:ext cx="1717558" cy="77676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 flipV="1">
            <a:off x="6430568" y="-806291"/>
            <a:ext cx="1681262" cy="83581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290859" y="36725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conv3x3, 128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290859" y="40027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11" name="Connector 210"/>
          <p:cNvCxnSpPr/>
          <p:nvPr/>
        </p:nvCxnSpPr>
        <p:spPr>
          <a:xfrm flipV="1">
            <a:off x="8139051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 flipV="1">
            <a:off x="8422463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 flipV="1">
            <a:off x="8175346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 flipV="1">
            <a:off x="8458758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>
            <a:off x="8139051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>
            <a:off x="8139051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 216"/>
          <p:cNvCxnSpPr/>
          <p:nvPr/>
        </p:nvCxnSpPr>
        <p:spPr>
          <a:xfrm>
            <a:off x="8422463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 217"/>
          <p:cNvCxnSpPr/>
          <p:nvPr/>
        </p:nvCxnSpPr>
        <p:spPr>
          <a:xfrm>
            <a:off x="8422463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 218"/>
          <p:cNvCxnSpPr/>
          <p:nvPr/>
        </p:nvCxnSpPr>
        <p:spPr>
          <a:xfrm>
            <a:off x="8139051" y="8572"/>
            <a:ext cx="28341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>
            <a:off x="8175346" y="29527"/>
            <a:ext cx="283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 220"/>
          <p:cNvCxnSpPr/>
          <p:nvPr/>
        </p:nvCxnSpPr>
        <p:spPr>
          <a:xfrm>
            <a:off x="8139051" y="-29527"/>
            <a:ext cx="283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 221"/>
          <p:cNvCxnSpPr/>
          <p:nvPr/>
        </p:nvCxnSpPr>
        <p:spPr>
          <a:xfrm>
            <a:off x="8175346" y="-8572"/>
            <a:ext cx="283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 222"/>
          <p:cNvCxnSpPr/>
          <p:nvPr/>
        </p:nvCxnSpPr>
        <p:spPr>
          <a:xfrm flipV="1">
            <a:off x="8422463" y="-405606"/>
            <a:ext cx="1657066" cy="37607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 223"/>
          <p:cNvCxnSpPr/>
          <p:nvPr/>
        </p:nvCxnSpPr>
        <p:spPr>
          <a:xfrm flipV="1">
            <a:off x="8458758" y="-405606"/>
            <a:ext cx="1620771" cy="43513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9270656" y="206978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maxpool3x3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270656" y="239998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27" name="Connector 226"/>
          <p:cNvCxnSpPr/>
          <p:nvPr/>
        </p:nvCxnSpPr>
        <p:spPr>
          <a:xfrm flipV="1">
            <a:off x="10094652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 flipV="1">
            <a:off x="10378064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 228"/>
          <p:cNvCxnSpPr/>
          <p:nvPr/>
        </p:nvCxnSpPr>
        <p:spPr>
          <a:xfrm flipV="1">
            <a:off x="10130947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 229"/>
          <p:cNvCxnSpPr/>
          <p:nvPr/>
        </p:nvCxnSpPr>
        <p:spPr>
          <a:xfrm flipV="1">
            <a:off x="10414359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 230"/>
          <p:cNvCxnSpPr/>
          <p:nvPr/>
        </p:nvCxnSpPr>
        <p:spPr>
          <a:xfrm>
            <a:off x="10094652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>
            <a:off x="10094652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 232"/>
          <p:cNvCxnSpPr/>
          <p:nvPr/>
        </p:nvCxnSpPr>
        <p:spPr>
          <a:xfrm>
            <a:off x="10378064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 233"/>
          <p:cNvCxnSpPr/>
          <p:nvPr/>
        </p:nvCxnSpPr>
        <p:spPr>
          <a:xfrm>
            <a:off x="10378064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 234"/>
          <p:cNvCxnSpPr/>
          <p:nvPr/>
        </p:nvCxnSpPr>
        <p:spPr>
          <a:xfrm>
            <a:off x="10094652" y="8572"/>
            <a:ext cx="28341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 235"/>
          <p:cNvCxnSpPr/>
          <p:nvPr/>
        </p:nvCxnSpPr>
        <p:spPr>
          <a:xfrm>
            <a:off x="10130947" y="29527"/>
            <a:ext cx="283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 236"/>
          <p:cNvCxnSpPr/>
          <p:nvPr/>
        </p:nvCxnSpPr>
        <p:spPr>
          <a:xfrm>
            <a:off x="10094652" y="-29527"/>
            <a:ext cx="283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 237"/>
          <p:cNvCxnSpPr/>
          <p:nvPr/>
        </p:nvCxnSpPr>
        <p:spPr>
          <a:xfrm>
            <a:off x="10130947" y="-8572"/>
            <a:ext cx="283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 238"/>
          <p:cNvCxnSpPr/>
          <p:nvPr/>
        </p:nvCxnSpPr>
        <p:spPr>
          <a:xfrm flipV="1">
            <a:off x="10378064" y="-405606"/>
            <a:ext cx="1632869" cy="37607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 239"/>
          <p:cNvCxnSpPr/>
          <p:nvPr/>
        </p:nvCxnSpPr>
        <p:spPr>
          <a:xfrm flipV="1">
            <a:off x="10414359" y="-405606"/>
            <a:ext cx="1596574" cy="43513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1202060" y="12684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conv3x3, 256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1202060" y="15986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43" name="Connector 242"/>
          <p:cNvCxnSpPr/>
          <p:nvPr/>
        </p:nvCxnSpPr>
        <p:spPr>
          <a:xfrm flipV="1">
            <a:off x="12026056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 flipV="1">
            <a:off x="12467705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 244"/>
          <p:cNvCxnSpPr/>
          <p:nvPr/>
        </p:nvCxnSpPr>
        <p:spPr>
          <a:xfrm flipV="1">
            <a:off x="12062351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 245"/>
          <p:cNvCxnSpPr/>
          <p:nvPr/>
        </p:nvCxnSpPr>
        <p:spPr>
          <a:xfrm flipV="1">
            <a:off x="12504000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 246"/>
          <p:cNvCxnSpPr/>
          <p:nvPr/>
        </p:nvCxnSpPr>
        <p:spPr>
          <a:xfrm>
            <a:off x="12026056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 247"/>
          <p:cNvCxnSpPr/>
          <p:nvPr/>
        </p:nvCxnSpPr>
        <p:spPr>
          <a:xfrm>
            <a:off x="12026056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 248"/>
          <p:cNvCxnSpPr/>
          <p:nvPr/>
        </p:nvCxnSpPr>
        <p:spPr>
          <a:xfrm>
            <a:off x="12467705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 249"/>
          <p:cNvCxnSpPr/>
          <p:nvPr/>
        </p:nvCxnSpPr>
        <p:spPr>
          <a:xfrm>
            <a:off x="12467705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 250"/>
          <p:cNvCxnSpPr/>
          <p:nvPr/>
        </p:nvCxnSpPr>
        <p:spPr>
          <a:xfrm>
            <a:off x="12026056" y="8572"/>
            <a:ext cx="441649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 251"/>
          <p:cNvCxnSpPr/>
          <p:nvPr/>
        </p:nvCxnSpPr>
        <p:spPr>
          <a:xfrm>
            <a:off x="12062351" y="29527"/>
            <a:ext cx="44164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 252"/>
          <p:cNvCxnSpPr/>
          <p:nvPr/>
        </p:nvCxnSpPr>
        <p:spPr>
          <a:xfrm>
            <a:off x="12026056" y="-29527"/>
            <a:ext cx="44164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 253"/>
          <p:cNvCxnSpPr/>
          <p:nvPr/>
        </p:nvCxnSpPr>
        <p:spPr>
          <a:xfrm>
            <a:off x="12062351" y="-8572"/>
            <a:ext cx="44164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 254"/>
          <p:cNvCxnSpPr/>
          <p:nvPr/>
        </p:nvCxnSpPr>
        <p:spPr>
          <a:xfrm flipV="1">
            <a:off x="12467705" y="-205263"/>
            <a:ext cx="1626819" cy="17573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 255"/>
          <p:cNvCxnSpPr/>
          <p:nvPr/>
        </p:nvCxnSpPr>
        <p:spPr>
          <a:xfrm flipV="1">
            <a:off x="12504000" y="-205263"/>
            <a:ext cx="1590524" cy="2347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13291701" y="12684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maxpool3x3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3291701" y="15986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59" name="Connector 258"/>
          <p:cNvCxnSpPr/>
          <p:nvPr/>
        </p:nvCxnSpPr>
        <p:spPr>
          <a:xfrm flipV="1">
            <a:off x="14103598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 259"/>
          <p:cNvCxnSpPr/>
          <p:nvPr/>
        </p:nvCxnSpPr>
        <p:spPr>
          <a:xfrm flipV="1">
            <a:off x="14545247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 260"/>
          <p:cNvCxnSpPr/>
          <p:nvPr/>
        </p:nvCxnSpPr>
        <p:spPr>
          <a:xfrm flipV="1">
            <a:off x="14139893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 261"/>
          <p:cNvCxnSpPr/>
          <p:nvPr/>
        </p:nvCxnSpPr>
        <p:spPr>
          <a:xfrm flipV="1">
            <a:off x="14581542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 262"/>
          <p:cNvCxnSpPr/>
          <p:nvPr/>
        </p:nvCxnSpPr>
        <p:spPr>
          <a:xfrm>
            <a:off x="14103598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 263"/>
          <p:cNvCxnSpPr/>
          <p:nvPr/>
        </p:nvCxnSpPr>
        <p:spPr>
          <a:xfrm>
            <a:off x="14103598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 264"/>
          <p:cNvCxnSpPr/>
          <p:nvPr/>
        </p:nvCxnSpPr>
        <p:spPr>
          <a:xfrm>
            <a:off x="14545247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 265"/>
          <p:cNvCxnSpPr/>
          <p:nvPr/>
        </p:nvCxnSpPr>
        <p:spPr>
          <a:xfrm>
            <a:off x="14545247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 266"/>
          <p:cNvCxnSpPr/>
          <p:nvPr/>
        </p:nvCxnSpPr>
        <p:spPr>
          <a:xfrm>
            <a:off x="14103598" y="8572"/>
            <a:ext cx="441649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 267"/>
          <p:cNvCxnSpPr/>
          <p:nvPr/>
        </p:nvCxnSpPr>
        <p:spPr>
          <a:xfrm>
            <a:off x="14139893" y="29527"/>
            <a:ext cx="44164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 268"/>
          <p:cNvCxnSpPr/>
          <p:nvPr/>
        </p:nvCxnSpPr>
        <p:spPr>
          <a:xfrm>
            <a:off x="14103598" y="-29527"/>
            <a:ext cx="44164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 269"/>
          <p:cNvCxnSpPr/>
          <p:nvPr/>
        </p:nvCxnSpPr>
        <p:spPr>
          <a:xfrm>
            <a:off x="14139893" y="-8572"/>
            <a:ext cx="44164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 270"/>
          <p:cNvCxnSpPr/>
          <p:nvPr/>
        </p:nvCxnSpPr>
        <p:spPr>
          <a:xfrm flipV="1">
            <a:off x="14545247" y="-205263"/>
            <a:ext cx="1614722" cy="17573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 271"/>
          <p:cNvCxnSpPr/>
          <p:nvPr/>
        </p:nvCxnSpPr>
        <p:spPr>
          <a:xfrm flipV="1">
            <a:off x="14581542" y="-205263"/>
            <a:ext cx="1578427" cy="2347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5357145" y="8677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conv3x3, 512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5357145" y="11979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75" name="Connector 274"/>
          <p:cNvCxnSpPr/>
          <p:nvPr/>
        </p:nvCxnSpPr>
        <p:spPr>
          <a:xfrm flipV="1">
            <a:off x="16169042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 275"/>
          <p:cNvCxnSpPr/>
          <p:nvPr/>
        </p:nvCxnSpPr>
        <p:spPr>
          <a:xfrm flipV="1">
            <a:off x="16857277" y="-2952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 276"/>
          <p:cNvCxnSpPr/>
          <p:nvPr/>
        </p:nvCxnSpPr>
        <p:spPr>
          <a:xfrm flipV="1">
            <a:off x="16205337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 277"/>
          <p:cNvCxnSpPr/>
          <p:nvPr/>
        </p:nvCxnSpPr>
        <p:spPr>
          <a:xfrm flipV="1">
            <a:off x="16893572" y="-857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 278"/>
          <p:cNvCxnSpPr/>
          <p:nvPr/>
        </p:nvCxnSpPr>
        <p:spPr>
          <a:xfrm>
            <a:off x="16169042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 279"/>
          <p:cNvCxnSpPr/>
          <p:nvPr/>
        </p:nvCxnSpPr>
        <p:spPr>
          <a:xfrm>
            <a:off x="16169042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 280"/>
          <p:cNvCxnSpPr/>
          <p:nvPr/>
        </p:nvCxnSpPr>
        <p:spPr>
          <a:xfrm>
            <a:off x="16857277" y="8572"/>
            <a:ext cx="36295" cy="2095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 281"/>
          <p:cNvCxnSpPr/>
          <p:nvPr/>
        </p:nvCxnSpPr>
        <p:spPr>
          <a:xfrm>
            <a:off x="16857277" y="-29527"/>
            <a:ext cx="36295" cy="2095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 282"/>
          <p:cNvCxnSpPr/>
          <p:nvPr/>
        </p:nvCxnSpPr>
        <p:spPr>
          <a:xfrm>
            <a:off x="16169042" y="8572"/>
            <a:ext cx="688235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 283"/>
          <p:cNvCxnSpPr/>
          <p:nvPr/>
        </p:nvCxnSpPr>
        <p:spPr>
          <a:xfrm>
            <a:off x="16205337" y="29527"/>
            <a:ext cx="688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 284"/>
          <p:cNvCxnSpPr/>
          <p:nvPr/>
        </p:nvCxnSpPr>
        <p:spPr>
          <a:xfrm>
            <a:off x="16169042" y="-29527"/>
            <a:ext cx="688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 285"/>
          <p:cNvCxnSpPr/>
          <p:nvPr/>
        </p:nvCxnSpPr>
        <p:spPr>
          <a:xfrm>
            <a:off x="16205337" y="-8572"/>
            <a:ext cx="688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 286"/>
          <p:cNvCxnSpPr/>
          <p:nvPr/>
        </p:nvCxnSpPr>
        <p:spPr>
          <a:xfrm flipV="1">
            <a:off x="16857277" y="-105092"/>
            <a:ext cx="1611697" cy="7556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 287"/>
          <p:cNvCxnSpPr/>
          <p:nvPr/>
        </p:nvCxnSpPr>
        <p:spPr>
          <a:xfrm flipV="1">
            <a:off x="16893572" y="-105092"/>
            <a:ext cx="1575402" cy="13461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7669174" y="8677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maxpool3x3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7669174" y="119792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stride (2, 2)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19969106" y="538509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flatten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9969106" y="538509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flatten</a:t>
            </a:r>
          </a:p>
        </p:txBody>
      </p:sp>
      <p:cxnSp>
        <p:nvCxnSpPr>
          <p:cNvPr id="293" name="Connector 292"/>
          <p:cNvCxnSpPr/>
          <p:nvPr/>
        </p:nvCxnSpPr>
        <p:spPr>
          <a:xfrm>
            <a:off x="20889856" y="-4927897"/>
            <a:ext cx="1587500" cy="481748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 293"/>
          <p:cNvCxnSpPr/>
          <p:nvPr/>
        </p:nvCxnSpPr>
        <p:spPr>
          <a:xfrm flipV="1">
            <a:off x="20889856" y="-110412"/>
            <a:ext cx="1587500" cy="503830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21683606" y="538509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dense</a:t>
            </a:r>
          </a:p>
        </p:txBody>
      </p:sp>
      <p:cxnSp>
        <p:nvCxnSpPr>
          <p:cNvPr id="296" name="Connector 295"/>
          <p:cNvCxnSpPr/>
          <p:nvPr/>
        </p:nvCxnSpPr>
        <p:spPr>
          <a:xfrm>
            <a:off x="20889856" y="-4927897"/>
            <a:ext cx="1587500" cy="481748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 296"/>
          <p:cNvCxnSpPr/>
          <p:nvPr/>
        </p:nvCxnSpPr>
        <p:spPr>
          <a:xfrm flipV="1">
            <a:off x="20889856" y="-110412"/>
            <a:ext cx="1587500" cy="503830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1683606" y="538509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dense</a:t>
            </a:r>
          </a:p>
        </p:txBody>
      </p:sp>
      <p:cxnSp>
        <p:nvCxnSpPr>
          <p:cNvPr id="299" name="Connector 298"/>
          <p:cNvCxnSpPr/>
          <p:nvPr/>
        </p:nvCxnSpPr>
        <p:spPr>
          <a:xfrm>
            <a:off x="22604356" y="-220824"/>
            <a:ext cx="1587500" cy="21441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 299"/>
          <p:cNvCxnSpPr/>
          <p:nvPr/>
        </p:nvCxnSpPr>
        <p:spPr>
          <a:xfrm flipV="1">
            <a:off x="22604356" y="-6413"/>
            <a:ext cx="1587500" cy="22723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3398106" y="67802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dense</a:t>
            </a:r>
          </a:p>
        </p:txBody>
      </p:sp>
      <p:cxnSp>
        <p:nvCxnSpPr>
          <p:cNvPr id="302" name="Connector 301"/>
          <p:cNvCxnSpPr/>
          <p:nvPr/>
        </p:nvCxnSpPr>
        <p:spPr>
          <a:xfrm>
            <a:off x="22604356" y="-220824"/>
            <a:ext cx="1587500" cy="21441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 302"/>
          <p:cNvCxnSpPr/>
          <p:nvPr/>
        </p:nvCxnSpPr>
        <p:spPr>
          <a:xfrm flipV="1">
            <a:off x="22604356" y="-6413"/>
            <a:ext cx="1587500" cy="22723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23398106" y="67802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26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