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5C6A398-35B5-4DD2-8C89-8A0EE45F1F9B}" type="datetimeFigureOut">
              <a:rPr lang="en-IN" smtClean="0"/>
              <a:t>27-11-2018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A20AAE-26A8-4289-AC0B-9BE3F639E330}" type="slidenum">
              <a:rPr lang="en-IN" smtClean="0"/>
              <a:t>‹#›</a:t>
            </a:fld>
            <a:endParaRPr lang="en-IN"/>
          </a:p>
        </p:txBody>
      </p:sp>
    </p:spTree>
    <p:extLst>
      <p:ext uri="{BB962C8B-B14F-4D97-AF65-F5344CB8AC3E}">
        <p14:creationId xmlns:p14="http://schemas.microsoft.com/office/powerpoint/2010/main" val="1994721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5C6A398-35B5-4DD2-8C89-8A0EE45F1F9B}" type="datetimeFigureOut">
              <a:rPr lang="en-IN" smtClean="0"/>
              <a:t>27-11-2018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A20AAE-26A8-4289-AC0B-9BE3F639E330}" type="slidenum">
              <a:rPr lang="en-IN" smtClean="0"/>
              <a:t>‹#›</a:t>
            </a:fld>
            <a:endParaRPr lang="en-IN"/>
          </a:p>
        </p:txBody>
      </p:sp>
    </p:spTree>
    <p:extLst>
      <p:ext uri="{BB962C8B-B14F-4D97-AF65-F5344CB8AC3E}">
        <p14:creationId xmlns:p14="http://schemas.microsoft.com/office/powerpoint/2010/main" val="3529415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5C6A398-35B5-4DD2-8C89-8A0EE45F1F9B}" type="datetimeFigureOut">
              <a:rPr lang="en-IN" smtClean="0"/>
              <a:t>27-11-2018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A20AAE-26A8-4289-AC0B-9BE3F639E330}" type="slidenum">
              <a:rPr lang="en-IN" smtClean="0"/>
              <a:t>‹#›</a:t>
            </a:fld>
            <a:endParaRPr lang="en-IN"/>
          </a:p>
        </p:txBody>
      </p:sp>
    </p:spTree>
    <p:extLst>
      <p:ext uri="{BB962C8B-B14F-4D97-AF65-F5344CB8AC3E}">
        <p14:creationId xmlns:p14="http://schemas.microsoft.com/office/powerpoint/2010/main" val="3955654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5C6A398-35B5-4DD2-8C89-8A0EE45F1F9B}" type="datetimeFigureOut">
              <a:rPr lang="en-IN" smtClean="0"/>
              <a:t>27-11-2018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A20AAE-26A8-4289-AC0B-9BE3F639E330}" type="slidenum">
              <a:rPr lang="en-IN" smtClean="0"/>
              <a:t>‹#›</a:t>
            </a:fld>
            <a:endParaRPr lang="en-IN"/>
          </a:p>
        </p:txBody>
      </p:sp>
    </p:spTree>
    <p:extLst>
      <p:ext uri="{BB962C8B-B14F-4D97-AF65-F5344CB8AC3E}">
        <p14:creationId xmlns:p14="http://schemas.microsoft.com/office/powerpoint/2010/main" val="211963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C6A398-35B5-4DD2-8C89-8A0EE45F1F9B}" type="datetimeFigureOut">
              <a:rPr lang="en-IN" smtClean="0"/>
              <a:t>27-11-2018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A20AAE-26A8-4289-AC0B-9BE3F639E330}" type="slidenum">
              <a:rPr lang="en-IN" smtClean="0"/>
              <a:t>‹#›</a:t>
            </a:fld>
            <a:endParaRPr lang="en-IN"/>
          </a:p>
        </p:txBody>
      </p:sp>
    </p:spTree>
    <p:extLst>
      <p:ext uri="{BB962C8B-B14F-4D97-AF65-F5344CB8AC3E}">
        <p14:creationId xmlns:p14="http://schemas.microsoft.com/office/powerpoint/2010/main" val="1328179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5C6A398-35B5-4DD2-8C89-8A0EE45F1F9B}" type="datetimeFigureOut">
              <a:rPr lang="en-IN" smtClean="0"/>
              <a:t>27-11-2018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A20AAE-26A8-4289-AC0B-9BE3F639E330}" type="slidenum">
              <a:rPr lang="en-IN" smtClean="0"/>
              <a:t>‹#›</a:t>
            </a:fld>
            <a:endParaRPr lang="en-IN"/>
          </a:p>
        </p:txBody>
      </p:sp>
    </p:spTree>
    <p:extLst>
      <p:ext uri="{BB962C8B-B14F-4D97-AF65-F5344CB8AC3E}">
        <p14:creationId xmlns:p14="http://schemas.microsoft.com/office/powerpoint/2010/main" val="3976330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5C6A398-35B5-4DD2-8C89-8A0EE45F1F9B}" type="datetimeFigureOut">
              <a:rPr lang="en-IN" smtClean="0"/>
              <a:t>27-11-2018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A20AAE-26A8-4289-AC0B-9BE3F639E330}" type="slidenum">
              <a:rPr lang="en-IN" smtClean="0"/>
              <a:t>‹#›</a:t>
            </a:fld>
            <a:endParaRPr lang="en-IN"/>
          </a:p>
        </p:txBody>
      </p:sp>
    </p:spTree>
    <p:extLst>
      <p:ext uri="{BB962C8B-B14F-4D97-AF65-F5344CB8AC3E}">
        <p14:creationId xmlns:p14="http://schemas.microsoft.com/office/powerpoint/2010/main" val="341317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5C6A398-35B5-4DD2-8C89-8A0EE45F1F9B}" type="datetimeFigureOut">
              <a:rPr lang="en-IN" smtClean="0"/>
              <a:t>27-11-2018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A20AAE-26A8-4289-AC0B-9BE3F639E330}" type="slidenum">
              <a:rPr lang="en-IN" smtClean="0"/>
              <a:t>‹#›</a:t>
            </a:fld>
            <a:endParaRPr lang="en-IN"/>
          </a:p>
        </p:txBody>
      </p:sp>
    </p:spTree>
    <p:extLst>
      <p:ext uri="{BB962C8B-B14F-4D97-AF65-F5344CB8AC3E}">
        <p14:creationId xmlns:p14="http://schemas.microsoft.com/office/powerpoint/2010/main" val="2966320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C6A398-35B5-4DD2-8C89-8A0EE45F1F9B}" type="datetimeFigureOut">
              <a:rPr lang="en-IN" smtClean="0"/>
              <a:t>27-11-2018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A20AAE-26A8-4289-AC0B-9BE3F639E330}" type="slidenum">
              <a:rPr lang="en-IN" smtClean="0"/>
              <a:t>‹#›</a:t>
            </a:fld>
            <a:endParaRPr lang="en-IN"/>
          </a:p>
        </p:txBody>
      </p:sp>
    </p:spTree>
    <p:extLst>
      <p:ext uri="{BB962C8B-B14F-4D97-AF65-F5344CB8AC3E}">
        <p14:creationId xmlns:p14="http://schemas.microsoft.com/office/powerpoint/2010/main" val="236914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C6A398-35B5-4DD2-8C89-8A0EE45F1F9B}" type="datetimeFigureOut">
              <a:rPr lang="en-IN" smtClean="0"/>
              <a:t>27-11-2018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A20AAE-26A8-4289-AC0B-9BE3F639E330}" type="slidenum">
              <a:rPr lang="en-IN" smtClean="0"/>
              <a:t>‹#›</a:t>
            </a:fld>
            <a:endParaRPr lang="en-IN"/>
          </a:p>
        </p:txBody>
      </p:sp>
    </p:spTree>
    <p:extLst>
      <p:ext uri="{BB962C8B-B14F-4D97-AF65-F5344CB8AC3E}">
        <p14:creationId xmlns:p14="http://schemas.microsoft.com/office/powerpoint/2010/main" val="889365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C6A398-35B5-4DD2-8C89-8A0EE45F1F9B}" type="datetimeFigureOut">
              <a:rPr lang="en-IN" smtClean="0"/>
              <a:t>27-11-2018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A20AAE-26A8-4289-AC0B-9BE3F639E330}" type="slidenum">
              <a:rPr lang="en-IN" smtClean="0"/>
              <a:t>‹#›</a:t>
            </a:fld>
            <a:endParaRPr lang="en-IN"/>
          </a:p>
        </p:txBody>
      </p:sp>
    </p:spTree>
    <p:extLst>
      <p:ext uri="{BB962C8B-B14F-4D97-AF65-F5344CB8AC3E}">
        <p14:creationId xmlns:p14="http://schemas.microsoft.com/office/powerpoint/2010/main" val="227217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6A398-35B5-4DD2-8C89-8A0EE45F1F9B}" type="datetimeFigureOut">
              <a:rPr lang="en-IN" smtClean="0"/>
              <a:t>27-11-2018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A20AAE-26A8-4289-AC0B-9BE3F639E330}" type="slidenum">
              <a:rPr lang="en-IN" smtClean="0"/>
              <a:t>‹#›</a:t>
            </a:fld>
            <a:endParaRPr lang="en-IN"/>
          </a:p>
        </p:txBody>
      </p:sp>
    </p:spTree>
    <p:extLst>
      <p:ext uri="{BB962C8B-B14F-4D97-AF65-F5344CB8AC3E}">
        <p14:creationId xmlns:p14="http://schemas.microsoft.com/office/powerpoint/2010/main" val="4095034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w3school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54557"/>
            <a:ext cx="9144000" cy="888643"/>
          </a:xfrm>
        </p:spPr>
        <p:txBody>
          <a:bodyPr>
            <a:normAutofit fontScale="90000"/>
          </a:bodyPr>
          <a:lstStyle/>
          <a:p>
            <a:pPr algn="l"/>
            <a:r>
              <a:rPr lang="en-IN" dirty="0"/>
              <a:t>          </a:t>
            </a:r>
            <a:r>
              <a:rPr lang="en-IN" dirty="0">
                <a:latin typeface="Impact" panose="020B0806030902050204" pitchFamily="34" charset="0"/>
              </a:rPr>
              <a:t>A MILLION STORIES</a:t>
            </a:r>
            <a:br>
              <a:rPr lang="en-IN" dirty="0">
                <a:latin typeface="Impact" panose="020B0806030902050204" pitchFamily="34" charset="0"/>
              </a:rPr>
            </a:br>
            <a:r>
              <a:rPr lang="en-IN" sz="3200" dirty="0"/>
              <a:t>MEMBERS –</a:t>
            </a:r>
            <a:br>
              <a:rPr lang="en-IN" sz="3200" dirty="0"/>
            </a:br>
            <a:r>
              <a:rPr lang="en-IN" sz="3200" dirty="0"/>
              <a:t>         OMKAR WATVISAVE (2017172)</a:t>
            </a:r>
            <a:br>
              <a:rPr lang="en-IN" sz="3200" dirty="0"/>
            </a:br>
            <a:r>
              <a:rPr lang="en-IN" sz="3200" dirty="0"/>
              <a:t>         SAURABH KUMAR    (2017232)</a:t>
            </a:r>
            <a:br>
              <a:rPr lang="en-IN" sz="3200" dirty="0"/>
            </a:br>
            <a:r>
              <a:rPr lang="en-IN" sz="3200" dirty="0"/>
              <a:t>         SPARSH AHUJA          (2017258)</a:t>
            </a:r>
            <a:endParaRPr lang="en-IN" dirty="0"/>
          </a:p>
        </p:txBody>
      </p:sp>
      <p:sp>
        <p:nvSpPr>
          <p:cNvPr id="3" name="Subtitle 2"/>
          <p:cNvSpPr>
            <a:spLocks noGrp="1"/>
          </p:cNvSpPr>
          <p:nvPr>
            <p:ph type="subTitle" idx="1"/>
          </p:nvPr>
        </p:nvSpPr>
        <p:spPr>
          <a:xfrm>
            <a:off x="1524000" y="2996731"/>
            <a:ext cx="9144000" cy="3275280"/>
          </a:xfrm>
        </p:spPr>
        <p:txBody>
          <a:bodyPr>
            <a:normAutofit/>
          </a:bodyPr>
          <a:lstStyle/>
          <a:p>
            <a:pPr algn="l"/>
            <a:r>
              <a:rPr lang="en-IN" dirty="0"/>
              <a:t>                 COURSE - DATABASE MANAGEMENT SYSTEMS  (CS201)</a:t>
            </a:r>
          </a:p>
          <a:p>
            <a:pPr algn="l"/>
            <a:r>
              <a:rPr lang="en-IN" dirty="0"/>
              <a:t>                                INSTRUCTOR – DR. PRITEE KHANNA </a:t>
            </a:r>
          </a:p>
          <a:p>
            <a:r>
              <a:rPr lang="en-IN" sz="4300" dirty="0"/>
              <a:t>INDIAN INSTITUTE OF INFORMATION</a:t>
            </a:r>
          </a:p>
          <a:p>
            <a:r>
              <a:rPr lang="en-IN" sz="4300" dirty="0"/>
              <a:t>TECHNOLOGY, DESIGN AND           MANUFACTURING, JABALPUR </a:t>
            </a:r>
          </a:p>
        </p:txBody>
      </p:sp>
    </p:spTree>
    <p:extLst>
      <p:ext uri="{BB962C8B-B14F-4D97-AF65-F5344CB8AC3E}">
        <p14:creationId xmlns:p14="http://schemas.microsoft.com/office/powerpoint/2010/main" val="873797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REFERENCES</a:t>
            </a:r>
          </a:p>
        </p:txBody>
      </p:sp>
      <p:sp>
        <p:nvSpPr>
          <p:cNvPr id="3" name="Content Placeholder 2"/>
          <p:cNvSpPr>
            <a:spLocks noGrp="1"/>
          </p:cNvSpPr>
          <p:nvPr>
            <p:ph idx="1"/>
          </p:nvPr>
        </p:nvSpPr>
        <p:spPr/>
        <p:txBody>
          <a:bodyPr/>
          <a:lstStyle/>
          <a:p>
            <a:r>
              <a:rPr lang="en-IN" dirty="0">
                <a:hlinkClick r:id="rId2"/>
              </a:rPr>
              <a:t>https://www.w3schools.com</a:t>
            </a:r>
            <a:endParaRPr lang="en-IN" dirty="0"/>
          </a:p>
          <a:p>
            <a:r>
              <a:rPr lang="en-IN" dirty="0"/>
              <a:t>GOOGLE</a:t>
            </a:r>
          </a:p>
          <a:p>
            <a:endParaRPr lang="en-IN" dirty="0"/>
          </a:p>
        </p:txBody>
      </p:sp>
    </p:spTree>
    <p:extLst>
      <p:ext uri="{BB962C8B-B14F-4D97-AF65-F5344CB8AC3E}">
        <p14:creationId xmlns:p14="http://schemas.microsoft.com/office/powerpoint/2010/main" val="3410517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ACKNOWLEDGEMENT</a:t>
            </a:r>
          </a:p>
        </p:txBody>
      </p:sp>
      <p:sp>
        <p:nvSpPr>
          <p:cNvPr id="3" name="Content Placeholder 2"/>
          <p:cNvSpPr>
            <a:spLocks noGrp="1"/>
          </p:cNvSpPr>
          <p:nvPr>
            <p:ph idx="1"/>
          </p:nvPr>
        </p:nvSpPr>
        <p:spPr/>
        <p:txBody>
          <a:bodyPr/>
          <a:lstStyle/>
          <a:p>
            <a:r>
              <a:rPr lang="en-IN" dirty="0"/>
              <a:t>We would like to express our special thanks of gratitude to our professor </a:t>
            </a:r>
            <a:r>
              <a:rPr lang="en-IN" dirty="0" err="1"/>
              <a:t>Dr.</a:t>
            </a:r>
            <a:r>
              <a:rPr lang="en-IN" dirty="0"/>
              <a:t> </a:t>
            </a:r>
            <a:r>
              <a:rPr lang="en-IN" dirty="0" err="1"/>
              <a:t>Pritee</a:t>
            </a:r>
            <a:r>
              <a:rPr lang="en-IN" dirty="0"/>
              <a:t> Khanna for introducing this course to us and for encouraging us to work on this project and improve our knowledge of the same.</a:t>
            </a:r>
          </a:p>
          <a:p>
            <a:r>
              <a:rPr lang="en-IN" dirty="0"/>
              <a:t>We also thank our seniors for helping us throughout the lab sessions.</a:t>
            </a:r>
          </a:p>
        </p:txBody>
      </p:sp>
    </p:spTree>
    <p:extLst>
      <p:ext uri="{BB962C8B-B14F-4D97-AF65-F5344CB8AC3E}">
        <p14:creationId xmlns:p14="http://schemas.microsoft.com/office/powerpoint/2010/main" val="1811348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OVERVIEW</a:t>
            </a:r>
          </a:p>
        </p:txBody>
      </p:sp>
      <p:sp>
        <p:nvSpPr>
          <p:cNvPr id="3" name="Content Placeholder 2"/>
          <p:cNvSpPr>
            <a:spLocks noGrp="1"/>
          </p:cNvSpPr>
          <p:nvPr>
            <p:ph idx="1"/>
          </p:nvPr>
        </p:nvSpPr>
        <p:spPr/>
        <p:txBody>
          <a:bodyPr/>
          <a:lstStyle/>
          <a:p>
            <a:r>
              <a:rPr lang="en-IN" dirty="0"/>
              <a:t>‘A MILLION STORIES’ is a social platform developed for users to share their experiences and memorable events with their admirers through  short stories. People will admire others without even knowing their face but by reading their posts and developing a more genuine kind of relation between the users. In today’s world of unreal online social connections this platform will serve the right purpose of bringing the world closer.</a:t>
            </a:r>
          </a:p>
        </p:txBody>
      </p:sp>
    </p:spTree>
    <p:extLst>
      <p:ext uri="{BB962C8B-B14F-4D97-AF65-F5344CB8AC3E}">
        <p14:creationId xmlns:p14="http://schemas.microsoft.com/office/powerpoint/2010/main" val="412971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TABLE OF CONTENTS</a:t>
            </a:r>
          </a:p>
        </p:txBody>
      </p:sp>
      <p:sp>
        <p:nvSpPr>
          <p:cNvPr id="3" name="Content Placeholder 2"/>
          <p:cNvSpPr>
            <a:spLocks noGrp="1"/>
          </p:cNvSpPr>
          <p:nvPr>
            <p:ph idx="1"/>
          </p:nvPr>
        </p:nvSpPr>
        <p:spPr/>
        <p:txBody>
          <a:bodyPr/>
          <a:lstStyle/>
          <a:p>
            <a:r>
              <a:rPr lang="en-IN" dirty="0"/>
              <a:t>INTRODUCTION</a:t>
            </a:r>
          </a:p>
          <a:p>
            <a:r>
              <a:rPr lang="en-IN" dirty="0"/>
              <a:t>LITERATURE REVIEW</a:t>
            </a:r>
          </a:p>
          <a:p>
            <a:r>
              <a:rPr lang="en-IN" dirty="0"/>
              <a:t>THEORETICAL FUNDAMENTALS</a:t>
            </a:r>
          </a:p>
          <a:p>
            <a:r>
              <a:rPr lang="en-IN" dirty="0"/>
              <a:t>METHODOLOGY</a:t>
            </a:r>
          </a:p>
          <a:p>
            <a:r>
              <a:rPr lang="en-IN" dirty="0"/>
              <a:t>IMPLEMENTATION</a:t>
            </a:r>
          </a:p>
          <a:p>
            <a:r>
              <a:rPr lang="en-IN" dirty="0"/>
              <a:t>RESULTS</a:t>
            </a:r>
          </a:p>
          <a:p>
            <a:endParaRPr lang="en-IN" dirty="0"/>
          </a:p>
        </p:txBody>
      </p:sp>
    </p:spTree>
    <p:extLst>
      <p:ext uri="{BB962C8B-B14F-4D97-AF65-F5344CB8AC3E}">
        <p14:creationId xmlns:p14="http://schemas.microsoft.com/office/powerpoint/2010/main" val="1342875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INTRODUCTION</a:t>
            </a:r>
          </a:p>
        </p:txBody>
      </p:sp>
      <p:sp>
        <p:nvSpPr>
          <p:cNvPr id="3" name="Content Placeholder 2"/>
          <p:cNvSpPr>
            <a:spLocks noGrp="1"/>
          </p:cNvSpPr>
          <p:nvPr>
            <p:ph idx="1"/>
          </p:nvPr>
        </p:nvSpPr>
        <p:spPr/>
        <p:txBody>
          <a:bodyPr>
            <a:normAutofit fontScale="92500"/>
          </a:bodyPr>
          <a:lstStyle/>
          <a:p>
            <a:r>
              <a:rPr lang="en-IN" dirty="0"/>
              <a:t>A Million Stories' is a place full of motivation and true inspirational stories. </a:t>
            </a:r>
          </a:p>
          <a:p>
            <a:r>
              <a:rPr lang="en-IN" dirty="0"/>
              <a:t>Here you're given a platform to come out and contribute to the world of true proses, a treasure from your own daily life..! </a:t>
            </a:r>
            <a:br>
              <a:rPr lang="en-IN"/>
            </a:br>
            <a:endParaRPr lang="en-IN" dirty="0"/>
          </a:p>
          <a:p>
            <a:r>
              <a:rPr lang="en-IN" dirty="0"/>
              <a:t>The only task that awaits your post sign up time is to express from your heartiest to your most depressed states .</a:t>
            </a:r>
          </a:p>
          <a:p>
            <a:r>
              <a:rPr lang="en-IN" dirty="0"/>
              <a:t> Let few more souls connect with these , with their stories , with their projection of the day.</a:t>
            </a:r>
          </a:p>
          <a:p>
            <a:pPr marL="0" indent="0">
              <a:buNone/>
            </a:pPr>
            <a:br>
              <a:rPr lang="en-IN" dirty="0"/>
            </a:br>
            <a:endParaRPr lang="en-IN" dirty="0"/>
          </a:p>
        </p:txBody>
      </p:sp>
    </p:spTree>
    <p:extLst>
      <p:ext uri="{BB962C8B-B14F-4D97-AF65-F5344CB8AC3E}">
        <p14:creationId xmlns:p14="http://schemas.microsoft.com/office/powerpoint/2010/main" val="360811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THEORETICAL FUNDAMENTALS</a:t>
            </a:r>
          </a:p>
        </p:txBody>
      </p:sp>
      <p:sp>
        <p:nvSpPr>
          <p:cNvPr id="3" name="Content Placeholder 2"/>
          <p:cNvSpPr>
            <a:spLocks noGrp="1"/>
          </p:cNvSpPr>
          <p:nvPr>
            <p:ph idx="1"/>
          </p:nvPr>
        </p:nvSpPr>
        <p:spPr/>
        <p:txBody>
          <a:bodyPr/>
          <a:lstStyle/>
          <a:p>
            <a:r>
              <a:rPr lang="en-IN" dirty="0"/>
              <a:t>The fundamentals of DBMS – Creation of a Database, Using SQL Queries, </a:t>
            </a:r>
          </a:p>
          <a:p>
            <a:r>
              <a:rPr lang="en-IN" dirty="0"/>
              <a:t>Working out php scripted files to process frontend and backend simultaneously.</a:t>
            </a:r>
          </a:p>
          <a:p>
            <a:r>
              <a:rPr lang="en-IN" dirty="0"/>
              <a:t>Collaborating using Google Drive local server on desktop through </a:t>
            </a:r>
            <a:r>
              <a:rPr lang="en-IN" dirty="0" err="1"/>
              <a:t>wamp</a:t>
            </a:r>
            <a:r>
              <a:rPr lang="en-IN" dirty="0"/>
              <a:t>.</a:t>
            </a:r>
          </a:p>
          <a:p>
            <a:endParaRPr lang="en-IN" dirty="0"/>
          </a:p>
        </p:txBody>
      </p:sp>
    </p:spTree>
    <p:extLst>
      <p:ext uri="{BB962C8B-B14F-4D97-AF65-F5344CB8AC3E}">
        <p14:creationId xmlns:p14="http://schemas.microsoft.com/office/powerpoint/2010/main" val="2044568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METHODOLOGY</a:t>
            </a:r>
          </a:p>
        </p:txBody>
      </p:sp>
      <p:sp>
        <p:nvSpPr>
          <p:cNvPr id="3" name="Content Placeholder 2"/>
          <p:cNvSpPr>
            <a:spLocks noGrp="1"/>
          </p:cNvSpPr>
          <p:nvPr>
            <p:ph idx="1"/>
          </p:nvPr>
        </p:nvSpPr>
        <p:spPr/>
        <p:txBody>
          <a:bodyPr/>
          <a:lstStyle/>
          <a:p>
            <a:r>
              <a:rPr lang="en-IN" dirty="0"/>
              <a:t>First, a Relational schema was prepared to assemble all important Entities of the DB together in a normalised manner.</a:t>
            </a:r>
          </a:p>
          <a:p>
            <a:r>
              <a:rPr lang="en-IN" dirty="0"/>
              <a:t>Use of WAMP to create the major database on MySQL server on a machine controlled by the DBA.</a:t>
            </a:r>
          </a:p>
          <a:p>
            <a:r>
              <a:rPr lang="en-IN" dirty="0"/>
              <a:t>Insertion of tables in the database.</a:t>
            </a:r>
          </a:p>
          <a:p>
            <a:r>
              <a:rPr lang="en-IN" dirty="0"/>
              <a:t>Creation of the operational Front-end and Back-end using HTML-CSS and PHP respectively.</a:t>
            </a:r>
          </a:p>
          <a:p>
            <a:r>
              <a:rPr lang="en-IN" dirty="0"/>
              <a:t>Last step was to link all the pages and scripts to get a complete working protocol.</a:t>
            </a:r>
          </a:p>
          <a:p>
            <a:endParaRPr lang="en-IN" dirty="0"/>
          </a:p>
        </p:txBody>
      </p:sp>
    </p:spTree>
    <p:extLst>
      <p:ext uri="{BB962C8B-B14F-4D97-AF65-F5344CB8AC3E}">
        <p14:creationId xmlns:p14="http://schemas.microsoft.com/office/powerpoint/2010/main" val="2205227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IMPLEMENTATION</a:t>
            </a:r>
            <a:br>
              <a:rPr lang="en-IN" dirty="0"/>
            </a:br>
            <a:r>
              <a:rPr lang="en-IN" sz="2400" dirty="0"/>
              <a:t>(Relational Model)</a:t>
            </a:r>
          </a:p>
        </p:txBody>
      </p:sp>
      <p:pic>
        <p:nvPicPr>
          <p:cNvPr id="7" name="Content Placeholder 6">
            <a:extLst>
              <a:ext uri="{FF2B5EF4-FFF2-40B4-BE49-F238E27FC236}">
                <a16:creationId xmlns:a16="http://schemas.microsoft.com/office/drawing/2014/main" id="{B119DBB1-4809-4E16-BA58-0B77FF9741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104" y="1444488"/>
            <a:ext cx="10416209" cy="5413512"/>
          </a:xfrm>
        </p:spPr>
      </p:pic>
    </p:spTree>
    <p:extLst>
      <p:ext uri="{BB962C8B-B14F-4D97-AF65-F5344CB8AC3E}">
        <p14:creationId xmlns:p14="http://schemas.microsoft.com/office/powerpoint/2010/main" val="1194443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133" y="-907960"/>
            <a:ext cx="3932237" cy="1600200"/>
          </a:xfrm>
        </p:spPr>
        <p:txBody>
          <a:bodyPr/>
          <a:lstStyle/>
          <a:p>
            <a:pPr algn="ctr"/>
            <a:r>
              <a:rPr lang="en-IN" dirty="0"/>
              <a:t>RESULTS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9312" r="19312"/>
          <a:stretch>
            <a:fillRect/>
          </a:stretch>
        </p:blipFill>
        <p:spPr>
          <a:xfrm>
            <a:off x="6284889" y="206061"/>
            <a:ext cx="5640947" cy="2983543"/>
          </a:xfrm>
        </p:spPr>
      </p:pic>
      <p:sp>
        <p:nvSpPr>
          <p:cNvPr id="3" name="Content Placeholder 2"/>
          <p:cNvSpPr>
            <a:spLocks noGrp="1"/>
          </p:cNvSpPr>
          <p:nvPr>
            <p:ph type="body" sz="half" idx="2"/>
          </p:nvPr>
        </p:nvSpPr>
        <p:spPr>
          <a:xfrm>
            <a:off x="1342064" y="859666"/>
            <a:ext cx="3932237" cy="1097924"/>
          </a:xfrm>
        </p:spPr>
        <p:txBody>
          <a:bodyPr>
            <a:normAutofit/>
          </a:bodyPr>
          <a:lstStyle/>
          <a:p>
            <a:r>
              <a:rPr lang="en-IN" dirty="0"/>
              <a:t>Fully functional website home-page :-</a:t>
            </a:r>
          </a:p>
          <a:p>
            <a:r>
              <a:rPr lang="en-IN" dirty="0"/>
              <a:t>May direct the user to the About page,</a:t>
            </a:r>
          </a:p>
          <a:p>
            <a:r>
              <a:rPr lang="en-IN" dirty="0"/>
              <a:t>The login page and Sign-up page. </a:t>
            </a:r>
          </a:p>
        </p:txBody>
      </p:sp>
    </p:spTree>
    <p:extLst>
      <p:ext uri="{BB962C8B-B14F-4D97-AF65-F5344CB8AC3E}">
        <p14:creationId xmlns:p14="http://schemas.microsoft.com/office/powerpoint/2010/main" val="78989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TotalTime>
  <Words>360</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Impact</vt:lpstr>
      <vt:lpstr>Office Theme</vt:lpstr>
      <vt:lpstr>          A MILLION STORIES MEMBERS –          OMKAR WATVISAVE (2017172)          SAURABH KUMAR    (2017232)          SPARSH AHUJA          (2017258)</vt:lpstr>
      <vt:lpstr>ACKNOWLEDGEMENT</vt:lpstr>
      <vt:lpstr>OVERVIEW</vt:lpstr>
      <vt:lpstr>TABLE OF CONTENTS</vt:lpstr>
      <vt:lpstr>INTRODUCTION</vt:lpstr>
      <vt:lpstr>THEORETICAL FUNDAMENTALS</vt:lpstr>
      <vt:lpstr>METHODOLOGY</vt:lpstr>
      <vt:lpstr>IMPLEMENTATION (Relational Model)</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MEMBERS –          OMKAR WATVISAVE (2017172)          SAURABH KUMAR (2017232)          SPARSH AHUJA (2017158)</dc:title>
  <dc:creator>Omkar Watvisave</dc:creator>
  <cp:lastModifiedBy>Sparsh... Yeah daTss Me</cp:lastModifiedBy>
  <cp:revision>16</cp:revision>
  <dcterms:created xsi:type="dcterms:W3CDTF">2018-11-26T19:43:27Z</dcterms:created>
  <dcterms:modified xsi:type="dcterms:W3CDTF">2018-11-27T05:26:41Z</dcterms:modified>
</cp:coreProperties>
</file>