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9" r:id="rId2"/>
    <p:sldId id="274" r:id="rId3"/>
    <p:sldId id="256" r:id="rId4"/>
    <p:sldId id="257" r:id="rId5"/>
    <p:sldId id="275" r:id="rId6"/>
    <p:sldId id="276" r:id="rId7"/>
    <p:sldId id="277" r:id="rId8"/>
    <p:sldId id="278" r:id="rId9"/>
    <p:sldId id="279" r:id="rId10"/>
    <p:sldId id="258" r:id="rId11"/>
    <p:sldId id="280" r:id="rId12"/>
    <p:sldId id="281" r:id="rId13"/>
    <p:sldId id="282" r:id="rId14"/>
    <p:sldId id="283" r:id="rId15"/>
    <p:sldId id="284" r:id="rId16"/>
    <p:sldId id="290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295" r:id="rId26"/>
    <p:sldId id="291" r:id="rId27"/>
    <p:sldId id="294" r:id="rId28"/>
    <p:sldId id="302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F6AA7-485E-4C6C-A95A-E601BCDA9FB9}" v="1" dt="2022-12-19T15:10:06.829"/>
    <p1510:client id="{A12C69E4-EB88-4E5C-A654-81742ADF2D37}" v="39" dt="2022-12-19T10:04:0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" userId="465f970f46931880" providerId="LiveId" clId="{A12C69E4-EB88-4E5C-A654-81742ADF2D37}"/>
    <pc:docChg chg="undo custSel addSld delSld modSld sldOrd">
      <pc:chgData name="Lucas G" userId="465f970f46931880" providerId="LiveId" clId="{A12C69E4-EB88-4E5C-A654-81742ADF2D37}" dt="2022-12-19T10:04:16.943" v="1858" actId="20577"/>
      <pc:docMkLst>
        <pc:docMk/>
      </pc:docMkLst>
      <pc:sldChg chg="addSp delSp modSp new mod setBg setClrOvrMap">
        <pc:chgData name="Lucas G" userId="465f970f46931880" providerId="LiveId" clId="{A12C69E4-EB88-4E5C-A654-81742ADF2D37}" dt="2022-12-19T09:18:01.090" v="128" actId="1076"/>
        <pc:sldMkLst>
          <pc:docMk/>
          <pc:sldMk cId="3213240492" sldId="256"/>
        </pc:sldMkLst>
        <pc:spChg chg="mod">
          <ac:chgData name="Lucas G" userId="465f970f46931880" providerId="LiveId" clId="{A12C69E4-EB88-4E5C-A654-81742ADF2D37}" dt="2022-12-19T09:17:42.401" v="123" actId="1076"/>
          <ac:spMkLst>
            <pc:docMk/>
            <pc:sldMk cId="3213240492" sldId="256"/>
            <ac:spMk id="2" creationId="{A8EB7AD5-A8CB-EABB-D9B4-4E6482DA785D}"/>
          </ac:spMkLst>
        </pc:spChg>
        <pc:spChg chg="del">
          <ac:chgData name="Lucas G" userId="465f970f46931880" providerId="LiveId" clId="{A12C69E4-EB88-4E5C-A654-81742ADF2D37}" dt="2022-12-19T09:13:08.563" v="65" actId="478"/>
          <ac:spMkLst>
            <pc:docMk/>
            <pc:sldMk cId="3213240492" sldId="256"/>
            <ac:spMk id="3" creationId="{4B735F34-8C2C-F20E-7FF3-8B6E8F6F67D4}"/>
          </ac:spMkLst>
        </pc:spChg>
        <pc:spChg chg="add">
          <ac:chgData name="Lucas G" userId="465f970f46931880" providerId="LiveId" clId="{A12C69E4-EB88-4E5C-A654-81742ADF2D37}" dt="2022-12-19T09:16:47.435" v="101" actId="26606"/>
          <ac:spMkLst>
            <pc:docMk/>
            <pc:sldMk cId="3213240492" sldId="256"/>
            <ac:spMk id="7" creationId="{DA3C47C2-33A2-44B2-BEAB-FEB679075C24}"/>
          </ac:spMkLst>
        </pc:spChg>
        <pc:spChg chg="add">
          <ac:chgData name="Lucas G" userId="465f970f46931880" providerId="LiveId" clId="{A12C69E4-EB88-4E5C-A654-81742ADF2D37}" dt="2022-12-19T09:16:47.435" v="101" actId="26606"/>
          <ac:spMkLst>
            <pc:docMk/>
            <pc:sldMk cId="3213240492" sldId="256"/>
            <ac:spMk id="9" creationId="{AD182BA8-54AD-4D9F-8264-B0FA8BB47D7C}"/>
          </ac:spMkLst>
        </pc:spChg>
        <pc:spChg chg="add">
          <ac:chgData name="Lucas G" userId="465f970f46931880" providerId="LiveId" clId="{A12C69E4-EB88-4E5C-A654-81742ADF2D37}" dt="2022-12-19T09:16:47.435" v="101" actId="26606"/>
          <ac:spMkLst>
            <pc:docMk/>
            <pc:sldMk cId="3213240492" sldId="256"/>
            <ac:spMk id="11" creationId="{4ED83379-0499-45E1-AB78-6AA230F96442}"/>
          </ac:spMkLst>
        </pc:spChg>
        <pc:cxnChg chg="add mod">
          <ac:chgData name="Lucas G" userId="465f970f46931880" providerId="LiveId" clId="{A12C69E4-EB88-4E5C-A654-81742ADF2D37}" dt="2022-12-19T09:18:01.090" v="128" actId="1076"/>
          <ac:cxnSpMkLst>
            <pc:docMk/>
            <pc:sldMk cId="3213240492" sldId="256"/>
            <ac:cxnSpMk id="5" creationId="{638B5DE6-12B0-71B5-0A4B-EF218D9BECA2}"/>
          </ac:cxnSpMkLst>
        </pc:cxnChg>
      </pc:sldChg>
      <pc:sldChg chg="addSp delSp modSp new mod setBg">
        <pc:chgData name="Lucas G" userId="465f970f46931880" providerId="LiveId" clId="{A12C69E4-EB88-4E5C-A654-81742ADF2D37}" dt="2022-12-19T09:16:52.796" v="102" actId="26606"/>
        <pc:sldMkLst>
          <pc:docMk/>
          <pc:sldMk cId="3593726820" sldId="257"/>
        </pc:sldMkLst>
        <pc:spChg chg="del">
          <ac:chgData name="Lucas G" userId="465f970f46931880" providerId="LiveId" clId="{A12C69E4-EB88-4E5C-A654-81742ADF2D37}" dt="2022-12-19T09:14:05.431" v="66" actId="478"/>
          <ac:spMkLst>
            <pc:docMk/>
            <pc:sldMk cId="3593726820" sldId="257"/>
            <ac:spMk id="2" creationId="{0FADC22F-77D8-499C-BAB6-62188A943DFE}"/>
          </ac:spMkLst>
        </pc:spChg>
        <pc:spChg chg="del">
          <ac:chgData name="Lucas G" userId="465f970f46931880" providerId="LiveId" clId="{A12C69E4-EB88-4E5C-A654-81742ADF2D37}" dt="2022-12-19T09:14:07.408" v="67" actId="478"/>
          <ac:spMkLst>
            <pc:docMk/>
            <pc:sldMk cId="3593726820" sldId="257"/>
            <ac:spMk id="3" creationId="{36DE807F-7266-2474-9FE3-719A76010B2C}"/>
          </ac:spMkLst>
        </pc:spChg>
        <pc:spChg chg="add">
          <ac:chgData name="Lucas G" userId="465f970f46931880" providerId="LiveId" clId="{A12C69E4-EB88-4E5C-A654-81742ADF2D37}" dt="2022-12-19T09:16:52.796" v="102" actId="26606"/>
          <ac:spMkLst>
            <pc:docMk/>
            <pc:sldMk cId="3593726820" sldId="257"/>
            <ac:spMk id="10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2.796" v="102" actId="26606"/>
          <ac:spMkLst>
            <pc:docMk/>
            <pc:sldMk cId="3593726820" sldId="257"/>
            <ac:spMk id="12" creationId="{CB44330D-EA18-4254-AA95-EB49948539B8}"/>
          </ac:spMkLst>
        </pc:spChg>
        <pc:picChg chg="add mod">
          <ac:chgData name="Lucas G" userId="465f970f46931880" providerId="LiveId" clId="{A12C69E4-EB88-4E5C-A654-81742ADF2D37}" dt="2022-12-19T09:16:52.796" v="102" actId="26606"/>
          <ac:picMkLst>
            <pc:docMk/>
            <pc:sldMk cId="3593726820" sldId="257"/>
            <ac:picMk id="5" creationId="{58193DA1-E31B-63FF-B6FA-18FCF6ED1FFC}"/>
          </ac:picMkLst>
        </pc:picChg>
      </pc:sldChg>
      <pc:sldChg chg="addSp modSp new mod setBg setClrOvrMap">
        <pc:chgData name="Lucas G" userId="465f970f46931880" providerId="LiveId" clId="{A12C69E4-EB88-4E5C-A654-81742ADF2D37}" dt="2022-12-19T09:23:12.621" v="545" actId="1076"/>
        <pc:sldMkLst>
          <pc:docMk/>
          <pc:sldMk cId="1678320247" sldId="258"/>
        </pc:sldMkLst>
        <pc:spChg chg="mod">
          <ac:chgData name="Lucas G" userId="465f970f46931880" providerId="LiveId" clId="{A12C69E4-EB88-4E5C-A654-81742ADF2D37}" dt="2022-12-19T09:23:02.321" v="542" actId="113"/>
          <ac:spMkLst>
            <pc:docMk/>
            <pc:sldMk cId="1678320247" sldId="258"/>
            <ac:spMk id="2" creationId="{482F7044-BBF3-9618-7EBC-1C0D5F4E689A}"/>
          </ac:spMkLst>
        </pc:spChg>
        <pc:spChg chg="mod">
          <ac:chgData name="Lucas G" userId="465f970f46931880" providerId="LiveId" clId="{A12C69E4-EB88-4E5C-A654-81742ADF2D37}" dt="2022-12-19T09:23:12.621" v="545" actId="1076"/>
          <ac:spMkLst>
            <pc:docMk/>
            <pc:sldMk cId="1678320247" sldId="258"/>
            <ac:spMk id="3" creationId="{2317EB35-CDCE-11FD-25EC-020A9005AFCE}"/>
          </ac:spMkLst>
        </pc:spChg>
        <pc:spChg chg="add">
          <ac:chgData name="Lucas G" userId="465f970f46931880" providerId="LiveId" clId="{A12C69E4-EB88-4E5C-A654-81742ADF2D37}" dt="2022-12-19T09:22:01.577" v="516" actId="26606"/>
          <ac:spMkLst>
            <pc:docMk/>
            <pc:sldMk cId="1678320247" sldId="258"/>
            <ac:spMk id="10" creationId="{EF9B8DF2-C3F5-49A2-94D2-F7B65A0F1F15}"/>
          </ac:spMkLst>
        </pc:spChg>
        <pc:spChg chg="add">
          <ac:chgData name="Lucas G" userId="465f970f46931880" providerId="LiveId" clId="{A12C69E4-EB88-4E5C-A654-81742ADF2D37}" dt="2022-12-19T09:22:01.577" v="516" actId="26606"/>
          <ac:spMkLst>
            <pc:docMk/>
            <pc:sldMk cId="1678320247" sldId="258"/>
            <ac:spMk id="12" creationId="{4330B6AC-E6AB-45E4-A303-C8DE90EB2AAC}"/>
          </ac:spMkLst>
        </pc:spChg>
        <pc:picChg chg="add">
          <ac:chgData name="Lucas G" userId="465f970f46931880" providerId="LiveId" clId="{A12C69E4-EB88-4E5C-A654-81742ADF2D37}" dt="2022-12-19T09:22:01.577" v="516" actId="26606"/>
          <ac:picMkLst>
            <pc:docMk/>
            <pc:sldMk cId="1678320247" sldId="258"/>
            <ac:picMk id="7" creationId="{AF9D8909-B7DD-6EA5-CF22-F05547F3CDA6}"/>
          </ac:picMkLst>
        </pc:picChg>
      </pc:sldChg>
      <pc:sldChg chg="addSp delSp modSp add mod ord setBg delDesignElem">
        <pc:chgData name="Lucas G" userId="465f970f46931880" providerId="LiveId" clId="{A12C69E4-EB88-4E5C-A654-81742ADF2D37}" dt="2022-12-19T09:11:59.384" v="33" actId="403"/>
        <pc:sldMkLst>
          <pc:docMk/>
          <pc:sldMk cId="3913906184" sldId="259"/>
        </pc:sldMkLst>
        <pc:spChg chg="mod">
          <ac:chgData name="Lucas G" userId="465f970f46931880" providerId="LiveId" clId="{A12C69E4-EB88-4E5C-A654-81742ADF2D37}" dt="2022-12-19T09:11:33.438" v="18" actId="113"/>
          <ac:spMkLst>
            <pc:docMk/>
            <pc:sldMk cId="3913906184" sldId="259"/>
            <ac:spMk id="2" creationId="{C47BEFB5-85C5-A664-FC7D-B4BB991BE4F9}"/>
          </ac:spMkLst>
        </pc:spChg>
        <pc:spChg chg="mod">
          <ac:chgData name="Lucas G" userId="465f970f46931880" providerId="LiveId" clId="{A12C69E4-EB88-4E5C-A654-81742ADF2D37}" dt="2022-12-19T09:11:59.384" v="33" actId="403"/>
          <ac:spMkLst>
            <pc:docMk/>
            <pc:sldMk cId="3913906184" sldId="259"/>
            <ac:spMk id="8" creationId="{4145C499-78E6-37E6-3C77-5686D3401D0D}"/>
          </ac:spMkLst>
        </pc:spChg>
        <pc:spChg chg="add">
          <ac:chgData name="Lucas G" userId="465f970f46931880" providerId="LiveId" clId="{A12C69E4-EB88-4E5C-A654-81742ADF2D37}" dt="2022-12-19T09:10:33.141" v="7" actId="26606"/>
          <ac:spMkLst>
            <pc:docMk/>
            <pc:sldMk cId="3913906184" sldId="259"/>
            <ac:spMk id="4105" creationId="{247AB924-1B87-43FC-B7C7-B112D5C51A0E}"/>
          </ac:spMkLst>
        </pc:spChg>
        <pc:spChg chg="del">
          <ac:chgData name="Lucas G" userId="465f970f46931880" providerId="LiveId" clId="{A12C69E4-EB88-4E5C-A654-81742ADF2D37}" dt="2022-12-19T09:09:23.937" v="4"/>
          <ac:spMkLst>
            <pc:docMk/>
            <pc:sldMk cId="3913906184" sldId="259"/>
            <ac:spMk id="4107" creationId="{823AC064-BC96-4F32-8AE1-B2FD38754823}"/>
          </ac:spMkLst>
        </pc:spChg>
        <pc:picChg chg="mo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12" creationId="{DB703DDF-A1BC-5980-3236-01F4BF0E3C91}"/>
          </ac:picMkLst>
        </pc:picChg>
        <pc:picChg chg="mod or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4098" creationId="{7E462960-C709-93DB-7D8B-AFB53EAEE25D}"/>
          </ac:picMkLst>
        </pc:picChg>
        <pc:picChg chg="or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4100" creationId="{C64570EE-8D3D-9D1B-4D31-4E97B9EA20FD}"/>
          </ac:picMkLst>
        </pc:picChg>
        <pc:picChg chg="mod or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4102" creationId="{B11058CC-9CB8-4E1D-27E1-088D68384A7E}"/>
          </ac:picMkLst>
        </pc:picChg>
        <pc:cxnChg chg="add">
          <ac:chgData name="Lucas G" userId="465f970f46931880" providerId="LiveId" clId="{A12C69E4-EB88-4E5C-A654-81742ADF2D37}" dt="2022-12-19T09:10:33.141" v="7" actId="26606"/>
          <ac:cxnSpMkLst>
            <pc:docMk/>
            <pc:sldMk cId="3913906184" sldId="259"/>
            <ac:cxnSpMk id="4104" creationId="{99AE2756-0FC4-4155-83E7-58AAAB63E757}"/>
          </ac:cxnSpMkLst>
        </pc:cxnChg>
        <pc:cxnChg chg="del">
          <ac:chgData name="Lucas G" userId="465f970f46931880" providerId="LiveId" clId="{A12C69E4-EB88-4E5C-A654-81742ADF2D37}" dt="2022-12-19T09:09:23.937" v="4"/>
          <ac:cxnSpMkLst>
            <pc:docMk/>
            <pc:sldMk cId="3913906184" sldId="259"/>
            <ac:cxnSpMk id="4109" creationId="{A58B1B64-31F5-4A02-8CDF-89C2A37BF4AB}"/>
          </ac:cxnSpMkLst>
        </pc:cxnChg>
        <pc:cxnChg chg="add">
          <ac:chgData name="Lucas G" userId="465f970f46931880" providerId="LiveId" clId="{A12C69E4-EB88-4E5C-A654-81742ADF2D37}" dt="2022-12-19T09:10:33.141" v="7" actId="26606"/>
          <ac:cxnSpMkLst>
            <pc:docMk/>
            <pc:sldMk cId="3913906184" sldId="259"/>
            <ac:cxnSpMk id="4111" creationId="{818DC98F-4057-4645-B948-F604F39A9CFE}"/>
          </ac:cxnSpMkLst>
        </pc:cxnChg>
        <pc:cxnChg chg="add">
          <ac:chgData name="Lucas G" userId="465f970f46931880" providerId="LiveId" clId="{A12C69E4-EB88-4E5C-A654-81742ADF2D37}" dt="2022-12-19T09:10:33.141" v="7" actId="26606"/>
          <ac:cxnSpMkLst>
            <pc:docMk/>
            <pc:sldMk cId="3913906184" sldId="259"/>
            <ac:cxnSpMk id="4113" creationId="{DAD2B705-4A9B-408D-AA80-4F41045E09DE}"/>
          </ac:cxnSpMkLst>
        </pc:cxnChg>
      </pc:sldChg>
      <pc:sldChg chg="delSp add del mod">
        <pc:chgData name="Lucas G" userId="465f970f46931880" providerId="LiveId" clId="{A12C69E4-EB88-4E5C-A654-81742ADF2D37}" dt="2022-12-19T09:59:22.245" v="1729" actId="2696"/>
        <pc:sldMkLst>
          <pc:docMk/>
          <pc:sldMk cId="3205031212" sldId="260"/>
        </pc:sldMkLst>
        <pc:spChg chg="del">
          <ac:chgData name="Lucas G" userId="465f970f46931880" providerId="LiveId" clId="{A12C69E4-EB88-4E5C-A654-81742ADF2D37}" dt="2022-12-19T09:59:16.170" v="1726" actId="21"/>
          <ac:spMkLst>
            <pc:docMk/>
            <pc:sldMk cId="3205031212" sldId="260"/>
            <ac:spMk id="6" creationId="{F484D171-BD0E-D2C0-84C7-8802C1B7A7C7}"/>
          </ac:spMkLst>
        </pc:spChg>
        <pc:picChg chg="del">
          <ac:chgData name="Lucas G" userId="465f970f46931880" providerId="LiveId" clId="{A12C69E4-EB88-4E5C-A654-81742ADF2D37}" dt="2022-12-19T09:59:16.170" v="1726" actId="21"/>
          <ac:picMkLst>
            <pc:docMk/>
            <pc:sldMk cId="3205031212" sldId="260"/>
            <ac:picMk id="5" creationId="{6886ABF0-8A7C-A836-8328-21F94691002C}"/>
          </ac:picMkLst>
        </pc:picChg>
      </pc:sldChg>
      <pc:sldChg chg="delSp add del mod">
        <pc:chgData name="Lucas G" userId="465f970f46931880" providerId="LiveId" clId="{A12C69E4-EB88-4E5C-A654-81742ADF2D37}" dt="2022-12-19T09:59:39.306" v="1738" actId="47"/>
        <pc:sldMkLst>
          <pc:docMk/>
          <pc:sldMk cId="2718910364" sldId="261"/>
        </pc:sldMkLst>
        <pc:spChg chg="del">
          <ac:chgData name="Lucas G" userId="465f970f46931880" providerId="LiveId" clId="{A12C69E4-EB88-4E5C-A654-81742ADF2D37}" dt="2022-12-19T09:59:30.935" v="1733" actId="21"/>
          <ac:spMkLst>
            <pc:docMk/>
            <pc:sldMk cId="2718910364" sldId="261"/>
            <ac:spMk id="6" creationId="{663A105C-F3E1-BBFE-1EE4-A4C8F6F9A51D}"/>
          </ac:spMkLst>
        </pc:spChg>
        <pc:picChg chg="del">
          <ac:chgData name="Lucas G" userId="465f970f46931880" providerId="LiveId" clId="{A12C69E4-EB88-4E5C-A654-81742ADF2D37}" dt="2022-12-19T09:59:30.935" v="1733" actId="21"/>
          <ac:picMkLst>
            <pc:docMk/>
            <pc:sldMk cId="2718910364" sldId="261"/>
            <ac:picMk id="5" creationId="{4987FDD2-13A0-0AD8-4513-6D8EFCE43EA8}"/>
          </ac:picMkLst>
        </pc:picChg>
      </pc:sldChg>
      <pc:sldChg chg="delSp add del mod">
        <pc:chgData name="Lucas G" userId="465f970f46931880" providerId="LiveId" clId="{A12C69E4-EB88-4E5C-A654-81742ADF2D37}" dt="2022-12-19T10:00:17.149" v="1757" actId="2696"/>
        <pc:sldMkLst>
          <pc:docMk/>
          <pc:sldMk cId="3742392815" sldId="262"/>
        </pc:sldMkLst>
        <pc:spChg chg="del">
          <ac:chgData name="Lucas G" userId="465f970f46931880" providerId="LiveId" clId="{A12C69E4-EB88-4E5C-A654-81742ADF2D37}" dt="2022-12-19T09:59:48.946" v="1742" actId="21"/>
          <ac:spMkLst>
            <pc:docMk/>
            <pc:sldMk cId="3742392815" sldId="262"/>
            <ac:spMk id="7" creationId="{C6ED6A1C-3F8B-937D-3E86-47C8F04D23FC}"/>
          </ac:spMkLst>
        </pc:spChg>
        <pc:spChg chg="del">
          <ac:chgData name="Lucas G" userId="465f970f46931880" providerId="LiveId" clId="{A12C69E4-EB88-4E5C-A654-81742ADF2D37}" dt="2022-12-19T09:59:48.946" v="1742" actId="21"/>
          <ac:spMkLst>
            <pc:docMk/>
            <pc:sldMk cId="3742392815" sldId="262"/>
            <ac:spMk id="8" creationId="{002D3B81-0DC5-5AC9-E785-1EA07D85EACF}"/>
          </ac:spMkLst>
        </pc:spChg>
        <pc:spChg chg="del">
          <ac:chgData name="Lucas G" userId="465f970f46931880" providerId="LiveId" clId="{A12C69E4-EB88-4E5C-A654-81742ADF2D37}" dt="2022-12-19T09:59:48.946" v="1742" actId="21"/>
          <ac:spMkLst>
            <pc:docMk/>
            <pc:sldMk cId="3742392815" sldId="262"/>
            <ac:spMk id="13" creationId="{433B3412-A1DA-E81F-0299-063CC89E7D54}"/>
          </ac:spMkLst>
        </pc:spChg>
        <pc:picChg chg="del">
          <ac:chgData name="Lucas G" userId="465f970f46931880" providerId="LiveId" clId="{A12C69E4-EB88-4E5C-A654-81742ADF2D37}" dt="2022-12-19T09:59:48.946" v="1742" actId="21"/>
          <ac:picMkLst>
            <pc:docMk/>
            <pc:sldMk cId="3742392815" sldId="262"/>
            <ac:picMk id="5" creationId="{E287C40E-7153-4C88-4324-B95E8C3CCE65}"/>
          </ac:picMkLst>
        </pc:picChg>
        <pc:picChg chg="del">
          <ac:chgData name="Lucas G" userId="465f970f46931880" providerId="LiveId" clId="{A12C69E4-EB88-4E5C-A654-81742ADF2D37}" dt="2022-12-19T09:59:48.946" v="1742" actId="21"/>
          <ac:picMkLst>
            <pc:docMk/>
            <pc:sldMk cId="3742392815" sldId="262"/>
            <ac:picMk id="6" creationId="{6FCB70D4-BC81-4149-36C2-2E0626A0DE7B}"/>
          </ac:picMkLst>
        </pc:picChg>
        <pc:picChg chg="del">
          <ac:chgData name="Lucas G" userId="465f970f46931880" providerId="LiveId" clId="{A12C69E4-EB88-4E5C-A654-81742ADF2D37}" dt="2022-12-19T09:59:48.946" v="1742" actId="21"/>
          <ac:picMkLst>
            <pc:docMk/>
            <pc:sldMk cId="3742392815" sldId="262"/>
            <ac:picMk id="12" creationId="{7EA8D276-2F77-EAA4-C483-85B2E1894049}"/>
          </ac:picMkLst>
        </pc:picChg>
      </pc:sldChg>
      <pc:sldChg chg="delSp add del mod">
        <pc:chgData name="Lucas G" userId="465f970f46931880" providerId="LiveId" clId="{A12C69E4-EB88-4E5C-A654-81742ADF2D37}" dt="2022-12-19T10:00:54.325" v="1772" actId="47"/>
        <pc:sldMkLst>
          <pc:docMk/>
          <pc:sldMk cId="721227956" sldId="263"/>
        </pc:sldMkLst>
        <pc:spChg chg="del">
          <ac:chgData name="Lucas G" userId="465f970f46931880" providerId="LiveId" clId="{A12C69E4-EB88-4E5C-A654-81742ADF2D37}" dt="2022-12-19T10:00:42.174" v="1765" actId="21"/>
          <ac:spMkLst>
            <pc:docMk/>
            <pc:sldMk cId="721227956" sldId="263"/>
            <ac:spMk id="6" creationId="{B48504E1-F482-5DE1-BA58-34BF6A17903B}"/>
          </ac:spMkLst>
        </pc:spChg>
        <pc:picChg chg="del">
          <ac:chgData name="Lucas G" userId="465f970f46931880" providerId="LiveId" clId="{A12C69E4-EB88-4E5C-A654-81742ADF2D37}" dt="2022-12-19T10:00:42.174" v="1765" actId="21"/>
          <ac:picMkLst>
            <pc:docMk/>
            <pc:sldMk cId="721227956" sldId="263"/>
            <ac:picMk id="5" creationId="{BD29E670-7332-2224-2614-B64BD50C98E0}"/>
          </ac:picMkLst>
        </pc:picChg>
      </pc:sldChg>
      <pc:sldChg chg="delSp add del mod">
        <pc:chgData name="Lucas G" userId="465f970f46931880" providerId="LiveId" clId="{A12C69E4-EB88-4E5C-A654-81742ADF2D37}" dt="2022-12-19T10:01:21.310" v="1783" actId="47"/>
        <pc:sldMkLst>
          <pc:docMk/>
          <pc:sldMk cId="3457778837" sldId="264"/>
        </pc:sldMkLst>
        <pc:spChg chg="del">
          <ac:chgData name="Lucas G" userId="465f970f46931880" providerId="LiveId" clId="{A12C69E4-EB88-4E5C-A654-81742ADF2D37}" dt="2022-12-19T10:01:12.933" v="1778" actId="21"/>
          <ac:spMkLst>
            <pc:docMk/>
            <pc:sldMk cId="3457778837" sldId="264"/>
            <ac:spMk id="6" creationId="{E78F15E0-B370-7BC7-2883-039A93A3ABE8}"/>
          </ac:spMkLst>
        </pc:spChg>
        <pc:picChg chg="del">
          <ac:chgData name="Lucas G" userId="465f970f46931880" providerId="LiveId" clId="{A12C69E4-EB88-4E5C-A654-81742ADF2D37}" dt="2022-12-19T10:01:12.933" v="1778" actId="21"/>
          <ac:picMkLst>
            <pc:docMk/>
            <pc:sldMk cId="3457778837" sldId="264"/>
            <ac:picMk id="5" creationId="{B05CF9A5-3E17-0839-4FFE-949548D8FDDC}"/>
          </ac:picMkLst>
        </pc:picChg>
      </pc:sldChg>
      <pc:sldChg chg="add del">
        <pc:chgData name="Lucas G" userId="465f970f46931880" providerId="LiveId" clId="{A12C69E4-EB88-4E5C-A654-81742ADF2D37}" dt="2022-12-19T09:53:45.087" v="1661" actId="47"/>
        <pc:sldMkLst>
          <pc:docMk/>
          <pc:sldMk cId="332228785" sldId="265"/>
        </pc:sldMkLst>
      </pc:sldChg>
      <pc:sldChg chg="add del">
        <pc:chgData name="Lucas G" userId="465f970f46931880" providerId="LiveId" clId="{A12C69E4-EB88-4E5C-A654-81742ADF2D37}" dt="2022-12-19T09:53:17.567" v="1644" actId="47"/>
        <pc:sldMkLst>
          <pc:docMk/>
          <pc:sldMk cId="4194119694" sldId="266"/>
        </pc:sldMkLst>
      </pc:sldChg>
      <pc:sldChg chg="addSp delSp modSp add del mod setBg">
        <pc:chgData name="Lucas G" userId="465f970f46931880" providerId="LiveId" clId="{A12C69E4-EB88-4E5C-A654-81742ADF2D37}" dt="2022-12-19T09:58:22.615" v="1701" actId="47"/>
        <pc:sldMkLst>
          <pc:docMk/>
          <pc:sldMk cId="4177958769" sldId="267"/>
        </pc:sldMkLst>
        <pc:spChg chg="add del">
          <ac:chgData name="Lucas G" userId="465f970f46931880" providerId="LiveId" clId="{A12C69E4-EB88-4E5C-A654-81742ADF2D37}" dt="2022-12-19T09:53:56.577" v="1663" actId="26606"/>
          <ac:spMkLst>
            <pc:docMk/>
            <pc:sldMk cId="4177958769" sldId="267"/>
            <ac:spMk id="10" creationId="{42A4FC2C-047E-45A5-965D-8E1E3BF09BC6}"/>
          </ac:spMkLst>
        </pc:spChg>
        <pc:spChg chg="add del">
          <ac:chgData name="Lucas G" userId="465f970f46931880" providerId="LiveId" clId="{A12C69E4-EB88-4E5C-A654-81742ADF2D37}" dt="2022-12-19T09:53:57.755" v="1665" actId="26606"/>
          <ac:spMkLst>
            <pc:docMk/>
            <pc:sldMk cId="4177958769" sldId="267"/>
            <ac:spMk id="12" creationId="{673E9FC8-2143-48A2-9DEE-AABBC7E301A8}"/>
          </ac:spMkLst>
        </pc:spChg>
        <pc:spChg chg="add del">
          <ac:chgData name="Lucas G" userId="465f970f46931880" providerId="LiveId" clId="{A12C69E4-EB88-4E5C-A654-81742ADF2D37}" dt="2022-12-19T09:53:59.214" v="1667" actId="26606"/>
          <ac:spMkLst>
            <pc:docMk/>
            <pc:sldMk cId="4177958769" sldId="267"/>
            <ac:spMk id="14" creationId="{42A4FC2C-047E-45A5-965D-8E1E3BF09BC6}"/>
          </ac:spMkLst>
        </pc:spChg>
        <pc:picChg chg="del mod">
          <ac:chgData name="Lucas G" userId="465f970f46931880" providerId="LiveId" clId="{A12C69E4-EB88-4E5C-A654-81742ADF2D37}" dt="2022-12-19T09:58:17.529" v="1697" actId="21"/>
          <ac:picMkLst>
            <pc:docMk/>
            <pc:sldMk cId="4177958769" sldId="267"/>
            <ac:picMk id="5" creationId="{8164F027-0A9B-FBD7-AB99-361D7C75D231}"/>
          </ac:picMkLst>
        </pc:picChg>
      </pc:sldChg>
      <pc:sldChg chg="delSp add del setBg delDesignElem">
        <pc:chgData name="Lucas G" userId="465f970f46931880" providerId="LiveId" clId="{A12C69E4-EB88-4E5C-A654-81742ADF2D37}" dt="2022-12-19T09:11:14.977" v="13" actId="47"/>
        <pc:sldMkLst>
          <pc:docMk/>
          <pc:sldMk cId="2498487177" sldId="273"/>
        </pc:sldMkLst>
        <pc:spChg chg="del">
          <ac:chgData name="Lucas G" userId="465f970f46931880" providerId="LiveId" clId="{A12C69E4-EB88-4E5C-A654-81742ADF2D37}" dt="2022-12-19T09:09:51.304" v="6"/>
          <ac:spMkLst>
            <pc:docMk/>
            <pc:sldMk cId="2498487177" sldId="273"/>
            <ac:spMk id="4107" creationId="{823AC064-BC96-4F32-8AE1-B2FD38754823}"/>
          </ac:spMkLst>
        </pc:spChg>
        <pc:cxnChg chg="del">
          <ac:chgData name="Lucas G" userId="465f970f46931880" providerId="LiveId" clId="{A12C69E4-EB88-4E5C-A654-81742ADF2D37}" dt="2022-12-19T09:09:51.304" v="6"/>
          <ac:cxnSpMkLst>
            <pc:docMk/>
            <pc:sldMk cId="2498487177" sldId="273"/>
            <ac:cxnSpMk id="4109" creationId="{A58B1B64-31F5-4A02-8CDF-89C2A37BF4AB}"/>
          </ac:cxnSpMkLst>
        </pc:cxnChg>
      </pc:sldChg>
      <pc:sldChg chg="addSp delSp modSp add mod setBg delDesignElem">
        <pc:chgData name="Lucas G" userId="465f970f46931880" providerId="LiveId" clId="{A12C69E4-EB88-4E5C-A654-81742ADF2D37}" dt="2022-12-19T09:12:10.103" v="34" actId="20577"/>
        <pc:sldMkLst>
          <pc:docMk/>
          <pc:sldMk cId="3057777559" sldId="274"/>
        </pc:sldMkLst>
        <pc:spChg chg="mo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2" creationId="{6773CB2A-918D-A95E-F31B-84BDA0B0E79E}"/>
          </ac:spMkLst>
        </pc:spChg>
        <pc:spChg chg="mod">
          <ac:chgData name="Lucas G" userId="465f970f46931880" providerId="LiveId" clId="{A12C69E4-EB88-4E5C-A654-81742ADF2D37}" dt="2022-12-19T09:11:18.823" v="16" actId="403"/>
          <ac:spMkLst>
            <pc:docMk/>
            <pc:sldMk cId="3057777559" sldId="274"/>
            <ac:spMk id="3" creationId="{C4F45C33-CDE5-B4A9-E53C-8A0CC3F910CD}"/>
          </ac:spMkLst>
        </pc:spChg>
        <pc:spChg chg="mo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4" creationId="{A52CFE01-37BD-5F59-E89A-C641FAA33AF7}"/>
          </ac:spMkLst>
        </pc:spChg>
        <pc:spChg chg="mod">
          <ac:chgData name="Lucas G" userId="465f970f46931880" providerId="LiveId" clId="{A12C69E4-EB88-4E5C-A654-81742ADF2D37}" dt="2022-12-19T09:12:10.103" v="34" actId="20577"/>
          <ac:spMkLst>
            <pc:docMk/>
            <pc:sldMk cId="3057777559" sldId="274"/>
            <ac:spMk id="5" creationId="{0D2BBE6C-CFAA-AF3B-892A-EBC50FFC18C1}"/>
          </ac:spMkLst>
        </pc:spChg>
        <pc:spChg chg="mo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6" creationId="{FE9C1B1B-4C05-1178-D1A7-96A026790D19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8" creationId="{B775CD93-9DF2-48CB-9F57-1BCA9A46C7FA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10" creationId="{6166C6D1-23AC-49C4-BA07-238E4E9F8CEB}"/>
          </ac:spMkLst>
        </pc:spChg>
        <pc:spChg chg="ad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11" creationId="{C7FA33FF-088D-4F16-95A2-2C64D353DEA8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12" creationId="{E186B68C-84BC-4A6E-99D1-EE87483C1349}"/>
          </ac:spMkLst>
        </pc:spChg>
        <pc:spChg chg="ad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13" creationId="{A376EFB1-01CF-419F-ABF1-2AF02BBFCBD1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14" creationId="{1C091803-41C2-48E0-9228-5148460C7479}"/>
          </ac:spMkLst>
        </pc:spChg>
        <pc:spChg chg="ad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15" creationId="{FF9DEA15-78BD-4750-AA18-B9F28A6D5AB8}"/>
          </ac:spMkLst>
        </pc:spChg>
      </pc:sldChg>
      <pc:sldChg chg="addSp delSp modSp add mod setBg">
        <pc:chgData name="Lucas G" userId="465f970f46931880" providerId="LiveId" clId="{A12C69E4-EB88-4E5C-A654-81742ADF2D37}" dt="2022-12-19T09:16:54.521" v="103" actId="26606"/>
        <pc:sldMkLst>
          <pc:docMk/>
          <pc:sldMk cId="2452547664" sldId="275"/>
        </pc:sldMkLst>
        <pc:spChg chg="add">
          <ac:chgData name="Lucas G" userId="465f970f46931880" providerId="LiveId" clId="{A12C69E4-EB88-4E5C-A654-81742ADF2D37}" dt="2022-12-19T09:16:54.521" v="103" actId="26606"/>
          <ac:spMkLst>
            <pc:docMk/>
            <pc:sldMk cId="2452547664" sldId="275"/>
            <ac:spMk id="8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4.521" v="103" actId="26606"/>
          <ac:spMkLst>
            <pc:docMk/>
            <pc:sldMk cId="2452547664" sldId="275"/>
            <ac:spMk id="10" creationId="{CB44330D-EA18-4254-AA95-EB49948539B8}"/>
          </ac:spMkLst>
        </pc:spChg>
        <pc:picChg chg="add mod">
          <ac:chgData name="Lucas G" userId="465f970f46931880" providerId="LiveId" clId="{A12C69E4-EB88-4E5C-A654-81742ADF2D37}" dt="2022-12-19T09:16:54.521" v="103" actId="26606"/>
          <ac:picMkLst>
            <pc:docMk/>
            <pc:sldMk cId="2452547664" sldId="275"/>
            <ac:picMk id="3" creationId="{2BCCAC2E-0C66-C9D9-1F60-14419C457F8E}"/>
          </ac:picMkLst>
        </pc:picChg>
        <pc:picChg chg="del">
          <ac:chgData name="Lucas G" userId="465f970f46931880" providerId="LiveId" clId="{A12C69E4-EB88-4E5C-A654-81742ADF2D37}" dt="2022-12-19T09:14:44.161" v="71" actId="478"/>
          <ac:picMkLst>
            <pc:docMk/>
            <pc:sldMk cId="2452547664" sldId="275"/>
            <ac:picMk id="5" creationId="{58193DA1-E31B-63FF-B6FA-18FCF6ED1FFC}"/>
          </ac:picMkLst>
        </pc:picChg>
      </pc:sldChg>
      <pc:sldChg chg="addSp delSp modSp add mod setBg">
        <pc:chgData name="Lucas G" userId="465f970f46931880" providerId="LiveId" clId="{A12C69E4-EB88-4E5C-A654-81742ADF2D37}" dt="2022-12-19T09:16:56.187" v="104" actId="26606"/>
        <pc:sldMkLst>
          <pc:docMk/>
          <pc:sldMk cId="4070281207" sldId="276"/>
        </pc:sldMkLst>
        <pc:spChg chg="add">
          <ac:chgData name="Lucas G" userId="465f970f46931880" providerId="LiveId" clId="{A12C69E4-EB88-4E5C-A654-81742ADF2D37}" dt="2022-12-19T09:16:56.187" v="104" actId="26606"/>
          <ac:spMkLst>
            <pc:docMk/>
            <pc:sldMk cId="4070281207" sldId="276"/>
            <ac:spMk id="9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6.187" v="104" actId="26606"/>
          <ac:spMkLst>
            <pc:docMk/>
            <pc:sldMk cId="4070281207" sldId="276"/>
            <ac:spMk id="11" creationId="{CB44330D-EA18-4254-AA95-EB49948539B8}"/>
          </ac:spMkLst>
        </pc:spChg>
        <pc:picChg chg="del">
          <ac:chgData name="Lucas G" userId="465f970f46931880" providerId="LiveId" clId="{A12C69E4-EB88-4E5C-A654-81742ADF2D37}" dt="2022-12-19T09:15:02.302" v="74" actId="478"/>
          <ac:picMkLst>
            <pc:docMk/>
            <pc:sldMk cId="4070281207" sldId="276"/>
            <ac:picMk id="3" creationId="{2BCCAC2E-0C66-C9D9-1F60-14419C457F8E}"/>
          </ac:picMkLst>
        </pc:picChg>
        <pc:picChg chg="add mod">
          <ac:chgData name="Lucas G" userId="465f970f46931880" providerId="LiveId" clId="{A12C69E4-EB88-4E5C-A654-81742ADF2D37}" dt="2022-12-19T09:16:56.187" v="104" actId="26606"/>
          <ac:picMkLst>
            <pc:docMk/>
            <pc:sldMk cId="4070281207" sldId="276"/>
            <ac:picMk id="4" creationId="{5DD8D366-43C1-1A74-13A4-E654B2804206}"/>
          </ac:picMkLst>
        </pc:picChg>
      </pc:sldChg>
      <pc:sldChg chg="addSp delSp modSp add mod setBg">
        <pc:chgData name="Lucas G" userId="465f970f46931880" providerId="LiveId" clId="{A12C69E4-EB88-4E5C-A654-81742ADF2D37}" dt="2022-12-19T09:16:57.848" v="105" actId="26606"/>
        <pc:sldMkLst>
          <pc:docMk/>
          <pc:sldMk cId="3700157144" sldId="277"/>
        </pc:sldMkLst>
        <pc:spChg chg="add">
          <ac:chgData name="Lucas G" userId="465f970f46931880" providerId="LiveId" clId="{A12C69E4-EB88-4E5C-A654-81742ADF2D37}" dt="2022-12-19T09:16:57.848" v="105" actId="26606"/>
          <ac:spMkLst>
            <pc:docMk/>
            <pc:sldMk cId="3700157144" sldId="277"/>
            <ac:spMk id="8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7.848" v="105" actId="26606"/>
          <ac:spMkLst>
            <pc:docMk/>
            <pc:sldMk cId="3700157144" sldId="277"/>
            <ac:spMk id="10" creationId="{CB44330D-EA18-4254-AA95-EB49948539B8}"/>
          </ac:spMkLst>
        </pc:spChg>
        <pc:picChg chg="add mod">
          <ac:chgData name="Lucas G" userId="465f970f46931880" providerId="LiveId" clId="{A12C69E4-EB88-4E5C-A654-81742ADF2D37}" dt="2022-12-19T09:16:57.848" v="105" actId="26606"/>
          <ac:picMkLst>
            <pc:docMk/>
            <pc:sldMk cId="3700157144" sldId="277"/>
            <ac:picMk id="3" creationId="{30BDF06A-C6CD-2455-69A0-9BB922179511}"/>
          </ac:picMkLst>
        </pc:picChg>
        <pc:picChg chg="del">
          <ac:chgData name="Lucas G" userId="465f970f46931880" providerId="LiveId" clId="{A12C69E4-EB88-4E5C-A654-81742ADF2D37}" dt="2022-12-19T09:15:27.937" v="77" actId="478"/>
          <ac:picMkLst>
            <pc:docMk/>
            <pc:sldMk cId="3700157144" sldId="277"/>
            <ac:picMk id="4" creationId="{5DD8D366-43C1-1A74-13A4-E654B2804206}"/>
          </ac:picMkLst>
        </pc:picChg>
      </pc:sldChg>
      <pc:sldChg chg="addSp delSp modSp add mod setBg">
        <pc:chgData name="Lucas G" userId="465f970f46931880" providerId="LiveId" clId="{A12C69E4-EB88-4E5C-A654-81742ADF2D37}" dt="2022-12-19T09:16:59.289" v="106" actId="26606"/>
        <pc:sldMkLst>
          <pc:docMk/>
          <pc:sldMk cId="3178128867" sldId="278"/>
        </pc:sldMkLst>
        <pc:spChg chg="add">
          <ac:chgData name="Lucas G" userId="465f970f46931880" providerId="LiveId" clId="{A12C69E4-EB88-4E5C-A654-81742ADF2D37}" dt="2022-12-19T09:16:59.289" v="106" actId="26606"/>
          <ac:spMkLst>
            <pc:docMk/>
            <pc:sldMk cId="3178128867" sldId="278"/>
            <ac:spMk id="9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9.289" v="106" actId="26606"/>
          <ac:spMkLst>
            <pc:docMk/>
            <pc:sldMk cId="3178128867" sldId="278"/>
            <ac:spMk id="11" creationId="{CB44330D-EA18-4254-AA95-EB49948539B8}"/>
          </ac:spMkLst>
        </pc:spChg>
        <pc:picChg chg="del">
          <ac:chgData name="Lucas G" userId="465f970f46931880" providerId="LiveId" clId="{A12C69E4-EB88-4E5C-A654-81742ADF2D37}" dt="2022-12-19T09:15:46.590" v="80" actId="478"/>
          <ac:picMkLst>
            <pc:docMk/>
            <pc:sldMk cId="3178128867" sldId="278"/>
            <ac:picMk id="3" creationId="{30BDF06A-C6CD-2455-69A0-9BB922179511}"/>
          </ac:picMkLst>
        </pc:picChg>
        <pc:picChg chg="add mod">
          <ac:chgData name="Lucas G" userId="465f970f46931880" providerId="LiveId" clId="{A12C69E4-EB88-4E5C-A654-81742ADF2D37}" dt="2022-12-19T09:16:59.289" v="106" actId="26606"/>
          <ac:picMkLst>
            <pc:docMk/>
            <pc:sldMk cId="3178128867" sldId="278"/>
            <ac:picMk id="4" creationId="{D738203D-0B3E-A722-67FE-7C72BA64BF97}"/>
          </ac:picMkLst>
        </pc:picChg>
      </pc:sldChg>
      <pc:sldChg chg="modSp add mod ord">
        <pc:chgData name="Lucas G" userId="465f970f46931880" providerId="LiveId" clId="{A12C69E4-EB88-4E5C-A654-81742ADF2D37}" dt="2022-12-19T09:18:43.070" v="176" actId="1076"/>
        <pc:sldMkLst>
          <pc:docMk/>
          <pc:sldMk cId="2769193408" sldId="279"/>
        </pc:sldMkLst>
        <pc:spChg chg="mod">
          <ac:chgData name="Lucas G" userId="465f970f46931880" providerId="LiveId" clId="{A12C69E4-EB88-4E5C-A654-81742ADF2D37}" dt="2022-12-19T09:18:39.737" v="174" actId="27636"/>
          <ac:spMkLst>
            <pc:docMk/>
            <pc:sldMk cId="2769193408" sldId="279"/>
            <ac:spMk id="2" creationId="{A8EB7AD5-A8CB-EABB-D9B4-4E6482DA785D}"/>
          </ac:spMkLst>
        </pc:spChg>
        <pc:cxnChg chg="mod">
          <ac:chgData name="Lucas G" userId="465f970f46931880" providerId="LiveId" clId="{A12C69E4-EB88-4E5C-A654-81742ADF2D37}" dt="2022-12-19T09:18:43.070" v="176" actId="1076"/>
          <ac:cxnSpMkLst>
            <pc:docMk/>
            <pc:sldMk cId="2769193408" sldId="279"/>
            <ac:cxnSpMk id="5" creationId="{638B5DE6-12B0-71B5-0A4B-EF218D9BECA2}"/>
          </ac:cxnSpMkLst>
        </pc:cxnChg>
      </pc:sldChg>
      <pc:sldChg chg="modSp add mod">
        <pc:chgData name="Lucas G" userId="465f970f46931880" providerId="LiveId" clId="{A12C69E4-EB88-4E5C-A654-81742ADF2D37}" dt="2022-12-19T09:25:18.783" v="773" actId="1076"/>
        <pc:sldMkLst>
          <pc:docMk/>
          <pc:sldMk cId="3138455860" sldId="280"/>
        </pc:sldMkLst>
        <pc:spChg chg="mod">
          <ac:chgData name="Lucas G" userId="465f970f46931880" providerId="LiveId" clId="{A12C69E4-EB88-4E5C-A654-81742ADF2D37}" dt="2022-12-19T09:23:27.277" v="563" actId="20577"/>
          <ac:spMkLst>
            <pc:docMk/>
            <pc:sldMk cId="3138455860" sldId="280"/>
            <ac:spMk id="2" creationId="{482F7044-BBF3-9618-7EBC-1C0D5F4E689A}"/>
          </ac:spMkLst>
        </pc:spChg>
        <pc:spChg chg="mod">
          <ac:chgData name="Lucas G" userId="465f970f46931880" providerId="LiveId" clId="{A12C69E4-EB88-4E5C-A654-81742ADF2D37}" dt="2022-12-19T09:25:18.783" v="773" actId="1076"/>
          <ac:spMkLst>
            <pc:docMk/>
            <pc:sldMk cId="3138455860" sldId="280"/>
            <ac:spMk id="3" creationId="{2317EB35-CDCE-11FD-25EC-020A9005AFCE}"/>
          </ac:spMkLst>
        </pc:spChg>
      </pc:sldChg>
      <pc:sldChg chg="addSp delSp modSp new mod setBg setClrOvrMap">
        <pc:chgData name="Lucas G" userId="465f970f46931880" providerId="LiveId" clId="{A12C69E4-EB88-4E5C-A654-81742ADF2D37}" dt="2022-12-19T09:29:18.374" v="1036" actId="1076"/>
        <pc:sldMkLst>
          <pc:docMk/>
          <pc:sldMk cId="287068155" sldId="281"/>
        </pc:sldMkLst>
        <pc:spChg chg="mod">
          <ac:chgData name="Lucas G" userId="465f970f46931880" providerId="LiveId" clId="{A12C69E4-EB88-4E5C-A654-81742ADF2D37}" dt="2022-12-19T09:29:14.813" v="1035" actId="1076"/>
          <ac:spMkLst>
            <pc:docMk/>
            <pc:sldMk cId="287068155" sldId="281"/>
            <ac:spMk id="2" creationId="{C07AE71A-CECF-C5F9-2682-0F12CDE5D6AA}"/>
          </ac:spMkLst>
        </pc:spChg>
        <pc:spChg chg="mod">
          <ac:chgData name="Lucas G" userId="465f970f46931880" providerId="LiveId" clId="{A12C69E4-EB88-4E5C-A654-81742ADF2D37}" dt="2022-12-19T09:29:18.374" v="1036" actId="1076"/>
          <ac:spMkLst>
            <pc:docMk/>
            <pc:sldMk cId="287068155" sldId="281"/>
            <ac:spMk id="3" creationId="{01AB4F14-DB60-FB1C-4F57-1AAF53B98D86}"/>
          </ac:spMkLst>
        </pc:spChg>
        <pc:spChg chg="add del mod">
          <ac:chgData name="Lucas G" userId="465f970f46931880" providerId="LiveId" clId="{A12C69E4-EB88-4E5C-A654-81742ADF2D37}" dt="2022-12-19T09:27:58.562" v="952" actId="478"/>
          <ac:spMkLst>
            <pc:docMk/>
            <pc:sldMk cId="287068155" sldId="281"/>
            <ac:spMk id="4" creationId="{B9795F1F-AC15-7EEF-5FE0-32BA02A33736}"/>
          </ac:spMkLst>
        </pc:spChg>
        <pc:spChg chg="add">
          <ac:chgData name="Lucas G" userId="465f970f46931880" providerId="LiveId" clId="{A12C69E4-EB88-4E5C-A654-81742ADF2D37}" dt="2022-12-19T09:28:42.853" v="1026" actId="26606"/>
          <ac:spMkLst>
            <pc:docMk/>
            <pc:sldMk cId="287068155" sldId="281"/>
            <ac:spMk id="10" creationId="{EF9B8DF2-C3F5-49A2-94D2-F7B65A0F1F15}"/>
          </ac:spMkLst>
        </pc:spChg>
        <pc:spChg chg="add">
          <ac:chgData name="Lucas G" userId="465f970f46931880" providerId="LiveId" clId="{A12C69E4-EB88-4E5C-A654-81742ADF2D37}" dt="2022-12-19T09:28:42.853" v="1026" actId="26606"/>
          <ac:spMkLst>
            <pc:docMk/>
            <pc:sldMk cId="287068155" sldId="281"/>
            <ac:spMk id="12" creationId="{4330B6AC-E6AB-45E4-A303-C8DE90EB2AAC}"/>
          </ac:spMkLst>
        </pc:spChg>
        <pc:picChg chg="add">
          <ac:chgData name="Lucas G" userId="465f970f46931880" providerId="LiveId" clId="{A12C69E4-EB88-4E5C-A654-81742ADF2D37}" dt="2022-12-19T09:28:42.853" v="1026" actId="26606"/>
          <ac:picMkLst>
            <pc:docMk/>
            <pc:sldMk cId="287068155" sldId="281"/>
            <ac:picMk id="7" creationId="{F0625B1C-CE5E-BDAD-10BF-C66193EE2803}"/>
          </ac:picMkLst>
        </pc:picChg>
      </pc:sldChg>
      <pc:sldChg chg="modSp add mod">
        <pc:chgData name="Lucas G" userId="465f970f46931880" providerId="LiveId" clId="{A12C69E4-EB88-4E5C-A654-81742ADF2D37}" dt="2022-12-19T09:33:07.615" v="1510" actId="1076"/>
        <pc:sldMkLst>
          <pc:docMk/>
          <pc:sldMk cId="3155881447" sldId="282"/>
        </pc:sldMkLst>
        <pc:spChg chg="mod">
          <ac:chgData name="Lucas G" userId="465f970f46931880" providerId="LiveId" clId="{A12C69E4-EB88-4E5C-A654-81742ADF2D37}" dt="2022-12-19T09:29:32.221" v="1058" actId="20577"/>
          <ac:spMkLst>
            <pc:docMk/>
            <pc:sldMk cId="3155881447" sldId="282"/>
            <ac:spMk id="2" creationId="{C07AE71A-CECF-C5F9-2682-0F12CDE5D6AA}"/>
          </ac:spMkLst>
        </pc:spChg>
        <pc:spChg chg="mod">
          <ac:chgData name="Lucas G" userId="465f970f46931880" providerId="LiveId" clId="{A12C69E4-EB88-4E5C-A654-81742ADF2D37}" dt="2022-12-19T09:33:07.615" v="1510" actId="1076"/>
          <ac:spMkLst>
            <pc:docMk/>
            <pc:sldMk cId="3155881447" sldId="282"/>
            <ac:spMk id="3" creationId="{01AB4F14-DB60-FB1C-4F57-1AAF53B98D86}"/>
          </ac:spMkLst>
        </pc:spChg>
        <pc:picChg chg="add mod">
          <ac:chgData name="Lucas G" userId="465f970f46931880" providerId="LiveId" clId="{A12C69E4-EB88-4E5C-A654-81742ADF2D37}" dt="2022-12-19T09:30:27.825" v="1148" actId="27957"/>
          <ac:picMkLst>
            <pc:docMk/>
            <pc:sldMk cId="3155881447" sldId="282"/>
            <ac:picMk id="7" creationId="{F0625B1C-CE5E-BDAD-10BF-C66193EE2803}"/>
          </ac:picMkLst>
        </pc:picChg>
      </pc:sldChg>
      <pc:sldChg chg="modSp add del mod">
        <pc:chgData name="Lucas G" userId="465f970f46931880" providerId="LiveId" clId="{A12C69E4-EB88-4E5C-A654-81742ADF2D37}" dt="2022-12-19T09:33:20.391" v="1511" actId="2696"/>
        <pc:sldMkLst>
          <pc:docMk/>
          <pc:sldMk cId="3845432265" sldId="283"/>
        </pc:sldMkLst>
        <pc:spChg chg="mod">
          <ac:chgData name="Lucas G" userId="465f970f46931880" providerId="LiveId" clId="{A12C69E4-EB88-4E5C-A654-81742ADF2D37}" dt="2022-12-19T09:30:04.781" v="1145" actId="20577"/>
          <ac:spMkLst>
            <pc:docMk/>
            <pc:sldMk cId="3845432265" sldId="283"/>
            <ac:spMk id="2" creationId="{C07AE71A-CECF-C5F9-2682-0F12CDE5D6AA}"/>
          </ac:spMkLst>
        </pc:spChg>
        <pc:spChg chg="mod">
          <ac:chgData name="Lucas G" userId="465f970f46931880" providerId="LiveId" clId="{A12C69E4-EB88-4E5C-A654-81742ADF2D37}" dt="2022-12-19T09:30:07.161" v="1147" actId="5793"/>
          <ac:spMkLst>
            <pc:docMk/>
            <pc:sldMk cId="3845432265" sldId="283"/>
            <ac:spMk id="3" creationId="{01AB4F14-DB60-FB1C-4F57-1AAF53B98D86}"/>
          </ac:spMkLst>
        </pc:spChg>
      </pc:sldChg>
      <pc:sldChg chg="addSp delSp modSp new mod setBg setClrOvrMap">
        <pc:chgData name="Lucas G" userId="465f970f46931880" providerId="LiveId" clId="{A12C69E4-EB88-4E5C-A654-81742ADF2D37}" dt="2022-12-19T09:36:04.037" v="1599" actId="14861"/>
        <pc:sldMkLst>
          <pc:docMk/>
          <pc:sldMk cId="3912792187" sldId="283"/>
        </pc:sldMkLst>
        <pc:spChg chg="mod">
          <ac:chgData name="Lucas G" userId="465f970f46931880" providerId="LiveId" clId="{A12C69E4-EB88-4E5C-A654-81742ADF2D37}" dt="2022-12-19T09:35:46.715" v="1595" actId="1076"/>
          <ac:spMkLst>
            <pc:docMk/>
            <pc:sldMk cId="3912792187" sldId="283"/>
            <ac:spMk id="2" creationId="{B04E6934-575A-186D-994F-0DBA065F10E4}"/>
          </ac:spMkLst>
        </pc:spChg>
        <pc:spChg chg="del">
          <ac:chgData name="Lucas G" userId="465f970f46931880" providerId="LiveId" clId="{A12C69E4-EB88-4E5C-A654-81742ADF2D37}" dt="2022-12-19T09:33:32.289" v="1533" actId="478"/>
          <ac:spMkLst>
            <pc:docMk/>
            <pc:sldMk cId="3912792187" sldId="283"/>
            <ac:spMk id="3" creationId="{7F1A89F7-D838-EC1C-431A-6D3BCDED24DB}"/>
          </ac:spMkLst>
        </pc:spChg>
        <pc:spChg chg="add del mod">
          <ac:chgData name="Lucas G" userId="465f970f46931880" providerId="LiveId" clId="{A12C69E4-EB88-4E5C-A654-81742ADF2D37}" dt="2022-12-19T09:33:59.019" v="1538" actId="478"/>
          <ac:spMkLst>
            <pc:docMk/>
            <pc:sldMk cId="3912792187" sldId="283"/>
            <ac:spMk id="6" creationId="{6173792A-07AA-4DF6-1CDE-68826B75DB82}"/>
          </ac:spMkLst>
        </pc:spChg>
        <pc:spChg chg="add del mod">
          <ac:chgData name="Lucas G" userId="465f970f46931880" providerId="LiveId" clId="{A12C69E4-EB88-4E5C-A654-81742ADF2D37}" dt="2022-12-19T09:34:27.538" v="1544" actId="478"/>
          <ac:spMkLst>
            <pc:docMk/>
            <pc:sldMk cId="3912792187" sldId="283"/>
            <ac:spMk id="9" creationId="{C2279947-F643-77C6-392D-342CA11D1454}"/>
          </ac:spMkLst>
        </pc:spChg>
        <pc:spChg chg="add del mod">
          <ac:chgData name="Lucas G" userId="465f970f46931880" providerId="LiveId" clId="{A12C69E4-EB88-4E5C-A654-81742ADF2D37}" dt="2022-12-19T09:34:50.829" v="1555" actId="478"/>
          <ac:spMkLst>
            <pc:docMk/>
            <pc:sldMk cId="3912792187" sldId="283"/>
            <ac:spMk id="12" creationId="{0130CA09-714D-3A34-1B41-224BAB5CF8AD}"/>
          </ac:spMkLst>
        </pc:spChg>
        <pc:spChg chg="add mod">
          <ac:chgData name="Lucas G" userId="465f970f46931880" providerId="LiveId" clId="{A12C69E4-EB88-4E5C-A654-81742ADF2D37}" dt="2022-12-19T09:35:27.128" v="1575" actId="1076"/>
          <ac:spMkLst>
            <pc:docMk/>
            <pc:sldMk cId="3912792187" sldId="283"/>
            <ac:spMk id="13" creationId="{2A860CE6-55F4-95F2-D3AC-F35A86696228}"/>
          </ac:spMkLst>
        </pc:spChg>
        <pc:spChg chg="add mod">
          <ac:chgData name="Lucas G" userId="465f970f46931880" providerId="LiveId" clId="{A12C69E4-EB88-4E5C-A654-81742ADF2D37}" dt="2022-12-19T09:35:33.265" v="1584" actId="20577"/>
          <ac:spMkLst>
            <pc:docMk/>
            <pc:sldMk cId="3912792187" sldId="283"/>
            <ac:spMk id="14" creationId="{E3BA1CAF-D517-CA93-3693-08C2C6D63271}"/>
          </ac:spMkLst>
        </pc:spChg>
        <pc:spChg chg="add mod">
          <ac:chgData name="Lucas G" userId="465f970f46931880" providerId="LiveId" clId="{A12C69E4-EB88-4E5C-A654-81742ADF2D37}" dt="2022-12-19T09:35:42.567" v="1594" actId="20577"/>
          <ac:spMkLst>
            <pc:docMk/>
            <pc:sldMk cId="3912792187" sldId="283"/>
            <ac:spMk id="15" creationId="{72A160ED-52E8-AAAB-B8AF-0A2DA5C2B616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16" creationId="{0C45045A-6083-4B3E-956A-67582337527D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18" creationId="{EBD2B2B2-1395-4E7B-87A0-BD34551C01B6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0" creationId="{42875DDC-0225-45F8-B745-78688F2D1ADC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2" creationId="{4F329563-0961-4426-90D2-2DF4888E5461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4" creationId="{12617755-D451-4BAF-9B55-518297BFF42D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6" creationId="{86C062C2-3673-4248-BE21-B51B16E63267}"/>
          </ac:spMkLst>
        </pc:spChg>
        <pc:picChg chg="add mod">
          <ac:chgData name="Lucas G" userId="465f970f46931880" providerId="LiveId" clId="{A12C69E4-EB88-4E5C-A654-81742ADF2D37}" dt="2022-12-19T09:35:02.176" v="1561" actId="26606"/>
          <ac:picMkLst>
            <pc:docMk/>
            <pc:sldMk cId="3912792187" sldId="283"/>
            <ac:picMk id="5" creationId="{C6526D66-2A63-3ED0-9291-898B0FE13B36}"/>
          </ac:picMkLst>
        </pc:picChg>
        <pc:picChg chg="add mod">
          <ac:chgData name="Lucas G" userId="465f970f46931880" providerId="LiveId" clId="{A12C69E4-EB88-4E5C-A654-81742ADF2D37}" dt="2022-12-19T09:35:02.176" v="1561" actId="26606"/>
          <ac:picMkLst>
            <pc:docMk/>
            <pc:sldMk cId="3912792187" sldId="283"/>
            <ac:picMk id="8" creationId="{D2B27EE9-19B6-6107-D583-9592A134865B}"/>
          </ac:picMkLst>
        </pc:picChg>
        <pc:picChg chg="add mod">
          <ac:chgData name="Lucas G" userId="465f970f46931880" providerId="LiveId" clId="{A12C69E4-EB88-4E5C-A654-81742ADF2D37}" dt="2022-12-19T09:35:02.176" v="1561" actId="26606"/>
          <ac:picMkLst>
            <pc:docMk/>
            <pc:sldMk cId="3912792187" sldId="283"/>
            <ac:picMk id="11" creationId="{1E3BFE9D-BC37-0492-E87E-09C8FCBCA799}"/>
          </ac:picMkLst>
        </pc:picChg>
        <pc:cxnChg chg="add mod">
          <ac:chgData name="Lucas G" userId="465f970f46931880" providerId="LiveId" clId="{A12C69E4-EB88-4E5C-A654-81742ADF2D37}" dt="2022-12-19T09:36:04.037" v="1599" actId="14861"/>
          <ac:cxnSpMkLst>
            <pc:docMk/>
            <pc:sldMk cId="3912792187" sldId="283"/>
            <ac:cxnSpMk id="19" creationId="{FDA2E5EA-346B-FFEF-8AFA-5C10A14520B6}"/>
          </ac:cxnSpMkLst>
        </pc:cxnChg>
      </pc:sldChg>
      <pc:sldChg chg="addSp delSp modSp new mod setBg">
        <pc:chgData name="Lucas G" userId="465f970f46931880" providerId="LiveId" clId="{A12C69E4-EB88-4E5C-A654-81742ADF2D37}" dt="2022-12-19T10:03:32.867" v="1839" actId="1076"/>
        <pc:sldMkLst>
          <pc:docMk/>
          <pc:sldMk cId="336210901" sldId="284"/>
        </pc:sldMkLst>
        <pc:spChg chg="mod">
          <ac:chgData name="Lucas G" userId="465f970f46931880" providerId="LiveId" clId="{A12C69E4-EB88-4E5C-A654-81742ADF2D37}" dt="2022-12-19T10:03:32.867" v="1839" actId="1076"/>
          <ac:spMkLst>
            <pc:docMk/>
            <pc:sldMk cId="336210901" sldId="284"/>
            <ac:spMk id="2" creationId="{3A6ECF2D-52E1-27D9-EE41-19BB9BCDD836}"/>
          </ac:spMkLst>
        </pc:spChg>
        <pc:spChg chg="del">
          <ac:chgData name="Lucas G" userId="465f970f46931880" providerId="LiveId" clId="{A12C69E4-EB88-4E5C-A654-81742ADF2D37}" dt="2022-12-19T10:02:54.982" v="1784" actId="478"/>
          <ac:spMkLst>
            <pc:docMk/>
            <pc:sldMk cId="336210901" sldId="284"/>
            <ac:spMk id="3" creationId="{77A7052D-97D0-6B7A-3DD1-8C2544D35B61}"/>
          </ac:spMkLst>
        </pc:spChg>
        <pc:spChg chg="mo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4" creationId="{76D0E514-97F9-1B94-8A5B-10F2C94EE412}"/>
          </ac:spMkLst>
        </pc:spChg>
        <pc:spChg chg="mo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5" creationId="{7BF6CEA7-9D41-C21E-F0AE-4F81E4F25AF4}"/>
          </ac:spMkLst>
        </pc:spChg>
        <pc:spChg chg="mo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6" creationId="{A69D62F2-8904-7568-3784-0A983E4CC85D}"/>
          </ac:spMkLst>
        </pc:spChg>
        <pc:spChg chg="ad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1031" creationId="{AB45A142-4255-493C-8284-5D566C121B10}"/>
          </ac:spMkLst>
        </pc:spChg>
        <pc:picChg chg="add mod ord">
          <ac:chgData name="Lucas G" userId="465f970f46931880" providerId="LiveId" clId="{A12C69E4-EB88-4E5C-A654-81742ADF2D37}" dt="2022-12-19T10:03:25.995" v="1834" actId="27614"/>
          <ac:picMkLst>
            <pc:docMk/>
            <pc:sldMk cId="336210901" sldId="284"/>
            <ac:picMk id="1026" creationId="{761BF256-22B6-CC36-DFC8-4E551BAC6248}"/>
          </ac:picMkLst>
        </pc:picChg>
        <pc:cxnChg chg="add">
          <ac:chgData name="Lucas G" userId="465f970f46931880" providerId="LiveId" clId="{A12C69E4-EB88-4E5C-A654-81742ADF2D37}" dt="2022-12-19T10:03:22.125" v="1832" actId="26606"/>
          <ac:cxnSpMkLst>
            <pc:docMk/>
            <pc:sldMk cId="336210901" sldId="284"/>
            <ac:cxnSpMk id="1033" creationId="{38FB9660-F42F-4313-BBC4-47C007FE484C}"/>
          </ac:cxnSpMkLst>
        </pc:cxnChg>
      </pc:sldChg>
      <pc:sldChg chg="new del">
        <pc:chgData name="Lucas G" userId="465f970f46931880" providerId="LiveId" clId="{A12C69E4-EB88-4E5C-A654-81742ADF2D37}" dt="2022-12-19T09:52:45.059" v="1603" actId="47"/>
        <pc:sldMkLst>
          <pc:docMk/>
          <pc:sldMk cId="3867702807" sldId="285"/>
        </pc:sldMkLst>
      </pc:sldChg>
      <pc:sldChg chg="delSp add del mod">
        <pc:chgData name="Lucas G" userId="465f970f46931880" providerId="LiveId" clId="{A12C69E4-EB88-4E5C-A654-81742ADF2D37}" dt="2022-12-19T09:55:27.876" v="1678" actId="47"/>
        <pc:sldMkLst>
          <pc:docMk/>
          <pc:sldMk cId="1552158737" sldId="286"/>
        </pc:sldMkLst>
        <pc:picChg chg="del">
          <ac:chgData name="Lucas G" userId="465f970f46931880" providerId="LiveId" clId="{A12C69E4-EB88-4E5C-A654-81742ADF2D37}" dt="2022-12-19T09:55:11.171" v="1671" actId="21"/>
          <ac:picMkLst>
            <pc:docMk/>
            <pc:sldMk cId="1552158737" sldId="286"/>
            <ac:picMk id="12" creationId="{E263001F-1CFD-BFF0-895B-00F536C7DD37}"/>
          </ac:picMkLst>
        </pc:picChg>
      </pc:sldChg>
      <pc:sldChg chg="delSp modSp add del mod">
        <pc:chgData name="Lucas G" userId="465f970f46931880" providerId="LiveId" clId="{A12C69E4-EB88-4E5C-A654-81742ADF2D37}" dt="2022-12-19T09:57:48.948" v="1691" actId="47"/>
        <pc:sldMkLst>
          <pc:docMk/>
          <pc:sldMk cId="4121938253" sldId="287"/>
        </pc:sldMkLst>
        <pc:picChg chg="del mod">
          <ac:chgData name="Lucas G" userId="465f970f46931880" providerId="LiveId" clId="{A12C69E4-EB88-4E5C-A654-81742ADF2D37}" dt="2022-12-19T09:57:40.366" v="1684" actId="21"/>
          <ac:picMkLst>
            <pc:docMk/>
            <pc:sldMk cId="4121938253" sldId="287"/>
            <ac:picMk id="5" creationId="{7955D92C-6E63-1B5D-3259-78CF610FEC48}"/>
          </ac:picMkLst>
        </pc:picChg>
      </pc:sldChg>
      <pc:sldChg chg="delSp add del mod">
        <pc:chgData name="Lucas G" userId="465f970f46931880" providerId="LiveId" clId="{A12C69E4-EB88-4E5C-A654-81742ADF2D37}" dt="2022-12-19T09:59:00.109" v="1718" actId="47"/>
        <pc:sldMkLst>
          <pc:docMk/>
          <pc:sldMk cId="2416264946" sldId="288"/>
        </pc:sldMkLst>
        <pc:spChg chg="del">
          <ac:chgData name="Lucas G" userId="465f970f46931880" providerId="LiveId" clId="{A12C69E4-EB88-4E5C-A654-81742ADF2D37}" dt="2022-12-19T09:58:46.177" v="1711" actId="21"/>
          <ac:spMkLst>
            <pc:docMk/>
            <pc:sldMk cId="2416264946" sldId="288"/>
            <ac:spMk id="4" creationId="{2EAC6D68-9E39-855A-1F1F-F00EE9C5FF9A}"/>
          </ac:spMkLst>
        </pc:spChg>
        <pc:picChg chg="del">
          <ac:chgData name="Lucas G" userId="465f970f46931880" providerId="LiveId" clId="{A12C69E4-EB88-4E5C-A654-81742ADF2D37}" dt="2022-12-19T09:58:46.177" v="1711" actId="21"/>
          <ac:picMkLst>
            <pc:docMk/>
            <pc:sldMk cId="2416264946" sldId="288"/>
            <ac:picMk id="6" creationId="{9EA3D0AF-5706-8B64-4E96-196A3F18B4BC}"/>
          </ac:picMkLst>
        </pc:picChg>
      </pc:sldChg>
      <pc:sldChg chg="delSp add del mod">
        <pc:chgData name="Lucas G" userId="465f970f46931880" providerId="LiveId" clId="{A12C69E4-EB88-4E5C-A654-81742ADF2D37}" dt="2022-12-19T09:59:09.383" v="1722" actId="2696"/>
        <pc:sldMkLst>
          <pc:docMk/>
          <pc:sldMk cId="3150852520" sldId="289"/>
        </pc:sldMkLst>
        <pc:spChg chg="del">
          <ac:chgData name="Lucas G" userId="465f970f46931880" providerId="LiveId" clId="{A12C69E4-EB88-4E5C-A654-81742ADF2D37}" dt="2022-12-19T09:59:03.456" v="1719" actId="21"/>
          <ac:spMkLst>
            <pc:docMk/>
            <pc:sldMk cId="3150852520" sldId="289"/>
            <ac:spMk id="6" creationId="{45D2E74F-3D29-EA98-10CE-29071536BBD0}"/>
          </ac:spMkLst>
        </pc:spChg>
        <pc:picChg chg="del">
          <ac:chgData name="Lucas G" userId="465f970f46931880" providerId="LiveId" clId="{A12C69E4-EB88-4E5C-A654-81742ADF2D37}" dt="2022-12-19T09:59:03.456" v="1719" actId="21"/>
          <ac:picMkLst>
            <pc:docMk/>
            <pc:sldMk cId="3150852520" sldId="289"/>
            <ac:picMk id="5" creationId="{4A3F3797-12FD-CEC0-1C33-D6817FB83BC8}"/>
          </ac:picMkLst>
        </pc:picChg>
      </pc:sldChg>
      <pc:sldChg chg="delSp add del setBg delDesignElem">
        <pc:chgData name="Lucas G" userId="465f970f46931880" providerId="LiveId" clId="{A12C69E4-EB88-4E5C-A654-81742ADF2D37}" dt="2022-12-19T09:53:01.234" v="1606" actId="47"/>
        <pc:sldMkLst>
          <pc:docMk/>
          <pc:sldMk cId="2943133042" sldId="290"/>
        </pc:sldMkLst>
        <pc:spChg chg="del">
          <ac:chgData name="Lucas G" userId="465f970f46931880" providerId="LiveId" clId="{A12C69E4-EB88-4E5C-A654-81742ADF2D37}" dt="2022-12-19T09:52:59.097" v="1605"/>
          <ac:spMkLst>
            <pc:docMk/>
            <pc:sldMk cId="2943133042" sldId="290"/>
            <ac:spMk id="7" creationId="{DA3C47C2-33A2-44B2-BEAB-FEB679075C24}"/>
          </ac:spMkLst>
        </pc:spChg>
        <pc:spChg chg="del">
          <ac:chgData name="Lucas G" userId="465f970f46931880" providerId="LiveId" clId="{A12C69E4-EB88-4E5C-A654-81742ADF2D37}" dt="2022-12-19T09:52:59.097" v="1605"/>
          <ac:spMkLst>
            <pc:docMk/>
            <pc:sldMk cId="2943133042" sldId="290"/>
            <ac:spMk id="9" creationId="{AD182BA8-54AD-4D9F-8264-B0FA8BB47D7C}"/>
          </ac:spMkLst>
        </pc:spChg>
        <pc:spChg chg="del">
          <ac:chgData name="Lucas G" userId="465f970f46931880" providerId="LiveId" clId="{A12C69E4-EB88-4E5C-A654-81742ADF2D37}" dt="2022-12-19T09:52:59.097" v="1605"/>
          <ac:spMkLst>
            <pc:docMk/>
            <pc:sldMk cId="2943133042" sldId="290"/>
            <ac:spMk id="11" creationId="{4ED83379-0499-45E1-AB78-6AA230F96442}"/>
          </ac:spMkLst>
        </pc:spChg>
      </pc:sldChg>
      <pc:sldChg chg="modSp add mod ord">
        <pc:chgData name="Lucas G" userId="465f970f46931880" providerId="LiveId" clId="{A12C69E4-EB88-4E5C-A654-81742ADF2D37}" dt="2022-12-19T09:53:14.285" v="1643" actId="20577"/>
        <pc:sldMkLst>
          <pc:docMk/>
          <pc:sldMk cId="4009691256" sldId="290"/>
        </pc:sldMkLst>
        <pc:spChg chg="mod">
          <ac:chgData name="Lucas G" userId="465f970f46931880" providerId="LiveId" clId="{A12C69E4-EB88-4E5C-A654-81742ADF2D37}" dt="2022-12-19T09:53:14.285" v="1643" actId="20577"/>
          <ac:spMkLst>
            <pc:docMk/>
            <pc:sldMk cId="4009691256" sldId="290"/>
            <ac:spMk id="2" creationId="{A8EB7AD5-A8CB-EABB-D9B4-4E6482DA785D}"/>
          </ac:spMkLst>
        </pc:spChg>
      </pc:sldChg>
      <pc:sldChg chg="modSp add mod ord">
        <pc:chgData name="Lucas G" userId="465f970f46931880" providerId="LiveId" clId="{A12C69E4-EB88-4E5C-A654-81742ADF2D37}" dt="2022-12-19T09:53:43.269" v="1660" actId="20577"/>
        <pc:sldMkLst>
          <pc:docMk/>
          <pc:sldMk cId="1322444483" sldId="291"/>
        </pc:sldMkLst>
        <pc:spChg chg="mod">
          <ac:chgData name="Lucas G" userId="465f970f46931880" providerId="LiveId" clId="{A12C69E4-EB88-4E5C-A654-81742ADF2D37}" dt="2022-12-19T09:53:43.269" v="1660" actId="20577"/>
          <ac:spMkLst>
            <pc:docMk/>
            <pc:sldMk cId="1322444483" sldId="291"/>
            <ac:spMk id="2" creationId="{A8EB7AD5-A8CB-EABB-D9B4-4E6482DA785D}"/>
          </ac:spMkLst>
        </pc:spChg>
      </pc:sldChg>
      <pc:sldChg chg="addSp delSp modSp add mod ord">
        <pc:chgData name="Lucas G" userId="465f970f46931880" providerId="LiveId" clId="{A12C69E4-EB88-4E5C-A654-81742ADF2D37}" dt="2022-12-19T09:55:26.811" v="1677" actId="1076"/>
        <pc:sldMkLst>
          <pc:docMk/>
          <pc:sldMk cId="2958960346" sldId="292"/>
        </pc:sldMkLst>
        <pc:spChg chg="add mod">
          <ac:chgData name="Lucas G" userId="465f970f46931880" providerId="LiveId" clId="{A12C69E4-EB88-4E5C-A654-81742ADF2D37}" dt="2022-12-19T09:55:26.811" v="1677" actId="1076"/>
          <ac:spMkLst>
            <pc:docMk/>
            <pc:sldMk cId="2958960346" sldId="292"/>
            <ac:spMk id="3" creationId="{1C6E7A7F-4980-DF97-5E96-AE6E3346C726}"/>
          </ac:spMkLst>
        </pc:spChg>
        <pc:picChg chg="add mod">
          <ac:chgData name="Lucas G" userId="465f970f46931880" providerId="LiveId" clId="{A12C69E4-EB88-4E5C-A654-81742ADF2D37}" dt="2022-12-19T09:55:18.291" v="1675" actId="1076"/>
          <ac:picMkLst>
            <pc:docMk/>
            <pc:sldMk cId="2958960346" sldId="292"/>
            <ac:picMk id="2" creationId="{A31F8FAF-738D-5C91-9EA2-BD9D09397BBB}"/>
          </ac:picMkLst>
        </pc:picChg>
        <pc:picChg chg="del">
          <ac:chgData name="Lucas G" userId="465f970f46931880" providerId="LiveId" clId="{A12C69E4-EB88-4E5C-A654-81742ADF2D37}" dt="2022-12-19T09:55:12.963" v="1672" actId="478"/>
          <ac:picMkLst>
            <pc:docMk/>
            <pc:sldMk cId="2958960346" sldId="292"/>
            <ac:picMk id="4" creationId="{5DD8D366-43C1-1A74-13A4-E654B2804206}"/>
          </ac:picMkLst>
        </pc:picChg>
      </pc:sldChg>
      <pc:sldChg chg="addSp delSp modSp add mod">
        <pc:chgData name="Lucas G" userId="465f970f46931880" providerId="LiveId" clId="{A12C69E4-EB88-4E5C-A654-81742ADF2D37}" dt="2022-12-19T09:57:47.903" v="1690" actId="1076"/>
        <pc:sldMkLst>
          <pc:docMk/>
          <pc:sldMk cId="2093076711" sldId="293"/>
        </pc:sldMkLst>
        <pc:spChg chg="del">
          <ac:chgData name="Lucas G" userId="465f970f46931880" providerId="LiveId" clId="{A12C69E4-EB88-4E5C-A654-81742ADF2D37}" dt="2022-12-19T09:57:36.400" v="1681" actId="478"/>
          <ac:spMkLst>
            <pc:docMk/>
            <pc:sldMk cId="2093076711" sldId="293"/>
            <ac:spMk id="3" creationId="{1C6E7A7F-4980-DF97-5E96-AE6E3346C726}"/>
          </ac:spMkLst>
        </pc:spChg>
        <pc:spChg chg="add mod">
          <ac:chgData name="Lucas G" userId="465f970f46931880" providerId="LiveId" clId="{A12C69E4-EB88-4E5C-A654-81742ADF2D37}" dt="2022-12-19T09:57:38.627" v="1683" actId="1076"/>
          <ac:spMkLst>
            <pc:docMk/>
            <pc:sldMk cId="2093076711" sldId="293"/>
            <ac:spMk id="4" creationId="{5656AC3A-8D2A-CB8E-CF8D-014C9E106B97}"/>
          </ac:spMkLst>
        </pc:spChg>
        <pc:picChg chg="del">
          <ac:chgData name="Lucas G" userId="465f970f46931880" providerId="LiveId" clId="{A12C69E4-EB88-4E5C-A654-81742ADF2D37}" dt="2022-12-19T09:57:42.935" v="1685" actId="478"/>
          <ac:picMkLst>
            <pc:docMk/>
            <pc:sldMk cId="2093076711" sldId="293"/>
            <ac:picMk id="2" creationId="{A31F8FAF-738D-5C91-9EA2-BD9D09397BBB}"/>
          </ac:picMkLst>
        </pc:picChg>
        <pc:picChg chg="add mod">
          <ac:chgData name="Lucas G" userId="465f970f46931880" providerId="LiveId" clId="{A12C69E4-EB88-4E5C-A654-81742ADF2D37}" dt="2022-12-19T09:57:47.903" v="1690" actId="1076"/>
          <ac:picMkLst>
            <pc:docMk/>
            <pc:sldMk cId="2093076711" sldId="293"/>
            <ac:picMk id="8" creationId="{4837EC46-1887-6001-D8C9-DAE38759634A}"/>
          </ac:picMkLst>
        </pc:picChg>
      </pc:sldChg>
      <pc:sldChg chg="addSp delSp modSp add mod ord">
        <pc:chgData name="Lucas G" userId="465f970f46931880" providerId="LiveId" clId="{A12C69E4-EB88-4E5C-A654-81742ADF2D37}" dt="2022-12-19T09:58:31.732" v="1706" actId="1076"/>
        <pc:sldMkLst>
          <pc:docMk/>
          <pc:sldMk cId="3298412086" sldId="294"/>
        </pc:sldMkLst>
        <pc:spChg chg="del">
          <ac:chgData name="Lucas G" userId="465f970f46931880" providerId="LiveId" clId="{A12C69E4-EB88-4E5C-A654-81742ADF2D37}" dt="2022-12-19T09:58:15.200" v="1695" actId="478"/>
          <ac:spMkLst>
            <pc:docMk/>
            <pc:sldMk cId="3298412086" sldId="294"/>
            <ac:spMk id="4" creationId="{5656AC3A-8D2A-CB8E-CF8D-014C9E106B97}"/>
          </ac:spMkLst>
        </pc:spChg>
        <pc:picChg chg="add mod">
          <ac:chgData name="Lucas G" userId="465f970f46931880" providerId="LiveId" clId="{A12C69E4-EB88-4E5C-A654-81742ADF2D37}" dt="2022-12-19T09:58:31.732" v="1706" actId="1076"/>
          <ac:picMkLst>
            <pc:docMk/>
            <pc:sldMk cId="3298412086" sldId="294"/>
            <ac:picMk id="2" creationId="{316B4580-C902-0931-6986-2DB053C83EF3}"/>
          </ac:picMkLst>
        </pc:picChg>
        <pc:picChg chg="del">
          <ac:chgData name="Lucas G" userId="465f970f46931880" providerId="LiveId" clId="{A12C69E4-EB88-4E5C-A654-81742ADF2D37}" dt="2022-12-19T09:58:15.688" v="1696" actId="478"/>
          <ac:picMkLst>
            <pc:docMk/>
            <pc:sldMk cId="3298412086" sldId="294"/>
            <ac:picMk id="8" creationId="{4837EC46-1887-6001-D8C9-DAE38759634A}"/>
          </ac:picMkLst>
        </pc:picChg>
      </pc:sldChg>
      <pc:sldChg chg="addSp delSp modSp add del mod ord">
        <pc:chgData name="Lucas G" userId="465f970f46931880" providerId="LiveId" clId="{A12C69E4-EB88-4E5C-A654-81742ADF2D37}" dt="2022-12-19T10:01:20.096" v="1782" actId="1076"/>
        <pc:sldMkLst>
          <pc:docMk/>
          <pc:sldMk cId="1427544484" sldId="295"/>
        </pc:sldMkLst>
        <pc:spChg chg="add mod">
          <ac:chgData name="Lucas G" userId="465f970f46931880" providerId="LiveId" clId="{A12C69E4-EB88-4E5C-A654-81742ADF2D37}" dt="2022-12-19T10:01:16.543" v="1780" actId="1076"/>
          <ac:spMkLst>
            <pc:docMk/>
            <pc:sldMk cId="1427544484" sldId="295"/>
            <ac:spMk id="3" creationId="{6DB683C1-C0BF-870D-2111-B6A8A09AFDC2}"/>
          </ac:spMkLst>
        </pc:spChg>
        <pc:spChg chg="del">
          <ac:chgData name="Lucas G" userId="465f970f46931880" providerId="LiveId" clId="{A12C69E4-EB88-4E5C-A654-81742ADF2D37}" dt="2022-12-19T09:58:40.846" v="1709" actId="478"/>
          <ac:spMkLst>
            <pc:docMk/>
            <pc:sldMk cId="1427544484" sldId="295"/>
            <ac:spMk id="4" creationId="{5656AC3A-8D2A-CB8E-CF8D-014C9E106B97}"/>
          </ac:spMkLst>
        </pc:spChg>
        <pc:picChg chg="add mod">
          <ac:chgData name="Lucas G" userId="465f970f46931880" providerId="LiveId" clId="{A12C69E4-EB88-4E5C-A654-81742ADF2D37}" dt="2022-12-19T10:01:20.096" v="1782" actId="1076"/>
          <ac:picMkLst>
            <pc:docMk/>
            <pc:sldMk cId="1427544484" sldId="295"/>
            <ac:picMk id="2" creationId="{CF2D9FE4-620B-FA1A-7EC7-51474DB9BA43}"/>
          </ac:picMkLst>
        </pc:picChg>
        <pc:picChg chg="del">
          <ac:chgData name="Lucas G" userId="465f970f46931880" providerId="LiveId" clId="{A12C69E4-EB88-4E5C-A654-81742ADF2D37}" dt="2022-12-19T09:58:39.262" v="1708" actId="478"/>
          <ac:picMkLst>
            <pc:docMk/>
            <pc:sldMk cId="1427544484" sldId="295"/>
            <ac:picMk id="8" creationId="{4837EC46-1887-6001-D8C9-DAE38759634A}"/>
          </ac:picMkLst>
        </pc:picChg>
      </pc:sldChg>
      <pc:sldChg chg="addSp modSp add mod">
        <pc:chgData name="Lucas G" userId="465f970f46931880" providerId="LiveId" clId="{A12C69E4-EB88-4E5C-A654-81742ADF2D37}" dt="2022-12-19T09:58:54.614" v="1714" actId="1076"/>
        <pc:sldMkLst>
          <pc:docMk/>
          <pc:sldMk cId="59721814" sldId="296"/>
        </pc:sldMkLst>
        <pc:spChg chg="add mod">
          <ac:chgData name="Lucas G" userId="465f970f46931880" providerId="LiveId" clId="{A12C69E4-EB88-4E5C-A654-81742ADF2D37}" dt="2022-12-19T09:58:54.614" v="1714" actId="1076"/>
          <ac:spMkLst>
            <pc:docMk/>
            <pc:sldMk cId="59721814" sldId="296"/>
            <ac:spMk id="2" creationId="{2C8191A7-C3C9-9405-0359-0B079CF61C8E}"/>
          </ac:spMkLst>
        </pc:spChg>
        <pc:picChg chg="add mod">
          <ac:chgData name="Lucas G" userId="465f970f46931880" providerId="LiveId" clId="{A12C69E4-EB88-4E5C-A654-81742ADF2D37}" dt="2022-12-19T09:58:51.634" v="1713" actId="1076"/>
          <ac:picMkLst>
            <pc:docMk/>
            <pc:sldMk cId="59721814" sldId="296"/>
            <ac:picMk id="3" creationId="{02EE3511-C5F2-0B99-A681-945EA4EF602F}"/>
          </ac:picMkLst>
        </pc:picChg>
      </pc:sldChg>
      <pc:sldChg chg="addSp modSp add mod ord">
        <pc:chgData name="Lucas G" userId="465f970f46931880" providerId="LiveId" clId="{A12C69E4-EB88-4E5C-A654-81742ADF2D37}" dt="2022-12-19T09:59:07.530" v="1721" actId="1076"/>
        <pc:sldMkLst>
          <pc:docMk/>
          <pc:sldMk cId="1231248033" sldId="297"/>
        </pc:sldMkLst>
        <pc:spChg chg="add mod">
          <ac:chgData name="Lucas G" userId="465f970f46931880" providerId="LiveId" clId="{A12C69E4-EB88-4E5C-A654-81742ADF2D37}" dt="2022-12-19T09:59:07.530" v="1721" actId="1076"/>
          <ac:spMkLst>
            <pc:docMk/>
            <pc:sldMk cId="1231248033" sldId="297"/>
            <ac:spMk id="3" creationId="{1FCC565F-6134-75FF-F2C2-89F57522A85B}"/>
          </ac:spMkLst>
        </pc:spChg>
        <pc:picChg chg="add mod">
          <ac:chgData name="Lucas G" userId="465f970f46931880" providerId="LiveId" clId="{A12C69E4-EB88-4E5C-A654-81742ADF2D37}" dt="2022-12-19T09:59:04.643" v="1720"/>
          <ac:picMkLst>
            <pc:docMk/>
            <pc:sldMk cId="1231248033" sldId="297"/>
            <ac:picMk id="2" creationId="{0A05E014-F0EF-2174-DE8F-35ADECC65F66}"/>
          </ac:picMkLst>
        </pc:picChg>
      </pc:sldChg>
      <pc:sldChg chg="addSp modSp add mod ord">
        <pc:chgData name="Lucas G" userId="465f970f46931880" providerId="LiveId" clId="{A12C69E4-EB88-4E5C-A654-81742ADF2D37}" dt="2022-12-19T09:59:20.023" v="1728" actId="1076"/>
        <pc:sldMkLst>
          <pc:docMk/>
          <pc:sldMk cId="3617136483" sldId="298"/>
        </pc:sldMkLst>
        <pc:spChg chg="add mod">
          <ac:chgData name="Lucas G" userId="465f970f46931880" providerId="LiveId" clId="{A12C69E4-EB88-4E5C-A654-81742ADF2D37}" dt="2022-12-19T09:59:20.023" v="1728" actId="1076"/>
          <ac:spMkLst>
            <pc:docMk/>
            <pc:sldMk cId="3617136483" sldId="298"/>
            <ac:spMk id="3" creationId="{CAC180E2-9EE2-B138-09A2-5EA22AE040B8}"/>
          </ac:spMkLst>
        </pc:spChg>
        <pc:picChg chg="add mod">
          <ac:chgData name="Lucas G" userId="465f970f46931880" providerId="LiveId" clId="{A12C69E4-EB88-4E5C-A654-81742ADF2D37}" dt="2022-12-19T09:59:16.973" v="1727"/>
          <ac:picMkLst>
            <pc:docMk/>
            <pc:sldMk cId="3617136483" sldId="298"/>
            <ac:picMk id="2" creationId="{08D21288-D806-85BB-EE19-E8ADA0AD433F}"/>
          </ac:picMkLst>
        </pc:picChg>
      </pc:sldChg>
      <pc:sldChg chg="addSp modSp add mod ord">
        <pc:chgData name="Lucas G" userId="465f970f46931880" providerId="LiveId" clId="{A12C69E4-EB88-4E5C-A654-81742ADF2D37}" dt="2022-12-19T10:01:03.328" v="1775" actId="20578"/>
        <pc:sldMkLst>
          <pc:docMk/>
          <pc:sldMk cId="3881150007" sldId="299"/>
        </pc:sldMkLst>
        <pc:spChg chg="add mod">
          <ac:chgData name="Lucas G" userId="465f970f46931880" providerId="LiveId" clId="{A12C69E4-EB88-4E5C-A654-81742ADF2D37}" dt="2022-12-19T09:59:34.133" v="1735" actId="1076"/>
          <ac:spMkLst>
            <pc:docMk/>
            <pc:sldMk cId="3881150007" sldId="299"/>
            <ac:spMk id="3" creationId="{C2BC187B-E93C-E008-5060-670B7F19DE08}"/>
          </ac:spMkLst>
        </pc:spChg>
        <pc:picChg chg="add mod">
          <ac:chgData name="Lucas G" userId="465f970f46931880" providerId="LiveId" clId="{A12C69E4-EB88-4E5C-A654-81742ADF2D37}" dt="2022-12-19T09:59:36.755" v="1737" actId="1076"/>
          <ac:picMkLst>
            <pc:docMk/>
            <pc:sldMk cId="3881150007" sldId="299"/>
            <ac:picMk id="2" creationId="{F1175D6E-7CB0-E1E7-ED89-B94F5E5B26EA}"/>
          </ac:picMkLst>
        </pc:picChg>
      </pc:sldChg>
      <pc:sldChg chg="addSp modSp add mod ord">
        <pc:chgData name="Lucas G" userId="465f970f46931880" providerId="LiveId" clId="{A12C69E4-EB88-4E5C-A654-81742ADF2D37}" dt="2022-12-19T10:00:11.575" v="1756" actId="1076"/>
        <pc:sldMkLst>
          <pc:docMk/>
          <pc:sldMk cId="1644763162" sldId="300"/>
        </pc:sldMkLst>
        <pc:spChg chg="add mod">
          <ac:chgData name="Lucas G" userId="465f970f46931880" providerId="LiveId" clId="{A12C69E4-EB88-4E5C-A654-81742ADF2D37}" dt="2022-12-19T10:00:09.548" v="1755" actId="1076"/>
          <ac:spMkLst>
            <pc:docMk/>
            <pc:sldMk cId="1644763162" sldId="300"/>
            <ac:spMk id="4" creationId="{8524CE43-F8C1-B0DD-B8BC-2AEF29F8E30A}"/>
          </ac:spMkLst>
        </pc:spChg>
        <pc:spChg chg="add mod">
          <ac:chgData name="Lucas G" userId="465f970f46931880" providerId="LiveId" clId="{A12C69E4-EB88-4E5C-A654-81742ADF2D37}" dt="2022-12-19T10:00:04.411" v="1752" actId="1076"/>
          <ac:spMkLst>
            <pc:docMk/>
            <pc:sldMk cId="1644763162" sldId="300"/>
            <ac:spMk id="8" creationId="{FC18AE9C-5ADD-9FFC-0685-0CAB4EBEEE6D}"/>
          </ac:spMkLst>
        </pc:spChg>
        <pc:spChg chg="add mod">
          <ac:chgData name="Lucas G" userId="465f970f46931880" providerId="LiveId" clId="{A12C69E4-EB88-4E5C-A654-81742ADF2D37}" dt="2022-12-19T09:59:57.583" v="1747" actId="1076"/>
          <ac:spMkLst>
            <pc:docMk/>
            <pc:sldMk cId="1644763162" sldId="300"/>
            <ac:spMk id="12" creationId="{6231F5D9-8830-F55E-AD25-0E486BE5B18D}"/>
          </ac:spMkLst>
        </pc:spChg>
        <pc:picChg chg="add mod">
          <ac:chgData name="Lucas G" userId="465f970f46931880" providerId="LiveId" clId="{A12C69E4-EB88-4E5C-A654-81742ADF2D37}" dt="2022-12-19T10:00:11.575" v="1756" actId="1076"/>
          <ac:picMkLst>
            <pc:docMk/>
            <pc:sldMk cId="1644763162" sldId="300"/>
            <ac:picMk id="2" creationId="{7C61B6FF-ACF2-5BC1-2CAE-9BA9D934D90A}"/>
          </ac:picMkLst>
        </pc:picChg>
        <pc:picChg chg="add mod">
          <ac:chgData name="Lucas G" userId="465f970f46931880" providerId="LiveId" clId="{A12C69E4-EB88-4E5C-A654-81742ADF2D37}" dt="2022-12-19T10:00:02.755" v="1751" actId="1076"/>
          <ac:picMkLst>
            <pc:docMk/>
            <pc:sldMk cId="1644763162" sldId="300"/>
            <ac:picMk id="3" creationId="{BA567AFE-D0B0-DAD1-0D27-73C5DD7633AC}"/>
          </ac:picMkLst>
        </pc:picChg>
        <pc:picChg chg="add mod">
          <ac:chgData name="Lucas G" userId="465f970f46931880" providerId="LiveId" clId="{A12C69E4-EB88-4E5C-A654-81742ADF2D37}" dt="2022-12-19T09:59:55.910" v="1746" actId="1076"/>
          <ac:picMkLst>
            <pc:docMk/>
            <pc:sldMk cId="1644763162" sldId="300"/>
            <ac:picMk id="10" creationId="{F5B93889-B018-3523-81EA-A1136DFFC377}"/>
          </ac:picMkLst>
        </pc:picChg>
      </pc:sldChg>
      <pc:sldChg chg="addSp modSp add mod ord">
        <pc:chgData name="Lucas G" userId="465f970f46931880" providerId="LiveId" clId="{A12C69E4-EB88-4E5C-A654-81742ADF2D37}" dt="2022-12-19T10:00:52.519" v="1771" actId="1076"/>
        <pc:sldMkLst>
          <pc:docMk/>
          <pc:sldMk cId="3707486641" sldId="301"/>
        </pc:sldMkLst>
        <pc:spChg chg="add mod">
          <ac:chgData name="Lucas G" userId="465f970f46931880" providerId="LiveId" clId="{A12C69E4-EB88-4E5C-A654-81742ADF2D37}" dt="2022-12-19T10:00:49.399" v="1769" actId="1076"/>
          <ac:spMkLst>
            <pc:docMk/>
            <pc:sldMk cId="3707486641" sldId="301"/>
            <ac:spMk id="3" creationId="{DD16602E-65BC-5FB4-FE22-A461A9656FF3}"/>
          </ac:spMkLst>
        </pc:spChg>
        <pc:picChg chg="add mod">
          <ac:chgData name="Lucas G" userId="465f970f46931880" providerId="LiveId" clId="{A12C69E4-EB88-4E5C-A654-81742ADF2D37}" dt="2022-12-19T10:00:52.519" v="1771" actId="1076"/>
          <ac:picMkLst>
            <pc:docMk/>
            <pc:sldMk cId="3707486641" sldId="301"/>
            <ac:picMk id="2" creationId="{34A7973E-28F6-5A3F-4107-F8FB9691682A}"/>
          </ac:picMkLst>
        </pc:picChg>
      </pc:sldChg>
      <pc:sldChg chg="addSp delSp add del setBg delDesignElem">
        <pc:chgData name="Lucas G" userId="465f970f46931880" providerId="LiveId" clId="{A12C69E4-EB88-4E5C-A654-81742ADF2D37}" dt="2022-12-19T10:04:06.050" v="1842"/>
        <pc:sldMkLst>
          <pc:docMk/>
          <pc:sldMk cId="879779918" sldId="302"/>
        </pc:sldMkLst>
        <pc:spChg chg="add del">
          <ac:chgData name="Lucas G" userId="465f970f46931880" providerId="LiveId" clId="{A12C69E4-EB88-4E5C-A654-81742ADF2D37}" dt="2022-12-19T10:04:06.050" v="1842"/>
          <ac:spMkLst>
            <pc:docMk/>
            <pc:sldMk cId="879779918" sldId="302"/>
            <ac:spMk id="7" creationId="{DA3C47C2-33A2-44B2-BEAB-FEB679075C24}"/>
          </ac:spMkLst>
        </pc:spChg>
        <pc:spChg chg="add del">
          <ac:chgData name="Lucas G" userId="465f970f46931880" providerId="LiveId" clId="{A12C69E4-EB88-4E5C-A654-81742ADF2D37}" dt="2022-12-19T10:04:06.050" v="1842"/>
          <ac:spMkLst>
            <pc:docMk/>
            <pc:sldMk cId="879779918" sldId="302"/>
            <ac:spMk id="9" creationId="{AD182BA8-54AD-4D9F-8264-B0FA8BB47D7C}"/>
          </ac:spMkLst>
        </pc:spChg>
        <pc:spChg chg="add del">
          <ac:chgData name="Lucas G" userId="465f970f46931880" providerId="LiveId" clId="{A12C69E4-EB88-4E5C-A654-81742ADF2D37}" dt="2022-12-19T10:04:06.050" v="1842"/>
          <ac:spMkLst>
            <pc:docMk/>
            <pc:sldMk cId="879779918" sldId="302"/>
            <ac:spMk id="11" creationId="{4ED83379-0499-45E1-AB78-6AA230F96442}"/>
          </ac:spMkLst>
        </pc:spChg>
      </pc:sldChg>
      <pc:sldChg chg="modSp add mod ord">
        <pc:chgData name="Lucas G" userId="465f970f46931880" providerId="LiveId" clId="{A12C69E4-EB88-4E5C-A654-81742ADF2D37}" dt="2022-12-19T10:04:16.943" v="1858" actId="20577"/>
        <pc:sldMkLst>
          <pc:docMk/>
          <pc:sldMk cId="3289180304" sldId="302"/>
        </pc:sldMkLst>
        <pc:spChg chg="mod">
          <ac:chgData name="Lucas G" userId="465f970f46931880" providerId="LiveId" clId="{A12C69E4-EB88-4E5C-A654-81742ADF2D37}" dt="2022-12-19T10:04:16.943" v="1858" actId="20577"/>
          <ac:spMkLst>
            <pc:docMk/>
            <pc:sldMk cId="3289180304" sldId="302"/>
            <ac:spMk id="2" creationId="{A8EB7AD5-A8CB-EABB-D9B4-4E6482DA785D}"/>
          </ac:spMkLst>
        </pc:spChg>
      </pc:sldChg>
    </pc:docChg>
  </pc:docChgLst>
  <pc:docChgLst>
    <pc:chgData name="Lucas G" userId="465f970f46931880" providerId="LiveId" clId="{43FF6AA7-485E-4C6C-A95A-E601BCDA9FB9}"/>
    <pc:docChg chg="modSld">
      <pc:chgData name="Lucas G" userId="465f970f46931880" providerId="LiveId" clId="{43FF6AA7-485E-4C6C-A95A-E601BCDA9FB9}" dt="2022-12-19T15:41:34.099" v="17" actId="20577"/>
      <pc:docMkLst>
        <pc:docMk/>
      </pc:docMkLst>
      <pc:sldChg chg="modSp mod">
        <pc:chgData name="Lucas G" userId="465f970f46931880" providerId="LiveId" clId="{43FF6AA7-485E-4C6C-A95A-E601BCDA9FB9}" dt="2022-12-19T15:41:34.099" v="17" actId="20577"/>
        <pc:sldMkLst>
          <pc:docMk/>
          <pc:sldMk cId="59721814" sldId="296"/>
        </pc:sldMkLst>
        <pc:spChg chg="mod">
          <ac:chgData name="Lucas G" userId="465f970f46931880" providerId="LiveId" clId="{43FF6AA7-485E-4C6C-A95A-E601BCDA9FB9}" dt="2022-12-19T15:41:34.099" v="17" actId="20577"/>
          <ac:spMkLst>
            <pc:docMk/>
            <pc:sldMk cId="59721814" sldId="296"/>
            <ac:spMk id="2" creationId="{2C8191A7-C3C9-9405-0359-0B079CF61C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1D8F-CAC9-4A37-83D9-07627F657A05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F77D-642E-4B84-ADF0-0CA3D082C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81228-9BD0-D795-F4C2-A4CF87D52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DC79A-D843-9E30-EB97-A32BD33BA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D6F96-939C-BE8B-00AC-FB97D12A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3E76D-2367-2B63-89C2-9A66CCDD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C0D8F-82A7-CA41-8D81-60AC397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9DC9-449E-7C56-CEDE-4EE351DE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E3A9E-AF85-DCDE-540D-08C51BF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516AE-A111-E500-7BE7-80BC49F3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BA811-F26D-F3CD-F7BB-E3FE2506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936A8-25F8-83E6-9745-C066A4B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2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23E7E2-C462-B151-BB1B-0B6DA5FC1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398027-5AFF-D025-ABC1-4BECB346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29FC0-1B04-CA74-D6A0-F820E35B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2408B-1FA0-D7E4-A685-43366EC9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0C975-351E-86A2-CB3F-505420E3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9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208C-55F4-0BAD-5414-3643A76D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CD5BD-D505-7B3A-D87E-8B315CC7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B1EBE-7CE0-43CB-421B-DB958000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058E6-D207-1B30-3AE7-CA3A2EE6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67468-7AC0-18FF-4F1B-876018B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7440-6875-72E0-0344-C9665DFE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3B682-F391-CA0E-7746-623C33EC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560FF-A5B9-357C-0ADB-7D35AEE5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A13E5-AD14-4402-1D0B-B96B870E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AD804-D9FC-C2B1-A968-91384B6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9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1465-60C7-A5ED-D57F-AA1E8CEA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9CD9C-108B-A13C-8C17-8EF57F746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1E38C2-4CC6-6D97-1DCC-10081066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2ED75-9F6C-9CEB-C7BD-E73A65DC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DB838E-1FDF-49DF-A9C5-3BD045F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1497C7-DF61-679E-81F9-9535515E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0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6277E-3FBD-F1E0-FC0D-9D3F3E84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45BB6-938F-D72E-4745-C7D0EDB4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FF5D78-D96F-52B9-088E-75FB98E6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127A70-DAAA-7344-DF5D-AACA4527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59378D-5589-F447-3C73-733E123D3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22B3E4-B33B-CA9F-8A52-FD4405C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31F1DF-C68F-9901-1A2C-0C1594B7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1F2733-FB7A-5C92-B299-C358796C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4309-36E6-95BC-6EC5-32DA279A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D90C11-EB54-8D4F-7667-76E8BB6C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392A34-67C6-E3E0-4B43-FA64DA09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D73FD1-607B-3FC8-02C6-104749A2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5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EF9659-0625-A30E-34CD-5CDDCC18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C1BB78-AB32-EC79-EB24-C0A52A76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2E59D5-282B-1C5D-A38F-46667086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36CE-EB7E-7197-B059-436F1BFF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CBE2A-BAE3-4669-8921-B2FFE26B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8B56E-4174-EA3E-0630-F1B5CCB3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62298-A289-B2D9-796A-815A37BE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470D3-889E-8504-BDFD-4E2D4463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CA3601-8498-CC14-DDA0-977CBB6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8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8E0F7-5B13-D545-6708-98E2A22E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AE73BB-0C1E-2960-7C53-71303EADC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6F132-ED51-C4E7-649D-0DAF5721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574E3-F3B5-1785-F344-9FEA1C0D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396CC6-5761-EF9C-D430-0163C915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D0B004-71EC-02CD-B5AD-5B5064E2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9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183B04-EF35-DFE0-6865-1B13C293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AA4E3-8552-F8B8-476D-C02B0ECF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60D29-7BC7-60CA-7A5D-EF007D255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99FE7-F4FE-FD4B-4AAD-58877F9DB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5D071-74A5-5D3B-5910-B870DFC7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7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62663-vector-map-google-center-icons-maps-computer" TargetMode="External"/><Relationship Id="rId7" Type="http://schemas.openxmlformats.org/officeDocument/2006/relationships/hyperlink" Target="https://cambodiaict.net/facilitators/sar-mory/computer-icons-user-profile-google-account-photos-icon-accoun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hyperlink" Target="https://coinsblog.ws/calendar-icon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4" name="Straight Connector 410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10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BEFB5-85C5-A664-FC7D-B4BB991B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AparcApp</a:t>
            </a:r>
            <a:r>
              <a:rPr lang="es-E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Encuentra tu lugar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145C499-78E6-37E6-3C77-5686D340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564551"/>
          </a:xfrm>
        </p:spPr>
        <p:txBody>
          <a:bodyPr>
            <a:normAutofit/>
          </a:bodyPr>
          <a:lstStyle/>
          <a:p>
            <a:r>
              <a:rPr lang="es-ES" sz="1200" i="1" dirty="0">
                <a:solidFill>
                  <a:srgbClr val="E7E6E6"/>
                </a:solidFill>
              </a:rPr>
              <a:t>Desarrollo y Evaluación de Sistemas Software Interactivos</a:t>
            </a:r>
          </a:p>
          <a:p>
            <a:r>
              <a:rPr lang="es-ES" sz="1200" i="1" dirty="0">
                <a:solidFill>
                  <a:srgbClr val="E7E6E6"/>
                </a:solidFill>
              </a:rPr>
              <a:t>Laboratorio -  Práctica 3</a:t>
            </a:r>
          </a:p>
        </p:txBody>
      </p:sp>
      <p:pic>
        <p:nvPicPr>
          <p:cNvPr id="4102" name="Picture 6" descr="Imagen corporativa | Escuela Técnica Superior de Ingenierías Informática y  de Telecomunicación">
            <a:extLst>
              <a:ext uri="{FF2B5EF4-FFF2-40B4-BE49-F238E27FC236}">
                <a16:creationId xmlns:a16="http://schemas.microsoft.com/office/drawing/2014/main" id="{B11058CC-9CB8-4E1D-27E1-088D6838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514377"/>
            <a:ext cx="3425609" cy="15843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703DDF-A1BC-5980-3236-01F4BF0E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838759"/>
            <a:ext cx="3433324" cy="935580"/>
          </a:xfrm>
          <a:prstGeom prst="rect">
            <a:avLst/>
          </a:prstGeom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ágina de inicio | Universidad de Granada">
            <a:extLst>
              <a:ext uri="{FF2B5EF4-FFF2-40B4-BE49-F238E27FC236}">
                <a16:creationId xmlns:a16="http://schemas.microsoft.com/office/drawing/2014/main" id="{7E462960-C709-93DB-7D8B-AFB53EA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616905"/>
            <a:ext cx="3423916" cy="3423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ágina de inicio | Escuela Técnica Superior de Ingenierías Informática y de  Telecomunicación">
            <a:extLst>
              <a:ext uri="{FF2B5EF4-FFF2-40B4-BE49-F238E27FC236}">
                <a16:creationId xmlns:a16="http://schemas.microsoft.com/office/drawing/2014/main" id="{C64570EE-8D3D-9D1B-4D31-4E97B9EA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8" y="-600584"/>
            <a:ext cx="132059" cy="12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0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1906722"/>
            <a:ext cx="6492639" cy="377568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/>
              <a:t>Función principal:</a:t>
            </a:r>
          </a:p>
          <a:p>
            <a:pPr lvl="1"/>
            <a:r>
              <a:rPr lang="es-ES" sz="2600" dirty="0"/>
              <a:t>Organización exacta por localización geográfica</a:t>
            </a:r>
          </a:p>
          <a:p>
            <a:pPr lvl="1"/>
            <a:r>
              <a:rPr lang="es-ES" sz="2600" dirty="0"/>
              <a:t>Organización exacta por el nombre de eventos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/>
              <a:t>Administración y gestión:</a:t>
            </a:r>
          </a:p>
          <a:p>
            <a:pPr lvl="1"/>
            <a:r>
              <a:rPr lang="es-ES" dirty="0"/>
              <a:t>Organización exacta por orden alfabético en usuarios</a:t>
            </a:r>
          </a:p>
          <a:p>
            <a:pPr lvl="1"/>
            <a:r>
              <a:rPr lang="es-ES" dirty="0"/>
              <a:t>Organización exacta mediante mapa interactivo</a:t>
            </a:r>
          </a:p>
          <a:p>
            <a:pPr lvl="1"/>
            <a:r>
              <a:rPr lang="es-ES" dirty="0"/>
              <a:t>Organización exacta por orden alfabético en anuncios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Jerarquía">
            <a:extLst>
              <a:ext uri="{FF2B5EF4-FFF2-40B4-BE49-F238E27FC236}">
                <a16:creationId xmlns:a16="http://schemas.microsoft.com/office/drawing/2014/main" id="{AF9D8909-B7DD-6EA5-CF22-F05547F3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DBB6-5CC8-76FF-ACE0-96120EA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FFA5-7CBF-BDA3-67D5-99AB519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A090-0544-AB04-6667-CA28297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32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73" y="2041937"/>
            <a:ext cx="6492639" cy="3775687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Estructuras jerárquicas profundas no deseables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Eventos </a:t>
            </a:r>
            <a:r>
              <a:rPr lang="es-ES" dirty="0">
                <a:sym typeface="Wingdings" panose="05000000000000000000" pitchFamily="2" charset="2"/>
              </a:rPr>
              <a:t> Basada en registros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Localizaciones  Basada en registros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Localizaciones  Puntos geográficos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Jerarquía">
            <a:extLst>
              <a:ext uri="{FF2B5EF4-FFF2-40B4-BE49-F238E27FC236}">
                <a16:creationId xmlns:a16="http://schemas.microsoft.com/office/drawing/2014/main" id="{AF9D8909-B7DD-6EA5-CF22-F05547F3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EED55-55B1-04EC-9D26-67FA2931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19DAC-4F72-7280-1EAA-AC3FC5B7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C8DBF-D197-9B3D-8BA3-C2EE7B49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45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AE71A-CECF-C5F9-2682-0F12CDE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581159"/>
            <a:ext cx="5277333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B4F14-DB60-FB1C-4F57-1AAF53B9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229316"/>
            <a:ext cx="5978023" cy="3673197"/>
          </a:xfrm>
        </p:spPr>
        <p:txBody>
          <a:bodyPr anchor="t">
            <a:normAutofit/>
          </a:bodyPr>
          <a:lstStyle/>
          <a:p>
            <a:r>
              <a:rPr lang="es-ES" dirty="0"/>
              <a:t>Navegación global</a:t>
            </a:r>
          </a:p>
          <a:p>
            <a:pPr lvl="1"/>
            <a:r>
              <a:rPr lang="es-ES" sz="2800" dirty="0"/>
              <a:t>Funciones de Mapa y Eventos (barra menú)</a:t>
            </a:r>
          </a:p>
          <a:p>
            <a:r>
              <a:rPr lang="es-ES" dirty="0"/>
              <a:t>Navegación local</a:t>
            </a:r>
          </a:p>
          <a:p>
            <a:pPr lvl="1"/>
            <a:r>
              <a:rPr lang="es-ES" sz="2800" dirty="0"/>
              <a:t>Mapa de granada (mapa interactivo)</a:t>
            </a:r>
          </a:p>
          <a:p>
            <a:pPr lvl="1"/>
            <a:r>
              <a:rPr lang="es-ES" sz="2800" dirty="0"/>
              <a:t>Lista de eventos (tablas y listas)</a:t>
            </a:r>
          </a:p>
          <a:p>
            <a:pPr lvl="1"/>
            <a:r>
              <a:rPr lang="es-ES" sz="2800" dirty="0"/>
              <a:t>Lista de usuarios (tablas y listas)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co de vela">
            <a:extLst>
              <a:ext uri="{FF2B5EF4-FFF2-40B4-BE49-F238E27FC236}">
                <a16:creationId xmlns:a16="http://schemas.microsoft.com/office/drawing/2014/main" id="{F0625B1C-CE5E-BDAD-10BF-C66193E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3D17C-AA2B-6005-FCD3-C26EEC7E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13814C-25CB-2210-74EE-6406772B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F77DB03-0C75-A8B0-40FC-83FBCA72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6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AE71A-CECF-C5F9-2682-0F12CDE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581159"/>
            <a:ext cx="5277333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B4F14-DB60-FB1C-4F57-1AAF53B9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25" y="2093182"/>
            <a:ext cx="6299757" cy="3673197"/>
          </a:xfrm>
        </p:spPr>
        <p:txBody>
          <a:bodyPr anchor="t">
            <a:normAutofit fontScale="92500" lnSpcReduction="10000"/>
          </a:bodyPr>
          <a:lstStyle/>
          <a:p>
            <a:r>
              <a:rPr lang="es-ES" sz="2400" dirty="0"/>
              <a:t>Elemento conocido</a:t>
            </a:r>
          </a:p>
          <a:p>
            <a:pPr lvl="1"/>
            <a:r>
              <a:rPr lang="es-ES" sz="2000" dirty="0"/>
              <a:t>Busco el hueco que acabo de liberar hace 5 min.</a:t>
            </a:r>
          </a:p>
          <a:p>
            <a:pPr lvl="1"/>
            <a:r>
              <a:rPr lang="es-ES" sz="2000" dirty="0"/>
              <a:t>¿Cuál es la disponibilidad de aparcar en la calle Elvira?</a:t>
            </a:r>
          </a:p>
          <a:p>
            <a:r>
              <a:rPr lang="es-ES" sz="2400" dirty="0"/>
              <a:t>Existencia</a:t>
            </a:r>
          </a:p>
          <a:p>
            <a:pPr lvl="1"/>
            <a:r>
              <a:rPr lang="es-ES" sz="2000" dirty="0"/>
              <a:t>¿Qué eventos del  Ayto. están disponibles ahora mismo?</a:t>
            </a:r>
          </a:p>
          <a:p>
            <a:r>
              <a:rPr lang="es-ES" sz="2400" dirty="0"/>
              <a:t>Exploración</a:t>
            </a:r>
          </a:p>
          <a:p>
            <a:pPr lvl="1"/>
            <a:r>
              <a:rPr lang="es-ES" sz="2000" dirty="0"/>
              <a:t>¿Dónde puedo aparcar mi coche en la zona del centro comercial Nevada?</a:t>
            </a:r>
          </a:p>
          <a:p>
            <a:r>
              <a:rPr lang="es-ES" sz="2400" dirty="0"/>
              <a:t>Integrales</a:t>
            </a:r>
          </a:p>
          <a:p>
            <a:pPr lvl="1"/>
            <a:r>
              <a:rPr lang="es-ES" sz="2000" dirty="0"/>
              <a:t>Como administrador, busco la </a:t>
            </a:r>
            <a:r>
              <a:rPr lang="es-ES" sz="2000" dirty="0" err="1"/>
              <a:t>inf</a:t>
            </a:r>
            <a:r>
              <a:rPr lang="es-ES" sz="2000" dirty="0"/>
              <a:t>. Del usuario Manolito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áfico 6" descr="Magnifying glass">
            <a:extLst>
              <a:ext uri="{FF2B5EF4-FFF2-40B4-BE49-F238E27FC236}">
                <a16:creationId xmlns:a16="http://schemas.microsoft.com/office/drawing/2014/main" id="{F0625B1C-CE5E-BDAD-10BF-C66193E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A6C71-768A-4F2D-7235-ECABB6BF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3D860-8DB5-420D-514B-99588BC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1A4F7-4DCD-9120-94AE-5C2C270C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8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6934-575A-186D-994F-0DBA065F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121" y="5616060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ETIQUETADO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6526D66-2A63-3ED0-9291-898B0FE1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8052" y="1564753"/>
            <a:ext cx="1226367" cy="183726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 descr="Icono, Calendario&#10;&#10;Descripción generada automáticamente">
            <a:extLst>
              <a:ext uri="{FF2B5EF4-FFF2-40B4-BE49-F238E27FC236}">
                <a16:creationId xmlns:a16="http://schemas.microsoft.com/office/drawing/2014/main" id="{D2B27EE9-19B6-6107-D583-9592A1348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77028" y="1564075"/>
            <a:ext cx="1837944" cy="183794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1E3BFE9D-BC37-0492-E87E-09C8FCBCA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91793" y="1564075"/>
            <a:ext cx="1837944" cy="183794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2A860CE6-55F4-95F2-D3AC-F35A86696228}"/>
              </a:ext>
            </a:extLst>
          </p:cNvPr>
          <p:cNvSpPr txBox="1">
            <a:spLocks/>
          </p:cNvSpPr>
          <p:nvPr/>
        </p:nvSpPr>
        <p:spPr>
          <a:xfrm>
            <a:off x="1132140" y="4133878"/>
            <a:ext cx="2498189" cy="83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3BA1CAF-D517-CA93-3693-08C2C6D63271}"/>
              </a:ext>
            </a:extLst>
          </p:cNvPr>
          <p:cNvSpPr txBox="1">
            <a:spLocks/>
          </p:cNvSpPr>
          <p:nvPr/>
        </p:nvSpPr>
        <p:spPr>
          <a:xfrm>
            <a:off x="4846905" y="4120290"/>
            <a:ext cx="2498189" cy="83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2A160ED-52E8-AAAB-B8AF-0A2DA5C2B616}"/>
              </a:ext>
            </a:extLst>
          </p:cNvPr>
          <p:cNvSpPr txBox="1">
            <a:spLocks/>
          </p:cNvSpPr>
          <p:nvPr/>
        </p:nvSpPr>
        <p:spPr>
          <a:xfrm>
            <a:off x="8561671" y="4137655"/>
            <a:ext cx="2498189" cy="83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A2E5EA-346B-FFEF-8AFA-5C10A14520B6}"/>
              </a:ext>
            </a:extLst>
          </p:cNvPr>
          <p:cNvCxnSpPr/>
          <p:nvPr/>
        </p:nvCxnSpPr>
        <p:spPr>
          <a:xfrm>
            <a:off x="2245895" y="5293247"/>
            <a:ext cx="774833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20">
            <a:extLst>
              <a:ext uri="{FF2B5EF4-FFF2-40B4-BE49-F238E27FC236}">
                <a16:creationId xmlns:a16="http://schemas.microsoft.com/office/drawing/2014/main" id="{EC8E278E-15E2-685D-3D50-732164EB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3CA01E94-8D60-A87F-843B-6844029A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442BB3DE-727D-BD3D-49F6-03FEBD4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79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ECF2D-52E1-27D9-EE41-19BB9BCD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44" y="914400"/>
            <a:ext cx="3994953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 DE INFORMACIÓN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0E514-97F9-1B94-8A5B-10F2C94E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600">
                <a:solidFill>
                  <a:srgbClr val="FFFFFF"/>
                </a:solidFill>
              </a:rPr>
              <a:t>19/12/2022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761BF256-22B6-CC36-DFC8-4E551BAC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620" y="492573"/>
            <a:ext cx="552794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6CEA7-9D41-C21E-F0AE-4F81E4F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D62F2-8904-7568-3784-0A983E4C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6BDD05-AB99-465E-A491-381E537EA3B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1" y="186759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TAREAS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9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17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1F8FAF-738D-5C91-9EA2-BD9D09397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5" t="24465" r="5970" b="59408"/>
          <a:stretch/>
        </p:blipFill>
        <p:spPr>
          <a:xfrm>
            <a:off x="678050" y="2806363"/>
            <a:ext cx="10835899" cy="11310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6E7A7F-4980-DF97-5E96-AE6E3346C726}"/>
              </a:ext>
            </a:extLst>
          </p:cNvPr>
          <p:cNvSpPr txBox="1"/>
          <p:nvPr/>
        </p:nvSpPr>
        <p:spPr>
          <a:xfrm>
            <a:off x="2209800" y="950572"/>
            <a:ext cx="814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95896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18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56AC3A-8D2A-CB8E-CF8D-014C9E106B97}"/>
              </a:ext>
            </a:extLst>
          </p:cNvPr>
          <p:cNvSpPr txBox="1"/>
          <p:nvPr/>
        </p:nvSpPr>
        <p:spPr>
          <a:xfrm>
            <a:off x="1713212" y="633227"/>
            <a:ext cx="81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 DE USUARIO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37EC46-1887-6001-D8C9-DAE387596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9" t="23669" r="21306" b="25361"/>
          <a:stretch/>
        </p:blipFill>
        <p:spPr>
          <a:xfrm>
            <a:off x="838200" y="1833556"/>
            <a:ext cx="9747744" cy="41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19</a:t>
            </a:fld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C8191A7-C3C9-9405-0359-0B079CF61C8E}"/>
              </a:ext>
            </a:extLst>
          </p:cNvPr>
          <p:cNvSpPr txBox="1"/>
          <p:nvPr/>
        </p:nvSpPr>
        <p:spPr>
          <a:xfrm>
            <a:off x="1759865" y="688473"/>
            <a:ext cx="81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INICIO DE SESIÓN</a:t>
            </a:r>
            <a:endParaRPr lang="es-E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EE3511-C5F2-0B99-A681-945EA4EF6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4" t="31235" r="18508" b="15605"/>
          <a:stretch/>
        </p:blipFill>
        <p:spPr>
          <a:xfrm>
            <a:off x="1759865" y="2368862"/>
            <a:ext cx="8147714" cy="36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3CB2A-918D-A95E-F31B-84BDA0B0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45C33-CDE5-B4A9-E53C-8A0CC3F9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s-ES" sz="3600" dirty="0"/>
              <a:t>Lucas Gutiérrez Durán</a:t>
            </a:r>
          </a:p>
          <a:p>
            <a:r>
              <a:rPr lang="es-ES" sz="3600" dirty="0"/>
              <a:t>Ramón </a:t>
            </a:r>
            <a:r>
              <a:rPr lang="es-ES" sz="3600" dirty="0" err="1"/>
              <a:t>Carmenaty</a:t>
            </a:r>
            <a:r>
              <a:rPr lang="es-ES" sz="3600" dirty="0"/>
              <a:t> Cardero</a:t>
            </a:r>
          </a:p>
          <a:p>
            <a:r>
              <a:rPr lang="es-ES" sz="3600" dirty="0" err="1"/>
              <a:t>Dalkis</a:t>
            </a:r>
            <a:r>
              <a:rPr lang="es-ES" sz="3600" dirty="0"/>
              <a:t> Bustos Olivo</a:t>
            </a:r>
          </a:p>
          <a:p>
            <a:r>
              <a:rPr lang="es-ES" sz="3600" dirty="0" err="1"/>
              <a:t>Manzambi</a:t>
            </a:r>
            <a:r>
              <a:rPr lang="es-ES" sz="3600" dirty="0"/>
              <a:t> Antonio k. </a:t>
            </a:r>
            <a:r>
              <a:rPr lang="es-ES" sz="3600" dirty="0" err="1"/>
              <a:t>Doge</a:t>
            </a:r>
            <a:endParaRPr lang="es-ES" sz="36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CFE01-37BD-5F59-E89A-C641FAA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/>
                </a:solidFill>
              </a:rPr>
              <a:t>19/12/2022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BBE6C-CFAA-AF3B-892A-EBC50FFC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C1B1B-4C05-1178-D1A7-96A02679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B24AB-7D01-4F4E-BF39-451E744A128E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77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20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05E014-F0EF-2174-DE8F-35ADECC65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2" t="23072" r="12239" b="22573"/>
          <a:stretch/>
        </p:blipFill>
        <p:spPr>
          <a:xfrm>
            <a:off x="1419366" y="2265533"/>
            <a:ext cx="9280479" cy="37258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CC565F-6134-75FF-F2C2-89F57522A85B}"/>
              </a:ext>
            </a:extLst>
          </p:cNvPr>
          <p:cNvSpPr txBox="1"/>
          <p:nvPr/>
        </p:nvSpPr>
        <p:spPr>
          <a:xfrm>
            <a:off x="1756243" y="678637"/>
            <a:ext cx="81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 PLAZA DISPONIBLE</a:t>
            </a:r>
          </a:p>
        </p:txBody>
      </p:sp>
    </p:spTree>
    <p:extLst>
      <p:ext uri="{BB962C8B-B14F-4D97-AF65-F5344CB8AC3E}">
        <p14:creationId xmlns:p14="http://schemas.microsoft.com/office/powerpoint/2010/main" val="123124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21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D21288-D806-85BB-EE19-E8ADA0AD4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4" t="45968" r="41120" b="17795"/>
          <a:stretch/>
        </p:blipFill>
        <p:spPr>
          <a:xfrm>
            <a:off x="2008421" y="2169995"/>
            <a:ext cx="8175158" cy="37667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AC180E2-9EE2-B138-09A2-5EA22AE040B8}"/>
              </a:ext>
            </a:extLst>
          </p:cNvPr>
          <p:cNvSpPr txBox="1"/>
          <p:nvPr/>
        </p:nvSpPr>
        <p:spPr>
          <a:xfrm>
            <a:off x="1755552" y="626131"/>
            <a:ext cx="888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MODIFICACIÓN PLAZA DISPONIBLE</a:t>
            </a:r>
          </a:p>
        </p:txBody>
      </p:sp>
    </p:spTree>
    <p:extLst>
      <p:ext uri="{BB962C8B-B14F-4D97-AF65-F5344CB8AC3E}">
        <p14:creationId xmlns:p14="http://schemas.microsoft.com/office/powerpoint/2010/main" val="361713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22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175D6E-7CB0-E1E7-ED89-B94F5E5B2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8" t="35615" r="33732" b="31334"/>
          <a:stretch/>
        </p:blipFill>
        <p:spPr>
          <a:xfrm>
            <a:off x="2366735" y="2257120"/>
            <a:ext cx="6969017" cy="35056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2BC187B-E93C-E008-5060-670B7F19DE08}"/>
              </a:ext>
            </a:extLst>
          </p:cNvPr>
          <p:cNvSpPr txBox="1"/>
          <p:nvPr/>
        </p:nvSpPr>
        <p:spPr>
          <a:xfrm>
            <a:off x="1736444" y="613287"/>
            <a:ext cx="888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OCUPAR PLAZA</a:t>
            </a:r>
          </a:p>
        </p:txBody>
      </p:sp>
    </p:spTree>
    <p:extLst>
      <p:ext uri="{BB962C8B-B14F-4D97-AF65-F5344CB8AC3E}">
        <p14:creationId xmlns:p14="http://schemas.microsoft.com/office/powerpoint/2010/main" val="388115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23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61B6FF-ACF2-5BC1-2CAE-9BA9D934D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9" t="30637" r="51306" b="32728"/>
          <a:stretch/>
        </p:blipFill>
        <p:spPr>
          <a:xfrm>
            <a:off x="828701" y="2004496"/>
            <a:ext cx="3013671" cy="30301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567AFE-D0B0-DAD1-0D27-73C5DD763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5" t="30604" r="23545" b="24996"/>
          <a:stretch/>
        </p:blipFill>
        <p:spPr>
          <a:xfrm>
            <a:off x="4589165" y="2025665"/>
            <a:ext cx="3013670" cy="37614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24CE43-F8C1-B0DD-B8BC-2AEF29F8E30A}"/>
              </a:ext>
            </a:extLst>
          </p:cNvPr>
          <p:cNvSpPr txBox="1"/>
          <p:nvPr/>
        </p:nvSpPr>
        <p:spPr>
          <a:xfrm>
            <a:off x="445486" y="848907"/>
            <a:ext cx="379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NOTIFICACIÓN EVENTOS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18AE9C-5ADD-9FFC-0685-0CAB4EBEEE6D}"/>
              </a:ext>
            </a:extLst>
          </p:cNvPr>
          <p:cNvSpPr txBox="1"/>
          <p:nvPr/>
        </p:nvSpPr>
        <p:spPr>
          <a:xfrm>
            <a:off x="4817797" y="899274"/>
            <a:ext cx="267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LIBERAR PLAZA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B93889-B018-3523-81EA-A1136DFFC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9" t="20792" r="34851" b="14106"/>
          <a:stretch/>
        </p:blipFill>
        <p:spPr>
          <a:xfrm>
            <a:off x="8349628" y="1925651"/>
            <a:ext cx="3270303" cy="406591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1F5D9-8830-F55E-AD25-0E486BE5B18D}"/>
              </a:ext>
            </a:extLst>
          </p:cNvPr>
          <p:cNvSpPr txBox="1"/>
          <p:nvPr/>
        </p:nvSpPr>
        <p:spPr>
          <a:xfrm>
            <a:off x="8750844" y="866438"/>
            <a:ext cx="267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MOSTRAR NIVEL</a:t>
            </a:r>
          </a:p>
        </p:txBody>
      </p:sp>
    </p:spTree>
    <p:extLst>
      <p:ext uri="{BB962C8B-B14F-4D97-AF65-F5344CB8AC3E}">
        <p14:creationId xmlns:p14="http://schemas.microsoft.com/office/powerpoint/2010/main" val="164476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24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A7973E-28F6-5A3F-4107-F8FB96916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6" t="40393" r="23321" b="23370"/>
          <a:stretch/>
        </p:blipFill>
        <p:spPr>
          <a:xfrm>
            <a:off x="1511807" y="2435289"/>
            <a:ext cx="8851983" cy="36615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16602E-65BC-5FB4-FE22-A461A9656FF3}"/>
              </a:ext>
            </a:extLst>
          </p:cNvPr>
          <p:cNvSpPr txBox="1"/>
          <p:nvPr/>
        </p:nvSpPr>
        <p:spPr>
          <a:xfrm>
            <a:off x="1530822" y="596877"/>
            <a:ext cx="888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INSCRIBIR EVENTO</a:t>
            </a:r>
          </a:p>
        </p:txBody>
      </p:sp>
    </p:spTree>
    <p:extLst>
      <p:ext uri="{BB962C8B-B14F-4D97-AF65-F5344CB8AC3E}">
        <p14:creationId xmlns:p14="http://schemas.microsoft.com/office/powerpoint/2010/main" val="370748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25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2D9FE4-620B-FA1A-7EC7-51474DB9B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2" t="30240" r="31157" b="43678"/>
          <a:stretch/>
        </p:blipFill>
        <p:spPr>
          <a:xfrm>
            <a:off x="2125022" y="2648223"/>
            <a:ext cx="8138651" cy="30813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1568144" y="623736"/>
            <a:ext cx="888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</a:t>
            </a:r>
          </a:p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 DE BAJA</a:t>
            </a:r>
          </a:p>
        </p:txBody>
      </p:sp>
    </p:spTree>
    <p:extLst>
      <p:ext uri="{BB962C8B-B14F-4D97-AF65-F5344CB8AC3E}">
        <p14:creationId xmlns:p14="http://schemas.microsoft.com/office/powerpoint/2010/main" val="142754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50" y="134642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WIREFLOW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4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27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6B4580-C902-0931-6986-2DB053C83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4" t="29044" r="4962" b="14610"/>
          <a:stretch/>
        </p:blipFill>
        <p:spPr>
          <a:xfrm>
            <a:off x="477012" y="1367979"/>
            <a:ext cx="11215451" cy="41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50" y="134642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BOCETOS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8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1" y="1867593"/>
            <a:ext cx="6437700" cy="2611967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DE PLANIFICACIÓN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841972" y="342900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4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193DA1-E31B-63FF-B6FA-18FCF6ED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EF1702B-3928-858B-7EBF-4E6486F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AFC1C47-28AB-F3CC-7409-6AF88326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26113FB-F668-58C8-E5B8-E79B4602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7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CCAC2E-0C66-C9D9-1F60-14419C45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2"/>
            <a:ext cx="10905066" cy="4062136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05678-1D8D-1185-C501-148AC53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91727-4CAD-DB71-BFCB-14E0780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8B9876-D690-8070-00A5-63B12E86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5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D8D366-43C1-1A74-13A4-E654B280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7038"/>
            <a:ext cx="10905066" cy="4143924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28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DF06A-C6CD-2455-69A0-9BB92217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9665"/>
            <a:ext cx="10905066" cy="3598670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3FF60-2F33-B0D0-8480-FF237D8D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D8FBBE-5AD0-0D24-5D22-A06BCA00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E9F93-4CFB-9693-E9A6-F4FBF6B2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15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38203D-0B3E-A722-67FE-7C72BA64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9665"/>
            <a:ext cx="10905066" cy="3598670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D710D-12DB-0A5F-0E08-85F08025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19/12/2022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9D7AE9-14C7-ABED-A3C0-381937B7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430A70-E25D-9454-CDDD-84888C04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2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1" y="186759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INFORMACIÓN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9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391</Words>
  <Application>Microsoft Office PowerPoint</Application>
  <PresentationFormat>Panorámica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Tahoma</vt:lpstr>
      <vt:lpstr>Tema de Office</vt:lpstr>
      <vt:lpstr>AparcApp: Encuentra tu lugar</vt:lpstr>
      <vt:lpstr>COMPONENTES</vt:lpstr>
      <vt:lpstr>DOCUMENTO DE PLANIFICACIÓN  Entregas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 DE LA INFORMACIÓN </vt:lpstr>
      <vt:lpstr>ESQUEMAS DE ORGANIZACIÓN</vt:lpstr>
      <vt:lpstr>ESTRUCTURAS DE ORGANIZACIÓN</vt:lpstr>
      <vt:lpstr>NAVEGACIÓN</vt:lpstr>
      <vt:lpstr>BÚSQUEDAS</vt:lpstr>
      <vt:lpstr>ETIQUETADO</vt:lpstr>
      <vt:lpstr>MODELO DE INFORMACIÓN</vt:lpstr>
      <vt:lpstr>DIAGRAMA DE TAREAS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WIREFLOW</vt:lpstr>
      <vt:lpstr>Presentación de PowerPoint</vt:lpstr>
      <vt:lpstr>BOCETOS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AparcApp: Encuentra tu lugar</dc:title>
  <dc:creator>Lucas G</dc:creator>
  <cp:lastModifiedBy>Lucas G</cp:lastModifiedBy>
  <cp:revision>1</cp:revision>
  <dcterms:created xsi:type="dcterms:W3CDTF">2022-12-19T09:08:28Z</dcterms:created>
  <dcterms:modified xsi:type="dcterms:W3CDTF">2022-12-19T15:41:35Z</dcterms:modified>
</cp:coreProperties>
</file>