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9" r:id="rId2"/>
    <p:sldId id="274" r:id="rId3"/>
    <p:sldId id="314" r:id="rId4"/>
    <p:sldId id="279" r:id="rId5"/>
    <p:sldId id="258" r:id="rId6"/>
    <p:sldId id="311" r:id="rId7"/>
    <p:sldId id="312" r:id="rId8"/>
    <p:sldId id="313" r:id="rId9"/>
    <p:sldId id="280" r:id="rId10"/>
    <p:sldId id="281" r:id="rId11"/>
    <p:sldId id="282" r:id="rId12"/>
    <p:sldId id="283" r:id="rId13"/>
    <p:sldId id="284" r:id="rId14"/>
    <p:sldId id="290" r:id="rId15"/>
    <p:sldId id="310" r:id="rId16"/>
    <p:sldId id="295" r:id="rId17"/>
    <p:sldId id="305" r:id="rId18"/>
    <p:sldId id="306" r:id="rId19"/>
    <p:sldId id="307" r:id="rId20"/>
    <p:sldId id="308" r:id="rId21"/>
    <p:sldId id="309" r:id="rId22"/>
    <p:sldId id="291" r:id="rId23"/>
    <p:sldId id="294" r:id="rId24"/>
    <p:sldId id="302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627EC-066C-4B52-9E29-7B3366169BB9}" v="22" dt="2023-01-16T09:12:11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>
        <p:scale>
          <a:sx n="80" d="100"/>
          <a:sy n="80" d="100"/>
        </p:scale>
        <p:origin x="427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" userId="465f970f46931880" providerId="LiveId" clId="{A12C69E4-EB88-4E5C-A654-81742ADF2D37}"/>
    <pc:docChg chg="undo custSel addSld delSld modSld sldOrd">
      <pc:chgData name="Lucas G" userId="465f970f46931880" providerId="LiveId" clId="{A12C69E4-EB88-4E5C-A654-81742ADF2D37}" dt="2022-12-19T10:04:16.943" v="1858" actId="20577"/>
      <pc:docMkLst>
        <pc:docMk/>
      </pc:docMkLst>
      <pc:sldChg chg="addSp delSp modSp new mod setBg setClrOvrMap">
        <pc:chgData name="Lucas G" userId="465f970f46931880" providerId="LiveId" clId="{A12C69E4-EB88-4E5C-A654-81742ADF2D37}" dt="2022-12-19T09:18:01.090" v="128" actId="1076"/>
        <pc:sldMkLst>
          <pc:docMk/>
          <pc:sldMk cId="3213240492" sldId="256"/>
        </pc:sldMkLst>
        <pc:spChg chg="mod">
          <ac:chgData name="Lucas G" userId="465f970f46931880" providerId="LiveId" clId="{A12C69E4-EB88-4E5C-A654-81742ADF2D37}" dt="2022-12-19T09:17:42.401" v="123" actId="1076"/>
          <ac:spMkLst>
            <pc:docMk/>
            <pc:sldMk cId="3213240492" sldId="256"/>
            <ac:spMk id="2" creationId="{A8EB7AD5-A8CB-EABB-D9B4-4E6482DA785D}"/>
          </ac:spMkLst>
        </pc:spChg>
        <pc:spChg chg="del">
          <ac:chgData name="Lucas G" userId="465f970f46931880" providerId="LiveId" clId="{A12C69E4-EB88-4E5C-A654-81742ADF2D37}" dt="2022-12-19T09:13:08.563" v="65" actId="478"/>
          <ac:spMkLst>
            <pc:docMk/>
            <pc:sldMk cId="3213240492" sldId="256"/>
            <ac:spMk id="3" creationId="{4B735F34-8C2C-F20E-7FF3-8B6E8F6F67D4}"/>
          </ac:spMkLst>
        </pc:spChg>
        <pc:spChg chg="add">
          <ac:chgData name="Lucas G" userId="465f970f46931880" providerId="LiveId" clId="{A12C69E4-EB88-4E5C-A654-81742ADF2D37}" dt="2022-12-19T09:16:47.435" v="101" actId="26606"/>
          <ac:spMkLst>
            <pc:docMk/>
            <pc:sldMk cId="3213240492" sldId="256"/>
            <ac:spMk id="7" creationId="{DA3C47C2-33A2-44B2-BEAB-FEB679075C24}"/>
          </ac:spMkLst>
        </pc:spChg>
        <pc:spChg chg="add">
          <ac:chgData name="Lucas G" userId="465f970f46931880" providerId="LiveId" clId="{A12C69E4-EB88-4E5C-A654-81742ADF2D37}" dt="2022-12-19T09:16:47.435" v="101" actId="26606"/>
          <ac:spMkLst>
            <pc:docMk/>
            <pc:sldMk cId="3213240492" sldId="256"/>
            <ac:spMk id="9" creationId="{AD182BA8-54AD-4D9F-8264-B0FA8BB47D7C}"/>
          </ac:spMkLst>
        </pc:spChg>
        <pc:spChg chg="add">
          <ac:chgData name="Lucas G" userId="465f970f46931880" providerId="LiveId" clId="{A12C69E4-EB88-4E5C-A654-81742ADF2D37}" dt="2022-12-19T09:16:47.435" v="101" actId="26606"/>
          <ac:spMkLst>
            <pc:docMk/>
            <pc:sldMk cId="3213240492" sldId="256"/>
            <ac:spMk id="11" creationId="{4ED83379-0499-45E1-AB78-6AA230F96442}"/>
          </ac:spMkLst>
        </pc:spChg>
        <pc:cxnChg chg="add mod">
          <ac:chgData name="Lucas G" userId="465f970f46931880" providerId="LiveId" clId="{A12C69E4-EB88-4E5C-A654-81742ADF2D37}" dt="2022-12-19T09:18:01.090" v="128" actId="1076"/>
          <ac:cxnSpMkLst>
            <pc:docMk/>
            <pc:sldMk cId="3213240492" sldId="256"/>
            <ac:cxnSpMk id="5" creationId="{638B5DE6-12B0-71B5-0A4B-EF218D9BECA2}"/>
          </ac:cxnSpMkLst>
        </pc:cxnChg>
      </pc:sldChg>
      <pc:sldChg chg="addSp delSp modSp new mod setBg">
        <pc:chgData name="Lucas G" userId="465f970f46931880" providerId="LiveId" clId="{A12C69E4-EB88-4E5C-A654-81742ADF2D37}" dt="2022-12-19T09:16:52.796" v="102" actId="26606"/>
        <pc:sldMkLst>
          <pc:docMk/>
          <pc:sldMk cId="3593726820" sldId="257"/>
        </pc:sldMkLst>
        <pc:spChg chg="del">
          <ac:chgData name="Lucas G" userId="465f970f46931880" providerId="LiveId" clId="{A12C69E4-EB88-4E5C-A654-81742ADF2D37}" dt="2022-12-19T09:14:05.431" v="66" actId="478"/>
          <ac:spMkLst>
            <pc:docMk/>
            <pc:sldMk cId="3593726820" sldId="257"/>
            <ac:spMk id="2" creationId="{0FADC22F-77D8-499C-BAB6-62188A943DFE}"/>
          </ac:spMkLst>
        </pc:spChg>
        <pc:spChg chg="del">
          <ac:chgData name="Lucas G" userId="465f970f46931880" providerId="LiveId" clId="{A12C69E4-EB88-4E5C-A654-81742ADF2D37}" dt="2022-12-19T09:14:07.408" v="67" actId="478"/>
          <ac:spMkLst>
            <pc:docMk/>
            <pc:sldMk cId="3593726820" sldId="257"/>
            <ac:spMk id="3" creationId="{36DE807F-7266-2474-9FE3-719A76010B2C}"/>
          </ac:spMkLst>
        </pc:spChg>
        <pc:spChg chg="add">
          <ac:chgData name="Lucas G" userId="465f970f46931880" providerId="LiveId" clId="{A12C69E4-EB88-4E5C-A654-81742ADF2D37}" dt="2022-12-19T09:16:52.796" v="102" actId="26606"/>
          <ac:spMkLst>
            <pc:docMk/>
            <pc:sldMk cId="3593726820" sldId="257"/>
            <ac:spMk id="10" creationId="{32BC26D8-82FB-445E-AA49-62A77D7C1EE0}"/>
          </ac:spMkLst>
        </pc:spChg>
        <pc:spChg chg="add">
          <ac:chgData name="Lucas G" userId="465f970f46931880" providerId="LiveId" clId="{A12C69E4-EB88-4E5C-A654-81742ADF2D37}" dt="2022-12-19T09:16:52.796" v="102" actId="26606"/>
          <ac:spMkLst>
            <pc:docMk/>
            <pc:sldMk cId="3593726820" sldId="257"/>
            <ac:spMk id="12" creationId="{CB44330D-EA18-4254-AA95-EB49948539B8}"/>
          </ac:spMkLst>
        </pc:spChg>
        <pc:picChg chg="add mod">
          <ac:chgData name="Lucas G" userId="465f970f46931880" providerId="LiveId" clId="{A12C69E4-EB88-4E5C-A654-81742ADF2D37}" dt="2022-12-19T09:16:52.796" v="102" actId="26606"/>
          <ac:picMkLst>
            <pc:docMk/>
            <pc:sldMk cId="3593726820" sldId="257"/>
            <ac:picMk id="5" creationId="{58193DA1-E31B-63FF-B6FA-18FCF6ED1FFC}"/>
          </ac:picMkLst>
        </pc:picChg>
      </pc:sldChg>
      <pc:sldChg chg="addSp modSp new mod setBg setClrOvrMap">
        <pc:chgData name="Lucas G" userId="465f970f46931880" providerId="LiveId" clId="{A12C69E4-EB88-4E5C-A654-81742ADF2D37}" dt="2022-12-19T09:23:12.621" v="545" actId="1076"/>
        <pc:sldMkLst>
          <pc:docMk/>
          <pc:sldMk cId="1678320247" sldId="258"/>
        </pc:sldMkLst>
        <pc:spChg chg="mod">
          <ac:chgData name="Lucas G" userId="465f970f46931880" providerId="LiveId" clId="{A12C69E4-EB88-4E5C-A654-81742ADF2D37}" dt="2022-12-19T09:23:02.321" v="542" actId="113"/>
          <ac:spMkLst>
            <pc:docMk/>
            <pc:sldMk cId="1678320247" sldId="258"/>
            <ac:spMk id="2" creationId="{482F7044-BBF3-9618-7EBC-1C0D5F4E689A}"/>
          </ac:spMkLst>
        </pc:spChg>
        <pc:spChg chg="mod">
          <ac:chgData name="Lucas G" userId="465f970f46931880" providerId="LiveId" clId="{A12C69E4-EB88-4E5C-A654-81742ADF2D37}" dt="2022-12-19T09:23:12.621" v="545" actId="1076"/>
          <ac:spMkLst>
            <pc:docMk/>
            <pc:sldMk cId="1678320247" sldId="258"/>
            <ac:spMk id="3" creationId="{2317EB35-CDCE-11FD-25EC-020A9005AFCE}"/>
          </ac:spMkLst>
        </pc:spChg>
        <pc:spChg chg="add">
          <ac:chgData name="Lucas G" userId="465f970f46931880" providerId="LiveId" clId="{A12C69E4-EB88-4E5C-A654-81742ADF2D37}" dt="2022-12-19T09:22:01.577" v="516" actId="26606"/>
          <ac:spMkLst>
            <pc:docMk/>
            <pc:sldMk cId="1678320247" sldId="258"/>
            <ac:spMk id="10" creationId="{EF9B8DF2-C3F5-49A2-94D2-F7B65A0F1F15}"/>
          </ac:spMkLst>
        </pc:spChg>
        <pc:spChg chg="add">
          <ac:chgData name="Lucas G" userId="465f970f46931880" providerId="LiveId" clId="{A12C69E4-EB88-4E5C-A654-81742ADF2D37}" dt="2022-12-19T09:22:01.577" v="516" actId="26606"/>
          <ac:spMkLst>
            <pc:docMk/>
            <pc:sldMk cId="1678320247" sldId="258"/>
            <ac:spMk id="12" creationId="{4330B6AC-E6AB-45E4-A303-C8DE90EB2AAC}"/>
          </ac:spMkLst>
        </pc:spChg>
        <pc:picChg chg="add">
          <ac:chgData name="Lucas G" userId="465f970f46931880" providerId="LiveId" clId="{A12C69E4-EB88-4E5C-A654-81742ADF2D37}" dt="2022-12-19T09:22:01.577" v="516" actId="26606"/>
          <ac:picMkLst>
            <pc:docMk/>
            <pc:sldMk cId="1678320247" sldId="258"/>
            <ac:picMk id="7" creationId="{AF9D8909-B7DD-6EA5-CF22-F05547F3CDA6}"/>
          </ac:picMkLst>
        </pc:picChg>
      </pc:sldChg>
      <pc:sldChg chg="addSp delSp modSp add mod ord setBg delDesignElem">
        <pc:chgData name="Lucas G" userId="465f970f46931880" providerId="LiveId" clId="{A12C69E4-EB88-4E5C-A654-81742ADF2D37}" dt="2022-12-19T09:11:59.384" v="33" actId="403"/>
        <pc:sldMkLst>
          <pc:docMk/>
          <pc:sldMk cId="3913906184" sldId="259"/>
        </pc:sldMkLst>
        <pc:spChg chg="mod">
          <ac:chgData name="Lucas G" userId="465f970f46931880" providerId="LiveId" clId="{A12C69E4-EB88-4E5C-A654-81742ADF2D37}" dt="2022-12-19T09:11:33.438" v="18" actId="113"/>
          <ac:spMkLst>
            <pc:docMk/>
            <pc:sldMk cId="3913906184" sldId="259"/>
            <ac:spMk id="2" creationId="{C47BEFB5-85C5-A664-FC7D-B4BB991BE4F9}"/>
          </ac:spMkLst>
        </pc:spChg>
        <pc:spChg chg="mod">
          <ac:chgData name="Lucas G" userId="465f970f46931880" providerId="LiveId" clId="{A12C69E4-EB88-4E5C-A654-81742ADF2D37}" dt="2022-12-19T09:11:59.384" v="33" actId="403"/>
          <ac:spMkLst>
            <pc:docMk/>
            <pc:sldMk cId="3913906184" sldId="259"/>
            <ac:spMk id="8" creationId="{4145C499-78E6-37E6-3C77-5686D3401D0D}"/>
          </ac:spMkLst>
        </pc:spChg>
        <pc:spChg chg="add">
          <ac:chgData name="Lucas G" userId="465f970f46931880" providerId="LiveId" clId="{A12C69E4-EB88-4E5C-A654-81742ADF2D37}" dt="2022-12-19T09:10:33.141" v="7" actId="26606"/>
          <ac:spMkLst>
            <pc:docMk/>
            <pc:sldMk cId="3913906184" sldId="259"/>
            <ac:spMk id="4105" creationId="{247AB924-1B87-43FC-B7C7-B112D5C51A0E}"/>
          </ac:spMkLst>
        </pc:spChg>
        <pc:spChg chg="del">
          <ac:chgData name="Lucas G" userId="465f970f46931880" providerId="LiveId" clId="{A12C69E4-EB88-4E5C-A654-81742ADF2D37}" dt="2022-12-19T09:09:23.937" v="4"/>
          <ac:spMkLst>
            <pc:docMk/>
            <pc:sldMk cId="3913906184" sldId="259"/>
            <ac:spMk id="4107" creationId="{823AC064-BC96-4F32-8AE1-B2FD38754823}"/>
          </ac:spMkLst>
        </pc:spChg>
        <pc:picChg chg="mod">
          <ac:chgData name="Lucas G" userId="465f970f46931880" providerId="LiveId" clId="{A12C69E4-EB88-4E5C-A654-81742ADF2D37}" dt="2022-12-19T09:10:33.141" v="7" actId="26606"/>
          <ac:picMkLst>
            <pc:docMk/>
            <pc:sldMk cId="3913906184" sldId="259"/>
            <ac:picMk id="12" creationId="{DB703DDF-A1BC-5980-3236-01F4BF0E3C91}"/>
          </ac:picMkLst>
        </pc:picChg>
        <pc:picChg chg="mod ord">
          <ac:chgData name="Lucas G" userId="465f970f46931880" providerId="LiveId" clId="{A12C69E4-EB88-4E5C-A654-81742ADF2D37}" dt="2022-12-19T09:10:33.141" v="7" actId="26606"/>
          <ac:picMkLst>
            <pc:docMk/>
            <pc:sldMk cId="3913906184" sldId="259"/>
            <ac:picMk id="4098" creationId="{7E462960-C709-93DB-7D8B-AFB53EAEE25D}"/>
          </ac:picMkLst>
        </pc:picChg>
        <pc:picChg chg="ord">
          <ac:chgData name="Lucas G" userId="465f970f46931880" providerId="LiveId" clId="{A12C69E4-EB88-4E5C-A654-81742ADF2D37}" dt="2022-12-19T09:10:33.141" v="7" actId="26606"/>
          <ac:picMkLst>
            <pc:docMk/>
            <pc:sldMk cId="3913906184" sldId="259"/>
            <ac:picMk id="4100" creationId="{C64570EE-8D3D-9D1B-4D31-4E97B9EA20FD}"/>
          </ac:picMkLst>
        </pc:picChg>
        <pc:picChg chg="mod ord">
          <ac:chgData name="Lucas G" userId="465f970f46931880" providerId="LiveId" clId="{A12C69E4-EB88-4E5C-A654-81742ADF2D37}" dt="2022-12-19T09:10:33.141" v="7" actId="26606"/>
          <ac:picMkLst>
            <pc:docMk/>
            <pc:sldMk cId="3913906184" sldId="259"/>
            <ac:picMk id="4102" creationId="{B11058CC-9CB8-4E1D-27E1-088D68384A7E}"/>
          </ac:picMkLst>
        </pc:picChg>
        <pc:cxnChg chg="add">
          <ac:chgData name="Lucas G" userId="465f970f46931880" providerId="LiveId" clId="{A12C69E4-EB88-4E5C-A654-81742ADF2D37}" dt="2022-12-19T09:10:33.141" v="7" actId="26606"/>
          <ac:cxnSpMkLst>
            <pc:docMk/>
            <pc:sldMk cId="3913906184" sldId="259"/>
            <ac:cxnSpMk id="4104" creationId="{99AE2756-0FC4-4155-83E7-58AAAB63E757}"/>
          </ac:cxnSpMkLst>
        </pc:cxnChg>
        <pc:cxnChg chg="del">
          <ac:chgData name="Lucas G" userId="465f970f46931880" providerId="LiveId" clId="{A12C69E4-EB88-4E5C-A654-81742ADF2D37}" dt="2022-12-19T09:09:23.937" v="4"/>
          <ac:cxnSpMkLst>
            <pc:docMk/>
            <pc:sldMk cId="3913906184" sldId="259"/>
            <ac:cxnSpMk id="4109" creationId="{A58B1B64-31F5-4A02-8CDF-89C2A37BF4AB}"/>
          </ac:cxnSpMkLst>
        </pc:cxnChg>
        <pc:cxnChg chg="add">
          <ac:chgData name="Lucas G" userId="465f970f46931880" providerId="LiveId" clId="{A12C69E4-EB88-4E5C-A654-81742ADF2D37}" dt="2022-12-19T09:10:33.141" v="7" actId="26606"/>
          <ac:cxnSpMkLst>
            <pc:docMk/>
            <pc:sldMk cId="3913906184" sldId="259"/>
            <ac:cxnSpMk id="4111" creationId="{818DC98F-4057-4645-B948-F604F39A9CFE}"/>
          </ac:cxnSpMkLst>
        </pc:cxnChg>
        <pc:cxnChg chg="add">
          <ac:chgData name="Lucas G" userId="465f970f46931880" providerId="LiveId" clId="{A12C69E4-EB88-4E5C-A654-81742ADF2D37}" dt="2022-12-19T09:10:33.141" v="7" actId="26606"/>
          <ac:cxnSpMkLst>
            <pc:docMk/>
            <pc:sldMk cId="3913906184" sldId="259"/>
            <ac:cxnSpMk id="4113" creationId="{DAD2B705-4A9B-408D-AA80-4F41045E09DE}"/>
          </ac:cxnSpMkLst>
        </pc:cxnChg>
      </pc:sldChg>
      <pc:sldChg chg="delSp add del mod">
        <pc:chgData name="Lucas G" userId="465f970f46931880" providerId="LiveId" clId="{A12C69E4-EB88-4E5C-A654-81742ADF2D37}" dt="2022-12-19T09:59:22.245" v="1729" actId="2696"/>
        <pc:sldMkLst>
          <pc:docMk/>
          <pc:sldMk cId="3205031212" sldId="260"/>
        </pc:sldMkLst>
        <pc:spChg chg="del">
          <ac:chgData name="Lucas G" userId="465f970f46931880" providerId="LiveId" clId="{A12C69E4-EB88-4E5C-A654-81742ADF2D37}" dt="2022-12-19T09:59:16.170" v="1726" actId="21"/>
          <ac:spMkLst>
            <pc:docMk/>
            <pc:sldMk cId="3205031212" sldId="260"/>
            <ac:spMk id="6" creationId="{F484D171-BD0E-D2C0-84C7-8802C1B7A7C7}"/>
          </ac:spMkLst>
        </pc:spChg>
        <pc:picChg chg="del">
          <ac:chgData name="Lucas G" userId="465f970f46931880" providerId="LiveId" clId="{A12C69E4-EB88-4E5C-A654-81742ADF2D37}" dt="2022-12-19T09:59:16.170" v="1726" actId="21"/>
          <ac:picMkLst>
            <pc:docMk/>
            <pc:sldMk cId="3205031212" sldId="260"/>
            <ac:picMk id="5" creationId="{6886ABF0-8A7C-A836-8328-21F94691002C}"/>
          </ac:picMkLst>
        </pc:picChg>
      </pc:sldChg>
      <pc:sldChg chg="delSp add del mod">
        <pc:chgData name="Lucas G" userId="465f970f46931880" providerId="LiveId" clId="{A12C69E4-EB88-4E5C-A654-81742ADF2D37}" dt="2022-12-19T09:59:39.306" v="1738" actId="47"/>
        <pc:sldMkLst>
          <pc:docMk/>
          <pc:sldMk cId="2718910364" sldId="261"/>
        </pc:sldMkLst>
        <pc:spChg chg="del">
          <ac:chgData name="Lucas G" userId="465f970f46931880" providerId="LiveId" clId="{A12C69E4-EB88-4E5C-A654-81742ADF2D37}" dt="2022-12-19T09:59:30.935" v="1733" actId="21"/>
          <ac:spMkLst>
            <pc:docMk/>
            <pc:sldMk cId="2718910364" sldId="261"/>
            <ac:spMk id="6" creationId="{663A105C-F3E1-BBFE-1EE4-A4C8F6F9A51D}"/>
          </ac:spMkLst>
        </pc:spChg>
        <pc:picChg chg="del">
          <ac:chgData name="Lucas G" userId="465f970f46931880" providerId="LiveId" clId="{A12C69E4-EB88-4E5C-A654-81742ADF2D37}" dt="2022-12-19T09:59:30.935" v="1733" actId="21"/>
          <ac:picMkLst>
            <pc:docMk/>
            <pc:sldMk cId="2718910364" sldId="261"/>
            <ac:picMk id="5" creationId="{4987FDD2-13A0-0AD8-4513-6D8EFCE43EA8}"/>
          </ac:picMkLst>
        </pc:picChg>
      </pc:sldChg>
      <pc:sldChg chg="delSp add del mod">
        <pc:chgData name="Lucas G" userId="465f970f46931880" providerId="LiveId" clId="{A12C69E4-EB88-4E5C-A654-81742ADF2D37}" dt="2022-12-19T10:00:17.149" v="1757" actId="2696"/>
        <pc:sldMkLst>
          <pc:docMk/>
          <pc:sldMk cId="3742392815" sldId="262"/>
        </pc:sldMkLst>
        <pc:spChg chg="del">
          <ac:chgData name="Lucas G" userId="465f970f46931880" providerId="LiveId" clId="{A12C69E4-EB88-4E5C-A654-81742ADF2D37}" dt="2022-12-19T09:59:48.946" v="1742" actId="21"/>
          <ac:spMkLst>
            <pc:docMk/>
            <pc:sldMk cId="3742392815" sldId="262"/>
            <ac:spMk id="7" creationId="{C6ED6A1C-3F8B-937D-3E86-47C8F04D23FC}"/>
          </ac:spMkLst>
        </pc:spChg>
        <pc:spChg chg="del">
          <ac:chgData name="Lucas G" userId="465f970f46931880" providerId="LiveId" clId="{A12C69E4-EB88-4E5C-A654-81742ADF2D37}" dt="2022-12-19T09:59:48.946" v="1742" actId="21"/>
          <ac:spMkLst>
            <pc:docMk/>
            <pc:sldMk cId="3742392815" sldId="262"/>
            <ac:spMk id="8" creationId="{002D3B81-0DC5-5AC9-E785-1EA07D85EACF}"/>
          </ac:spMkLst>
        </pc:spChg>
        <pc:spChg chg="del">
          <ac:chgData name="Lucas G" userId="465f970f46931880" providerId="LiveId" clId="{A12C69E4-EB88-4E5C-A654-81742ADF2D37}" dt="2022-12-19T09:59:48.946" v="1742" actId="21"/>
          <ac:spMkLst>
            <pc:docMk/>
            <pc:sldMk cId="3742392815" sldId="262"/>
            <ac:spMk id="13" creationId="{433B3412-A1DA-E81F-0299-063CC89E7D54}"/>
          </ac:spMkLst>
        </pc:spChg>
        <pc:picChg chg="del">
          <ac:chgData name="Lucas G" userId="465f970f46931880" providerId="LiveId" clId="{A12C69E4-EB88-4E5C-A654-81742ADF2D37}" dt="2022-12-19T09:59:48.946" v="1742" actId="21"/>
          <ac:picMkLst>
            <pc:docMk/>
            <pc:sldMk cId="3742392815" sldId="262"/>
            <ac:picMk id="5" creationId="{E287C40E-7153-4C88-4324-B95E8C3CCE65}"/>
          </ac:picMkLst>
        </pc:picChg>
        <pc:picChg chg="del">
          <ac:chgData name="Lucas G" userId="465f970f46931880" providerId="LiveId" clId="{A12C69E4-EB88-4E5C-A654-81742ADF2D37}" dt="2022-12-19T09:59:48.946" v="1742" actId="21"/>
          <ac:picMkLst>
            <pc:docMk/>
            <pc:sldMk cId="3742392815" sldId="262"/>
            <ac:picMk id="6" creationId="{6FCB70D4-BC81-4149-36C2-2E0626A0DE7B}"/>
          </ac:picMkLst>
        </pc:picChg>
        <pc:picChg chg="del">
          <ac:chgData name="Lucas G" userId="465f970f46931880" providerId="LiveId" clId="{A12C69E4-EB88-4E5C-A654-81742ADF2D37}" dt="2022-12-19T09:59:48.946" v="1742" actId="21"/>
          <ac:picMkLst>
            <pc:docMk/>
            <pc:sldMk cId="3742392815" sldId="262"/>
            <ac:picMk id="12" creationId="{7EA8D276-2F77-EAA4-C483-85B2E1894049}"/>
          </ac:picMkLst>
        </pc:picChg>
      </pc:sldChg>
      <pc:sldChg chg="delSp add del mod">
        <pc:chgData name="Lucas G" userId="465f970f46931880" providerId="LiveId" clId="{A12C69E4-EB88-4E5C-A654-81742ADF2D37}" dt="2022-12-19T10:00:54.325" v="1772" actId="47"/>
        <pc:sldMkLst>
          <pc:docMk/>
          <pc:sldMk cId="721227956" sldId="263"/>
        </pc:sldMkLst>
        <pc:spChg chg="del">
          <ac:chgData name="Lucas G" userId="465f970f46931880" providerId="LiveId" clId="{A12C69E4-EB88-4E5C-A654-81742ADF2D37}" dt="2022-12-19T10:00:42.174" v="1765" actId="21"/>
          <ac:spMkLst>
            <pc:docMk/>
            <pc:sldMk cId="721227956" sldId="263"/>
            <ac:spMk id="6" creationId="{B48504E1-F482-5DE1-BA58-34BF6A17903B}"/>
          </ac:spMkLst>
        </pc:spChg>
        <pc:picChg chg="del">
          <ac:chgData name="Lucas G" userId="465f970f46931880" providerId="LiveId" clId="{A12C69E4-EB88-4E5C-A654-81742ADF2D37}" dt="2022-12-19T10:00:42.174" v="1765" actId="21"/>
          <ac:picMkLst>
            <pc:docMk/>
            <pc:sldMk cId="721227956" sldId="263"/>
            <ac:picMk id="5" creationId="{BD29E670-7332-2224-2614-B64BD50C98E0}"/>
          </ac:picMkLst>
        </pc:picChg>
      </pc:sldChg>
      <pc:sldChg chg="delSp add del mod">
        <pc:chgData name="Lucas G" userId="465f970f46931880" providerId="LiveId" clId="{A12C69E4-EB88-4E5C-A654-81742ADF2D37}" dt="2022-12-19T10:01:21.310" v="1783" actId="47"/>
        <pc:sldMkLst>
          <pc:docMk/>
          <pc:sldMk cId="3457778837" sldId="264"/>
        </pc:sldMkLst>
        <pc:spChg chg="del">
          <ac:chgData name="Lucas G" userId="465f970f46931880" providerId="LiveId" clId="{A12C69E4-EB88-4E5C-A654-81742ADF2D37}" dt="2022-12-19T10:01:12.933" v="1778" actId="21"/>
          <ac:spMkLst>
            <pc:docMk/>
            <pc:sldMk cId="3457778837" sldId="264"/>
            <ac:spMk id="6" creationId="{E78F15E0-B370-7BC7-2883-039A93A3ABE8}"/>
          </ac:spMkLst>
        </pc:spChg>
        <pc:picChg chg="del">
          <ac:chgData name="Lucas G" userId="465f970f46931880" providerId="LiveId" clId="{A12C69E4-EB88-4E5C-A654-81742ADF2D37}" dt="2022-12-19T10:01:12.933" v="1778" actId="21"/>
          <ac:picMkLst>
            <pc:docMk/>
            <pc:sldMk cId="3457778837" sldId="264"/>
            <ac:picMk id="5" creationId="{B05CF9A5-3E17-0839-4FFE-949548D8FDDC}"/>
          </ac:picMkLst>
        </pc:picChg>
      </pc:sldChg>
      <pc:sldChg chg="add del">
        <pc:chgData name="Lucas G" userId="465f970f46931880" providerId="LiveId" clId="{A12C69E4-EB88-4E5C-A654-81742ADF2D37}" dt="2022-12-19T09:53:45.087" v="1661" actId="47"/>
        <pc:sldMkLst>
          <pc:docMk/>
          <pc:sldMk cId="332228785" sldId="265"/>
        </pc:sldMkLst>
      </pc:sldChg>
      <pc:sldChg chg="add del">
        <pc:chgData name="Lucas G" userId="465f970f46931880" providerId="LiveId" clId="{A12C69E4-EB88-4E5C-A654-81742ADF2D37}" dt="2022-12-19T09:53:17.567" v="1644" actId="47"/>
        <pc:sldMkLst>
          <pc:docMk/>
          <pc:sldMk cId="4194119694" sldId="266"/>
        </pc:sldMkLst>
      </pc:sldChg>
      <pc:sldChg chg="addSp delSp modSp add del mod setBg">
        <pc:chgData name="Lucas G" userId="465f970f46931880" providerId="LiveId" clId="{A12C69E4-EB88-4E5C-A654-81742ADF2D37}" dt="2022-12-19T09:58:22.615" v="1701" actId="47"/>
        <pc:sldMkLst>
          <pc:docMk/>
          <pc:sldMk cId="4177958769" sldId="267"/>
        </pc:sldMkLst>
        <pc:spChg chg="add del">
          <ac:chgData name="Lucas G" userId="465f970f46931880" providerId="LiveId" clId="{A12C69E4-EB88-4E5C-A654-81742ADF2D37}" dt="2022-12-19T09:53:56.577" v="1663" actId="26606"/>
          <ac:spMkLst>
            <pc:docMk/>
            <pc:sldMk cId="4177958769" sldId="267"/>
            <ac:spMk id="10" creationId="{42A4FC2C-047E-45A5-965D-8E1E3BF09BC6}"/>
          </ac:spMkLst>
        </pc:spChg>
        <pc:spChg chg="add del">
          <ac:chgData name="Lucas G" userId="465f970f46931880" providerId="LiveId" clId="{A12C69E4-EB88-4E5C-A654-81742ADF2D37}" dt="2022-12-19T09:53:57.755" v="1665" actId="26606"/>
          <ac:spMkLst>
            <pc:docMk/>
            <pc:sldMk cId="4177958769" sldId="267"/>
            <ac:spMk id="12" creationId="{673E9FC8-2143-48A2-9DEE-AABBC7E301A8}"/>
          </ac:spMkLst>
        </pc:spChg>
        <pc:spChg chg="add del">
          <ac:chgData name="Lucas G" userId="465f970f46931880" providerId="LiveId" clId="{A12C69E4-EB88-4E5C-A654-81742ADF2D37}" dt="2022-12-19T09:53:59.214" v="1667" actId="26606"/>
          <ac:spMkLst>
            <pc:docMk/>
            <pc:sldMk cId="4177958769" sldId="267"/>
            <ac:spMk id="14" creationId="{42A4FC2C-047E-45A5-965D-8E1E3BF09BC6}"/>
          </ac:spMkLst>
        </pc:spChg>
        <pc:picChg chg="del mod">
          <ac:chgData name="Lucas G" userId="465f970f46931880" providerId="LiveId" clId="{A12C69E4-EB88-4E5C-A654-81742ADF2D37}" dt="2022-12-19T09:58:17.529" v="1697" actId="21"/>
          <ac:picMkLst>
            <pc:docMk/>
            <pc:sldMk cId="4177958769" sldId="267"/>
            <ac:picMk id="5" creationId="{8164F027-0A9B-FBD7-AB99-361D7C75D231}"/>
          </ac:picMkLst>
        </pc:picChg>
      </pc:sldChg>
      <pc:sldChg chg="delSp add del setBg delDesignElem">
        <pc:chgData name="Lucas G" userId="465f970f46931880" providerId="LiveId" clId="{A12C69E4-EB88-4E5C-A654-81742ADF2D37}" dt="2022-12-19T09:11:14.977" v="13" actId="47"/>
        <pc:sldMkLst>
          <pc:docMk/>
          <pc:sldMk cId="2498487177" sldId="273"/>
        </pc:sldMkLst>
        <pc:spChg chg="del">
          <ac:chgData name="Lucas G" userId="465f970f46931880" providerId="LiveId" clId="{A12C69E4-EB88-4E5C-A654-81742ADF2D37}" dt="2022-12-19T09:09:51.304" v="6"/>
          <ac:spMkLst>
            <pc:docMk/>
            <pc:sldMk cId="2498487177" sldId="273"/>
            <ac:spMk id="4107" creationId="{823AC064-BC96-4F32-8AE1-B2FD38754823}"/>
          </ac:spMkLst>
        </pc:spChg>
        <pc:cxnChg chg="del">
          <ac:chgData name="Lucas G" userId="465f970f46931880" providerId="LiveId" clId="{A12C69E4-EB88-4E5C-A654-81742ADF2D37}" dt="2022-12-19T09:09:51.304" v="6"/>
          <ac:cxnSpMkLst>
            <pc:docMk/>
            <pc:sldMk cId="2498487177" sldId="273"/>
            <ac:cxnSpMk id="4109" creationId="{A58B1B64-31F5-4A02-8CDF-89C2A37BF4AB}"/>
          </ac:cxnSpMkLst>
        </pc:cxnChg>
      </pc:sldChg>
      <pc:sldChg chg="addSp delSp modSp add mod setBg delDesignElem">
        <pc:chgData name="Lucas G" userId="465f970f46931880" providerId="LiveId" clId="{A12C69E4-EB88-4E5C-A654-81742ADF2D37}" dt="2022-12-19T09:12:10.103" v="34" actId="20577"/>
        <pc:sldMkLst>
          <pc:docMk/>
          <pc:sldMk cId="3057777559" sldId="274"/>
        </pc:sldMkLst>
        <pc:spChg chg="mo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2" creationId="{6773CB2A-918D-A95E-F31B-84BDA0B0E79E}"/>
          </ac:spMkLst>
        </pc:spChg>
        <pc:spChg chg="mod">
          <ac:chgData name="Lucas G" userId="465f970f46931880" providerId="LiveId" clId="{A12C69E4-EB88-4E5C-A654-81742ADF2D37}" dt="2022-12-19T09:11:18.823" v="16" actId="403"/>
          <ac:spMkLst>
            <pc:docMk/>
            <pc:sldMk cId="3057777559" sldId="274"/>
            <ac:spMk id="3" creationId="{C4F45C33-CDE5-B4A9-E53C-8A0CC3F910CD}"/>
          </ac:spMkLst>
        </pc:spChg>
        <pc:spChg chg="mo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4" creationId="{A52CFE01-37BD-5F59-E89A-C641FAA33AF7}"/>
          </ac:spMkLst>
        </pc:spChg>
        <pc:spChg chg="mod">
          <ac:chgData name="Lucas G" userId="465f970f46931880" providerId="LiveId" clId="{A12C69E4-EB88-4E5C-A654-81742ADF2D37}" dt="2022-12-19T09:12:10.103" v="34" actId="20577"/>
          <ac:spMkLst>
            <pc:docMk/>
            <pc:sldMk cId="3057777559" sldId="274"/>
            <ac:spMk id="5" creationId="{0D2BBE6C-CFAA-AF3B-892A-EBC50FFC18C1}"/>
          </ac:spMkLst>
        </pc:spChg>
        <pc:spChg chg="mo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6" creationId="{FE9C1B1B-4C05-1178-D1A7-96A026790D19}"/>
          </ac:spMkLst>
        </pc:spChg>
        <pc:spChg chg="del">
          <ac:chgData name="Lucas G" userId="465f970f46931880" providerId="LiveId" clId="{A12C69E4-EB88-4E5C-A654-81742ADF2D37}" dt="2022-12-19T09:10:49.159" v="11"/>
          <ac:spMkLst>
            <pc:docMk/>
            <pc:sldMk cId="3057777559" sldId="274"/>
            <ac:spMk id="8" creationId="{B775CD93-9DF2-48CB-9F57-1BCA9A46C7FA}"/>
          </ac:spMkLst>
        </pc:spChg>
        <pc:spChg chg="del">
          <ac:chgData name="Lucas G" userId="465f970f46931880" providerId="LiveId" clId="{A12C69E4-EB88-4E5C-A654-81742ADF2D37}" dt="2022-12-19T09:10:49.159" v="11"/>
          <ac:spMkLst>
            <pc:docMk/>
            <pc:sldMk cId="3057777559" sldId="274"/>
            <ac:spMk id="10" creationId="{6166C6D1-23AC-49C4-BA07-238E4E9F8CEB}"/>
          </ac:spMkLst>
        </pc:spChg>
        <pc:spChg chg="ad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11" creationId="{C7FA33FF-088D-4F16-95A2-2C64D353DEA8}"/>
          </ac:spMkLst>
        </pc:spChg>
        <pc:spChg chg="del">
          <ac:chgData name="Lucas G" userId="465f970f46931880" providerId="LiveId" clId="{A12C69E4-EB88-4E5C-A654-81742ADF2D37}" dt="2022-12-19T09:10:49.159" v="11"/>
          <ac:spMkLst>
            <pc:docMk/>
            <pc:sldMk cId="3057777559" sldId="274"/>
            <ac:spMk id="12" creationId="{E186B68C-84BC-4A6E-99D1-EE87483C1349}"/>
          </ac:spMkLst>
        </pc:spChg>
        <pc:spChg chg="ad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13" creationId="{A376EFB1-01CF-419F-ABF1-2AF02BBFCBD1}"/>
          </ac:spMkLst>
        </pc:spChg>
        <pc:spChg chg="del">
          <ac:chgData name="Lucas G" userId="465f970f46931880" providerId="LiveId" clId="{A12C69E4-EB88-4E5C-A654-81742ADF2D37}" dt="2022-12-19T09:10:49.159" v="11"/>
          <ac:spMkLst>
            <pc:docMk/>
            <pc:sldMk cId="3057777559" sldId="274"/>
            <ac:spMk id="14" creationId="{1C091803-41C2-48E0-9228-5148460C7479}"/>
          </ac:spMkLst>
        </pc:spChg>
        <pc:spChg chg="add">
          <ac:chgData name="Lucas G" userId="465f970f46931880" providerId="LiveId" clId="{A12C69E4-EB88-4E5C-A654-81742ADF2D37}" dt="2022-12-19T09:11:05.100" v="12" actId="26606"/>
          <ac:spMkLst>
            <pc:docMk/>
            <pc:sldMk cId="3057777559" sldId="274"/>
            <ac:spMk id="15" creationId="{FF9DEA15-78BD-4750-AA18-B9F28A6D5AB8}"/>
          </ac:spMkLst>
        </pc:spChg>
      </pc:sldChg>
      <pc:sldChg chg="addSp delSp modSp add mod setBg">
        <pc:chgData name="Lucas G" userId="465f970f46931880" providerId="LiveId" clId="{A12C69E4-EB88-4E5C-A654-81742ADF2D37}" dt="2022-12-19T09:16:54.521" v="103" actId="26606"/>
        <pc:sldMkLst>
          <pc:docMk/>
          <pc:sldMk cId="2452547664" sldId="275"/>
        </pc:sldMkLst>
        <pc:spChg chg="add">
          <ac:chgData name="Lucas G" userId="465f970f46931880" providerId="LiveId" clId="{A12C69E4-EB88-4E5C-A654-81742ADF2D37}" dt="2022-12-19T09:16:54.521" v="103" actId="26606"/>
          <ac:spMkLst>
            <pc:docMk/>
            <pc:sldMk cId="2452547664" sldId="275"/>
            <ac:spMk id="8" creationId="{32BC26D8-82FB-445E-AA49-62A77D7C1EE0}"/>
          </ac:spMkLst>
        </pc:spChg>
        <pc:spChg chg="add">
          <ac:chgData name="Lucas G" userId="465f970f46931880" providerId="LiveId" clId="{A12C69E4-EB88-4E5C-A654-81742ADF2D37}" dt="2022-12-19T09:16:54.521" v="103" actId="26606"/>
          <ac:spMkLst>
            <pc:docMk/>
            <pc:sldMk cId="2452547664" sldId="275"/>
            <ac:spMk id="10" creationId="{CB44330D-EA18-4254-AA95-EB49948539B8}"/>
          </ac:spMkLst>
        </pc:spChg>
        <pc:picChg chg="add mod">
          <ac:chgData name="Lucas G" userId="465f970f46931880" providerId="LiveId" clId="{A12C69E4-EB88-4E5C-A654-81742ADF2D37}" dt="2022-12-19T09:16:54.521" v="103" actId="26606"/>
          <ac:picMkLst>
            <pc:docMk/>
            <pc:sldMk cId="2452547664" sldId="275"/>
            <ac:picMk id="3" creationId="{2BCCAC2E-0C66-C9D9-1F60-14419C457F8E}"/>
          </ac:picMkLst>
        </pc:picChg>
        <pc:picChg chg="del">
          <ac:chgData name="Lucas G" userId="465f970f46931880" providerId="LiveId" clId="{A12C69E4-EB88-4E5C-A654-81742ADF2D37}" dt="2022-12-19T09:14:44.161" v="71" actId="478"/>
          <ac:picMkLst>
            <pc:docMk/>
            <pc:sldMk cId="2452547664" sldId="275"/>
            <ac:picMk id="5" creationId="{58193DA1-E31B-63FF-B6FA-18FCF6ED1FFC}"/>
          </ac:picMkLst>
        </pc:picChg>
      </pc:sldChg>
      <pc:sldChg chg="addSp delSp modSp add mod setBg">
        <pc:chgData name="Lucas G" userId="465f970f46931880" providerId="LiveId" clId="{A12C69E4-EB88-4E5C-A654-81742ADF2D37}" dt="2022-12-19T09:16:56.187" v="104" actId="26606"/>
        <pc:sldMkLst>
          <pc:docMk/>
          <pc:sldMk cId="4070281207" sldId="276"/>
        </pc:sldMkLst>
        <pc:spChg chg="add">
          <ac:chgData name="Lucas G" userId="465f970f46931880" providerId="LiveId" clId="{A12C69E4-EB88-4E5C-A654-81742ADF2D37}" dt="2022-12-19T09:16:56.187" v="104" actId="26606"/>
          <ac:spMkLst>
            <pc:docMk/>
            <pc:sldMk cId="4070281207" sldId="276"/>
            <ac:spMk id="9" creationId="{32BC26D8-82FB-445E-AA49-62A77D7C1EE0}"/>
          </ac:spMkLst>
        </pc:spChg>
        <pc:spChg chg="add">
          <ac:chgData name="Lucas G" userId="465f970f46931880" providerId="LiveId" clId="{A12C69E4-EB88-4E5C-A654-81742ADF2D37}" dt="2022-12-19T09:16:56.187" v="104" actId="26606"/>
          <ac:spMkLst>
            <pc:docMk/>
            <pc:sldMk cId="4070281207" sldId="276"/>
            <ac:spMk id="11" creationId="{CB44330D-EA18-4254-AA95-EB49948539B8}"/>
          </ac:spMkLst>
        </pc:spChg>
        <pc:picChg chg="del">
          <ac:chgData name="Lucas G" userId="465f970f46931880" providerId="LiveId" clId="{A12C69E4-EB88-4E5C-A654-81742ADF2D37}" dt="2022-12-19T09:15:02.302" v="74" actId="478"/>
          <ac:picMkLst>
            <pc:docMk/>
            <pc:sldMk cId="4070281207" sldId="276"/>
            <ac:picMk id="3" creationId="{2BCCAC2E-0C66-C9D9-1F60-14419C457F8E}"/>
          </ac:picMkLst>
        </pc:picChg>
        <pc:picChg chg="add mod">
          <ac:chgData name="Lucas G" userId="465f970f46931880" providerId="LiveId" clId="{A12C69E4-EB88-4E5C-A654-81742ADF2D37}" dt="2022-12-19T09:16:56.187" v="104" actId="26606"/>
          <ac:picMkLst>
            <pc:docMk/>
            <pc:sldMk cId="4070281207" sldId="276"/>
            <ac:picMk id="4" creationId="{5DD8D366-43C1-1A74-13A4-E654B2804206}"/>
          </ac:picMkLst>
        </pc:picChg>
      </pc:sldChg>
      <pc:sldChg chg="addSp delSp modSp add mod setBg">
        <pc:chgData name="Lucas G" userId="465f970f46931880" providerId="LiveId" clId="{A12C69E4-EB88-4E5C-A654-81742ADF2D37}" dt="2022-12-19T09:16:57.848" v="105" actId="26606"/>
        <pc:sldMkLst>
          <pc:docMk/>
          <pc:sldMk cId="3700157144" sldId="277"/>
        </pc:sldMkLst>
        <pc:spChg chg="add">
          <ac:chgData name="Lucas G" userId="465f970f46931880" providerId="LiveId" clId="{A12C69E4-EB88-4E5C-A654-81742ADF2D37}" dt="2022-12-19T09:16:57.848" v="105" actId="26606"/>
          <ac:spMkLst>
            <pc:docMk/>
            <pc:sldMk cId="3700157144" sldId="277"/>
            <ac:spMk id="8" creationId="{32BC26D8-82FB-445E-AA49-62A77D7C1EE0}"/>
          </ac:spMkLst>
        </pc:spChg>
        <pc:spChg chg="add">
          <ac:chgData name="Lucas G" userId="465f970f46931880" providerId="LiveId" clId="{A12C69E4-EB88-4E5C-A654-81742ADF2D37}" dt="2022-12-19T09:16:57.848" v="105" actId="26606"/>
          <ac:spMkLst>
            <pc:docMk/>
            <pc:sldMk cId="3700157144" sldId="277"/>
            <ac:spMk id="10" creationId="{CB44330D-EA18-4254-AA95-EB49948539B8}"/>
          </ac:spMkLst>
        </pc:spChg>
        <pc:picChg chg="add mod">
          <ac:chgData name="Lucas G" userId="465f970f46931880" providerId="LiveId" clId="{A12C69E4-EB88-4E5C-A654-81742ADF2D37}" dt="2022-12-19T09:16:57.848" v="105" actId="26606"/>
          <ac:picMkLst>
            <pc:docMk/>
            <pc:sldMk cId="3700157144" sldId="277"/>
            <ac:picMk id="3" creationId="{30BDF06A-C6CD-2455-69A0-9BB922179511}"/>
          </ac:picMkLst>
        </pc:picChg>
        <pc:picChg chg="del">
          <ac:chgData name="Lucas G" userId="465f970f46931880" providerId="LiveId" clId="{A12C69E4-EB88-4E5C-A654-81742ADF2D37}" dt="2022-12-19T09:15:27.937" v="77" actId="478"/>
          <ac:picMkLst>
            <pc:docMk/>
            <pc:sldMk cId="3700157144" sldId="277"/>
            <ac:picMk id="4" creationId="{5DD8D366-43C1-1A74-13A4-E654B2804206}"/>
          </ac:picMkLst>
        </pc:picChg>
      </pc:sldChg>
      <pc:sldChg chg="addSp delSp modSp add mod setBg">
        <pc:chgData name="Lucas G" userId="465f970f46931880" providerId="LiveId" clId="{A12C69E4-EB88-4E5C-A654-81742ADF2D37}" dt="2022-12-19T09:16:59.289" v="106" actId="26606"/>
        <pc:sldMkLst>
          <pc:docMk/>
          <pc:sldMk cId="3178128867" sldId="278"/>
        </pc:sldMkLst>
        <pc:spChg chg="add">
          <ac:chgData name="Lucas G" userId="465f970f46931880" providerId="LiveId" clId="{A12C69E4-EB88-4E5C-A654-81742ADF2D37}" dt="2022-12-19T09:16:59.289" v="106" actId="26606"/>
          <ac:spMkLst>
            <pc:docMk/>
            <pc:sldMk cId="3178128867" sldId="278"/>
            <ac:spMk id="9" creationId="{32BC26D8-82FB-445E-AA49-62A77D7C1EE0}"/>
          </ac:spMkLst>
        </pc:spChg>
        <pc:spChg chg="add">
          <ac:chgData name="Lucas G" userId="465f970f46931880" providerId="LiveId" clId="{A12C69E4-EB88-4E5C-A654-81742ADF2D37}" dt="2022-12-19T09:16:59.289" v="106" actId="26606"/>
          <ac:spMkLst>
            <pc:docMk/>
            <pc:sldMk cId="3178128867" sldId="278"/>
            <ac:spMk id="11" creationId="{CB44330D-EA18-4254-AA95-EB49948539B8}"/>
          </ac:spMkLst>
        </pc:spChg>
        <pc:picChg chg="del">
          <ac:chgData name="Lucas G" userId="465f970f46931880" providerId="LiveId" clId="{A12C69E4-EB88-4E5C-A654-81742ADF2D37}" dt="2022-12-19T09:15:46.590" v="80" actId="478"/>
          <ac:picMkLst>
            <pc:docMk/>
            <pc:sldMk cId="3178128867" sldId="278"/>
            <ac:picMk id="3" creationId="{30BDF06A-C6CD-2455-69A0-9BB922179511}"/>
          </ac:picMkLst>
        </pc:picChg>
        <pc:picChg chg="add mod">
          <ac:chgData name="Lucas G" userId="465f970f46931880" providerId="LiveId" clId="{A12C69E4-EB88-4E5C-A654-81742ADF2D37}" dt="2022-12-19T09:16:59.289" v="106" actId="26606"/>
          <ac:picMkLst>
            <pc:docMk/>
            <pc:sldMk cId="3178128867" sldId="278"/>
            <ac:picMk id="4" creationId="{D738203D-0B3E-A722-67FE-7C72BA64BF97}"/>
          </ac:picMkLst>
        </pc:picChg>
      </pc:sldChg>
      <pc:sldChg chg="modSp add mod ord">
        <pc:chgData name="Lucas G" userId="465f970f46931880" providerId="LiveId" clId="{A12C69E4-EB88-4E5C-A654-81742ADF2D37}" dt="2022-12-19T09:18:43.070" v="176" actId="1076"/>
        <pc:sldMkLst>
          <pc:docMk/>
          <pc:sldMk cId="2769193408" sldId="279"/>
        </pc:sldMkLst>
        <pc:spChg chg="mod">
          <ac:chgData name="Lucas G" userId="465f970f46931880" providerId="LiveId" clId="{A12C69E4-EB88-4E5C-A654-81742ADF2D37}" dt="2022-12-19T09:18:39.737" v="174" actId="27636"/>
          <ac:spMkLst>
            <pc:docMk/>
            <pc:sldMk cId="2769193408" sldId="279"/>
            <ac:spMk id="2" creationId="{A8EB7AD5-A8CB-EABB-D9B4-4E6482DA785D}"/>
          </ac:spMkLst>
        </pc:spChg>
        <pc:cxnChg chg="mod">
          <ac:chgData name="Lucas G" userId="465f970f46931880" providerId="LiveId" clId="{A12C69E4-EB88-4E5C-A654-81742ADF2D37}" dt="2022-12-19T09:18:43.070" v="176" actId="1076"/>
          <ac:cxnSpMkLst>
            <pc:docMk/>
            <pc:sldMk cId="2769193408" sldId="279"/>
            <ac:cxnSpMk id="5" creationId="{638B5DE6-12B0-71B5-0A4B-EF218D9BECA2}"/>
          </ac:cxnSpMkLst>
        </pc:cxnChg>
      </pc:sldChg>
      <pc:sldChg chg="modSp add mod">
        <pc:chgData name="Lucas G" userId="465f970f46931880" providerId="LiveId" clId="{A12C69E4-EB88-4E5C-A654-81742ADF2D37}" dt="2022-12-19T09:25:18.783" v="773" actId="1076"/>
        <pc:sldMkLst>
          <pc:docMk/>
          <pc:sldMk cId="3138455860" sldId="280"/>
        </pc:sldMkLst>
        <pc:spChg chg="mod">
          <ac:chgData name="Lucas G" userId="465f970f46931880" providerId="LiveId" clId="{A12C69E4-EB88-4E5C-A654-81742ADF2D37}" dt="2022-12-19T09:23:27.277" v="563" actId="20577"/>
          <ac:spMkLst>
            <pc:docMk/>
            <pc:sldMk cId="3138455860" sldId="280"/>
            <ac:spMk id="2" creationId="{482F7044-BBF3-9618-7EBC-1C0D5F4E689A}"/>
          </ac:spMkLst>
        </pc:spChg>
        <pc:spChg chg="mod">
          <ac:chgData name="Lucas G" userId="465f970f46931880" providerId="LiveId" clId="{A12C69E4-EB88-4E5C-A654-81742ADF2D37}" dt="2022-12-19T09:25:18.783" v="773" actId="1076"/>
          <ac:spMkLst>
            <pc:docMk/>
            <pc:sldMk cId="3138455860" sldId="280"/>
            <ac:spMk id="3" creationId="{2317EB35-CDCE-11FD-25EC-020A9005AFCE}"/>
          </ac:spMkLst>
        </pc:spChg>
      </pc:sldChg>
      <pc:sldChg chg="addSp delSp modSp new mod setBg setClrOvrMap">
        <pc:chgData name="Lucas G" userId="465f970f46931880" providerId="LiveId" clId="{A12C69E4-EB88-4E5C-A654-81742ADF2D37}" dt="2022-12-19T09:29:18.374" v="1036" actId="1076"/>
        <pc:sldMkLst>
          <pc:docMk/>
          <pc:sldMk cId="287068155" sldId="281"/>
        </pc:sldMkLst>
        <pc:spChg chg="mod">
          <ac:chgData name="Lucas G" userId="465f970f46931880" providerId="LiveId" clId="{A12C69E4-EB88-4E5C-A654-81742ADF2D37}" dt="2022-12-19T09:29:14.813" v="1035" actId="1076"/>
          <ac:spMkLst>
            <pc:docMk/>
            <pc:sldMk cId="287068155" sldId="281"/>
            <ac:spMk id="2" creationId="{C07AE71A-CECF-C5F9-2682-0F12CDE5D6AA}"/>
          </ac:spMkLst>
        </pc:spChg>
        <pc:spChg chg="mod">
          <ac:chgData name="Lucas G" userId="465f970f46931880" providerId="LiveId" clId="{A12C69E4-EB88-4E5C-A654-81742ADF2D37}" dt="2022-12-19T09:29:18.374" v="1036" actId="1076"/>
          <ac:spMkLst>
            <pc:docMk/>
            <pc:sldMk cId="287068155" sldId="281"/>
            <ac:spMk id="3" creationId="{01AB4F14-DB60-FB1C-4F57-1AAF53B98D86}"/>
          </ac:spMkLst>
        </pc:spChg>
        <pc:spChg chg="add del mod">
          <ac:chgData name="Lucas G" userId="465f970f46931880" providerId="LiveId" clId="{A12C69E4-EB88-4E5C-A654-81742ADF2D37}" dt="2022-12-19T09:27:58.562" v="952" actId="478"/>
          <ac:spMkLst>
            <pc:docMk/>
            <pc:sldMk cId="287068155" sldId="281"/>
            <ac:spMk id="4" creationId="{B9795F1F-AC15-7EEF-5FE0-32BA02A33736}"/>
          </ac:spMkLst>
        </pc:spChg>
        <pc:spChg chg="add">
          <ac:chgData name="Lucas G" userId="465f970f46931880" providerId="LiveId" clId="{A12C69E4-EB88-4E5C-A654-81742ADF2D37}" dt="2022-12-19T09:28:42.853" v="1026" actId="26606"/>
          <ac:spMkLst>
            <pc:docMk/>
            <pc:sldMk cId="287068155" sldId="281"/>
            <ac:spMk id="10" creationId="{EF9B8DF2-C3F5-49A2-94D2-F7B65A0F1F15}"/>
          </ac:spMkLst>
        </pc:spChg>
        <pc:spChg chg="add">
          <ac:chgData name="Lucas G" userId="465f970f46931880" providerId="LiveId" clId="{A12C69E4-EB88-4E5C-A654-81742ADF2D37}" dt="2022-12-19T09:28:42.853" v="1026" actId="26606"/>
          <ac:spMkLst>
            <pc:docMk/>
            <pc:sldMk cId="287068155" sldId="281"/>
            <ac:spMk id="12" creationId="{4330B6AC-E6AB-45E4-A303-C8DE90EB2AAC}"/>
          </ac:spMkLst>
        </pc:spChg>
        <pc:picChg chg="add">
          <ac:chgData name="Lucas G" userId="465f970f46931880" providerId="LiveId" clId="{A12C69E4-EB88-4E5C-A654-81742ADF2D37}" dt="2022-12-19T09:28:42.853" v="1026" actId="26606"/>
          <ac:picMkLst>
            <pc:docMk/>
            <pc:sldMk cId="287068155" sldId="281"/>
            <ac:picMk id="7" creationId="{F0625B1C-CE5E-BDAD-10BF-C66193EE2803}"/>
          </ac:picMkLst>
        </pc:picChg>
      </pc:sldChg>
      <pc:sldChg chg="modSp add mod">
        <pc:chgData name="Lucas G" userId="465f970f46931880" providerId="LiveId" clId="{A12C69E4-EB88-4E5C-A654-81742ADF2D37}" dt="2022-12-19T09:33:07.615" v="1510" actId="1076"/>
        <pc:sldMkLst>
          <pc:docMk/>
          <pc:sldMk cId="3155881447" sldId="282"/>
        </pc:sldMkLst>
        <pc:spChg chg="mod">
          <ac:chgData name="Lucas G" userId="465f970f46931880" providerId="LiveId" clId="{A12C69E4-EB88-4E5C-A654-81742ADF2D37}" dt="2022-12-19T09:29:32.221" v="1058" actId="20577"/>
          <ac:spMkLst>
            <pc:docMk/>
            <pc:sldMk cId="3155881447" sldId="282"/>
            <ac:spMk id="2" creationId="{C07AE71A-CECF-C5F9-2682-0F12CDE5D6AA}"/>
          </ac:spMkLst>
        </pc:spChg>
        <pc:spChg chg="mod">
          <ac:chgData name="Lucas G" userId="465f970f46931880" providerId="LiveId" clId="{A12C69E4-EB88-4E5C-A654-81742ADF2D37}" dt="2022-12-19T09:33:07.615" v="1510" actId="1076"/>
          <ac:spMkLst>
            <pc:docMk/>
            <pc:sldMk cId="3155881447" sldId="282"/>
            <ac:spMk id="3" creationId="{01AB4F14-DB60-FB1C-4F57-1AAF53B98D86}"/>
          </ac:spMkLst>
        </pc:spChg>
        <pc:picChg chg="add mod">
          <ac:chgData name="Lucas G" userId="465f970f46931880" providerId="LiveId" clId="{A12C69E4-EB88-4E5C-A654-81742ADF2D37}" dt="2022-12-19T09:30:27.825" v="1148" actId="27957"/>
          <ac:picMkLst>
            <pc:docMk/>
            <pc:sldMk cId="3155881447" sldId="282"/>
            <ac:picMk id="7" creationId="{F0625B1C-CE5E-BDAD-10BF-C66193EE2803}"/>
          </ac:picMkLst>
        </pc:picChg>
      </pc:sldChg>
      <pc:sldChg chg="modSp add del mod">
        <pc:chgData name="Lucas G" userId="465f970f46931880" providerId="LiveId" clId="{A12C69E4-EB88-4E5C-A654-81742ADF2D37}" dt="2022-12-19T09:33:20.391" v="1511" actId="2696"/>
        <pc:sldMkLst>
          <pc:docMk/>
          <pc:sldMk cId="3845432265" sldId="283"/>
        </pc:sldMkLst>
        <pc:spChg chg="mod">
          <ac:chgData name="Lucas G" userId="465f970f46931880" providerId="LiveId" clId="{A12C69E4-EB88-4E5C-A654-81742ADF2D37}" dt="2022-12-19T09:30:04.781" v="1145" actId="20577"/>
          <ac:spMkLst>
            <pc:docMk/>
            <pc:sldMk cId="3845432265" sldId="283"/>
            <ac:spMk id="2" creationId="{C07AE71A-CECF-C5F9-2682-0F12CDE5D6AA}"/>
          </ac:spMkLst>
        </pc:spChg>
        <pc:spChg chg="mod">
          <ac:chgData name="Lucas G" userId="465f970f46931880" providerId="LiveId" clId="{A12C69E4-EB88-4E5C-A654-81742ADF2D37}" dt="2022-12-19T09:30:07.161" v="1147" actId="5793"/>
          <ac:spMkLst>
            <pc:docMk/>
            <pc:sldMk cId="3845432265" sldId="283"/>
            <ac:spMk id="3" creationId="{01AB4F14-DB60-FB1C-4F57-1AAF53B98D86}"/>
          </ac:spMkLst>
        </pc:spChg>
      </pc:sldChg>
      <pc:sldChg chg="addSp delSp modSp new mod setBg setClrOvrMap">
        <pc:chgData name="Lucas G" userId="465f970f46931880" providerId="LiveId" clId="{A12C69E4-EB88-4E5C-A654-81742ADF2D37}" dt="2022-12-19T09:36:04.037" v="1599" actId="14861"/>
        <pc:sldMkLst>
          <pc:docMk/>
          <pc:sldMk cId="3912792187" sldId="283"/>
        </pc:sldMkLst>
        <pc:spChg chg="mod">
          <ac:chgData name="Lucas G" userId="465f970f46931880" providerId="LiveId" clId="{A12C69E4-EB88-4E5C-A654-81742ADF2D37}" dt="2022-12-19T09:35:46.715" v="1595" actId="1076"/>
          <ac:spMkLst>
            <pc:docMk/>
            <pc:sldMk cId="3912792187" sldId="283"/>
            <ac:spMk id="2" creationId="{B04E6934-575A-186D-994F-0DBA065F10E4}"/>
          </ac:spMkLst>
        </pc:spChg>
        <pc:spChg chg="del">
          <ac:chgData name="Lucas G" userId="465f970f46931880" providerId="LiveId" clId="{A12C69E4-EB88-4E5C-A654-81742ADF2D37}" dt="2022-12-19T09:33:32.289" v="1533" actId="478"/>
          <ac:spMkLst>
            <pc:docMk/>
            <pc:sldMk cId="3912792187" sldId="283"/>
            <ac:spMk id="3" creationId="{7F1A89F7-D838-EC1C-431A-6D3BCDED24DB}"/>
          </ac:spMkLst>
        </pc:spChg>
        <pc:spChg chg="add del mod">
          <ac:chgData name="Lucas G" userId="465f970f46931880" providerId="LiveId" clId="{A12C69E4-EB88-4E5C-A654-81742ADF2D37}" dt="2022-12-19T09:33:59.019" v="1538" actId="478"/>
          <ac:spMkLst>
            <pc:docMk/>
            <pc:sldMk cId="3912792187" sldId="283"/>
            <ac:spMk id="6" creationId="{6173792A-07AA-4DF6-1CDE-68826B75DB82}"/>
          </ac:spMkLst>
        </pc:spChg>
        <pc:spChg chg="add del mod">
          <ac:chgData name="Lucas G" userId="465f970f46931880" providerId="LiveId" clId="{A12C69E4-EB88-4E5C-A654-81742ADF2D37}" dt="2022-12-19T09:34:27.538" v="1544" actId="478"/>
          <ac:spMkLst>
            <pc:docMk/>
            <pc:sldMk cId="3912792187" sldId="283"/>
            <ac:spMk id="9" creationId="{C2279947-F643-77C6-392D-342CA11D1454}"/>
          </ac:spMkLst>
        </pc:spChg>
        <pc:spChg chg="add del mod">
          <ac:chgData name="Lucas G" userId="465f970f46931880" providerId="LiveId" clId="{A12C69E4-EB88-4E5C-A654-81742ADF2D37}" dt="2022-12-19T09:34:50.829" v="1555" actId="478"/>
          <ac:spMkLst>
            <pc:docMk/>
            <pc:sldMk cId="3912792187" sldId="283"/>
            <ac:spMk id="12" creationId="{0130CA09-714D-3A34-1B41-224BAB5CF8AD}"/>
          </ac:spMkLst>
        </pc:spChg>
        <pc:spChg chg="add mod">
          <ac:chgData name="Lucas G" userId="465f970f46931880" providerId="LiveId" clId="{A12C69E4-EB88-4E5C-A654-81742ADF2D37}" dt="2022-12-19T09:35:27.128" v="1575" actId="1076"/>
          <ac:spMkLst>
            <pc:docMk/>
            <pc:sldMk cId="3912792187" sldId="283"/>
            <ac:spMk id="13" creationId="{2A860CE6-55F4-95F2-D3AC-F35A86696228}"/>
          </ac:spMkLst>
        </pc:spChg>
        <pc:spChg chg="add mod">
          <ac:chgData name="Lucas G" userId="465f970f46931880" providerId="LiveId" clId="{A12C69E4-EB88-4E5C-A654-81742ADF2D37}" dt="2022-12-19T09:35:33.265" v="1584" actId="20577"/>
          <ac:spMkLst>
            <pc:docMk/>
            <pc:sldMk cId="3912792187" sldId="283"/>
            <ac:spMk id="14" creationId="{E3BA1CAF-D517-CA93-3693-08C2C6D63271}"/>
          </ac:spMkLst>
        </pc:spChg>
        <pc:spChg chg="add mod">
          <ac:chgData name="Lucas G" userId="465f970f46931880" providerId="LiveId" clId="{A12C69E4-EB88-4E5C-A654-81742ADF2D37}" dt="2022-12-19T09:35:42.567" v="1594" actId="20577"/>
          <ac:spMkLst>
            <pc:docMk/>
            <pc:sldMk cId="3912792187" sldId="283"/>
            <ac:spMk id="15" creationId="{72A160ED-52E8-AAAB-B8AF-0A2DA5C2B616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16" creationId="{0C45045A-6083-4B3E-956A-67582337527D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18" creationId="{EBD2B2B2-1395-4E7B-87A0-BD34551C01B6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20" creationId="{42875DDC-0225-45F8-B745-78688F2D1ADC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22" creationId="{4F329563-0961-4426-90D2-2DF4888E5461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24" creationId="{12617755-D451-4BAF-9B55-518297BFF42D}"/>
          </ac:spMkLst>
        </pc:spChg>
        <pc:spChg chg="add">
          <ac:chgData name="Lucas G" userId="465f970f46931880" providerId="LiveId" clId="{A12C69E4-EB88-4E5C-A654-81742ADF2D37}" dt="2022-12-19T09:35:02.176" v="1561" actId="26606"/>
          <ac:spMkLst>
            <pc:docMk/>
            <pc:sldMk cId="3912792187" sldId="283"/>
            <ac:spMk id="26" creationId="{86C062C2-3673-4248-BE21-B51B16E63267}"/>
          </ac:spMkLst>
        </pc:spChg>
        <pc:picChg chg="add mod">
          <ac:chgData name="Lucas G" userId="465f970f46931880" providerId="LiveId" clId="{A12C69E4-EB88-4E5C-A654-81742ADF2D37}" dt="2022-12-19T09:35:02.176" v="1561" actId="26606"/>
          <ac:picMkLst>
            <pc:docMk/>
            <pc:sldMk cId="3912792187" sldId="283"/>
            <ac:picMk id="5" creationId="{C6526D66-2A63-3ED0-9291-898B0FE13B36}"/>
          </ac:picMkLst>
        </pc:picChg>
        <pc:picChg chg="add mod">
          <ac:chgData name="Lucas G" userId="465f970f46931880" providerId="LiveId" clId="{A12C69E4-EB88-4E5C-A654-81742ADF2D37}" dt="2022-12-19T09:35:02.176" v="1561" actId="26606"/>
          <ac:picMkLst>
            <pc:docMk/>
            <pc:sldMk cId="3912792187" sldId="283"/>
            <ac:picMk id="8" creationId="{D2B27EE9-19B6-6107-D583-9592A134865B}"/>
          </ac:picMkLst>
        </pc:picChg>
        <pc:picChg chg="add mod">
          <ac:chgData name="Lucas G" userId="465f970f46931880" providerId="LiveId" clId="{A12C69E4-EB88-4E5C-A654-81742ADF2D37}" dt="2022-12-19T09:35:02.176" v="1561" actId="26606"/>
          <ac:picMkLst>
            <pc:docMk/>
            <pc:sldMk cId="3912792187" sldId="283"/>
            <ac:picMk id="11" creationId="{1E3BFE9D-BC37-0492-E87E-09C8FCBCA799}"/>
          </ac:picMkLst>
        </pc:picChg>
        <pc:cxnChg chg="add mod">
          <ac:chgData name="Lucas G" userId="465f970f46931880" providerId="LiveId" clId="{A12C69E4-EB88-4E5C-A654-81742ADF2D37}" dt="2022-12-19T09:36:04.037" v="1599" actId="14861"/>
          <ac:cxnSpMkLst>
            <pc:docMk/>
            <pc:sldMk cId="3912792187" sldId="283"/>
            <ac:cxnSpMk id="19" creationId="{FDA2E5EA-346B-FFEF-8AFA-5C10A14520B6}"/>
          </ac:cxnSpMkLst>
        </pc:cxnChg>
      </pc:sldChg>
      <pc:sldChg chg="addSp delSp modSp new mod setBg">
        <pc:chgData name="Lucas G" userId="465f970f46931880" providerId="LiveId" clId="{A12C69E4-EB88-4E5C-A654-81742ADF2D37}" dt="2022-12-19T10:03:32.867" v="1839" actId="1076"/>
        <pc:sldMkLst>
          <pc:docMk/>
          <pc:sldMk cId="336210901" sldId="284"/>
        </pc:sldMkLst>
        <pc:spChg chg="mod">
          <ac:chgData name="Lucas G" userId="465f970f46931880" providerId="LiveId" clId="{A12C69E4-EB88-4E5C-A654-81742ADF2D37}" dt="2022-12-19T10:03:32.867" v="1839" actId="1076"/>
          <ac:spMkLst>
            <pc:docMk/>
            <pc:sldMk cId="336210901" sldId="284"/>
            <ac:spMk id="2" creationId="{3A6ECF2D-52E1-27D9-EE41-19BB9BCDD836}"/>
          </ac:spMkLst>
        </pc:spChg>
        <pc:spChg chg="del">
          <ac:chgData name="Lucas G" userId="465f970f46931880" providerId="LiveId" clId="{A12C69E4-EB88-4E5C-A654-81742ADF2D37}" dt="2022-12-19T10:02:54.982" v="1784" actId="478"/>
          <ac:spMkLst>
            <pc:docMk/>
            <pc:sldMk cId="336210901" sldId="284"/>
            <ac:spMk id="3" creationId="{77A7052D-97D0-6B7A-3DD1-8C2544D35B61}"/>
          </ac:spMkLst>
        </pc:spChg>
        <pc:spChg chg="mod">
          <ac:chgData name="Lucas G" userId="465f970f46931880" providerId="LiveId" clId="{A12C69E4-EB88-4E5C-A654-81742ADF2D37}" dt="2022-12-19T10:03:22.125" v="1832" actId="26606"/>
          <ac:spMkLst>
            <pc:docMk/>
            <pc:sldMk cId="336210901" sldId="284"/>
            <ac:spMk id="4" creationId="{76D0E514-97F9-1B94-8A5B-10F2C94EE412}"/>
          </ac:spMkLst>
        </pc:spChg>
        <pc:spChg chg="mod">
          <ac:chgData name="Lucas G" userId="465f970f46931880" providerId="LiveId" clId="{A12C69E4-EB88-4E5C-A654-81742ADF2D37}" dt="2022-12-19T10:03:22.125" v="1832" actId="26606"/>
          <ac:spMkLst>
            <pc:docMk/>
            <pc:sldMk cId="336210901" sldId="284"/>
            <ac:spMk id="5" creationId="{7BF6CEA7-9D41-C21E-F0AE-4F81E4F25AF4}"/>
          </ac:spMkLst>
        </pc:spChg>
        <pc:spChg chg="mod">
          <ac:chgData name="Lucas G" userId="465f970f46931880" providerId="LiveId" clId="{A12C69E4-EB88-4E5C-A654-81742ADF2D37}" dt="2022-12-19T10:03:22.125" v="1832" actId="26606"/>
          <ac:spMkLst>
            <pc:docMk/>
            <pc:sldMk cId="336210901" sldId="284"/>
            <ac:spMk id="6" creationId="{A69D62F2-8904-7568-3784-0A983E4CC85D}"/>
          </ac:spMkLst>
        </pc:spChg>
        <pc:spChg chg="add">
          <ac:chgData name="Lucas G" userId="465f970f46931880" providerId="LiveId" clId="{A12C69E4-EB88-4E5C-A654-81742ADF2D37}" dt="2022-12-19T10:03:22.125" v="1832" actId="26606"/>
          <ac:spMkLst>
            <pc:docMk/>
            <pc:sldMk cId="336210901" sldId="284"/>
            <ac:spMk id="1031" creationId="{AB45A142-4255-493C-8284-5D566C121B10}"/>
          </ac:spMkLst>
        </pc:spChg>
        <pc:picChg chg="add mod ord">
          <ac:chgData name="Lucas G" userId="465f970f46931880" providerId="LiveId" clId="{A12C69E4-EB88-4E5C-A654-81742ADF2D37}" dt="2022-12-19T10:03:25.995" v="1834" actId="27614"/>
          <ac:picMkLst>
            <pc:docMk/>
            <pc:sldMk cId="336210901" sldId="284"/>
            <ac:picMk id="1026" creationId="{761BF256-22B6-CC36-DFC8-4E551BAC6248}"/>
          </ac:picMkLst>
        </pc:picChg>
        <pc:cxnChg chg="add">
          <ac:chgData name="Lucas G" userId="465f970f46931880" providerId="LiveId" clId="{A12C69E4-EB88-4E5C-A654-81742ADF2D37}" dt="2022-12-19T10:03:22.125" v="1832" actId="26606"/>
          <ac:cxnSpMkLst>
            <pc:docMk/>
            <pc:sldMk cId="336210901" sldId="284"/>
            <ac:cxnSpMk id="1033" creationId="{38FB9660-F42F-4313-BBC4-47C007FE484C}"/>
          </ac:cxnSpMkLst>
        </pc:cxnChg>
      </pc:sldChg>
      <pc:sldChg chg="new del">
        <pc:chgData name="Lucas G" userId="465f970f46931880" providerId="LiveId" clId="{A12C69E4-EB88-4E5C-A654-81742ADF2D37}" dt="2022-12-19T09:52:45.059" v="1603" actId="47"/>
        <pc:sldMkLst>
          <pc:docMk/>
          <pc:sldMk cId="3867702807" sldId="285"/>
        </pc:sldMkLst>
      </pc:sldChg>
      <pc:sldChg chg="delSp add del mod">
        <pc:chgData name="Lucas G" userId="465f970f46931880" providerId="LiveId" clId="{A12C69E4-EB88-4E5C-A654-81742ADF2D37}" dt="2022-12-19T09:55:27.876" v="1678" actId="47"/>
        <pc:sldMkLst>
          <pc:docMk/>
          <pc:sldMk cId="1552158737" sldId="286"/>
        </pc:sldMkLst>
        <pc:picChg chg="del">
          <ac:chgData name="Lucas G" userId="465f970f46931880" providerId="LiveId" clId="{A12C69E4-EB88-4E5C-A654-81742ADF2D37}" dt="2022-12-19T09:55:11.171" v="1671" actId="21"/>
          <ac:picMkLst>
            <pc:docMk/>
            <pc:sldMk cId="1552158737" sldId="286"/>
            <ac:picMk id="12" creationId="{E263001F-1CFD-BFF0-895B-00F536C7DD37}"/>
          </ac:picMkLst>
        </pc:picChg>
      </pc:sldChg>
      <pc:sldChg chg="delSp modSp add del mod">
        <pc:chgData name="Lucas G" userId="465f970f46931880" providerId="LiveId" clId="{A12C69E4-EB88-4E5C-A654-81742ADF2D37}" dt="2022-12-19T09:57:48.948" v="1691" actId="47"/>
        <pc:sldMkLst>
          <pc:docMk/>
          <pc:sldMk cId="4121938253" sldId="287"/>
        </pc:sldMkLst>
        <pc:picChg chg="del mod">
          <ac:chgData name="Lucas G" userId="465f970f46931880" providerId="LiveId" clId="{A12C69E4-EB88-4E5C-A654-81742ADF2D37}" dt="2022-12-19T09:57:40.366" v="1684" actId="21"/>
          <ac:picMkLst>
            <pc:docMk/>
            <pc:sldMk cId="4121938253" sldId="287"/>
            <ac:picMk id="5" creationId="{7955D92C-6E63-1B5D-3259-78CF610FEC48}"/>
          </ac:picMkLst>
        </pc:picChg>
      </pc:sldChg>
      <pc:sldChg chg="delSp add del mod">
        <pc:chgData name="Lucas G" userId="465f970f46931880" providerId="LiveId" clId="{A12C69E4-EB88-4E5C-A654-81742ADF2D37}" dt="2022-12-19T09:59:00.109" v="1718" actId="47"/>
        <pc:sldMkLst>
          <pc:docMk/>
          <pc:sldMk cId="2416264946" sldId="288"/>
        </pc:sldMkLst>
        <pc:spChg chg="del">
          <ac:chgData name="Lucas G" userId="465f970f46931880" providerId="LiveId" clId="{A12C69E4-EB88-4E5C-A654-81742ADF2D37}" dt="2022-12-19T09:58:46.177" v="1711" actId="21"/>
          <ac:spMkLst>
            <pc:docMk/>
            <pc:sldMk cId="2416264946" sldId="288"/>
            <ac:spMk id="4" creationId="{2EAC6D68-9E39-855A-1F1F-F00EE9C5FF9A}"/>
          </ac:spMkLst>
        </pc:spChg>
        <pc:picChg chg="del">
          <ac:chgData name="Lucas G" userId="465f970f46931880" providerId="LiveId" clId="{A12C69E4-EB88-4E5C-A654-81742ADF2D37}" dt="2022-12-19T09:58:46.177" v="1711" actId="21"/>
          <ac:picMkLst>
            <pc:docMk/>
            <pc:sldMk cId="2416264946" sldId="288"/>
            <ac:picMk id="6" creationId="{9EA3D0AF-5706-8B64-4E96-196A3F18B4BC}"/>
          </ac:picMkLst>
        </pc:picChg>
      </pc:sldChg>
      <pc:sldChg chg="delSp add del mod">
        <pc:chgData name="Lucas G" userId="465f970f46931880" providerId="LiveId" clId="{A12C69E4-EB88-4E5C-A654-81742ADF2D37}" dt="2022-12-19T09:59:09.383" v="1722" actId="2696"/>
        <pc:sldMkLst>
          <pc:docMk/>
          <pc:sldMk cId="3150852520" sldId="289"/>
        </pc:sldMkLst>
        <pc:spChg chg="del">
          <ac:chgData name="Lucas G" userId="465f970f46931880" providerId="LiveId" clId="{A12C69E4-EB88-4E5C-A654-81742ADF2D37}" dt="2022-12-19T09:59:03.456" v="1719" actId="21"/>
          <ac:spMkLst>
            <pc:docMk/>
            <pc:sldMk cId="3150852520" sldId="289"/>
            <ac:spMk id="6" creationId="{45D2E74F-3D29-EA98-10CE-29071536BBD0}"/>
          </ac:spMkLst>
        </pc:spChg>
        <pc:picChg chg="del">
          <ac:chgData name="Lucas G" userId="465f970f46931880" providerId="LiveId" clId="{A12C69E4-EB88-4E5C-A654-81742ADF2D37}" dt="2022-12-19T09:59:03.456" v="1719" actId="21"/>
          <ac:picMkLst>
            <pc:docMk/>
            <pc:sldMk cId="3150852520" sldId="289"/>
            <ac:picMk id="5" creationId="{4A3F3797-12FD-CEC0-1C33-D6817FB83BC8}"/>
          </ac:picMkLst>
        </pc:picChg>
      </pc:sldChg>
      <pc:sldChg chg="delSp add del setBg delDesignElem">
        <pc:chgData name="Lucas G" userId="465f970f46931880" providerId="LiveId" clId="{A12C69E4-EB88-4E5C-A654-81742ADF2D37}" dt="2022-12-19T09:53:01.234" v="1606" actId="47"/>
        <pc:sldMkLst>
          <pc:docMk/>
          <pc:sldMk cId="2943133042" sldId="290"/>
        </pc:sldMkLst>
        <pc:spChg chg="del">
          <ac:chgData name="Lucas G" userId="465f970f46931880" providerId="LiveId" clId="{A12C69E4-EB88-4E5C-A654-81742ADF2D37}" dt="2022-12-19T09:52:59.097" v="1605"/>
          <ac:spMkLst>
            <pc:docMk/>
            <pc:sldMk cId="2943133042" sldId="290"/>
            <ac:spMk id="7" creationId="{DA3C47C2-33A2-44B2-BEAB-FEB679075C24}"/>
          </ac:spMkLst>
        </pc:spChg>
        <pc:spChg chg="del">
          <ac:chgData name="Lucas G" userId="465f970f46931880" providerId="LiveId" clId="{A12C69E4-EB88-4E5C-A654-81742ADF2D37}" dt="2022-12-19T09:52:59.097" v="1605"/>
          <ac:spMkLst>
            <pc:docMk/>
            <pc:sldMk cId="2943133042" sldId="290"/>
            <ac:spMk id="9" creationId="{AD182BA8-54AD-4D9F-8264-B0FA8BB47D7C}"/>
          </ac:spMkLst>
        </pc:spChg>
        <pc:spChg chg="del">
          <ac:chgData name="Lucas G" userId="465f970f46931880" providerId="LiveId" clId="{A12C69E4-EB88-4E5C-A654-81742ADF2D37}" dt="2022-12-19T09:52:59.097" v="1605"/>
          <ac:spMkLst>
            <pc:docMk/>
            <pc:sldMk cId="2943133042" sldId="290"/>
            <ac:spMk id="11" creationId="{4ED83379-0499-45E1-AB78-6AA230F96442}"/>
          </ac:spMkLst>
        </pc:spChg>
      </pc:sldChg>
      <pc:sldChg chg="modSp add mod ord">
        <pc:chgData name="Lucas G" userId="465f970f46931880" providerId="LiveId" clId="{A12C69E4-EB88-4E5C-A654-81742ADF2D37}" dt="2022-12-19T09:53:14.285" v="1643" actId="20577"/>
        <pc:sldMkLst>
          <pc:docMk/>
          <pc:sldMk cId="4009691256" sldId="290"/>
        </pc:sldMkLst>
        <pc:spChg chg="mod">
          <ac:chgData name="Lucas G" userId="465f970f46931880" providerId="LiveId" clId="{A12C69E4-EB88-4E5C-A654-81742ADF2D37}" dt="2022-12-19T09:53:14.285" v="1643" actId="20577"/>
          <ac:spMkLst>
            <pc:docMk/>
            <pc:sldMk cId="4009691256" sldId="290"/>
            <ac:spMk id="2" creationId="{A8EB7AD5-A8CB-EABB-D9B4-4E6482DA785D}"/>
          </ac:spMkLst>
        </pc:spChg>
      </pc:sldChg>
      <pc:sldChg chg="modSp add mod ord">
        <pc:chgData name="Lucas G" userId="465f970f46931880" providerId="LiveId" clId="{A12C69E4-EB88-4E5C-A654-81742ADF2D37}" dt="2022-12-19T09:53:43.269" v="1660" actId="20577"/>
        <pc:sldMkLst>
          <pc:docMk/>
          <pc:sldMk cId="1322444483" sldId="291"/>
        </pc:sldMkLst>
        <pc:spChg chg="mod">
          <ac:chgData name="Lucas G" userId="465f970f46931880" providerId="LiveId" clId="{A12C69E4-EB88-4E5C-A654-81742ADF2D37}" dt="2022-12-19T09:53:43.269" v="1660" actId="20577"/>
          <ac:spMkLst>
            <pc:docMk/>
            <pc:sldMk cId="1322444483" sldId="291"/>
            <ac:spMk id="2" creationId="{A8EB7AD5-A8CB-EABB-D9B4-4E6482DA785D}"/>
          </ac:spMkLst>
        </pc:spChg>
      </pc:sldChg>
      <pc:sldChg chg="addSp delSp modSp add mod ord">
        <pc:chgData name="Lucas G" userId="465f970f46931880" providerId="LiveId" clId="{A12C69E4-EB88-4E5C-A654-81742ADF2D37}" dt="2022-12-19T09:55:26.811" v="1677" actId="1076"/>
        <pc:sldMkLst>
          <pc:docMk/>
          <pc:sldMk cId="2958960346" sldId="292"/>
        </pc:sldMkLst>
        <pc:spChg chg="add mod">
          <ac:chgData name="Lucas G" userId="465f970f46931880" providerId="LiveId" clId="{A12C69E4-EB88-4E5C-A654-81742ADF2D37}" dt="2022-12-19T09:55:26.811" v="1677" actId="1076"/>
          <ac:spMkLst>
            <pc:docMk/>
            <pc:sldMk cId="2958960346" sldId="292"/>
            <ac:spMk id="3" creationId="{1C6E7A7F-4980-DF97-5E96-AE6E3346C726}"/>
          </ac:spMkLst>
        </pc:spChg>
        <pc:picChg chg="add mod">
          <ac:chgData name="Lucas G" userId="465f970f46931880" providerId="LiveId" clId="{A12C69E4-EB88-4E5C-A654-81742ADF2D37}" dt="2022-12-19T09:55:18.291" v="1675" actId="1076"/>
          <ac:picMkLst>
            <pc:docMk/>
            <pc:sldMk cId="2958960346" sldId="292"/>
            <ac:picMk id="2" creationId="{A31F8FAF-738D-5C91-9EA2-BD9D09397BBB}"/>
          </ac:picMkLst>
        </pc:picChg>
        <pc:picChg chg="del">
          <ac:chgData name="Lucas G" userId="465f970f46931880" providerId="LiveId" clId="{A12C69E4-EB88-4E5C-A654-81742ADF2D37}" dt="2022-12-19T09:55:12.963" v="1672" actId="478"/>
          <ac:picMkLst>
            <pc:docMk/>
            <pc:sldMk cId="2958960346" sldId="292"/>
            <ac:picMk id="4" creationId="{5DD8D366-43C1-1A74-13A4-E654B2804206}"/>
          </ac:picMkLst>
        </pc:picChg>
      </pc:sldChg>
      <pc:sldChg chg="addSp delSp modSp add mod">
        <pc:chgData name="Lucas G" userId="465f970f46931880" providerId="LiveId" clId="{A12C69E4-EB88-4E5C-A654-81742ADF2D37}" dt="2022-12-19T09:57:47.903" v="1690" actId="1076"/>
        <pc:sldMkLst>
          <pc:docMk/>
          <pc:sldMk cId="2093076711" sldId="293"/>
        </pc:sldMkLst>
        <pc:spChg chg="del">
          <ac:chgData name="Lucas G" userId="465f970f46931880" providerId="LiveId" clId="{A12C69E4-EB88-4E5C-A654-81742ADF2D37}" dt="2022-12-19T09:57:36.400" v="1681" actId="478"/>
          <ac:spMkLst>
            <pc:docMk/>
            <pc:sldMk cId="2093076711" sldId="293"/>
            <ac:spMk id="3" creationId="{1C6E7A7F-4980-DF97-5E96-AE6E3346C726}"/>
          </ac:spMkLst>
        </pc:spChg>
        <pc:spChg chg="add mod">
          <ac:chgData name="Lucas G" userId="465f970f46931880" providerId="LiveId" clId="{A12C69E4-EB88-4E5C-A654-81742ADF2D37}" dt="2022-12-19T09:57:38.627" v="1683" actId="1076"/>
          <ac:spMkLst>
            <pc:docMk/>
            <pc:sldMk cId="2093076711" sldId="293"/>
            <ac:spMk id="4" creationId="{5656AC3A-8D2A-CB8E-CF8D-014C9E106B97}"/>
          </ac:spMkLst>
        </pc:spChg>
        <pc:picChg chg="del">
          <ac:chgData name="Lucas G" userId="465f970f46931880" providerId="LiveId" clId="{A12C69E4-EB88-4E5C-A654-81742ADF2D37}" dt="2022-12-19T09:57:42.935" v="1685" actId="478"/>
          <ac:picMkLst>
            <pc:docMk/>
            <pc:sldMk cId="2093076711" sldId="293"/>
            <ac:picMk id="2" creationId="{A31F8FAF-738D-5C91-9EA2-BD9D09397BBB}"/>
          </ac:picMkLst>
        </pc:picChg>
        <pc:picChg chg="add mod">
          <ac:chgData name="Lucas G" userId="465f970f46931880" providerId="LiveId" clId="{A12C69E4-EB88-4E5C-A654-81742ADF2D37}" dt="2022-12-19T09:57:47.903" v="1690" actId="1076"/>
          <ac:picMkLst>
            <pc:docMk/>
            <pc:sldMk cId="2093076711" sldId="293"/>
            <ac:picMk id="8" creationId="{4837EC46-1887-6001-D8C9-DAE38759634A}"/>
          </ac:picMkLst>
        </pc:picChg>
      </pc:sldChg>
      <pc:sldChg chg="addSp delSp modSp add mod ord">
        <pc:chgData name="Lucas G" userId="465f970f46931880" providerId="LiveId" clId="{A12C69E4-EB88-4E5C-A654-81742ADF2D37}" dt="2022-12-19T09:58:31.732" v="1706" actId="1076"/>
        <pc:sldMkLst>
          <pc:docMk/>
          <pc:sldMk cId="3298412086" sldId="294"/>
        </pc:sldMkLst>
        <pc:spChg chg="del">
          <ac:chgData name="Lucas G" userId="465f970f46931880" providerId="LiveId" clId="{A12C69E4-EB88-4E5C-A654-81742ADF2D37}" dt="2022-12-19T09:58:15.200" v="1695" actId="478"/>
          <ac:spMkLst>
            <pc:docMk/>
            <pc:sldMk cId="3298412086" sldId="294"/>
            <ac:spMk id="4" creationId="{5656AC3A-8D2A-CB8E-CF8D-014C9E106B97}"/>
          </ac:spMkLst>
        </pc:spChg>
        <pc:picChg chg="add mod">
          <ac:chgData name="Lucas G" userId="465f970f46931880" providerId="LiveId" clId="{A12C69E4-EB88-4E5C-A654-81742ADF2D37}" dt="2022-12-19T09:58:31.732" v="1706" actId="1076"/>
          <ac:picMkLst>
            <pc:docMk/>
            <pc:sldMk cId="3298412086" sldId="294"/>
            <ac:picMk id="2" creationId="{316B4580-C902-0931-6986-2DB053C83EF3}"/>
          </ac:picMkLst>
        </pc:picChg>
        <pc:picChg chg="del">
          <ac:chgData name="Lucas G" userId="465f970f46931880" providerId="LiveId" clId="{A12C69E4-EB88-4E5C-A654-81742ADF2D37}" dt="2022-12-19T09:58:15.688" v="1696" actId="478"/>
          <ac:picMkLst>
            <pc:docMk/>
            <pc:sldMk cId="3298412086" sldId="294"/>
            <ac:picMk id="8" creationId="{4837EC46-1887-6001-D8C9-DAE38759634A}"/>
          </ac:picMkLst>
        </pc:picChg>
      </pc:sldChg>
      <pc:sldChg chg="addSp delSp modSp add del mod ord">
        <pc:chgData name="Lucas G" userId="465f970f46931880" providerId="LiveId" clId="{A12C69E4-EB88-4E5C-A654-81742ADF2D37}" dt="2022-12-19T10:01:20.096" v="1782" actId="1076"/>
        <pc:sldMkLst>
          <pc:docMk/>
          <pc:sldMk cId="1427544484" sldId="295"/>
        </pc:sldMkLst>
        <pc:spChg chg="add mod">
          <ac:chgData name="Lucas G" userId="465f970f46931880" providerId="LiveId" clId="{A12C69E4-EB88-4E5C-A654-81742ADF2D37}" dt="2022-12-19T10:01:16.543" v="1780" actId="1076"/>
          <ac:spMkLst>
            <pc:docMk/>
            <pc:sldMk cId="1427544484" sldId="295"/>
            <ac:spMk id="3" creationId="{6DB683C1-C0BF-870D-2111-B6A8A09AFDC2}"/>
          </ac:spMkLst>
        </pc:spChg>
        <pc:spChg chg="del">
          <ac:chgData name="Lucas G" userId="465f970f46931880" providerId="LiveId" clId="{A12C69E4-EB88-4E5C-A654-81742ADF2D37}" dt="2022-12-19T09:58:40.846" v="1709" actId="478"/>
          <ac:spMkLst>
            <pc:docMk/>
            <pc:sldMk cId="1427544484" sldId="295"/>
            <ac:spMk id="4" creationId="{5656AC3A-8D2A-CB8E-CF8D-014C9E106B97}"/>
          </ac:spMkLst>
        </pc:spChg>
        <pc:picChg chg="add mod">
          <ac:chgData name="Lucas G" userId="465f970f46931880" providerId="LiveId" clId="{A12C69E4-EB88-4E5C-A654-81742ADF2D37}" dt="2022-12-19T10:01:20.096" v="1782" actId="1076"/>
          <ac:picMkLst>
            <pc:docMk/>
            <pc:sldMk cId="1427544484" sldId="295"/>
            <ac:picMk id="2" creationId="{CF2D9FE4-620B-FA1A-7EC7-51474DB9BA43}"/>
          </ac:picMkLst>
        </pc:picChg>
        <pc:picChg chg="del">
          <ac:chgData name="Lucas G" userId="465f970f46931880" providerId="LiveId" clId="{A12C69E4-EB88-4E5C-A654-81742ADF2D37}" dt="2022-12-19T09:58:39.262" v="1708" actId="478"/>
          <ac:picMkLst>
            <pc:docMk/>
            <pc:sldMk cId="1427544484" sldId="295"/>
            <ac:picMk id="8" creationId="{4837EC46-1887-6001-D8C9-DAE38759634A}"/>
          </ac:picMkLst>
        </pc:picChg>
      </pc:sldChg>
      <pc:sldChg chg="addSp modSp add mod">
        <pc:chgData name="Lucas G" userId="465f970f46931880" providerId="LiveId" clId="{A12C69E4-EB88-4E5C-A654-81742ADF2D37}" dt="2022-12-19T09:58:54.614" v="1714" actId="1076"/>
        <pc:sldMkLst>
          <pc:docMk/>
          <pc:sldMk cId="59721814" sldId="296"/>
        </pc:sldMkLst>
        <pc:spChg chg="add mod">
          <ac:chgData name="Lucas G" userId="465f970f46931880" providerId="LiveId" clId="{A12C69E4-EB88-4E5C-A654-81742ADF2D37}" dt="2022-12-19T09:58:54.614" v="1714" actId="1076"/>
          <ac:spMkLst>
            <pc:docMk/>
            <pc:sldMk cId="59721814" sldId="296"/>
            <ac:spMk id="2" creationId="{2C8191A7-C3C9-9405-0359-0B079CF61C8E}"/>
          </ac:spMkLst>
        </pc:spChg>
        <pc:picChg chg="add mod">
          <ac:chgData name="Lucas G" userId="465f970f46931880" providerId="LiveId" clId="{A12C69E4-EB88-4E5C-A654-81742ADF2D37}" dt="2022-12-19T09:58:51.634" v="1713" actId="1076"/>
          <ac:picMkLst>
            <pc:docMk/>
            <pc:sldMk cId="59721814" sldId="296"/>
            <ac:picMk id="3" creationId="{02EE3511-C5F2-0B99-A681-945EA4EF602F}"/>
          </ac:picMkLst>
        </pc:picChg>
      </pc:sldChg>
      <pc:sldChg chg="addSp modSp add mod ord">
        <pc:chgData name="Lucas G" userId="465f970f46931880" providerId="LiveId" clId="{A12C69E4-EB88-4E5C-A654-81742ADF2D37}" dt="2022-12-19T09:59:07.530" v="1721" actId="1076"/>
        <pc:sldMkLst>
          <pc:docMk/>
          <pc:sldMk cId="1231248033" sldId="297"/>
        </pc:sldMkLst>
        <pc:spChg chg="add mod">
          <ac:chgData name="Lucas G" userId="465f970f46931880" providerId="LiveId" clId="{A12C69E4-EB88-4E5C-A654-81742ADF2D37}" dt="2022-12-19T09:59:07.530" v="1721" actId="1076"/>
          <ac:spMkLst>
            <pc:docMk/>
            <pc:sldMk cId="1231248033" sldId="297"/>
            <ac:spMk id="3" creationId="{1FCC565F-6134-75FF-F2C2-89F57522A85B}"/>
          </ac:spMkLst>
        </pc:spChg>
        <pc:picChg chg="add mod">
          <ac:chgData name="Lucas G" userId="465f970f46931880" providerId="LiveId" clId="{A12C69E4-EB88-4E5C-A654-81742ADF2D37}" dt="2022-12-19T09:59:04.643" v="1720"/>
          <ac:picMkLst>
            <pc:docMk/>
            <pc:sldMk cId="1231248033" sldId="297"/>
            <ac:picMk id="2" creationId="{0A05E014-F0EF-2174-DE8F-35ADECC65F66}"/>
          </ac:picMkLst>
        </pc:picChg>
      </pc:sldChg>
      <pc:sldChg chg="addSp modSp add mod ord">
        <pc:chgData name="Lucas G" userId="465f970f46931880" providerId="LiveId" clId="{A12C69E4-EB88-4E5C-A654-81742ADF2D37}" dt="2022-12-19T09:59:20.023" v="1728" actId="1076"/>
        <pc:sldMkLst>
          <pc:docMk/>
          <pc:sldMk cId="3617136483" sldId="298"/>
        </pc:sldMkLst>
        <pc:spChg chg="add mod">
          <ac:chgData name="Lucas G" userId="465f970f46931880" providerId="LiveId" clId="{A12C69E4-EB88-4E5C-A654-81742ADF2D37}" dt="2022-12-19T09:59:20.023" v="1728" actId="1076"/>
          <ac:spMkLst>
            <pc:docMk/>
            <pc:sldMk cId="3617136483" sldId="298"/>
            <ac:spMk id="3" creationId="{CAC180E2-9EE2-B138-09A2-5EA22AE040B8}"/>
          </ac:spMkLst>
        </pc:spChg>
        <pc:picChg chg="add mod">
          <ac:chgData name="Lucas G" userId="465f970f46931880" providerId="LiveId" clId="{A12C69E4-EB88-4E5C-A654-81742ADF2D37}" dt="2022-12-19T09:59:16.973" v="1727"/>
          <ac:picMkLst>
            <pc:docMk/>
            <pc:sldMk cId="3617136483" sldId="298"/>
            <ac:picMk id="2" creationId="{08D21288-D806-85BB-EE19-E8ADA0AD433F}"/>
          </ac:picMkLst>
        </pc:picChg>
      </pc:sldChg>
      <pc:sldChg chg="addSp modSp add mod ord">
        <pc:chgData name="Lucas G" userId="465f970f46931880" providerId="LiveId" clId="{A12C69E4-EB88-4E5C-A654-81742ADF2D37}" dt="2022-12-19T10:01:03.328" v="1775" actId="20578"/>
        <pc:sldMkLst>
          <pc:docMk/>
          <pc:sldMk cId="3881150007" sldId="299"/>
        </pc:sldMkLst>
        <pc:spChg chg="add mod">
          <ac:chgData name="Lucas G" userId="465f970f46931880" providerId="LiveId" clId="{A12C69E4-EB88-4E5C-A654-81742ADF2D37}" dt="2022-12-19T09:59:34.133" v="1735" actId="1076"/>
          <ac:spMkLst>
            <pc:docMk/>
            <pc:sldMk cId="3881150007" sldId="299"/>
            <ac:spMk id="3" creationId="{C2BC187B-E93C-E008-5060-670B7F19DE08}"/>
          </ac:spMkLst>
        </pc:spChg>
        <pc:picChg chg="add mod">
          <ac:chgData name="Lucas G" userId="465f970f46931880" providerId="LiveId" clId="{A12C69E4-EB88-4E5C-A654-81742ADF2D37}" dt="2022-12-19T09:59:36.755" v="1737" actId="1076"/>
          <ac:picMkLst>
            <pc:docMk/>
            <pc:sldMk cId="3881150007" sldId="299"/>
            <ac:picMk id="2" creationId="{F1175D6E-7CB0-E1E7-ED89-B94F5E5B26EA}"/>
          </ac:picMkLst>
        </pc:picChg>
      </pc:sldChg>
      <pc:sldChg chg="addSp modSp add mod ord">
        <pc:chgData name="Lucas G" userId="465f970f46931880" providerId="LiveId" clId="{A12C69E4-EB88-4E5C-A654-81742ADF2D37}" dt="2022-12-19T10:00:11.575" v="1756" actId="1076"/>
        <pc:sldMkLst>
          <pc:docMk/>
          <pc:sldMk cId="1644763162" sldId="300"/>
        </pc:sldMkLst>
        <pc:spChg chg="add mod">
          <ac:chgData name="Lucas G" userId="465f970f46931880" providerId="LiveId" clId="{A12C69E4-EB88-4E5C-A654-81742ADF2D37}" dt="2022-12-19T10:00:09.548" v="1755" actId="1076"/>
          <ac:spMkLst>
            <pc:docMk/>
            <pc:sldMk cId="1644763162" sldId="300"/>
            <ac:spMk id="4" creationId="{8524CE43-F8C1-B0DD-B8BC-2AEF29F8E30A}"/>
          </ac:spMkLst>
        </pc:spChg>
        <pc:spChg chg="add mod">
          <ac:chgData name="Lucas G" userId="465f970f46931880" providerId="LiveId" clId="{A12C69E4-EB88-4E5C-A654-81742ADF2D37}" dt="2022-12-19T10:00:04.411" v="1752" actId="1076"/>
          <ac:spMkLst>
            <pc:docMk/>
            <pc:sldMk cId="1644763162" sldId="300"/>
            <ac:spMk id="8" creationId="{FC18AE9C-5ADD-9FFC-0685-0CAB4EBEEE6D}"/>
          </ac:spMkLst>
        </pc:spChg>
        <pc:spChg chg="add mod">
          <ac:chgData name="Lucas G" userId="465f970f46931880" providerId="LiveId" clId="{A12C69E4-EB88-4E5C-A654-81742ADF2D37}" dt="2022-12-19T09:59:57.583" v="1747" actId="1076"/>
          <ac:spMkLst>
            <pc:docMk/>
            <pc:sldMk cId="1644763162" sldId="300"/>
            <ac:spMk id="12" creationId="{6231F5D9-8830-F55E-AD25-0E486BE5B18D}"/>
          </ac:spMkLst>
        </pc:spChg>
        <pc:picChg chg="add mod">
          <ac:chgData name="Lucas G" userId="465f970f46931880" providerId="LiveId" clId="{A12C69E4-EB88-4E5C-A654-81742ADF2D37}" dt="2022-12-19T10:00:11.575" v="1756" actId="1076"/>
          <ac:picMkLst>
            <pc:docMk/>
            <pc:sldMk cId="1644763162" sldId="300"/>
            <ac:picMk id="2" creationId="{7C61B6FF-ACF2-5BC1-2CAE-9BA9D934D90A}"/>
          </ac:picMkLst>
        </pc:picChg>
        <pc:picChg chg="add mod">
          <ac:chgData name="Lucas G" userId="465f970f46931880" providerId="LiveId" clId="{A12C69E4-EB88-4E5C-A654-81742ADF2D37}" dt="2022-12-19T10:00:02.755" v="1751" actId="1076"/>
          <ac:picMkLst>
            <pc:docMk/>
            <pc:sldMk cId="1644763162" sldId="300"/>
            <ac:picMk id="3" creationId="{BA567AFE-D0B0-DAD1-0D27-73C5DD7633AC}"/>
          </ac:picMkLst>
        </pc:picChg>
        <pc:picChg chg="add mod">
          <ac:chgData name="Lucas G" userId="465f970f46931880" providerId="LiveId" clId="{A12C69E4-EB88-4E5C-A654-81742ADF2D37}" dt="2022-12-19T09:59:55.910" v="1746" actId="1076"/>
          <ac:picMkLst>
            <pc:docMk/>
            <pc:sldMk cId="1644763162" sldId="300"/>
            <ac:picMk id="10" creationId="{F5B93889-B018-3523-81EA-A1136DFFC377}"/>
          </ac:picMkLst>
        </pc:picChg>
      </pc:sldChg>
      <pc:sldChg chg="addSp modSp add mod ord">
        <pc:chgData name="Lucas G" userId="465f970f46931880" providerId="LiveId" clId="{A12C69E4-EB88-4E5C-A654-81742ADF2D37}" dt="2022-12-19T10:00:52.519" v="1771" actId="1076"/>
        <pc:sldMkLst>
          <pc:docMk/>
          <pc:sldMk cId="3707486641" sldId="301"/>
        </pc:sldMkLst>
        <pc:spChg chg="add mod">
          <ac:chgData name="Lucas G" userId="465f970f46931880" providerId="LiveId" clId="{A12C69E4-EB88-4E5C-A654-81742ADF2D37}" dt="2022-12-19T10:00:49.399" v="1769" actId="1076"/>
          <ac:spMkLst>
            <pc:docMk/>
            <pc:sldMk cId="3707486641" sldId="301"/>
            <ac:spMk id="3" creationId="{DD16602E-65BC-5FB4-FE22-A461A9656FF3}"/>
          </ac:spMkLst>
        </pc:spChg>
        <pc:picChg chg="add mod">
          <ac:chgData name="Lucas G" userId="465f970f46931880" providerId="LiveId" clId="{A12C69E4-EB88-4E5C-A654-81742ADF2D37}" dt="2022-12-19T10:00:52.519" v="1771" actId="1076"/>
          <ac:picMkLst>
            <pc:docMk/>
            <pc:sldMk cId="3707486641" sldId="301"/>
            <ac:picMk id="2" creationId="{34A7973E-28F6-5A3F-4107-F8FB9691682A}"/>
          </ac:picMkLst>
        </pc:picChg>
      </pc:sldChg>
      <pc:sldChg chg="addSp delSp add del setBg delDesignElem">
        <pc:chgData name="Lucas G" userId="465f970f46931880" providerId="LiveId" clId="{A12C69E4-EB88-4E5C-A654-81742ADF2D37}" dt="2022-12-19T10:04:06.050" v="1842"/>
        <pc:sldMkLst>
          <pc:docMk/>
          <pc:sldMk cId="879779918" sldId="302"/>
        </pc:sldMkLst>
        <pc:spChg chg="add del">
          <ac:chgData name="Lucas G" userId="465f970f46931880" providerId="LiveId" clId="{A12C69E4-EB88-4E5C-A654-81742ADF2D37}" dt="2022-12-19T10:04:06.050" v="1842"/>
          <ac:spMkLst>
            <pc:docMk/>
            <pc:sldMk cId="879779918" sldId="302"/>
            <ac:spMk id="7" creationId="{DA3C47C2-33A2-44B2-BEAB-FEB679075C24}"/>
          </ac:spMkLst>
        </pc:spChg>
        <pc:spChg chg="add del">
          <ac:chgData name="Lucas G" userId="465f970f46931880" providerId="LiveId" clId="{A12C69E4-EB88-4E5C-A654-81742ADF2D37}" dt="2022-12-19T10:04:06.050" v="1842"/>
          <ac:spMkLst>
            <pc:docMk/>
            <pc:sldMk cId="879779918" sldId="302"/>
            <ac:spMk id="9" creationId="{AD182BA8-54AD-4D9F-8264-B0FA8BB47D7C}"/>
          </ac:spMkLst>
        </pc:spChg>
        <pc:spChg chg="add del">
          <ac:chgData name="Lucas G" userId="465f970f46931880" providerId="LiveId" clId="{A12C69E4-EB88-4E5C-A654-81742ADF2D37}" dt="2022-12-19T10:04:06.050" v="1842"/>
          <ac:spMkLst>
            <pc:docMk/>
            <pc:sldMk cId="879779918" sldId="302"/>
            <ac:spMk id="11" creationId="{4ED83379-0499-45E1-AB78-6AA230F96442}"/>
          </ac:spMkLst>
        </pc:spChg>
      </pc:sldChg>
      <pc:sldChg chg="modSp add mod ord">
        <pc:chgData name="Lucas G" userId="465f970f46931880" providerId="LiveId" clId="{A12C69E4-EB88-4E5C-A654-81742ADF2D37}" dt="2022-12-19T10:04:16.943" v="1858" actId="20577"/>
        <pc:sldMkLst>
          <pc:docMk/>
          <pc:sldMk cId="3289180304" sldId="302"/>
        </pc:sldMkLst>
        <pc:spChg chg="mod">
          <ac:chgData name="Lucas G" userId="465f970f46931880" providerId="LiveId" clId="{A12C69E4-EB88-4E5C-A654-81742ADF2D37}" dt="2022-12-19T10:04:16.943" v="1858" actId="20577"/>
          <ac:spMkLst>
            <pc:docMk/>
            <pc:sldMk cId="3289180304" sldId="302"/>
            <ac:spMk id="2" creationId="{A8EB7AD5-A8CB-EABB-D9B4-4E6482DA785D}"/>
          </ac:spMkLst>
        </pc:spChg>
      </pc:sldChg>
    </pc:docChg>
  </pc:docChgLst>
  <pc:docChgLst>
    <pc:chgData name="Lucas G" userId="465f970f46931880" providerId="LiveId" clId="{43FF6AA7-485E-4C6C-A95A-E601BCDA9FB9}"/>
    <pc:docChg chg="modSld">
      <pc:chgData name="Lucas G" userId="465f970f46931880" providerId="LiveId" clId="{43FF6AA7-485E-4C6C-A95A-E601BCDA9FB9}" dt="2022-12-19T15:41:34.099" v="17" actId="20577"/>
      <pc:docMkLst>
        <pc:docMk/>
      </pc:docMkLst>
      <pc:sldChg chg="modSp mod">
        <pc:chgData name="Lucas G" userId="465f970f46931880" providerId="LiveId" clId="{43FF6AA7-485E-4C6C-A95A-E601BCDA9FB9}" dt="2022-12-19T15:41:34.099" v="17" actId="20577"/>
        <pc:sldMkLst>
          <pc:docMk/>
          <pc:sldMk cId="59721814" sldId="296"/>
        </pc:sldMkLst>
        <pc:spChg chg="mod">
          <ac:chgData name="Lucas G" userId="465f970f46931880" providerId="LiveId" clId="{43FF6AA7-485E-4C6C-A95A-E601BCDA9FB9}" dt="2022-12-19T15:41:34.099" v="17" actId="20577"/>
          <ac:spMkLst>
            <pc:docMk/>
            <pc:sldMk cId="59721814" sldId="296"/>
            <ac:spMk id="2" creationId="{2C8191A7-C3C9-9405-0359-0B079CF61C8E}"/>
          </ac:spMkLst>
        </pc:spChg>
      </pc:sldChg>
    </pc:docChg>
  </pc:docChgLst>
  <pc:docChgLst>
    <pc:chgData name="Lucas G" userId="465f970f46931880" providerId="LiveId" clId="{624627EC-066C-4B52-9E29-7B3366169BB9}"/>
    <pc:docChg chg="undo custSel addSld delSld modSld sldOrd">
      <pc:chgData name="Lucas G" userId="465f970f46931880" providerId="LiveId" clId="{624627EC-066C-4B52-9E29-7B3366169BB9}" dt="2023-01-16T09:15:59.037" v="1067" actId="20577"/>
      <pc:docMkLst>
        <pc:docMk/>
      </pc:docMkLst>
      <pc:sldChg chg="del">
        <pc:chgData name="Lucas G" userId="465f970f46931880" providerId="LiveId" clId="{624627EC-066C-4B52-9E29-7B3366169BB9}" dt="2023-01-16T08:37:16.564" v="0" actId="47"/>
        <pc:sldMkLst>
          <pc:docMk/>
          <pc:sldMk cId="3213240492" sldId="256"/>
        </pc:sldMkLst>
      </pc:sldChg>
      <pc:sldChg chg="del">
        <pc:chgData name="Lucas G" userId="465f970f46931880" providerId="LiveId" clId="{624627EC-066C-4B52-9E29-7B3366169BB9}" dt="2023-01-16T08:37:17.271" v="1" actId="47"/>
        <pc:sldMkLst>
          <pc:docMk/>
          <pc:sldMk cId="3593726820" sldId="257"/>
        </pc:sldMkLst>
      </pc:sldChg>
      <pc:sldChg chg="addSp delSp modSp mod">
        <pc:chgData name="Lucas G" userId="465f970f46931880" providerId="LiveId" clId="{624627EC-066C-4B52-9E29-7B3366169BB9}" dt="2023-01-16T09:09:21.746" v="842" actId="20577"/>
        <pc:sldMkLst>
          <pc:docMk/>
          <pc:sldMk cId="1678320247" sldId="258"/>
        </pc:sldMkLst>
        <pc:spChg chg="mod">
          <ac:chgData name="Lucas G" userId="465f970f46931880" providerId="LiveId" clId="{624627EC-066C-4B52-9E29-7B3366169BB9}" dt="2023-01-16T09:09:21.746" v="842" actId="20577"/>
          <ac:spMkLst>
            <pc:docMk/>
            <pc:sldMk cId="1678320247" sldId="258"/>
            <ac:spMk id="3" creationId="{2317EB35-CDCE-11FD-25EC-020A9005AFCE}"/>
          </ac:spMkLst>
        </pc:spChg>
        <pc:picChg chg="del">
          <ac:chgData name="Lucas G" userId="465f970f46931880" providerId="LiveId" clId="{624627EC-066C-4B52-9E29-7B3366169BB9}" dt="2023-01-16T09:06:32.926" v="517" actId="21"/>
          <ac:picMkLst>
            <pc:docMk/>
            <pc:sldMk cId="1678320247" sldId="258"/>
            <ac:picMk id="7" creationId="{AF9D8909-B7DD-6EA5-CF22-F05547F3CDA6}"/>
          </ac:picMkLst>
        </pc:picChg>
        <pc:picChg chg="add mod">
          <ac:chgData name="Lucas G" userId="465f970f46931880" providerId="LiveId" clId="{624627EC-066C-4B52-9E29-7B3366169BB9}" dt="2023-01-16T09:06:34.886" v="518"/>
          <ac:picMkLst>
            <pc:docMk/>
            <pc:sldMk cId="1678320247" sldId="258"/>
            <ac:picMk id="8" creationId="{BF9362F8-5532-7935-233B-1C02846AE840}"/>
          </ac:picMkLst>
        </pc:picChg>
      </pc:sldChg>
      <pc:sldChg chg="delSp add del mod">
        <pc:chgData name="Lucas G" userId="465f970f46931880" providerId="LiveId" clId="{624627EC-066C-4B52-9E29-7B3366169BB9}" dt="2023-01-16T08:40:14.491" v="101" actId="47"/>
        <pc:sldMkLst>
          <pc:docMk/>
          <pc:sldMk cId="0" sldId="260"/>
        </pc:sldMkLst>
        <pc:picChg chg="del">
          <ac:chgData name="Lucas G" userId="465f970f46931880" providerId="LiveId" clId="{624627EC-066C-4B52-9E29-7B3366169BB9}" dt="2023-01-16T08:40:09.622" v="99" actId="21"/>
          <ac:picMkLst>
            <pc:docMk/>
            <pc:sldMk cId="0" sldId="260"/>
            <ac:picMk id="7" creationId="{2171204B-A611-2E10-F2F7-415C893F9C32}"/>
          </ac:picMkLst>
        </pc:picChg>
      </pc:sldChg>
      <pc:sldChg chg="delSp add del mod">
        <pc:chgData name="Lucas G" userId="465f970f46931880" providerId="LiveId" clId="{624627EC-066C-4B52-9E29-7B3366169BB9}" dt="2023-01-16T08:40:40.967" v="148" actId="47"/>
        <pc:sldMkLst>
          <pc:docMk/>
          <pc:sldMk cId="0" sldId="261"/>
        </pc:sldMkLst>
        <pc:picChg chg="del">
          <ac:chgData name="Lucas G" userId="465f970f46931880" providerId="LiveId" clId="{624627EC-066C-4B52-9E29-7B3366169BB9}" dt="2023-01-16T08:40:28.294" v="131" actId="21"/>
          <ac:picMkLst>
            <pc:docMk/>
            <pc:sldMk cId="0" sldId="261"/>
            <ac:picMk id="3" creationId="{8C016C7A-3366-A580-BC4F-65BAFDCE0AE0}"/>
          </ac:picMkLst>
        </pc:picChg>
      </pc:sldChg>
      <pc:sldChg chg="delSp add del mod">
        <pc:chgData name="Lucas G" userId="465f970f46931880" providerId="LiveId" clId="{624627EC-066C-4B52-9E29-7B3366169BB9}" dt="2023-01-16T08:40:58.114" v="157" actId="47"/>
        <pc:sldMkLst>
          <pc:docMk/>
          <pc:sldMk cId="0" sldId="262"/>
        </pc:sldMkLst>
        <pc:picChg chg="del">
          <ac:chgData name="Lucas G" userId="465f970f46931880" providerId="LiveId" clId="{624627EC-066C-4B52-9E29-7B3366169BB9}" dt="2023-01-16T08:40:47.051" v="151" actId="21"/>
          <ac:picMkLst>
            <pc:docMk/>
            <pc:sldMk cId="0" sldId="262"/>
            <ac:picMk id="13" creationId="{C74E406A-244A-48D8-0D99-CCF0F1C92066}"/>
          </ac:picMkLst>
        </pc:picChg>
      </pc:sldChg>
      <pc:sldChg chg="delSp add del mod">
        <pc:chgData name="Lucas G" userId="465f970f46931880" providerId="LiveId" clId="{624627EC-066C-4B52-9E29-7B3366169BB9}" dt="2023-01-16T08:40:58.783" v="158" actId="47"/>
        <pc:sldMkLst>
          <pc:docMk/>
          <pc:sldMk cId="0" sldId="263"/>
        </pc:sldMkLst>
        <pc:picChg chg="del">
          <ac:chgData name="Lucas G" userId="465f970f46931880" providerId="LiveId" clId="{624627EC-066C-4B52-9E29-7B3366169BB9}" dt="2023-01-16T08:40:50.876" v="153" actId="21"/>
          <ac:picMkLst>
            <pc:docMk/>
            <pc:sldMk cId="0" sldId="263"/>
            <ac:picMk id="17" creationId="{AC39CF6A-5799-8F50-38B2-BDBCA4CA7AB0}"/>
          </ac:picMkLst>
        </pc:picChg>
      </pc:sldChg>
      <pc:sldChg chg="delSp add del mod">
        <pc:chgData name="Lucas G" userId="465f970f46931880" providerId="LiveId" clId="{624627EC-066C-4B52-9E29-7B3366169BB9}" dt="2023-01-16T08:40:59.273" v="159" actId="47"/>
        <pc:sldMkLst>
          <pc:docMk/>
          <pc:sldMk cId="0" sldId="264"/>
        </pc:sldMkLst>
        <pc:picChg chg="del">
          <ac:chgData name="Lucas G" userId="465f970f46931880" providerId="LiveId" clId="{624627EC-066C-4B52-9E29-7B3366169BB9}" dt="2023-01-16T08:40:54.916" v="155" actId="21"/>
          <ac:picMkLst>
            <pc:docMk/>
            <pc:sldMk cId="0" sldId="264"/>
            <ac:picMk id="17" creationId="{36A96F82-E471-C054-168F-0B7FFDF0D4DD}"/>
          </ac:picMkLst>
        </pc:picChg>
      </pc:sldChg>
      <pc:sldChg chg="del">
        <pc:chgData name="Lucas G" userId="465f970f46931880" providerId="LiveId" clId="{624627EC-066C-4B52-9E29-7B3366169BB9}" dt="2023-01-16T08:37:17.689" v="2" actId="47"/>
        <pc:sldMkLst>
          <pc:docMk/>
          <pc:sldMk cId="2452547664" sldId="275"/>
        </pc:sldMkLst>
      </pc:sldChg>
      <pc:sldChg chg="del">
        <pc:chgData name="Lucas G" userId="465f970f46931880" providerId="LiveId" clId="{624627EC-066C-4B52-9E29-7B3366169BB9}" dt="2023-01-16T08:37:18.155" v="3" actId="47"/>
        <pc:sldMkLst>
          <pc:docMk/>
          <pc:sldMk cId="4070281207" sldId="276"/>
        </pc:sldMkLst>
      </pc:sldChg>
      <pc:sldChg chg="del">
        <pc:chgData name="Lucas G" userId="465f970f46931880" providerId="LiveId" clId="{624627EC-066C-4B52-9E29-7B3366169BB9}" dt="2023-01-16T08:37:18.586" v="4" actId="47"/>
        <pc:sldMkLst>
          <pc:docMk/>
          <pc:sldMk cId="3700157144" sldId="277"/>
        </pc:sldMkLst>
      </pc:sldChg>
      <pc:sldChg chg="del">
        <pc:chgData name="Lucas G" userId="465f970f46931880" providerId="LiveId" clId="{624627EC-066C-4B52-9E29-7B3366169BB9}" dt="2023-01-16T08:37:18.995" v="5" actId="47"/>
        <pc:sldMkLst>
          <pc:docMk/>
          <pc:sldMk cId="3178128867" sldId="278"/>
        </pc:sldMkLst>
      </pc:sldChg>
      <pc:sldChg chg="modSp mod">
        <pc:chgData name="Lucas G" userId="465f970f46931880" providerId="LiveId" clId="{624627EC-066C-4B52-9E29-7B3366169BB9}" dt="2023-01-16T09:15:27.885" v="1056" actId="20577"/>
        <pc:sldMkLst>
          <pc:docMk/>
          <pc:sldMk cId="3138455860" sldId="280"/>
        </pc:sldMkLst>
        <pc:spChg chg="mod">
          <ac:chgData name="Lucas G" userId="465f970f46931880" providerId="LiveId" clId="{624627EC-066C-4B52-9E29-7B3366169BB9}" dt="2023-01-16T09:15:27.885" v="1056" actId="20577"/>
          <ac:spMkLst>
            <pc:docMk/>
            <pc:sldMk cId="3138455860" sldId="280"/>
            <ac:spMk id="3" creationId="{2317EB35-CDCE-11FD-25EC-020A9005AFCE}"/>
          </ac:spMkLst>
        </pc:spChg>
      </pc:sldChg>
      <pc:sldChg chg="modSp mod">
        <pc:chgData name="Lucas G" userId="465f970f46931880" providerId="LiveId" clId="{624627EC-066C-4B52-9E29-7B3366169BB9}" dt="2023-01-16T09:15:08.885" v="1035" actId="20577"/>
        <pc:sldMkLst>
          <pc:docMk/>
          <pc:sldMk cId="287068155" sldId="281"/>
        </pc:sldMkLst>
        <pc:spChg chg="mod">
          <ac:chgData name="Lucas G" userId="465f970f46931880" providerId="LiveId" clId="{624627EC-066C-4B52-9E29-7B3366169BB9}" dt="2023-01-16T09:15:08.885" v="1035" actId="20577"/>
          <ac:spMkLst>
            <pc:docMk/>
            <pc:sldMk cId="287068155" sldId="281"/>
            <ac:spMk id="3" creationId="{01AB4F14-DB60-FB1C-4F57-1AAF53B98D86}"/>
          </ac:spMkLst>
        </pc:spChg>
      </pc:sldChg>
      <pc:sldChg chg="addSp modSp add del mod">
        <pc:chgData name="Lucas G" userId="465f970f46931880" providerId="LiveId" clId="{624627EC-066C-4B52-9E29-7B3366169BB9}" dt="2023-01-16T09:13:37.220" v="1027" actId="1076"/>
        <pc:sldMkLst>
          <pc:docMk/>
          <pc:sldMk cId="3912792187" sldId="283"/>
        </pc:sldMkLst>
        <pc:picChg chg="add mod">
          <ac:chgData name="Lucas G" userId="465f970f46931880" providerId="LiveId" clId="{624627EC-066C-4B52-9E29-7B3366169BB9}" dt="2023-01-16T09:13:35.423" v="1026" actId="1076"/>
          <ac:picMkLst>
            <pc:docMk/>
            <pc:sldMk cId="3912792187" sldId="283"/>
            <ac:picMk id="4" creationId="{A1D2950D-C281-08EC-4C17-A9888C6E422E}"/>
          </ac:picMkLst>
        </pc:picChg>
        <pc:picChg chg="mod">
          <ac:chgData name="Lucas G" userId="465f970f46931880" providerId="LiveId" clId="{624627EC-066C-4B52-9E29-7B3366169BB9}" dt="2023-01-16T09:12:30.112" v="1012" actId="14100"/>
          <ac:picMkLst>
            <pc:docMk/>
            <pc:sldMk cId="3912792187" sldId="283"/>
            <ac:picMk id="5" creationId="{C6526D66-2A63-3ED0-9291-898B0FE13B36}"/>
          </ac:picMkLst>
        </pc:picChg>
        <pc:picChg chg="add mod">
          <ac:chgData name="Lucas G" userId="465f970f46931880" providerId="LiveId" clId="{624627EC-066C-4B52-9E29-7B3366169BB9}" dt="2023-01-16T09:13:37.220" v="1027" actId="1076"/>
          <ac:picMkLst>
            <pc:docMk/>
            <pc:sldMk cId="3912792187" sldId="283"/>
            <ac:picMk id="7" creationId="{96ADE792-D0E2-0AF0-C0BA-79E13EAC9DE3}"/>
          </ac:picMkLst>
        </pc:picChg>
      </pc:sldChg>
      <pc:sldChg chg="del">
        <pc:chgData name="Lucas G" userId="465f970f46931880" providerId="LiveId" clId="{624627EC-066C-4B52-9E29-7B3366169BB9}" dt="2023-01-16T08:37:26.504" v="6" actId="47"/>
        <pc:sldMkLst>
          <pc:docMk/>
          <pc:sldMk cId="2958960346" sldId="292"/>
        </pc:sldMkLst>
      </pc:sldChg>
      <pc:sldChg chg="del">
        <pc:chgData name="Lucas G" userId="465f970f46931880" providerId="LiveId" clId="{624627EC-066C-4B52-9E29-7B3366169BB9}" dt="2023-01-16T08:37:27.775" v="7" actId="47"/>
        <pc:sldMkLst>
          <pc:docMk/>
          <pc:sldMk cId="2093076711" sldId="293"/>
        </pc:sldMkLst>
      </pc:sldChg>
      <pc:sldChg chg="addSp delSp modSp mod">
        <pc:chgData name="Lucas G" userId="465f970f46931880" providerId="LiveId" clId="{624627EC-066C-4B52-9E29-7B3366169BB9}" dt="2023-01-16T08:38:13.150" v="44" actId="14100"/>
        <pc:sldMkLst>
          <pc:docMk/>
          <pc:sldMk cId="3298412086" sldId="294"/>
        </pc:sldMkLst>
        <pc:picChg chg="del">
          <ac:chgData name="Lucas G" userId="465f970f46931880" providerId="LiveId" clId="{624627EC-066C-4B52-9E29-7B3366169BB9}" dt="2023-01-16T08:38:01.159" v="37" actId="478"/>
          <ac:picMkLst>
            <pc:docMk/>
            <pc:sldMk cId="3298412086" sldId="294"/>
            <ac:picMk id="2" creationId="{316B4580-C902-0931-6986-2DB053C83EF3}"/>
          </ac:picMkLst>
        </pc:picChg>
        <pc:picChg chg="add mod">
          <ac:chgData name="Lucas G" userId="465f970f46931880" providerId="LiveId" clId="{624627EC-066C-4B52-9E29-7B3366169BB9}" dt="2023-01-16T08:38:13.150" v="44" actId="14100"/>
          <ac:picMkLst>
            <pc:docMk/>
            <pc:sldMk cId="3298412086" sldId="294"/>
            <ac:picMk id="4" creationId="{E59E1178-A5F6-C1EA-264B-BA295EB58424}"/>
          </ac:picMkLst>
        </pc:picChg>
      </pc:sldChg>
      <pc:sldChg chg="addSp delSp modSp mod ord">
        <pc:chgData name="Lucas G" userId="465f970f46931880" providerId="LiveId" clId="{624627EC-066C-4B52-9E29-7B3366169BB9}" dt="2023-01-16T08:49:27.788" v="277" actId="20577"/>
        <pc:sldMkLst>
          <pc:docMk/>
          <pc:sldMk cId="1427544484" sldId="295"/>
        </pc:sldMkLst>
        <pc:spChg chg="mod">
          <ac:chgData name="Lucas G" userId="465f970f46931880" providerId="LiveId" clId="{624627EC-066C-4B52-9E29-7B3366169BB9}" dt="2023-01-16T08:49:27.788" v="277" actId="20577"/>
          <ac:spMkLst>
            <pc:docMk/>
            <pc:sldMk cId="1427544484" sldId="295"/>
            <ac:spMk id="3" creationId="{6DB683C1-C0BF-870D-2111-B6A8A09AFDC2}"/>
          </ac:spMkLst>
        </pc:spChg>
        <pc:picChg chg="del">
          <ac:chgData name="Lucas G" userId="465f970f46931880" providerId="LiveId" clId="{624627EC-066C-4B52-9E29-7B3366169BB9}" dt="2023-01-16T08:39:15.201" v="57" actId="478"/>
          <ac:picMkLst>
            <pc:docMk/>
            <pc:sldMk cId="1427544484" sldId="295"/>
            <ac:picMk id="2" creationId="{CF2D9FE4-620B-FA1A-7EC7-51474DB9BA43}"/>
          </ac:picMkLst>
        </pc:picChg>
        <pc:picChg chg="add mod">
          <ac:chgData name="Lucas G" userId="465f970f46931880" providerId="LiveId" clId="{624627EC-066C-4B52-9E29-7B3366169BB9}" dt="2023-01-16T08:41:10.431" v="178" actId="1076"/>
          <ac:picMkLst>
            <pc:docMk/>
            <pc:sldMk cId="1427544484" sldId="295"/>
            <ac:picMk id="4" creationId="{6005CE3C-7A85-1D07-AEE1-C44E44B89309}"/>
          </ac:picMkLst>
        </pc:picChg>
      </pc:sldChg>
      <pc:sldChg chg="del">
        <pc:chgData name="Lucas G" userId="465f970f46931880" providerId="LiveId" clId="{624627EC-066C-4B52-9E29-7B3366169BB9}" dt="2023-01-16T08:37:28.174" v="8" actId="47"/>
        <pc:sldMkLst>
          <pc:docMk/>
          <pc:sldMk cId="59721814" sldId="296"/>
        </pc:sldMkLst>
      </pc:sldChg>
      <pc:sldChg chg="del">
        <pc:chgData name="Lucas G" userId="465f970f46931880" providerId="LiveId" clId="{624627EC-066C-4B52-9E29-7B3366169BB9}" dt="2023-01-16T08:37:29.132" v="9" actId="47"/>
        <pc:sldMkLst>
          <pc:docMk/>
          <pc:sldMk cId="1231248033" sldId="297"/>
        </pc:sldMkLst>
      </pc:sldChg>
      <pc:sldChg chg="del">
        <pc:chgData name="Lucas G" userId="465f970f46931880" providerId="LiveId" clId="{624627EC-066C-4B52-9E29-7B3366169BB9}" dt="2023-01-16T08:37:29.382" v="10" actId="47"/>
        <pc:sldMkLst>
          <pc:docMk/>
          <pc:sldMk cId="3617136483" sldId="298"/>
        </pc:sldMkLst>
      </pc:sldChg>
      <pc:sldChg chg="del">
        <pc:chgData name="Lucas G" userId="465f970f46931880" providerId="LiveId" clId="{624627EC-066C-4B52-9E29-7B3366169BB9}" dt="2023-01-16T08:37:29.899" v="11" actId="47"/>
        <pc:sldMkLst>
          <pc:docMk/>
          <pc:sldMk cId="3881150007" sldId="299"/>
        </pc:sldMkLst>
      </pc:sldChg>
      <pc:sldChg chg="del">
        <pc:chgData name="Lucas G" userId="465f970f46931880" providerId="LiveId" clId="{624627EC-066C-4B52-9E29-7B3366169BB9}" dt="2023-01-16T08:37:30.699" v="12" actId="47"/>
        <pc:sldMkLst>
          <pc:docMk/>
          <pc:sldMk cId="1644763162" sldId="300"/>
        </pc:sldMkLst>
      </pc:sldChg>
      <pc:sldChg chg="del">
        <pc:chgData name="Lucas G" userId="465f970f46931880" providerId="LiveId" clId="{624627EC-066C-4B52-9E29-7B3366169BB9}" dt="2023-01-16T08:37:31.068" v="13" actId="47"/>
        <pc:sldMkLst>
          <pc:docMk/>
          <pc:sldMk cId="3707486641" sldId="301"/>
        </pc:sldMkLst>
      </pc:sldChg>
      <pc:sldChg chg="modSp mod">
        <pc:chgData name="Lucas G" userId="465f970f46931880" providerId="LiveId" clId="{624627EC-066C-4B52-9E29-7B3366169BB9}" dt="2023-01-16T08:37:44.343" v="36" actId="20577"/>
        <pc:sldMkLst>
          <pc:docMk/>
          <pc:sldMk cId="3289180304" sldId="302"/>
        </pc:sldMkLst>
        <pc:spChg chg="mod">
          <ac:chgData name="Lucas G" userId="465f970f46931880" providerId="LiveId" clId="{624627EC-066C-4B52-9E29-7B3366169BB9}" dt="2023-01-16T08:37:44.343" v="36" actId="20577"/>
          <ac:spMkLst>
            <pc:docMk/>
            <pc:sldMk cId="3289180304" sldId="302"/>
            <ac:spMk id="2" creationId="{A8EB7AD5-A8CB-EABB-D9B4-4E6482DA785D}"/>
          </ac:spMkLst>
        </pc:spChg>
      </pc:sldChg>
      <pc:sldChg chg="delSp modSp add del mod">
        <pc:chgData name="Lucas G" userId="465f970f46931880" providerId="LiveId" clId="{624627EC-066C-4B52-9E29-7B3366169BB9}" dt="2023-01-16T08:42:16.559" v="256" actId="47"/>
        <pc:sldMkLst>
          <pc:docMk/>
          <pc:sldMk cId="0" sldId="303"/>
        </pc:sldMkLst>
        <pc:spChg chg="mod">
          <ac:chgData name="Lucas G" userId="465f970f46931880" providerId="LiveId" clId="{624627EC-066C-4B52-9E29-7B3366169BB9}" dt="2023-01-16T08:41:40.927" v="223" actId="1076"/>
          <ac:spMkLst>
            <pc:docMk/>
            <pc:sldMk cId="0" sldId="303"/>
            <ac:spMk id="344" creationId="{00000000-0000-0000-0000-000000000000}"/>
          </ac:spMkLst>
        </pc:spChg>
        <pc:spChg chg="mod">
          <ac:chgData name="Lucas G" userId="465f970f46931880" providerId="LiveId" clId="{624627EC-066C-4B52-9E29-7B3366169BB9}" dt="2023-01-16T08:42:02.500" v="248" actId="21"/>
          <ac:spMkLst>
            <pc:docMk/>
            <pc:sldMk cId="0" sldId="303"/>
            <ac:spMk id="349" creationId="{00000000-0000-0000-0000-000000000000}"/>
          </ac:spMkLst>
        </pc:spChg>
        <pc:spChg chg="del">
          <ac:chgData name="Lucas G" userId="465f970f46931880" providerId="LiveId" clId="{624627EC-066C-4B52-9E29-7B3366169BB9}" dt="2023-01-16T08:41:36.519" v="221" actId="478"/>
          <ac:spMkLst>
            <pc:docMk/>
            <pc:sldMk cId="0" sldId="303"/>
            <ac:spMk id="365" creationId="{00000000-0000-0000-0000-000000000000}"/>
          </ac:spMkLst>
        </pc:spChg>
        <pc:spChg chg="del">
          <ac:chgData name="Lucas G" userId="465f970f46931880" providerId="LiveId" clId="{624627EC-066C-4B52-9E29-7B3366169BB9}" dt="2023-01-16T08:41:35.721" v="220" actId="478"/>
          <ac:spMkLst>
            <pc:docMk/>
            <pc:sldMk cId="0" sldId="303"/>
            <ac:spMk id="366" creationId="{00000000-0000-0000-0000-000000000000}"/>
          </ac:spMkLst>
        </pc:spChg>
        <pc:cxnChg chg="del">
          <ac:chgData name="Lucas G" userId="465f970f46931880" providerId="LiveId" clId="{624627EC-066C-4B52-9E29-7B3366169BB9}" dt="2023-01-16T08:41:40.169" v="222" actId="478"/>
          <ac:cxnSpMkLst>
            <pc:docMk/>
            <pc:sldMk cId="0" sldId="303"/>
            <ac:cxnSpMk id="361" creationId="{00000000-0000-0000-0000-000000000000}"/>
          </ac:cxnSpMkLst>
        </pc:cxnChg>
      </pc:sldChg>
      <pc:sldChg chg="addSp delSp add del mod">
        <pc:chgData name="Lucas G" userId="465f970f46931880" providerId="LiveId" clId="{624627EC-066C-4B52-9E29-7B3366169BB9}" dt="2023-01-16T08:39:47.978" v="88" actId="47"/>
        <pc:sldMkLst>
          <pc:docMk/>
          <pc:sldMk cId="0" sldId="304"/>
        </pc:sldMkLst>
        <pc:picChg chg="add del">
          <ac:chgData name="Lucas G" userId="465f970f46931880" providerId="LiveId" clId="{624627EC-066C-4B52-9E29-7B3366169BB9}" dt="2023-01-16T08:39:13.441" v="56" actId="21"/>
          <ac:picMkLst>
            <pc:docMk/>
            <pc:sldMk cId="0" sldId="304"/>
            <ac:picMk id="11" creationId="{9E81B2EB-D240-3D29-6E67-6478F70ECA01}"/>
          </ac:picMkLst>
        </pc:picChg>
      </pc:sldChg>
      <pc:sldChg chg="addSp delSp modSp add mod">
        <pc:chgData name="Lucas G" userId="465f970f46931880" providerId="LiveId" clId="{624627EC-066C-4B52-9E29-7B3366169BB9}" dt="2023-01-16T08:49:24.412" v="275" actId="20577"/>
        <pc:sldMkLst>
          <pc:docMk/>
          <pc:sldMk cId="2338332118" sldId="305"/>
        </pc:sldMkLst>
        <pc:spChg chg="mod">
          <ac:chgData name="Lucas G" userId="465f970f46931880" providerId="LiveId" clId="{624627EC-066C-4B52-9E29-7B3366169BB9}" dt="2023-01-16T08:49:24.412" v="275" actId="20577"/>
          <ac:spMkLst>
            <pc:docMk/>
            <pc:sldMk cId="2338332118" sldId="305"/>
            <ac:spMk id="3" creationId="{6DB683C1-C0BF-870D-2111-B6A8A09AFDC2}"/>
          </ac:spMkLst>
        </pc:spChg>
        <pc:picChg chg="del">
          <ac:chgData name="Lucas G" userId="465f970f46931880" providerId="LiveId" clId="{624627EC-066C-4B52-9E29-7B3366169BB9}" dt="2023-01-16T08:39:51.891" v="89" actId="478"/>
          <ac:picMkLst>
            <pc:docMk/>
            <pc:sldMk cId="2338332118" sldId="305"/>
            <ac:picMk id="2" creationId="{CF2D9FE4-620B-FA1A-7EC7-51474DB9BA43}"/>
          </ac:picMkLst>
        </pc:picChg>
        <pc:picChg chg="add mod">
          <ac:chgData name="Lucas G" userId="465f970f46931880" providerId="LiveId" clId="{624627EC-066C-4B52-9E29-7B3366169BB9}" dt="2023-01-16T08:40:24.965" v="130" actId="1076"/>
          <ac:picMkLst>
            <pc:docMk/>
            <pc:sldMk cId="2338332118" sldId="305"/>
            <ac:picMk id="4" creationId="{63B03FFD-B28A-78BB-F151-CAFB65912CC0}"/>
          </ac:picMkLst>
        </pc:picChg>
      </pc:sldChg>
      <pc:sldChg chg="delSp add del ord setBg delDesignElem">
        <pc:chgData name="Lucas G" userId="465f970f46931880" providerId="LiveId" clId="{624627EC-066C-4B52-9E29-7B3366169BB9}" dt="2023-01-16T08:39:00.882" v="52" actId="47"/>
        <pc:sldMkLst>
          <pc:docMk/>
          <pc:sldMk cId="2428645643" sldId="305"/>
        </pc:sldMkLst>
        <pc:spChg chg="del">
          <ac:chgData name="Lucas G" userId="465f970f46931880" providerId="LiveId" clId="{624627EC-066C-4B52-9E29-7B3366169BB9}" dt="2023-01-16T08:38:57.369" v="49"/>
          <ac:spMkLst>
            <pc:docMk/>
            <pc:sldMk cId="2428645643" sldId="305"/>
            <ac:spMk id="9" creationId="{32BC26D8-82FB-445E-AA49-62A77D7C1EE0}"/>
          </ac:spMkLst>
        </pc:spChg>
        <pc:spChg chg="del">
          <ac:chgData name="Lucas G" userId="465f970f46931880" providerId="LiveId" clId="{624627EC-066C-4B52-9E29-7B3366169BB9}" dt="2023-01-16T08:38:57.369" v="49"/>
          <ac:spMkLst>
            <pc:docMk/>
            <pc:sldMk cId="2428645643" sldId="305"/>
            <ac:spMk id="11" creationId="{CB44330D-EA18-4254-AA95-EB49948539B8}"/>
          </ac:spMkLst>
        </pc:spChg>
      </pc:sldChg>
      <pc:sldChg chg="addSp modSp add mod">
        <pc:chgData name="Lucas G" userId="465f970f46931880" providerId="LiveId" clId="{624627EC-066C-4B52-9E29-7B3366169BB9}" dt="2023-01-16T08:49:21.732" v="273" actId="20577"/>
        <pc:sldMkLst>
          <pc:docMk/>
          <pc:sldMk cId="2640883443" sldId="306"/>
        </pc:sldMkLst>
        <pc:spChg chg="mod">
          <ac:chgData name="Lucas G" userId="465f970f46931880" providerId="LiveId" clId="{624627EC-066C-4B52-9E29-7B3366169BB9}" dt="2023-01-16T08:49:21.732" v="273" actId="20577"/>
          <ac:spMkLst>
            <pc:docMk/>
            <pc:sldMk cId="2640883443" sldId="306"/>
            <ac:spMk id="3" creationId="{6DB683C1-C0BF-870D-2111-B6A8A09AFDC2}"/>
          </ac:spMkLst>
        </pc:spChg>
        <pc:picChg chg="add mod">
          <ac:chgData name="Lucas G" userId="465f970f46931880" providerId="LiveId" clId="{624627EC-066C-4B52-9E29-7B3366169BB9}" dt="2023-01-16T08:41:01.057" v="160" actId="1076"/>
          <ac:picMkLst>
            <pc:docMk/>
            <pc:sldMk cId="2640883443" sldId="306"/>
            <ac:picMk id="2" creationId="{281EFD89-C560-95D7-C00A-57571C82DDE0}"/>
          </ac:picMkLst>
        </pc:picChg>
      </pc:sldChg>
      <pc:sldChg chg="addSp modSp add mod">
        <pc:chgData name="Lucas G" userId="465f970f46931880" providerId="LiveId" clId="{624627EC-066C-4B52-9E29-7B3366169BB9}" dt="2023-01-16T08:49:19.141" v="271" actId="20577"/>
        <pc:sldMkLst>
          <pc:docMk/>
          <pc:sldMk cId="2088970615" sldId="307"/>
        </pc:sldMkLst>
        <pc:spChg chg="mod">
          <ac:chgData name="Lucas G" userId="465f970f46931880" providerId="LiveId" clId="{624627EC-066C-4B52-9E29-7B3366169BB9}" dt="2023-01-16T08:49:19.141" v="271" actId="20577"/>
          <ac:spMkLst>
            <pc:docMk/>
            <pc:sldMk cId="2088970615" sldId="307"/>
            <ac:spMk id="3" creationId="{6DB683C1-C0BF-870D-2111-B6A8A09AFDC2}"/>
          </ac:spMkLst>
        </pc:spChg>
        <pc:picChg chg="add mod">
          <ac:chgData name="Lucas G" userId="465f970f46931880" providerId="LiveId" clId="{624627EC-066C-4B52-9E29-7B3366169BB9}" dt="2023-01-16T08:41:04.109" v="161" actId="1076"/>
          <ac:picMkLst>
            <pc:docMk/>
            <pc:sldMk cId="2088970615" sldId="307"/>
            <ac:picMk id="2" creationId="{11047CA2-8FDA-5CB9-A9B5-141F2963155E}"/>
          </ac:picMkLst>
        </pc:picChg>
      </pc:sldChg>
      <pc:sldChg chg="addSp modSp add mod">
        <pc:chgData name="Lucas G" userId="465f970f46931880" providerId="LiveId" clId="{624627EC-066C-4B52-9E29-7B3366169BB9}" dt="2023-01-16T08:49:16.903" v="269" actId="20577"/>
        <pc:sldMkLst>
          <pc:docMk/>
          <pc:sldMk cId="3641986780" sldId="308"/>
        </pc:sldMkLst>
        <pc:spChg chg="mod">
          <ac:chgData name="Lucas G" userId="465f970f46931880" providerId="LiveId" clId="{624627EC-066C-4B52-9E29-7B3366169BB9}" dt="2023-01-16T08:49:16.903" v="269" actId="20577"/>
          <ac:spMkLst>
            <pc:docMk/>
            <pc:sldMk cId="3641986780" sldId="308"/>
            <ac:spMk id="3" creationId="{6DB683C1-C0BF-870D-2111-B6A8A09AFDC2}"/>
          </ac:spMkLst>
        </pc:spChg>
        <pc:picChg chg="add mod">
          <ac:chgData name="Lucas G" userId="465f970f46931880" providerId="LiveId" clId="{624627EC-066C-4B52-9E29-7B3366169BB9}" dt="2023-01-16T08:41:12.369" v="179" actId="1076"/>
          <ac:picMkLst>
            <pc:docMk/>
            <pc:sldMk cId="3641986780" sldId="308"/>
            <ac:picMk id="2" creationId="{313C22A4-F6D2-993D-F29E-1F1BD63DD758}"/>
          </ac:picMkLst>
        </pc:picChg>
      </pc:sldChg>
      <pc:sldChg chg="addSp modSp add mod">
        <pc:chgData name="Lucas G" userId="465f970f46931880" providerId="LiveId" clId="{624627EC-066C-4B52-9E29-7B3366169BB9}" dt="2023-01-16T08:49:14.291" v="267" actId="20577"/>
        <pc:sldMkLst>
          <pc:docMk/>
          <pc:sldMk cId="2229039304" sldId="309"/>
        </pc:sldMkLst>
        <pc:spChg chg="mod">
          <ac:chgData name="Lucas G" userId="465f970f46931880" providerId="LiveId" clId="{624627EC-066C-4B52-9E29-7B3366169BB9}" dt="2023-01-16T08:49:14.291" v="267" actId="20577"/>
          <ac:spMkLst>
            <pc:docMk/>
            <pc:sldMk cId="2229039304" sldId="309"/>
            <ac:spMk id="3" creationId="{6DB683C1-C0BF-870D-2111-B6A8A09AFDC2}"/>
          </ac:spMkLst>
        </pc:spChg>
        <pc:picChg chg="add mod">
          <ac:chgData name="Lucas G" userId="465f970f46931880" providerId="LiveId" clId="{624627EC-066C-4B52-9E29-7B3366169BB9}" dt="2023-01-16T08:41:24.625" v="219" actId="1076"/>
          <ac:picMkLst>
            <pc:docMk/>
            <pc:sldMk cId="2229039304" sldId="309"/>
            <ac:picMk id="2" creationId="{A949E87A-D9F8-220A-2469-9D7A5040D2F7}"/>
          </ac:picMkLst>
        </pc:picChg>
      </pc:sldChg>
      <pc:sldChg chg="addSp modSp new mod setBg">
        <pc:chgData name="Lucas G" userId="465f970f46931880" providerId="LiveId" clId="{624627EC-066C-4B52-9E29-7B3366169BB9}" dt="2023-01-16T08:42:19.973" v="257" actId="5793"/>
        <pc:sldMkLst>
          <pc:docMk/>
          <pc:sldMk cId="2929667047" sldId="310"/>
        </pc:sldMkLst>
        <pc:spChg chg="mod">
          <ac:chgData name="Lucas G" userId="465f970f46931880" providerId="LiveId" clId="{624627EC-066C-4B52-9E29-7B3366169BB9}" dt="2023-01-16T08:42:15.108" v="255" actId="113"/>
          <ac:spMkLst>
            <pc:docMk/>
            <pc:sldMk cId="2929667047" sldId="310"/>
            <ac:spMk id="2" creationId="{7FC3B87A-8544-83CC-C8DA-8E2E5E283B50}"/>
          </ac:spMkLst>
        </pc:spChg>
        <pc:spChg chg="mod">
          <ac:chgData name="Lucas G" userId="465f970f46931880" providerId="LiveId" clId="{624627EC-066C-4B52-9E29-7B3366169BB9}" dt="2023-01-16T08:42:19.973" v="257" actId="5793"/>
          <ac:spMkLst>
            <pc:docMk/>
            <pc:sldMk cId="2929667047" sldId="310"/>
            <ac:spMk id="3" creationId="{9D32BCB1-4903-BDF1-BB46-AEDEBA0BBB81}"/>
          </ac:spMkLst>
        </pc:spChg>
        <pc:spChg chg="mod">
          <ac:chgData name="Lucas G" userId="465f970f46931880" providerId="LiveId" clId="{624627EC-066C-4B52-9E29-7B3366169BB9}" dt="2023-01-16T08:42:07.515" v="250" actId="26606"/>
          <ac:spMkLst>
            <pc:docMk/>
            <pc:sldMk cId="2929667047" sldId="310"/>
            <ac:spMk id="4" creationId="{E440E4C3-B177-0EF7-2781-E5E77CE58BC0}"/>
          </ac:spMkLst>
        </pc:spChg>
        <pc:spChg chg="mod">
          <ac:chgData name="Lucas G" userId="465f970f46931880" providerId="LiveId" clId="{624627EC-066C-4B52-9E29-7B3366169BB9}" dt="2023-01-16T08:42:07.515" v="250" actId="26606"/>
          <ac:spMkLst>
            <pc:docMk/>
            <pc:sldMk cId="2929667047" sldId="310"/>
            <ac:spMk id="5" creationId="{D8B44F5B-F8E2-0217-C694-18F1B47CF676}"/>
          </ac:spMkLst>
        </pc:spChg>
        <pc:spChg chg="mod">
          <ac:chgData name="Lucas G" userId="465f970f46931880" providerId="LiveId" clId="{624627EC-066C-4B52-9E29-7B3366169BB9}" dt="2023-01-16T08:42:07.515" v="250" actId="26606"/>
          <ac:spMkLst>
            <pc:docMk/>
            <pc:sldMk cId="2929667047" sldId="310"/>
            <ac:spMk id="6" creationId="{1F75FEAC-237E-CB9B-9EA5-147D7248EA14}"/>
          </ac:spMkLst>
        </pc:spChg>
        <pc:spChg chg="add">
          <ac:chgData name="Lucas G" userId="465f970f46931880" providerId="LiveId" clId="{624627EC-066C-4B52-9E29-7B3366169BB9}" dt="2023-01-16T08:42:07.515" v="250" actId="26606"/>
          <ac:spMkLst>
            <pc:docMk/>
            <pc:sldMk cId="2929667047" sldId="310"/>
            <ac:spMk id="11" creationId="{C7FA33FF-088D-4F16-95A2-2C64D353DEA8}"/>
          </ac:spMkLst>
        </pc:spChg>
        <pc:spChg chg="add">
          <ac:chgData name="Lucas G" userId="465f970f46931880" providerId="LiveId" clId="{624627EC-066C-4B52-9E29-7B3366169BB9}" dt="2023-01-16T08:42:07.515" v="250" actId="26606"/>
          <ac:spMkLst>
            <pc:docMk/>
            <pc:sldMk cId="2929667047" sldId="310"/>
            <ac:spMk id="13" creationId="{A376EFB1-01CF-419F-ABF1-2AF02BBFCBD1}"/>
          </ac:spMkLst>
        </pc:spChg>
        <pc:spChg chg="add">
          <ac:chgData name="Lucas G" userId="465f970f46931880" providerId="LiveId" clId="{624627EC-066C-4B52-9E29-7B3366169BB9}" dt="2023-01-16T08:42:07.515" v="250" actId="26606"/>
          <ac:spMkLst>
            <pc:docMk/>
            <pc:sldMk cId="2929667047" sldId="310"/>
            <ac:spMk id="15" creationId="{FF9DEA15-78BD-4750-AA18-B9F28A6D5AB8}"/>
          </ac:spMkLst>
        </pc:spChg>
      </pc:sldChg>
      <pc:sldChg chg="delSp add del setBg delDesignElem">
        <pc:chgData name="Lucas G" userId="465f970f46931880" providerId="LiveId" clId="{624627EC-066C-4B52-9E29-7B3366169BB9}" dt="2023-01-16T09:03:06.209" v="282" actId="47"/>
        <pc:sldMkLst>
          <pc:docMk/>
          <pc:sldMk cId="3820493017" sldId="311"/>
        </pc:sldMkLst>
        <pc:spChg chg="del">
          <ac:chgData name="Lucas G" userId="465f970f46931880" providerId="LiveId" clId="{624627EC-066C-4B52-9E29-7B3366169BB9}" dt="2023-01-16T09:03:03.974" v="281"/>
          <ac:spMkLst>
            <pc:docMk/>
            <pc:sldMk cId="3820493017" sldId="311"/>
            <ac:spMk id="10" creationId="{EF9B8DF2-C3F5-49A2-94D2-F7B65A0F1F15}"/>
          </ac:spMkLst>
        </pc:spChg>
        <pc:spChg chg="del">
          <ac:chgData name="Lucas G" userId="465f970f46931880" providerId="LiveId" clId="{624627EC-066C-4B52-9E29-7B3366169BB9}" dt="2023-01-16T09:03:03.974" v="281"/>
          <ac:spMkLst>
            <pc:docMk/>
            <pc:sldMk cId="3820493017" sldId="311"/>
            <ac:spMk id="12" creationId="{4330B6AC-E6AB-45E4-A303-C8DE90EB2AAC}"/>
          </ac:spMkLst>
        </pc:spChg>
      </pc:sldChg>
      <pc:sldChg chg="addSp delSp modSp add mod">
        <pc:chgData name="Lucas G" userId="465f970f46931880" providerId="LiveId" clId="{624627EC-066C-4B52-9E29-7B3366169BB9}" dt="2023-01-16T09:15:59.037" v="1067" actId="20577"/>
        <pc:sldMkLst>
          <pc:docMk/>
          <pc:sldMk cId="4178642901" sldId="311"/>
        </pc:sldMkLst>
        <pc:spChg chg="mod">
          <ac:chgData name="Lucas G" userId="465f970f46931880" providerId="LiveId" clId="{624627EC-066C-4B52-9E29-7B3366169BB9}" dt="2023-01-16T09:15:59.037" v="1067" actId="20577"/>
          <ac:spMkLst>
            <pc:docMk/>
            <pc:sldMk cId="4178642901" sldId="311"/>
            <ac:spMk id="3" creationId="{2317EB35-CDCE-11FD-25EC-020A9005AFCE}"/>
          </ac:spMkLst>
        </pc:spChg>
        <pc:picChg chg="del">
          <ac:chgData name="Lucas G" userId="465f970f46931880" providerId="LiveId" clId="{624627EC-066C-4B52-9E29-7B3366169BB9}" dt="2023-01-16T09:04:24.061" v="498" actId="478"/>
          <ac:picMkLst>
            <pc:docMk/>
            <pc:sldMk cId="4178642901" sldId="311"/>
            <ac:picMk id="7" creationId="{AF9D8909-B7DD-6EA5-CF22-F05547F3CDA6}"/>
          </ac:picMkLst>
        </pc:picChg>
        <pc:picChg chg="add del mod">
          <ac:chgData name="Lucas G" userId="465f970f46931880" providerId="LiveId" clId="{624627EC-066C-4B52-9E29-7B3366169BB9}" dt="2023-01-16T09:06:38.187" v="519" actId="478"/>
          <ac:picMkLst>
            <pc:docMk/>
            <pc:sldMk cId="4178642901" sldId="311"/>
            <ac:picMk id="9" creationId="{01823358-74E2-8FE1-B047-C88CB4C0D773}"/>
          </ac:picMkLst>
        </pc:picChg>
        <pc:picChg chg="add mod">
          <ac:chgData name="Lucas G" userId="465f970f46931880" providerId="LiveId" clId="{624627EC-066C-4B52-9E29-7B3366169BB9}" dt="2023-01-16T09:06:38.447" v="520"/>
          <ac:picMkLst>
            <pc:docMk/>
            <pc:sldMk cId="4178642901" sldId="311"/>
            <ac:picMk id="11" creationId="{0CAA1A8A-2818-9A41-C738-8D034AB559A2}"/>
          </ac:picMkLst>
        </pc:picChg>
      </pc:sldChg>
      <pc:sldChg chg="addSp delSp add del setBg delDesignElem">
        <pc:chgData name="Lucas G" userId="465f970f46931880" providerId="LiveId" clId="{624627EC-066C-4B52-9E29-7B3366169BB9}" dt="2023-01-16T09:04:20.522" v="497"/>
        <pc:sldMkLst>
          <pc:docMk/>
          <pc:sldMk cId="1764330103" sldId="312"/>
        </pc:sldMkLst>
        <pc:spChg chg="add del">
          <ac:chgData name="Lucas G" userId="465f970f46931880" providerId="LiveId" clId="{624627EC-066C-4B52-9E29-7B3366169BB9}" dt="2023-01-16T09:04:20.522" v="497"/>
          <ac:spMkLst>
            <pc:docMk/>
            <pc:sldMk cId="1764330103" sldId="312"/>
            <ac:spMk id="10" creationId="{EF9B8DF2-C3F5-49A2-94D2-F7B65A0F1F15}"/>
          </ac:spMkLst>
        </pc:spChg>
        <pc:spChg chg="add del">
          <ac:chgData name="Lucas G" userId="465f970f46931880" providerId="LiveId" clId="{624627EC-066C-4B52-9E29-7B3366169BB9}" dt="2023-01-16T09:04:20.522" v="497"/>
          <ac:spMkLst>
            <pc:docMk/>
            <pc:sldMk cId="1764330103" sldId="312"/>
            <ac:spMk id="12" creationId="{4330B6AC-E6AB-45E4-A303-C8DE90EB2AAC}"/>
          </ac:spMkLst>
        </pc:spChg>
      </pc:sldChg>
      <pc:sldChg chg="modSp add mod">
        <pc:chgData name="Lucas G" userId="465f970f46931880" providerId="LiveId" clId="{624627EC-066C-4B52-9E29-7B3366169BB9}" dt="2023-01-16T09:15:38.581" v="1061" actId="20577"/>
        <pc:sldMkLst>
          <pc:docMk/>
          <pc:sldMk cId="2378829190" sldId="312"/>
        </pc:sldMkLst>
        <pc:spChg chg="mod">
          <ac:chgData name="Lucas G" userId="465f970f46931880" providerId="LiveId" clId="{624627EC-066C-4B52-9E29-7B3366169BB9}" dt="2023-01-16T09:15:38.581" v="1061" actId="20577"/>
          <ac:spMkLst>
            <pc:docMk/>
            <pc:sldMk cId="2378829190" sldId="312"/>
            <ac:spMk id="3" creationId="{2317EB35-CDCE-11FD-25EC-020A9005AFCE}"/>
          </ac:spMkLst>
        </pc:spChg>
      </pc:sldChg>
      <pc:sldChg chg="add del">
        <pc:chgData name="Lucas G" userId="465f970f46931880" providerId="LiveId" clId="{624627EC-066C-4B52-9E29-7B3366169BB9}" dt="2023-01-16T09:06:30.892" v="516" actId="2890"/>
        <pc:sldMkLst>
          <pc:docMk/>
          <pc:sldMk cId="2505254377" sldId="312"/>
        </pc:sldMkLst>
      </pc:sldChg>
      <pc:sldChg chg="addSp delSp add del setBg delDesignElem">
        <pc:chgData name="Lucas G" userId="465f970f46931880" providerId="LiveId" clId="{624627EC-066C-4B52-9E29-7B3366169BB9}" dt="2023-01-16T09:06:27.115" v="514"/>
        <pc:sldMkLst>
          <pc:docMk/>
          <pc:sldMk cId="3053820067" sldId="312"/>
        </pc:sldMkLst>
        <pc:spChg chg="add del">
          <ac:chgData name="Lucas G" userId="465f970f46931880" providerId="LiveId" clId="{624627EC-066C-4B52-9E29-7B3366169BB9}" dt="2023-01-16T09:06:27.115" v="514"/>
          <ac:spMkLst>
            <pc:docMk/>
            <pc:sldMk cId="3053820067" sldId="312"/>
            <ac:spMk id="10" creationId="{EF9B8DF2-C3F5-49A2-94D2-F7B65A0F1F15}"/>
          </ac:spMkLst>
        </pc:spChg>
        <pc:spChg chg="add del">
          <ac:chgData name="Lucas G" userId="465f970f46931880" providerId="LiveId" clId="{624627EC-066C-4B52-9E29-7B3366169BB9}" dt="2023-01-16T09:06:27.115" v="514"/>
          <ac:spMkLst>
            <pc:docMk/>
            <pc:sldMk cId="3053820067" sldId="312"/>
            <ac:spMk id="12" creationId="{4330B6AC-E6AB-45E4-A303-C8DE90EB2AAC}"/>
          </ac:spMkLst>
        </pc:spChg>
      </pc:sldChg>
      <pc:sldChg chg="modSp add mod">
        <pc:chgData name="Lucas G" userId="465f970f46931880" providerId="LiveId" clId="{624627EC-066C-4B52-9E29-7B3366169BB9}" dt="2023-01-16T09:07:34.472" v="607" actId="20577"/>
        <pc:sldMkLst>
          <pc:docMk/>
          <pc:sldMk cId="1024957190" sldId="313"/>
        </pc:sldMkLst>
        <pc:spChg chg="mod">
          <ac:chgData name="Lucas G" userId="465f970f46931880" providerId="LiveId" clId="{624627EC-066C-4B52-9E29-7B3366169BB9}" dt="2023-01-16T09:07:34.472" v="607" actId="20577"/>
          <ac:spMkLst>
            <pc:docMk/>
            <pc:sldMk cId="1024957190" sldId="313"/>
            <ac:spMk id="3" creationId="{2317EB35-CDCE-11FD-25EC-020A9005AFCE}"/>
          </ac:spMkLst>
        </pc:spChg>
      </pc:sldChg>
      <pc:sldChg chg="addSp delSp modSp add mod ord setBg setClrOvrMap delDesignElem">
        <pc:chgData name="Lucas G" userId="465f970f46931880" providerId="LiveId" clId="{624627EC-066C-4B52-9E29-7B3366169BB9}" dt="2023-01-16T09:11:57.411" v="1009" actId="20577"/>
        <pc:sldMkLst>
          <pc:docMk/>
          <pc:sldMk cId="4228987759" sldId="314"/>
        </pc:sldMkLst>
        <pc:spChg chg="mod">
          <ac:chgData name="Lucas G" userId="465f970f46931880" providerId="LiveId" clId="{624627EC-066C-4B52-9E29-7B3366169BB9}" dt="2023-01-16T09:10:28.594" v="986" actId="26606"/>
          <ac:spMkLst>
            <pc:docMk/>
            <pc:sldMk cId="4228987759" sldId="314"/>
            <ac:spMk id="2" creationId="{482F7044-BBF3-9618-7EBC-1C0D5F4E689A}"/>
          </ac:spMkLst>
        </pc:spChg>
        <pc:spChg chg="mod">
          <ac:chgData name="Lucas G" userId="465f970f46931880" providerId="LiveId" clId="{624627EC-066C-4B52-9E29-7B3366169BB9}" dt="2023-01-16T09:10:36.151" v="990" actId="20577"/>
          <ac:spMkLst>
            <pc:docMk/>
            <pc:sldMk cId="4228987759" sldId="314"/>
            <ac:spMk id="3" creationId="{2317EB35-CDCE-11FD-25EC-020A9005AFCE}"/>
          </ac:spMkLst>
        </pc:spChg>
        <pc:spChg chg="mod">
          <ac:chgData name="Lucas G" userId="465f970f46931880" providerId="LiveId" clId="{624627EC-066C-4B52-9E29-7B3366169BB9}" dt="2023-01-16T09:11:57.411" v="1009" actId="20577"/>
          <ac:spMkLst>
            <pc:docMk/>
            <pc:sldMk cId="4228987759" sldId="314"/>
            <ac:spMk id="4" creationId="{7880DBB6-5CC8-76FF-ACE0-96120EABB45A}"/>
          </ac:spMkLst>
        </pc:spChg>
        <pc:spChg chg="mod">
          <ac:chgData name="Lucas G" userId="465f970f46931880" providerId="LiveId" clId="{624627EC-066C-4B52-9E29-7B3366169BB9}" dt="2023-01-16T09:10:28.594" v="986" actId="26606"/>
          <ac:spMkLst>
            <pc:docMk/>
            <pc:sldMk cId="4228987759" sldId="314"/>
            <ac:spMk id="5" creationId="{F36DFFA5-7CBF-BDA3-67D5-99AB51989D31}"/>
          </ac:spMkLst>
        </pc:spChg>
        <pc:spChg chg="mod">
          <ac:chgData name="Lucas G" userId="465f970f46931880" providerId="LiveId" clId="{624627EC-066C-4B52-9E29-7B3366169BB9}" dt="2023-01-16T09:10:28.594" v="986" actId="26606"/>
          <ac:spMkLst>
            <pc:docMk/>
            <pc:sldMk cId="4228987759" sldId="314"/>
            <ac:spMk id="6" creationId="{94A4A090-0544-AB04-6667-CA28297DFD3D}"/>
          </ac:spMkLst>
        </pc:spChg>
        <pc:spChg chg="del">
          <ac:chgData name="Lucas G" userId="465f970f46931880" providerId="LiveId" clId="{624627EC-066C-4B52-9E29-7B3366169BB9}" dt="2023-01-16T09:09:27.099" v="844"/>
          <ac:spMkLst>
            <pc:docMk/>
            <pc:sldMk cId="4228987759" sldId="314"/>
            <ac:spMk id="10" creationId="{EF9B8DF2-C3F5-49A2-94D2-F7B65A0F1F15}"/>
          </ac:spMkLst>
        </pc:spChg>
        <pc:spChg chg="del">
          <ac:chgData name="Lucas G" userId="465f970f46931880" providerId="LiveId" clId="{624627EC-066C-4B52-9E29-7B3366169BB9}" dt="2023-01-16T09:09:27.099" v="844"/>
          <ac:spMkLst>
            <pc:docMk/>
            <pc:sldMk cId="4228987759" sldId="314"/>
            <ac:spMk id="12" creationId="{4330B6AC-E6AB-45E4-A303-C8DE90EB2AAC}"/>
          </ac:spMkLst>
        </pc:spChg>
        <pc:spChg chg="add">
          <ac:chgData name="Lucas G" userId="465f970f46931880" providerId="LiveId" clId="{624627EC-066C-4B52-9E29-7B3366169BB9}" dt="2023-01-16T09:10:28.594" v="986" actId="26606"/>
          <ac:spMkLst>
            <pc:docMk/>
            <pc:sldMk cId="4228987759" sldId="314"/>
            <ac:spMk id="13" creationId="{E0D60ECE-8986-45DC-B7FE-EC7699B466B8}"/>
          </ac:spMkLst>
        </pc:spChg>
        <pc:spChg chg="add">
          <ac:chgData name="Lucas G" userId="465f970f46931880" providerId="LiveId" clId="{624627EC-066C-4B52-9E29-7B3366169BB9}" dt="2023-01-16T09:10:28.594" v="986" actId="26606"/>
          <ac:spMkLst>
            <pc:docMk/>
            <pc:sldMk cId="4228987759" sldId="314"/>
            <ac:spMk id="15" creationId="{96964194-5878-40D2-8EC0-DDC58387FA56}"/>
          </ac:spMkLst>
        </pc:spChg>
        <pc:picChg chg="del">
          <ac:chgData name="Lucas G" userId="465f970f46931880" providerId="LiveId" clId="{624627EC-066C-4B52-9E29-7B3366169BB9}" dt="2023-01-16T09:09:35.305" v="871" actId="478"/>
          <ac:picMkLst>
            <pc:docMk/>
            <pc:sldMk cId="4228987759" sldId="314"/>
            <ac:picMk id="8" creationId="{BF9362F8-5532-7935-233B-1C02846AE840}"/>
          </ac:picMkLst>
        </pc:picChg>
        <pc:picChg chg="add del">
          <ac:chgData name="Lucas G" userId="465f970f46931880" providerId="LiveId" clId="{624627EC-066C-4B52-9E29-7B3366169BB9}" dt="2023-01-16T09:11:35.993" v="992" actId="478"/>
          <ac:picMkLst>
            <pc:docMk/>
            <pc:sldMk cId="4228987759" sldId="314"/>
            <ac:picMk id="9" creationId="{39A56EED-DA5F-B5FD-3336-B2A616163FD2}"/>
          </ac:picMkLst>
        </pc:picChg>
        <pc:picChg chg="add mod">
          <ac:chgData name="Lucas G" userId="465f970f46931880" providerId="LiveId" clId="{624627EC-066C-4B52-9E29-7B3366169BB9}" dt="2023-01-16T09:11:45.175" v="999" actId="1076"/>
          <ac:picMkLst>
            <pc:docMk/>
            <pc:sldMk cId="4228987759" sldId="314"/>
            <ac:picMk id="11" creationId="{DABE59D2-37D2-D877-E556-99F8B9475055}"/>
          </ac:picMkLst>
        </pc:picChg>
      </pc:sldChg>
      <pc:sldMasterChg chg="delSldLayout">
        <pc:chgData name="Lucas G" userId="465f970f46931880" providerId="LiveId" clId="{624627EC-066C-4B52-9E29-7B3366169BB9}" dt="2023-01-16T08:42:16.559" v="256" actId="47"/>
        <pc:sldMasterMkLst>
          <pc:docMk/>
          <pc:sldMasterMk cId="3371723680" sldId="2147483648"/>
        </pc:sldMasterMkLst>
        <pc:sldLayoutChg chg="del">
          <pc:chgData name="Lucas G" userId="465f970f46931880" providerId="LiveId" clId="{624627EC-066C-4B52-9E29-7B3366169BB9}" dt="2023-01-16T08:42:16.559" v="256" actId="47"/>
          <pc:sldLayoutMkLst>
            <pc:docMk/>
            <pc:sldMasterMk cId="3371723680" sldId="2147483648"/>
            <pc:sldLayoutMk cId="1087214515" sldId="2147483660"/>
          </pc:sldLayoutMkLst>
        </pc:sldLayoutChg>
        <pc:sldLayoutChg chg="del">
          <pc:chgData name="Lucas G" userId="465f970f46931880" providerId="LiveId" clId="{624627EC-066C-4B52-9E29-7B3366169BB9}" dt="2023-01-16T08:39:47.978" v="88" actId="47"/>
          <pc:sldLayoutMkLst>
            <pc:docMk/>
            <pc:sldMasterMk cId="3371723680" sldId="2147483648"/>
            <pc:sldLayoutMk cId="2743422934" sldId="2147483661"/>
          </pc:sldLayoutMkLst>
        </pc:sldLayoutChg>
        <pc:sldLayoutChg chg="del">
          <pc:chgData name="Lucas G" userId="465f970f46931880" providerId="LiveId" clId="{624627EC-066C-4B52-9E29-7B3366169BB9}" dt="2023-01-16T08:40:14.491" v="101" actId="47"/>
          <pc:sldLayoutMkLst>
            <pc:docMk/>
            <pc:sldMasterMk cId="3371723680" sldId="2147483648"/>
            <pc:sldLayoutMk cId="2491939296" sldId="2147483662"/>
          </pc:sldLayoutMkLst>
        </pc:sldLayoutChg>
        <pc:sldLayoutChg chg="del">
          <pc:chgData name="Lucas G" userId="465f970f46931880" providerId="LiveId" clId="{624627EC-066C-4B52-9E29-7B3366169BB9}" dt="2023-01-16T08:40:40.967" v="148" actId="47"/>
          <pc:sldLayoutMkLst>
            <pc:docMk/>
            <pc:sldMasterMk cId="3371723680" sldId="2147483648"/>
            <pc:sldLayoutMk cId="3762560468" sldId="2147483663"/>
          </pc:sldLayoutMkLst>
        </pc:sldLayoutChg>
        <pc:sldLayoutChg chg="del">
          <pc:chgData name="Lucas G" userId="465f970f46931880" providerId="LiveId" clId="{624627EC-066C-4B52-9E29-7B3366169BB9}" dt="2023-01-16T08:40:58.114" v="157" actId="47"/>
          <pc:sldLayoutMkLst>
            <pc:docMk/>
            <pc:sldMasterMk cId="3371723680" sldId="2147483648"/>
            <pc:sldLayoutMk cId="338545025" sldId="2147483664"/>
          </pc:sldLayoutMkLst>
        </pc:sldLayoutChg>
        <pc:sldLayoutChg chg="del">
          <pc:chgData name="Lucas G" userId="465f970f46931880" providerId="LiveId" clId="{624627EC-066C-4B52-9E29-7B3366169BB9}" dt="2023-01-16T08:40:58.783" v="158" actId="47"/>
          <pc:sldLayoutMkLst>
            <pc:docMk/>
            <pc:sldMasterMk cId="3371723680" sldId="2147483648"/>
            <pc:sldLayoutMk cId="1238877139" sldId="2147483665"/>
          </pc:sldLayoutMkLst>
        </pc:sldLayoutChg>
        <pc:sldLayoutChg chg="del">
          <pc:chgData name="Lucas G" userId="465f970f46931880" providerId="LiveId" clId="{624627EC-066C-4B52-9E29-7B3366169BB9}" dt="2023-01-16T08:40:59.273" v="159" actId="47"/>
          <pc:sldLayoutMkLst>
            <pc:docMk/>
            <pc:sldMasterMk cId="3371723680" sldId="2147483648"/>
            <pc:sldLayoutMk cId="2899406349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1D8F-CAC9-4A37-83D9-07627F657A0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4F77D-642E-4B84-ADF0-0CA3D082C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81228-9BD0-D795-F4C2-A4CF87D52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6DC79A-D843-9E30-EB97-A32BD33BA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D6F96-939C-BE8B-00AC-FB97D12A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A25-3B43-4B24-A107-E070B0E20CDE}" type="datetime1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3E76D-2367-2B63-89C2-9A66CCDD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C0D8F-82A7-CA41-8D81-60AC397C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4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9DC9-449E-7C56-CEDE-4EE351DE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FE3A9E-AF85-DCDE-540D-08C51BFF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3516AE-A111-E500-7BE7-80BC49F3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CD77-5F58-4773-AD26-3EE637C666D6}" type="datetime1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BA811-F26D-F3CD-F7BB-E3FE2506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5936A8-25F8-83E6-9745-C066A4B1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29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23E7E2-C462-B151-BB1B-0B6DA5FC1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398027-5AFF-D025-ABC1-4BECB346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29FC0-1B04-CA74-D6A0-F820E35B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5685-F3D9-4DD2-9290-E23B39A93107}" type="datetime1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2408B-1FA0-D7E4-A685-43366EC9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0C975-351E-86A2-CB3F-505420E3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9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8208C-55F4-0BAD-5414-3643A76D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CD5BD-D505-7B3A-D87E-8B315CC7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B1EBE-7CE0-43CB-421B-DB958000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DB5F-ACC0-4E9D-B25A-970F268B0008}" type="datetime1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058E6-D207-1B30-3AE7-CA3A2EE6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67468-7AC0-18FF-4F1B-876018B0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5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7440-6875-72E0-0344-C9665DFE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33B682-F391-CA0E-7746-623C33EC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560FF-A5B9-357C-0ADB-7D35AEE5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F9BC-33FA-4CF8-8F32-061326D2AECF}" type="datetime1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7A13E5-AD14-4402-1D0B-B96B870E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AD804-D9FC-C2B1-A968-91384B6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9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11465-60C7-A5ED-D57F-AA1E8CEA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9CD9C-108B-A13C-8C17-8EF57F746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1E38C2-4CC6-6D97-1DCC-10081066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2ED75-9F6C-9CEB-C7BD-E73A65DC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AAC-D139-4B28-B03B-54D4DBAF7E76}" type="datetime1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DB838E-1FDF-49DF-A9C5-3BD045F7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1497C7-DF61-679E-81F9-9535515E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0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6277E-3FBD-F1E0-FC0D-9D3F3E84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345BB6-938F-D72E-4745-C7D0EDB4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FF5D78-D96F-52B9-088E-75FB98E6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127A70-DAAA-7344-DF5D-AACA4527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59378D-5589-F447-3C73-733E123D3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22B3E4-B33B-CA9F-8A52-FD4405C7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9122-BBC7-423D-8A73-AE88FEBBAC30}" type="datetime1">
              <a:rPr lang="es-ES" smtClean="0"/>
              <a:t>16/01/2023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31F1DF-C68F-9901-1A2C-0C1594B7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1F2733-FB7A-5C92-B299-C358796C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0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4309-36E6-95BC-6EC5-32DA279A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D90C11-EB54-8D4F-7667-76E8BB6C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D45C-B5FF-4EB1-8A6E-EA25DE28E418}" type="datetime1">
              <a:rPr lang="es-ES" smtClean="0"/>
              <a:t>16/01/2023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392A34-67C6-E3E0-4B43-FA64DA09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D73FD1-607B-3FC8-02C6-104749A2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50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EF9659-0625-A30E-34CD-5CDDCC18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556-1527-49C4-A8C9-138F24CF17A2}" type="datetime1">
              <a:rPr lang="es-ES" smtClean="0"/>
              <a:t>16/01/2023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C1BB78-AB32-EC79-EB24-C0A52A76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2E59D5-282B-1C5D-A38F-46667086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99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136CE-EB7E-7197-B059-436F1BFF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CBE2A-BAE3-4669-8921-B2FFE26B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28B56E-4174-EA3E-0630-F1B5CCB3F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462298-A289-B2D9-796A-815A37BE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060-9823-4F58-B5F6-E05F57F98EE8}" type="datetime1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7470D3-889E-8504-BDFD-4E2D4463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CA3601-8498-CC14-DDA0-977CBB62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80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8E0F7-5B13-D545-6708-98E2A22E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AE73BB-0C1E-2960-7C53-71303EADC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6F132-ED51-C4E7-649D-0DAF57215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C574E3-F3B5-1785-F344-9FEA1C0D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0DC5-E916-4E80-9566-5E6CA9F353AD}" type="datetime1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396CC6-5761-EF9C-D430-0163C915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D0B004-71EC-02CD-B5AD-5B5064E2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9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183B04-EF35-DFE0-6865-1B13C293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3AA4E3-8552-F8B8-476D-C02B0ECF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60D29-7BC7-60CA-7A5D-EF007D255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D6D9-3E8A-485C-8619-B2355257A711}" type="datetime1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99FE7-F4FE-FD4B-4AAD-58877F9DB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5D071-74A5-5D3B-5910-B870DFC7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DD05-AB99-465E-A491-381E537EA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72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freepngimg.com/png/62663-vector-map-google-center-icons-maps-computer" TargetMode="External"/><Relationship Id="rId7" Type="http://schemas.openxmlformats.org/officeDocument/2006/relationships/hyperlink" Target="https://cambodiaict.net/facilitators/sar-mory/computer-icons-user-profile-google-account-photos-icon-accoun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hyperlink" Target="https://coinsblog.ws/calendar-icon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4" name="Straight Connector 410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Rectangle 410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7BEFB5-85C5-A664-FC7D-B4BB991B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s-ES" sz="5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AparcApp</a:t>
            </a:r>
            <a:r>
              <a:rPr lang="es-E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Encuentra tu lugar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145C499-78E6-37E6-3C77-5686D3401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564551"/>
          </a:xfrm>
        </p:spPr>
        <p:txBody>
          <a:bodyPr>
            <a:normAutofit/>
          </a:bodyPr>
          <a:lstStyle/>
          <a:p>
            <a:r>
              <a:rPr lang="es-ES" sz="1200" i="1" dirty="0">
                <a:solidFill>
                  <a:srgbClr val="E7E6E6"/>
                </a:solidFill>
              </a:rPr>
              <a:t>Desarrollo y Evaluación de Sistemas Software Interactivos</a:t>
            </a:r>
          </a:p>
          <a:p>
            <a:r>
              <a:rPr lang="es-ES" sz="1200" i="1" dirty="0">
                <a:solidFill>
                  <a:srgbClr val="E7E6E6"/>
                </a:solidFill>
              </a:rPr>
              <a:t>Laboratorio -  Práctica 3</a:t>
            </a:r>
          </a:p>
        </p:txBody>
      </p:sp>
      <p:pic>
        <p:nvPicPr>
          <p:cNvPr id="4102" name="Picture 6" descr="Imagen corporativa | Escuela Técnica Superior de Ingenierías Informática y  de Telecomunicación">
            <a:extLst>
              <a:ext uri="{FF2B5EF4-FFF2-40B4-BE49-F238E27FC236}">
                <a16:creationId xmlns:a16="http://schemas.microsoft.com/office/drawing/2014/main" id="{B11058CC-9CB8-4E1D-27E1-088D68384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514377"/>
            <a:ext cx="3425609" cy="15843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B703DDF-A1BC-5980-3236-01F4BF0E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838759"/>
            <a:ext cx="3433324" cy="935580"/>
          </a:xfrm>
          <a:prstGeom prst="rect">
            <a:avLst/>
          </a:prstGeom>
        </p:spPr>
      </p:pic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Página de inicio | Universidad de Granada">
            <a:extLst>
              <a:ext uri="{FF2B5EF4-FFF2-40B4-BE49-F238E27FC236}">
                <a16:creationId xmlns:a16="http://schemas.microsoft.com/office/drawing/2014/main" id="{7E462960-C709-93DB-7D8B-AFB53EAE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725" y="616905"/>
            <a:ext cx="3423916" cy="34239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Página de inicio | Escuela Técnica Superior de Ingenierías Informática y de  Telecomunicación">
            <a:extLst>
              <a:ext uri="{FF2B5EF4-FFF2-40B4-BE49-F238E27FC236}">
                <a16:creationId xmlns:a16="http://schemas.microsoft.com/office/drawing/2014/main" id="{C64570EE-8D3D-9D1B-4D31-4E97B9EA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38" y="-600584"/>
            <a:ext cx="132059" cy="12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0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AE71A-CECF-C5F9-2682-0F12CDE5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581159"/>
            <a:ext cx="5277333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B4F14-DB60-FB1C-4F57-1AAF53B9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2229316"/>
            <a:ext cx="5978023" cy="3673197"/>
          </a:xfrm>
        </p:spPr>
        <p:txBody>
          <a:bodyPr anchor="t">
            <a:normAutofit/>
          </a:bodyPr>
          <a:lstStyle/>
          <a:p>
            <a:r>
              <a:rPr lang="es-ES" dirty="0"/>
              <a:t>Navegación global</a:t>
            </a:r>
          </a:p>
          <a:p>
            <a:pPr lvl="1"/>
            <a:r>
              <a:rPr lang="es-ES" sz="2800" dirty="0"/>
              <a:t>Funciones de Mapa y Eventos (barra menú)</a:t>
            </a:r>
          </a:p>
          <a:p>
            <a:r>
              <a:rPr lang="es-ES" dirty="0"/>
              <a:t>Navegación local</a:t>
            </a:r>
          </a:p>
          <a:p>
            <a:pPr lvl="1"/>
            <a:r>
              <a:rPr lang="es-ES" sz="2800" dirty="0"/>
              <a:t>Mapa de granada (mapa interactivo)</a:t>
            </a:r>
          </a:p>
          <a:p>
            <a:pPr lvl="1"/>
            <a:r>
              <a:rPr lang="es-ES" sz="2800" dirty="0"/>
              <a:t>Lista de eventos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co de vela">
            <a:extLst>
              <a:ext uri="{FF2B5EF4-FFF2-40B4-BE49-F238E27FC236}">
                <a16:creationId xmlns:a16="http://schemas.microsoft.com/office/drawing/2014/main" id="{F0625B1C-CE5E-BDAD-10BF-C66193EE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13D17C-AA2B-6005-FCD3-C26EEC7E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E20A-7B8A-4D31-93CE-107C7FB4ABF6}" type="datetime1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13814C-25CB-2210-74EE-6406772B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F77DB03-0C75-A8B0-40FC-83FBCA72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6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AE71A-CECF-C5F9-2682-0F12CDE5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581159"/>
            <a:ext cx="5277333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B4F14-DB60-FB1C-4F57-1AAF53B9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25" y="2093182"/>
            <a:ext cx="6299757" cy="3673197"/>
          </a:xfrm>
        </p:spPr>
        <p:txBody>
          <a:bodyPr anchor="t">
            <a:normAutofit fontScale="92500" lnSpcReduction="10000"/>
          </a:bodyPr>
          <a:lstStyle/>
          <a:p>
            <a:r>
              <a:rPr lang="es-ES" sz="2400" dirty="0"/>
              <a:t>Elemento conocido</a:t>
            </a:r>
          </a:p>
          <a:p>
            <a:pPr lvl="1"/>
            <a:r>
              <a:rPr lang="es-ES" sz="2000" dirty="0"/>
              <a:t>Busco el hueco que acabo de liberar hace 5 min.</a:t>
            </a:r>
          </a:p>
          <a:p>
            <a:pPr lvl="1"/>
            <a:r>
              <a:rPr lang="es-ES" sz="2000" dirty="0"/>
              <a:t>¿Cuál es la disponibilidad de aparcar en la calle Elvira?</a:t>
            </a:r>
          </a:p>
          <a:p>
            <a:r>
              <a:rPr lang="es-ES" sz="2400" dirty="0"/>
              <a:t>Existencia</a:t>
            </a:r>
          </a:p>
          <a:p>
            <a:pPr lvl="1"/>
            <a:r>
              <a:rPr lang="es-ES" sz="2000" dirty="0"/>
              <a:t>¿Qué eventos del  Ayto. están disponibles ahora mismo?</a:t>
            </a:r>
          </a:p>
          <a:p>
            <a:r>
              <a:rPr lang="es-ES" sz="2400" dirty="0"/>
              <a:t>Exploración</a:t>
            </a:r>
          </a:p>
          <a:p>
            <a:pPr lvl="1"/>
            <a:r>
              <a:rPr lang="es-ES" sz="2000" dirty="0"/>
              <a:t>¿Dónde puedo aparcar mi coche en la zona del centro comercial Nevada?</a:t>
            </a:r>
          </a:p>
          <a:p>
            <a:r>
              <a:rPr lang="es-ES" sz="2400" dirty="0"/>
              <a:t>Integrales</a:t>
            </a:r>
          </a:p>
          <a:p>
            <a:pPr lvl="1"/>
            <a:r>
              <a:rPr lang="es-ES" sz="2000" dirty="0"/>
              <a:t>Como administrador, busco la </a:t>
            </a:r>
            <a:r>
              <a:rPr lang="es-ES" sz="2000" dirty="0" err="1"/>
              <a:t>inf</a:t>
            </a:r>
            <a:r>
              <a:rPr lang="es-ES" sz="2000" dirty="0"/>
              <a:t>. Del usuario Manolito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áfico 6" descr="Magnifying glass">
            <a:extLst>
              <a:ext uri="{FF2B5EF4-FFF2-40B4-BE49-F238E27FC236}">
                <a16:creationId xmlns:a16="http://schemas.microsoft.com/office/drawing/2014/main" id="{F0625B1C-CE5E-BDAD-10BF-C66193EE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A6C71-768A-4F2D-7235-ECABB6BF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0538-43E3-44F2-A454-58992CAA0F6E}" type="datetime1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3D860-8DB5-420D-514B-99588BC5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1A4F7-4DCD-9120-94AE-5C2C270C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88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6934-575A-186D-994F-0DBA065F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121" y="5616060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ETIQUETADO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6526D66-2A63-3ED0-9291-898B0FE13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15267" y="1300593"/>
            <a:ext cx="630628" cy="94476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 descr="Icono, Calendario&#10;&#10;Descripción generada automáticamente">
            <a:extLst>
              <a:ext uri="{FF2B5EF4-FFF2-40B4-BE49-F238E27FC236}">
                <a16:creationId xmlns:a16="http://schemas.microsoft.com/office/drawing/2014/main" id="{D2B27EE9-19B6-6107-D583-9592A1348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77028" y="1564075"/>
            <a:ext cx="1837944" cy="183794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1E3BFE9D-BC37-0492-E87E-09C8FCBCA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91793" y="1564075"/>
            <a:ext cx="1837944" cy="183794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2A860CE6-55F4-95F2-D3AC-F35A86696228}"/>
              </a:ext>
            </a:extLst>
          </p:cNvPr>
          <p:cNvSpPr txBox="1">
            <a:spLocks/>
          </p:cNvSpPr>
          <p:nvPr/>
        </p:nvSpPr>
        <p:spPr>
          <a:xfrm>
            <a:off x="1132140" y="4133878"/>
            <a:ext cx="2498189" cy="831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E3BA1CAF-D517-CA93-3693-08C2C6D63271}"/>
              </a:ext>
            </a:extLst>
          </p:cNvPr>
          <p:cNvSpPr txBox="1">
            <a:spLocks/>
          </p:cNvSpPr>
          <p:nvPr/>
        </p:nvSpPr>
        <p:spPr>
          <a:xfrm>
            <a:off x="4846905" y="4120290"/>
            <a:ext cx="2498189" cy="831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2A160ED-52E8-AAAB-B8AF-0A2DA5C2B616}"/>
              </a:ext>
            </a:extLst>
          </p:cNvPr>
          <p:cNvSpPr txBox="1">
            <a:spLocks/>
          </p:cNvSpPr>
          <p:nvPr/>
        </p:nvSpPr>
        <p:spPr>
          <a:xfrm>
            <a:off x="8561671" y="4137655"/>
            <a:ext cx="2498189" cy="831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DA2E5EA-346B-FFEF-8AFA-5C10A14520B6}"/>
              </a:ext>
            </a:extLst>
          </p:cNvPr>
          <p:cNvCxnSpPr/>
          <p:nvPr/>
        </p:nvCxnSpPr>
        <p:spPr>
          <a:xfrm>
            <a:off x="2245895" y="5293247"/>
            <a:ext cx="7748337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20">
            <a:extLst>
              <a:ext uri="{FF2B5EF4-FFF2-40B4-BE49-F238E27FC236}">
                <a16:creationId xmlns:a16="http://schemas.microsoft.com/office/drawing/2014/main" id="{EC8E278E-15E2-685D-3D50-732164EB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2FB-5DE4-459E-A517-C14A395A84CF}" type="datetime1">
              <a:rPr lang="es-ES" smtClean="0"/>
              <a:t>16/01/2023</a:t>
            </a:fld>
            <a:endParaRPr lang="es-ES"/>
          </a:p>
        </p:txBody>
      </p:sp>
      <p:sp>
        <p:nvSpPr>
          <p:cNvPr id="23" name="Marcador de pie de página 22">
            <a:extLst>
              <a:ext uri="{FF2B5EF4-FFF2-40B4-BE49-F238E27FC236}">
                <a16:creationId xmlns:a16="http://schemas.microsoft.com/office/drawing/2014/main" id="{3CA01E94-8D60-A87F-843B-6844029A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25" name="Marcador de número de diapositiva 24">
            <a:extLst>
              <a:ext uri="{FF2B5EF4-FFF2-40B4-BE49-F238E27FC236}">
                <a16:creationId xmlns:a16="http://schemas.microsoft.com/office/drawing/2014/main" id="{442BB3DE-727D-BD3D-49F6-03FEBD43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D2950D-C281-08EC-4C17-A9888C6E42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4010" y="1739003"/>
            <a:ext cx="999755" cy="9946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ADE792-D0E2-0AF0-C0BA-79E13EAC9D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7550" y="2468628"/>
            <a:ext cx="999754" cy="9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9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6ECF2D-52E1-27D9-EE41-19BB9BCD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44" y="914400"/>
            <a:ext cx="3994953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MODELO DE INFORMACIÓN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0E514-97F9-1B94-8A5B-10F2C94E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5789576"/>
            <a:ext cx="36576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683E9C45-BAEC-4F09-BBAB-674248C5A45D}" type="datetime1">
              <a:rPr lang="es-ES" sz="1600" smtClean="0">
                <a:solidFill>
                  <a:srgbClr val="FFFFFF"/>
                </a:solidFill>
              </a:rPr>
              <a:t>16/01/2023</a:t>
            </a:fld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026" name="Picture 2" descr="Diagrama&#10;&#10;Descripción generada automáticamente">
            <a:extLst>
              <a:ext uri="{FF2B5EF4-FFF2-40B4-BE49-F238E27FC236}">
                <a16:creationId xmlns:a16="http://schemas.microsoft.com/office/drawing/2014/main" id="{761BF256-22B6-CC36-DFC8-4E551BAC6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6620" y="492573"/>
            <a:ext cx="5527948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6CEA7-9D41-C21E-F0AE-4F81E4F2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D62F2-8904-7568-3784-0A983E4C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C6BDD05-AB99-465E-A491-381E537EA3B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D5-A8CB-EABB-D9B4-4E6482DA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11" y="1867593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TAREAS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38B5DE6-12B0-71B5-0A4B-EF218D9BECA2}"/>
              </a:ext>
            </a:extLst>
          </p:cNvPr>
          <p:cNvCxnSpPr/>
          <p:nvPr/>
        </p:nvCxnSpPr>
        <p:spPr>
          <a:xfrm>
            <a:off x="914400" y="3958390"/>
            <a:ext cx="5181600" cy="0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691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C3B87A-8544-83CC-C8DA-8E2E5E28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TAREAS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2BCB1-4903-BDF1-BB46-AEDEBA0B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sz="2400" dirty="0"/>
              <a:t>1 - </a:t>
            </a:r>
            <a:r>
              <a:rPr lang="es-ES" sz="2400" dirty="0"/>
              <a:t>Consulta de Plaza Disponible / Plan 0</a:t>
            </a:r>
            <a:br>
              <a:rPr lang="es-ES" sz="2400" dirty="0"/>
            </a:br>
            <a:br>
              <a:rPr lang="es-ES" sz="2400" dirty="0"/>
            </a:br>
            <a:r>
              <a:rPr lang="es-ES" sz="2400" dirty="0"/>
              <a:t>2 - Ir a una Ubicación / Plan 1</a:t>
            </a:r>
            <a:br>
              <a:rPr lang="es-ES" sz="2400" dirty="0"/>
            </a:br>
            <a:br>
              <a:rPr lang="es-ES" sz="2400" dirty="0"/>
            </a:br>
            <a:r>
              <a:rPr lang="es-ES" sz="2400" dirty="0"/>
              <a:t>3 - Ocupar Plaza Disponible / Plan 2</a:t>
            </a:r>
            <a:br>
              <a:rPr lang="es-ES" sz="2400" dirty="0"/>
            </a:br>
            <a:br>
              <a:rPr lang="es-ES" sz="2400" dirty="0"/>
            </a:br>
            <a:r>
              <a:rPr lang="es-ES" sz="2400" dirty="0"/>
              <a:t>4 - Liberar Plaza / Plan 3</a:t>
            </a:r>
            <a:br>
              <a:rPr lang="es-ES" sz="2400" dirty="0"/>
            </a:br>
            <a:br>
              <a:rPr lang="es-ES" sz="2400" dirty="0"/>
            </a:br>
            <a:r>
              <a:rPr lang="es-ES" sz="2400" dirty="0"/>
              <a:t>5 – Ir a un evento / Plan 4</a:t>
            </a:r>
            <a:br>
              <a:rPr lang="es-ES" sz="2400" dirty="0"/>
            </a:br>
            <a:br>
              <a:rPr lang="es-ES" sz="2400" dirty="0"/>
            </a:br>
            <a:r>
              <a:rPr lang="es-ES" sz="2400" dirty="0"/>
              <a:t>6 – Mostrar Nivel de Usuario / Plan 5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0E4C3-B177-0EF7-2781-E5E77CE5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73C059-4D64-4C01-8FFF-F8399CAD9D9B}" type="datetime1">
              <a:rPr lang="es-ES" smtClean="0">
                <a:solidFill>
                  <a:schemeClr val="bg1"/>
                </a:solidFill>
              </a:rPr>
              <a:t>16/01/2023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B44F5B-F8E2-0217-C694-18F1B47C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5FEAC-237E-CB9B-9EA5-147D7248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6BDD05-AB99-465E-A491-381E537EA3B8}" type="slidenum">
              <a:rPr lang="es-ES" smtClean="0"/>
              <a:pPr>
                <a:spcAft>
                  <a:spcPts val="600"/>
                </a:spcAft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66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7BBB-2475-464D-A331-DF9691607887}" type="datetime1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16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B683C1-C0BF-870D-2111-B6A8A09AFDC2}"/>
              </a:ext>
            </a:extLst>
          </p:cNvPr>
          <p:cNvSpPr txBox="1"/>
          <p:nvPr/>
        </p:nvSpPr>
        <p:spPr>
          <a:xfrm>
            <a:off x="657606" y="623736"/>
            <a:ext cx="1087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 1 – </a:t>
            </a:r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CONSULTAR PLAZA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05CE3C-7A85-1D07-AEE1-C44E44B89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12" y="1811801"/>
            <a:ext cx="10574375" cy="44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4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4333-80AA-4F12-AF5C-EEE758A92D7F}" type="datetime1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17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B683C1-C0BF-870D-2111-B6A8A09AFDC2}"/>
              </a:ext>
            </a:extLst>
          </p:cNvPr>
          <p:cNvSpPr txBox="1"/>
          <p:nvPr/>
        </p:nvSpPr>
        <p:spPr>
          <a:xfrm>
            <a:off x="1653654" y="480060"/>
            <a:ext cx="888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 2 – IR A UBICACIÓN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B03FFD-B28A-78BB-F151-CAFB65912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00" y="2017349"/>
            <a:ext cx="7604800" cy="385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3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BB5-8909-43E5-93F4-E99D3930CD18}" type="datetime1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18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B683C1-C0BF-870D-2111-B6A8A09AFDC2}"/>
              </a:ext>
            </a:extLst>
          </p:cNvPr>
          <p:cNvSpPr txBox="1"/>
          <p:nvPr/>
        </p:nvSpPr>
        <p:spPr>
          <a:xfrm>
            <a:off x="1653654" y="480060"/>
            <a:ext cx="888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 3 – OCUPAR PLAZA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81EFD89-C560-95D7-C00A-57571C82D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8" t="38030" r="37558" b="25776"/>
          <a:stretch/>
        </p:blipFill>
        <p:spPr>
          <a:xfrm>
            <a:off x="2402958" y="1919684"/>
            <a:ext cx="7386084" cy="41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8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C2B1-CFC2-4F49-A0FD-B5FA142D7C87}" type="datetime1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19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B683C1-C0BF-870D-2111-B6A8A09AFDC2}"/>
              </a:ext>
            </a:extLst>
          </p:cNvPr>
          <p:cNvSpPr txBox="1"/>
          <p:nvPr/>
        </p:nvSpPr>
        <p:spPr>
          <a:xfrm>
            <a:off x="1653654" y="478752"/>
            <a:ext cx="888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 4 – LIBERAR PLAZA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047CA2-8FDA-5CB9-A9B5-141F2963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88" y="1606451"/>
            <a:ext cx="9567012" cy="44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7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3CB2A-918D-A95E-F31B-84BDA0B0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E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45C33-CDE5-B4A9-E53C-8A0CC3F91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s-ES" sz="3600" dirty="0"/>
              <a:t>Lucas Gutiérrez Durán</a:t>
            </a:r>
          </a:p>
          <a:p>
            <a:r>
              <a:rPr lang="es-ES" sz="3600" dirty="0"/>
              <a:t>Ramón </a:t>
            </a:r>
            <a:r>
              <a:rPr lang="es-ES" sz="3600" dirty="0" err="1"/>
              <a:t>Carmenaty</a:t>
            </a:r>
            <a:r>
              <a:rPr lang="es-ES" sz="3600" dirty="0"/>
              <a:t> Cardero</a:t>
            </a:r>
          </a:p>
          <a:p>
            <a:r>
              <a:rPr lang="es-ES" sz="3600" dirty="0" err="1"/>
              <a:t>Dalkis</a:t>
            </a:r>
            <a:r>
              <a:rPr lang="es-ES" sz="3600" dirty="0"/>
              <a:t> Bustos Olivo</a:t>
            </a:r>
          </a:p>
          <a:p>
            <a:r>
              <a:rPr lang="es-ES" sz="3600" dirty="0" err="1"/>
              <a:t>Manzambi</a:t>
            </a:r>
            <a:r>
              <a:rPr lang="es-ES" sz="3600" dirty="0"/>
              <a:t> Antonio k. </a:t>
            </a:r>
            <a:r>
              <a:rPr lang="es-ES" sz="3600" dirty="0" err="1"/>
              <a:t>Doge</a:t>
            </a:r>
            <a:endParaRPr lang="es-ES" sz="36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CFE01-37BD-5F59-E89A-C641FAA3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169D50-CDFC-4579-9E3B-8FD45D06D33F}" type="datetime1">
              <a:rPr lang="es-ES" smtClean="0">
                <a:solidFill>
                  <a:schemeClr val="bg1"/>
                </a:solidFill>
              </a:rPr>
              <a:t>16/01/2023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BBE6C-CFAA-AF3B-892A-EBC50FFC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C1B1B-4C05-1178-D1A7-96A02679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9B24AB-7D01-4F4E-BF39-451E744A128E}" type="slidenum">
              <a:rPr lang="es-ES" smtClean="0"/>
              <a:pPr>
                <a:spcAft>
                  <a:spcPts val="600"/>
                </a:spcAft>
              </a:pPr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777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13EF-E247-46B3-BE02-AE438434FB61}" type="datetime1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20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B683C1-C0BF-870D-2111-B6A8A09AFDC2}"/>
              </a:ext>
            </a:extLst>
          </p:cNvPr>
          <p:cNvSpPr txBox="1"/>
          <p:nvPr/>
        </p:nvSpPr>
        <p:spPr>
          <a:xfrm>
            <a:off x="1653654" y="480060"/>
            <a:ext cx="888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 5 – IR A EVENTO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3C22A4-F6D2-993D-F29E-1F1BD63D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29" y="1849120"/>
            <a:ext cx="920816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86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8FD8-584C-492D-A6F3-80D1AC832B10}" type="datetime1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21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B683C1-C0BF-870D-2111-B6A8A09AFDC2}"/>
              </a:ext>
            </a:extLst>
          </p:cNvPr>
          <p:cNvSpPr txBox="1"/>
          <p:nvPr/>
        </p:nvSpPr>
        <p:spPr>
          <a:xfrm>
            <a:off x="1653654" y="480060"/>
            <a:ext cx="888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 6 – MOSTRAR NIVEL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49E87A-D9F8-220A-2469-9D7A5040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26" y="1726033"/>
            <a:ext cx="9040461" cy="40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D5-A8CB-EABB-D9B4-4E6482DA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750" y="1346423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WIREFLOW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38B5DE6-12B0-71B5-0A4B-EF218D9BECA2}"/>
              </a:ext>
            </a:extLst>
          </p:cNvPr>
          <p:cNvCxnSpPr/>
          <p:nvPr/>
        </p:nvCxnSpPr>
        <p:spPr>
          <a:xfrm>
            <a:off x="914400" y="3958390"/>
            <a:ext cx="5181600" cy="0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4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44FD1-58E1-38AF-19B2-0FA4B3B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DCBB-CB4F-4CB0-BAE6-E1A838623C76}" type="datetime1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0DA25-3680-C6E2-0B53-0D07469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B090B-26CD-CA84-326A-EF00D0F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23</a:t>
            </a:fld>
            <a:endParaRPr lang="es-E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59E1178-A5F6-C1EA-264B-BA295EB58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833120"/>
            <a:ext cx="11074908" cy="51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2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D5-A8CB-EABB-D9B4-4E6482DA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750" y="1346423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BOCETOS Y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38B5DE6-12B0-71B5-0A4B-EF218D9BECA2}"/>
              </a:ext>
            </a:extLst>
          </p:cNvPr>
          <p:cNvCxnSpPr/>
          <p:nvPr/>
        </p:nvCxnSpPr>
        <p:spPr>
          <a:xfrm>
            <a:off x="914400" y="3958390"/>
            <a:ext cx="5181600" cy="0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80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F7044-BBF3-9618-7EBC-1C0D5F4E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NUEVAS FUNCIONALIDADES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7EB35-CDCE-11FD-25EC-020A9005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Visualizar huecos por calles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Mejoras a los eventos</a:t>
            </a:r>
          </a:p>
          <a:p>
            <a:pPr marL="0" indent="0">
              <a:buNone/>
            </a:pPr>
            <a:r>
              <a:rPr lang="es-ES" sz="2400" dirty="0"/>
              <a:t>  - Ver ubicación</a:t>
            </a:r>
          </a:p>
          <a:p>
            <a:pPr marL="0" indent="0">
              <a:buNone/>
            </a:pPr>
            <a:r>
              <a:rPr lang="es-ES" sz="2400" dirty="0"/>
              <a:t>  - Ver rango aproximado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0DBB6-5CC8-76FF-ACE0-96120EAB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99632"/>
            <a:ext cx="3867496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E3DD12C-6ACA-450C-87AD-F6C5981A95FB}" type="datetime1">
              <a:rPr lang="es-ES" sz="1100" smtClean="0">
                <a:solidFill>
                  <a:schemeClr val="tx1">
                    <a:alpha val="80000"/>
                  </a:schemeClr>
                </a:solidFill>
              </a:rPr>
              <a:t>16/01/2023</a:t>
            </a:fld>
            <a:endParaRPr lang="es-ES" sz="11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DFFA5-7CBF-BDA3-67D5-99AB519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1100">
                <a:solidFill>
                  <a:schemeClr val="tx1">
                    <a:alpha val="80000"/>
                  </a:schemeClr>
                </a:solidFill>
              </a:rPr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4A090-0544-AB04-6667-CA28297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7C6BDD05-AB99-465E-A491-381E537EA3B8}" type="slidenum">
              <a:rPr lang="es-E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s-ES" sz="1500">
              <a:solidFill>
                <a:srgbClr val="FFFFFF"/>
              </a:solidFill>
            </a:endParaRPr>
          </a:p>
        </p:txBody>
      </p:sp>
      <p:pic>
        <p:nvPicPr>
          <p:cNvPr id="11" name="Gráfico 10" descr="Pared de ladrillo de edificio con relleno sólido">
            <a:extLst>
              <a:ext uri="{FF2B5EF4-FFF2-40B4-BE49-F238E27FC236}">
                <a16:creationId xmlns:a16="http://schemas.microsoft.com/office/drawing/2014/main" id="{DABE59D2-37D2-D877-E556-99F8B947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80" y="490227"/>
            <a:ext cx="4078223" cy="40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87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D5-A8CB-EABB-D9B4-4E6482DA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11" y="1867593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INFORMACIÓN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38B5DE6-12B0-71B5-0A4B-EF218D9BECA2}"/>
              </a:ext>
            </a:extLst>
          </p:cNvPr>
          <p:cNvCxnSpPr/>
          <p:nvPr/>
        </p:nvCxnSpPr>
        <p:spPr>
          <a:xfrm>
            <a:off x="914400" y="3958390"/>
            <a:ext cx="5181600" cy="0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9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F7044-BBF3-9618-7EBC-1C0D5F4E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51" y="292705"/>
            <a:ext cx="8535407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ESQUEMAS DE 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7EB35-CDCE-11FD-25EC-020A9005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7" y="1906722"/>
            <a:ext cx="6492639" cy="37756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Elementos principales</a:t>
            </a:r>
          </a:p>
          <a:p>
            <a:pPr marL="0" indent="0">
              <a:buNone/>
            </a:pPr>
            <a:r>
              <a:rPr lang="es-ES" sz="2400" dirty="0"/>
              <a:t>  - Aparcamientos</a:t>
            </a:r>
          </a:p>
          <a:p>
            <a:pPr marL="0" indent="0">
              <a:buNone/>
            </a:pPr>
            <a:r>
              <a:rPr lang="es-ES" sz="2400" dirty="0"/>
              <a:t>  - Calles</a:t>
            </a:r>
          </a:p>
          <a:p>
            <a:pPr marL="0" indent="0">
              <a:buNone/>
            </a:pPr>
            <a:r>
              <a:rPr lang="es-ES" sz="2400" dirty="0"/>
              <a:t>  - Eventos</a:t>
            </a:r>
            <a:endParaRPr lang="es-ES" sz="2600" dirty="0"/>
          </a:p>
          <a:p>
            <a:endParaRPr lang="es-ES" sz="2400" dirty="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0DBB6-5CC8-76FF-ACE0-96120EAB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9010-0618-42DE-9238-EDB84DA4F21A}" type="datetime1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DFFA5-7CBF-BDA3-67D5-99AB519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4A090-0544-AB04-6667-CA28297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5</a:t>
            </a:fld>
            <a:endParaRPr lang="es-ES"/>
          </a:p>
        </p:txBody>
      </p:sp>
      <p:pic>
        <p:nvPicPr>
          <p:cNvPr id="8" name="Graphic 6" descr="Jerarquía">
            <a:extLst>
              <a:ext uri="{FF2B5EF4-FFF2-40B4-BE49-F238E27FC236}">
                <a16:creationId xmlns:a16="http://schemas.microsoft.com/office/drawing/2014/main" id="{BF9362F8-5532-7935-233B-1C02846AE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2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F7044-BBF3-9618-7EBC-1C0D5F4E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51" y="292705"/>
            <a:ext cx="8535407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ESQUEMAS DE 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7EB35-CDCE-11FD-25EC-020A9005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7" y="1906722"/>
            <a:ext cx="6492639" cy="37756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Aparcamientos:</a:t>
            </a:r>
          </a:p>
          <a:p>
            <a:pPr marL="0" indent="0">
              <a:buNone/>
            </a:pPr>
            <a:r>
              <a:rPr lang="es-ES" sz="2400" dirty="0"/>
              <a:t>   -&gt; Punto de </a:t>
            </a:r>
            <a:r>
              <a:rPr lang="es-ES" sz="2400" dirty="0" err="1"/>
              <a:t>geolocalicación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-&gt; Coordenadas (lat., </a:t>
            </a:r>
            <a:r>
              <a:rPr lang="es-ES" sz="2400" dirty="0" err="1"/>
              <a:t>long</a:t>
            </a:r>
            <a:r>
              <a:rPr lang="es-ES" sz="2400" dirty="0"/>
              <a:t>.)</a:t>
            </a:r>
          </a:p>
          <a:p>
            <a:pPr marL="0" indent="0">
              <a:buNone/>
            </a:pPr>
            <a:r>
              <a:rPr lang="es-ES" sz="2400" dirty="0"/>
              <a:t>   -&gt; Estáticos</a:t>
            </a:r>
          </a:p>
          <a:p>
            <a:pPr marL="0" indent="0">
              <a:buNone/>
            </a:pPr>
            <a:r>
              <a:rPr lang="es-ES" sz="2400" dirty="0"/>
              <a:t>   -&gt; Se crea y se destruye</a:t>
            </a:r>
            <a:endParaRPr lang="es-ES" sz="2600" dirty="0"/>
          </a:p>
          <a:p>
            <a:endParaRPr lang="es-ES" sz="2400" dirty="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0DBB6-5CC8-76FF-ACE0-96120EAB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B02-C2DE-4C74-830F-D36FA0994D6E}" type="datetime1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DFFA5-7CBF-BDA3-67D5-99AB519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4A090-0544-AB04-6667-CA28297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6</a:t>
            </a:fld>
            <a:endParaRPr lang="es-ES"/>
          </a:p>
        </p:txBody>
      </p:sp>
      <p:pic>
        <p:nvPicPr>
          <p:cNvPr id="11" name="Graphic 6" descr="Jerarquía">
            <a:extLst>
              <a:ext uri="{FF2B5EF4-FFF2-40B4-BE49-F238E27FC236}">
                <a16:creationId xmlns:a16="http://schemas.microsoft.com/office/drawing/2014/main" id="{0CAA1A8A-2818-9A41-C738-8D034AB5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4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F7044-BBF3-9618-7EBC-1C0D5F4E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51" y="292705"/>
            <a:ext cx="8535407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ESQUEMAS DE 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7EB35-CDCE-11FD-25EC-020A9005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7" y="1906722"/>
            <a:ext cx="6492639" cy="37756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Calles:</a:t>
            </a:r>
          </a:p>
          <a:p>
            <a:pPr marL="0" indent="0">
              <a:buNone/>
            </a:pPr>
            <a:r>
              <a:rPr lang="es-ES" sz="2400" dirty="0"/>
              <a:t>   -&gt; Puntos de </a:t>
            </a:r>
            <a:r>
              <a:rPr lang="es-ES" sz="2400" dirty="0" err="1"/>
              <a:t>geolocalicación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-&gt; Set de coordenadas (lat., </a:t>
            </a:r>
            <a:r>
              <a:rPr lang="es-ES" sz="2400" dirty="0" err="1"/>
              <a:t>long</a:t>
            </a:r>
            <a:r>
              <a:rPr lang="es-ES" sz="2400" dirty="0"/>
              <a:t>.)</a:t>
            </a:r>
          </a:p>
          <a:p>
            <a:pPr marL="0" indent="0">
              <a:buNone/>
            </a:pPr>
            <a:r>
              <a:rPr lang="es-ES" sz="2400" dirty="0"/>
              <a:t>   -&gt; Dinámicos</a:t>
            </a:r>
          </a:p>
          <a:p>
            <a:pPr marL="0" indent="0">
              <a:buNone/>
            </a:pPr>
            <a:r>
              <a:rPr lang="es-ES" sz="2400" dirty="0"/>
              <a:t>   -&gt; Cambian en función del tráfico</a:t>
            </a:r>
            <a:endParaRPr lang="es-ES" sz="2600" dirty="0"/>
          </a:p>
          <a:p>
            <a:endParaRPr lang="es-ES" sz="2400" dirty="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0DBB6-5CC8-76FF-ACE0-96120EAB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E4B-534C-4024-BADA-990013D91553}" type="datetime1">
              <a:rPr lang="es-ES" smtClean="0"/>
              <a:t>16/01/2023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DFFA5-7CBF-BDA3-67D5-99AB519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4A090-0544-AB04-6667-CA28297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7</a:t>
            </a:fld>
            <a:endParaRPr lang="es-ES"/>
          </a:p>
        </p:txBody>
      </p:sp>
      <p:pic>
        <p:nvPicPr>
          <p:cNvPr id="11" name="Graphic 6" descr="Jerarquía">
            <a:extLst>
              <a:ext uri="{FF2B5EF4-FFF2-40B4-BE49-F238E27FC236}">
                <a16:creationId xmlns:a16="http://schemas.microsoft.com/office/drawing/2014/main" id="{0CAA1A8A-2818-9A41-C738-8D034AB5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2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F7044-BBF3-9618-7EBC-1C0D5F4E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51" y="292705"/>
            <a:ext cx="8535407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ESQUEMAS DE 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7EB35-CDCE-11FD-25EC-020A9005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7" y="1906722"/>
            <a:ext cx="6492639" cy="37756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Eventos:</a:t>
            </a:r>
          </a:p>
          <a:p>
            <a:pPr marL="0" indent="0">
              <a:buNone/>
            </a:pPr>
            <a:r>
              <a:rPr lang="es-ES" sz="2400" dirty="0"/>
              <a:t>   -&gt; Punto de </a:t>
            </a:r>
            <a:r>
              <a:rPr lang="es-ES" sz="2400" dirty="0" err="1"/>
              <a:t>geolocalicación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-&gt; Coordenadas (</a:t>
            </a:r>
            <a:r>
              <a:rPr lang="es-ES" sz="2400" dirty="0" err="1"/>
              <a:t>lat</a:t>
            </a:r>
            <a:r>
              <a:rPr lang="es-ES" sz="2400" dirty="0"/>
              <a:t>, </a:t>
            </a:r>
            <a:r>
              <a:rPr lang="es-ES" sz="2400" dirty="0" err="1"/>
              <a:t>long</a:t>
            </a:r>
            <a:r>
              <a:rPr lang="es-ES" sz="2400" dirty="0"/>
              <a:t>)</a:t>
            </a:r>
          </a:p>
          <a:p>
            <a:endParaRPr lang="es-ES" sz="2400" dirty="0"/>
          </a:p>
          <a:p>
            <a:pPr marL="0" indent="0">
              <a:buNone/>
            </a:pPr>
            <a:r>
              <a:rPr lang="es-ES" sz="2400" dirty="0"/>
              <a:t>   -&gt; Listas ordenadas</a:t>
            </a:r>
          </a:p>
          <a:p>
            <a:pPr marL="0" indent="0">
              <a:buNone/>
            </a:pPr>
            <a:r>
              <a:rPr lang="es-ES" sz="2400" dirty="0"/>
              <a:t>   -&gt; Orden </a:t>
            </a:r>
            <a:r>
              <a:rPr lang="es-ES" sz="2400" dirty="0" err="1"/>
              <a:t>alfábético</a:t>
            </a:r>
            <a:r>
              <a:rPr lang="es-ES" sz="2400" dirty="0"/>
              <a:t>, tiempo, etc.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0DBB6-5CC8-76FF-ACE0-96120EAB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C4C8-2180-421A-B458-316AFFFDE1D8}" type="datetime1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DFFA5-7CBF-BDA3-67D5-99AB519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4A090-0544-AB04-6667-CA28297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8</a:t>
            </a:fld>
            <a:endParaRPr lang="es-ES"/>
          </a:p>
        </p:txBody>
      </p:sp>
      <p:pic>
        <p:nvPicPr>
          <p:cNvPr id="11" name="Graphic 6" descr="Jerarquía">
            <a:extLst>
              <a:ext uri="{FF2B5EF4-FFF2-40B4-BE49-F238E27FC236}">
                <a16:creationId xmlns:a16="http://schemas.microsoft.com/office/drawing/2014/main" id="{0CAA1A8A-2818-9A41-C738-8D034AB5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5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F7044-BBF3-9618-7EBC-1C0D5F4E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51" y="292705"/>
            <a:ext cx="8535407" cy="1325563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DE 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7EB35-CDCE-11FD-25EC-020A9005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73" y="2041937"/>
            <a:ext cx="6492639" cy="4177888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Estructuras jerárquicas profundas no deseables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Eventos </a:t>
            </a:r>
            <a:r>
              <a:rPr lang="es-ES" dirty="0">
                <a:sym typeface="Wingdings" panose="05000000000000000000" pitchFamily="2" charset="2"/>
              </a:rPr>
              <a:t> Basada en registros</a:t>
            </a:r>
          </a:p>
          <a:p>
            <a:pPr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Eventos  Puntos geográficos</a:t>
            </a:r>
          </a:p>
          <a:p>
            <a:pPr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Localizaciones  Basada en registros</a:t>
            </a:r>
          </a:p>
          <a:p>
            <a:pPr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Localizaciones  Puntos geográficos</a:t>
            </a:r>
          </a:p>
          <a:p>
            <a:pPr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Calles  Set de puntos geográficos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Jerarquía">
            <a:extLst>
              <a:ext uri="{FF2B5EF4-FFF2-40B4-BE49-F238E27FC236}">
                <a16:creationId xmlns:a16="http://schemas.microsoft.com/office/drawing/2014/main" id="{AF9D8909-B7DD-6EA5-CF22-F05547F3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EED55-55B1-04EC-9D26-67FA2931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680E-7621-42EE-83EC-208BD259B041}" type="datetime1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19DAC-4F72-7280-1EAA-AC3FC5B7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DES: Práctica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C8DBF-D197-9B3D-8BA3-C2EE7B49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DD05-AB99-465E-A491-381E537EA3B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455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505</Words>
  <Application>Microsoft Office PowerPoint</Application>
  <PresentationFormat>Panorámica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Tema de Office</vt:lpstr>
      <vt:lpstr>AparcApp: Encuentra tu lugar</vt:lpstr>
      <vt:lpstr>COMPONENTES</vt:lpstr>
      <vt:lpstr>NUEVAS FUNCIONALIDADES</vt:lpstr>
      <vt:lpstr>ARQUITECTURA DE LA INFORMACIÓN </vt:lpstr>
      <vt:lpstr>ESQUEMAS DE ORGANIZACIÓN</vt:lpstr>
      <vt:lpstr>ESQUEMAS DE ORGANIZACIÓN</vt:lpstr>
      <vt:lpstr>ESQUEMAS DE ORGANIZACIÓN</vt:lpstr>
      <vt:lpstr>ESQUEMAS DE ORGANIZACIÓN</vt:lpstr>
      <vt:lpstr>ESTRUCTURAS DE ORGANIZACIÓN</vt:lpstr>
      <vt:lpstr>NAVEGACIÓN</vt:lpstr>
      <vt:lpstr>BÚSQUEDAS</vt:lpstr>
      <vt:lpstr>ETIQUETADO</vt:lpstr>
      <vt:lpstr>MODELO DE INFORMACIÓN</vt:lpstr>
      <vt:lpstr>DIAGRAMA DE TAREAS </vt:lpstr>
      <vt:lpstr>LISTA DE TAREAS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WIREFLOW</vt:lpstr>
      <vt:lpstr>Presentación de PowerPoint</vt:lpstr>
      <vt:lpstr>BOCETOS Y PROTOTIPOS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AparcApp: Encuentra tu lugar</dc:title>
  <dc:creator>Lucas G</dc:creator>
  <cp:lastModifiedBy>Lucas G</cp:lastModifiedBy>
  <cp:revision>1</cp:revision>
  <dcterms:created xsi:type="dcterms:W3CDTF">2022-12-19T09:08:28Z</dcterms:created>
  <dcterms:modified xsi:type="dcterms:W3CDTF">2023-01-16T09:16:01Z</dcterms:modified>
</cp:coreProperties>
</file>