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4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0CBD-6220-4E44-97CF-D54F30AC4853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93E4-4C6A-4206-8CB0-2AF4A7D79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6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0CBD-6220-4E44-97CF-D54F30AC4853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93E4-4C6A-4206-8CB0-2AF4A7D79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9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0CBD-6220-4E44-97CF-D54F30AC4853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93E4-4C6A-4206-8CB0-2AF4A7D79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7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0CBD-6220-4E44-97CF-D54F30AC4853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93E4-4C6A-4206-8CB0-2AF4A7D79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2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0CBD-6220-4E44-97CF-D54F30AC4853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93E4-4C6A-4206-8CB0-2AF4A7D79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44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0CBD-6220-4E44-97CF-D54F30AC4853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93E4-4C6A-4206-8CB0-2AF4A7D79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0CBD-6220-4E44-97CF-D54F30AC4853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93E4-4C6A-4206-8CB0-2AF4A7D79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4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0CBD-6220-4E44-97CF-D54F30AC4853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93E4-4C6A-4206-8CB0-2AF4A7D79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2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0CBD-6220-4E44-97CF-D54F30AC4853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93E4-4C6A-4206-8CB0-2AF4A7D79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0CBD-6220-4E44-97CF-D54F30AC4853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93E4-4C6A-4206-8CB0-2AF4A7D79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0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0CBD-6220-4E44-97CF-D54F30AC4853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93E4-4C6A-4206-8CB0-2AF4A7D79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2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0CBD-6220-4E44-97CF-D54F30AC4853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93E4-4C6A-4206-8CB0-2AF4A7D795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5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94182" y="2355273"/>
            <a:ext cx="2235200" cy="11822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4545" y="2761734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075346" y="3701552"/>
            <a:ext cx="2235200" cy="1182254"/>
            <a:chOff x="6950364" y="2355273"/>
            <a:chExt cx="2235200" cy="1182254"/>
          </a:xfrm>
        </p:grpSpPr>
        <p:sp>
          <p:nvSpPr>
            <p:cNvPr id="5" name="圆角矩形 4"/>
            <p:cNvSpPr/>
            <p:nvPr/>
          </p:nvSpPr>
          <p:spPr>
            <a:xfrm>
              <a:off x="6950364" y="2355273"/>
              <a:ext cx="2235200" cy="118225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587672" y="2761734"/>
              <a:ext cx="1413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肘形连接符 8"/>
          <p:cNvCxnSpPr/>
          <p:nvPr/>
        </p:nvCxnSpPr>
        <p:spPr>
          <a:xfrm>
            <a:off x="1916545" y="2355273"/>
            <a:ext cx="1177637" cy="2770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flipV="1">
            <a:off x="1916545" y="3232729"/>
            <a:ext cx="1177637" cy="3047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916545" y="2946456"/>
            <a:ext cx="1177637" cy="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43709" y="21565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4200" y="2731852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 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3271" y="3332220"/>
            <a:ext cx="183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345381" y="2393411"/>
            <a:ext cx="618836" cy="1226128"/>
            <a:chOff x="6345381" y="2311399"/>
            <a:chExt cx="618836" cy="1226128"/>
          </a:xfrm>
        </p:grpSpPr>
        <p:sp>
          <p:nvSpPr>
            <p:cNvPr id="18" name="圆角矩形 17"/>
            <p:cNvSpPr/>
            <p:nvPr/>
          </p:nvSpPr>
          <p:spPr>
            <a:xfrm>
              <a:off x="6405417" y="2311399"/>
              <a:ext cx="558800" cy="122612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6345381" y="2392402"/>
                  <a:ext cx="6188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381" y="2392402"/>
                  <a:ext cx="61883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6345381" y="2720231"/>
                  <a:ext cx="6188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381" y="2720231"/>
                  <a:ext cx="6188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6345381" y="3048061"/>
                  <a:ext cx="6188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381" y="3048061"/>
                  <a:ext cx="61883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5421746" y="2595391"/>
                <a:ext cx="618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746" y="2595391"/>
                <a:ext cx="618836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7075346" y="1108425"/>
            <a:ext cx="2235200" cy="1182254"/>
            <a:chOff x="7075346" y="581893"/>
            <a:chExt cx="2235200" cy="1182254"/>
          </a:xfrm>
        </p:grpSpPr>
        <p:sp>
          <p:nvSpPr>
            <p:cNvPr id="57" name="圆角矩形 56"/>
            <p:cNvSpPr/>
            <p:nvPr/>
          </p:nvSpPr>
          <p:spPr>
            <a:xfrm>
              <a:off x="7075346" y="581893"/>
              <a:ext cx="2235200" cy="118225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483763" y="988354"/>
              <a:ext cx="1620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 Formula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肘形连接符 11"/>
          <p:cNvCxnSpPr>
            <a:stCxn id="4" idx="3"/>
            <a:endCxn id="5" idx="1"/>
          </p:cNvCxnSpPr>
          <p:nvPr/>
        </p:nvCxnSpPr>
        <p:spPr>
          <a:xfrm>
            <a:off x="5329382" y="2946400"/>
            <a:ext cx="1745964" cy="134627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57" idx="1"/>
          </p:cNvCxnSpPr>
          <p:nvPr/>
        </p:nvCxnSpPr>
        <p:spPr>
          <a:xfrm flipV="1">
            <a:off x="5329382" y="1699552"/>
            <a:ext cx="1745964" cy="12468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32" idx="3"/>
            <a:endCxn id="5" idx="0"/>
          </p:cNvCxnSpPr>
          <p:nvPr/>
        </p:nvCxnSpPr>
        <p:spPr>
          <a:xfrm>
            <a:off x="6964217" y="2986909"/>
            <a:ext cx="1228729" cy="7146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2" idx="3"/>
            <a:endCxn id="57" idx="2"/>
          </p:cNvCxnSpPr>
          <p:nvPr/>
        </p:nvCxnSpPr>
        <p:spPr>
          <a:xfrm flipV="1">
            <a:off x="6964217" y="2290679"/>
            <a:ext cx="1228729" cy="6962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9605818" y="1514886"/>
                <a:ext cx="942109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𝐸𝑀𝐴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818" y="1514886"/>
                <a:ext cx="942109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9605817" y="4101921"/>
                <a:ext cx="942109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817" y="4101921"/>
                <a:ext cx="942109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>
            <a:stCxn id="57" idx="3"/>
            <a:endCxn id="36" idx="1"/>
          </p:cNvCxnSpPr>
          <p:nvPr/>
        </p:nvCxnSpPr>
        <p:spPr>
          <a:xfrm>
            <a:off x="9310546" y="1699552"/>
            <a:ext cx="295272" cy="3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" idx="3"/>
            <a:endCxn id="39" idx="1"/>
          </p:cNvCxnSpPr>
          <p:nvPr/>
        </p:nvCxnSpPr>
        <p:spPr>
          <a:xfrm flipV="1">
            <a:off x="9310546" y="4289633"/>
            <a:ext cx="295271" cy="3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7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13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陆 淏凡</dc:creator>
  <cp:lastModifiedBy>陆 淏凡</cp:lastModifiedBy>
  <cp:revision>5</cp:revision>
  <dcterms:created xsi:type="dcterms:W3CDTF">2020-07-05T04:20:16Z</dcterms:created>
  <dcterms:modified xsi:type="dcterms:W3CDTF">2020-07-12T05:11:26Z</dcterms:modified>
</cp:coreProperties>
</file>