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4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3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1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4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AF28-77C7-41D2-9555-057504B42A61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DD48-947C-49A3-BC1C-54290CB8B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0" y="297873"/>
            <a:ext cx="4586581" cy="19700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329382" y="297873"/>
            <a:ext cx="4622" cy="6324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95636" y="297873"/>
            <a:ext cx="5929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Nan vs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10,000 test samples;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P{Absolute error &lt; 0.1} = 99%;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P{Relative error &lt; 0.01} = 93%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MSE(test) = 0.001349; MSE(train) =0.001951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2346034"/>
            <a:ext cx="4574480" cy="19714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95636" y="2346034"/>
            <a:ext cx="598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Nan vs FE &amp; Model vs 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 the points are approximately on the line of x = y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36" y="4395561"/>
            <a:ext cx="2330728" cy="198676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636" y="454429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 extend the model to other shapes, train a model to predict p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P{Absolute error &lt; 0.01} = 96%;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P{Absolute error &lt; 0.02} = 100%;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398659" y="2059709"/>
            <a:ext cx="5740396" cy="92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98659" y="4124035"/>
            <a:ext cx="5740396" cy="92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" y="822036"/>
            <a:ext cx="3123212" cy="2355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47" y="822036"/>
            <a:ext cx="3160691" cy="23552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1572" y="932871"/>
            <a:ext cx="5650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Effect of 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Related to f</a:t>
            </a:r>
            <a:r>
              <a:rPr lang="en-US" altLang="zh-CN" dirty="0"/>
              <a:t>.</a:t>
            </a:r>
            <a:r>
              <a:rPr lang="en-US" altLang="zh-CN" dirty="0" smtClean="0"/>
              <a:t> When f is big, the effect of p is stronger, otherwise weaker.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Related to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, Km. The greater difference of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, Km, the effect of p is stronger, otherwise weaker.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47345" y="3177245"/>
            <a:ext cx="2821587" cy="146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1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 = 20; Km = 0.2</a:t>
            </a:r>
          </a:p>
          <a:p>
            <a:r>
              <a:rPr lang="en-US" altLang="zh-CN" dirty="0" smtClean="0"/>
              <a:t>Fig. 2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 = 0.2; Km = 20</a:t>
            </a:r>
          </a:p>
          <a:p>
            <a:r>
              <a:rPr lang="en-US" altLang="zh-CN" dirty="0" smtClean="0"/>
              <a:t>Fig. 3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 = 10; Km = 20</a:t>
            </a:r>
          </a:p>
          <a:p>
            <a:r>
              <a:rPr lang="en-US" altLang="zh-CN" dirty="0" smtClean="0"/>
              <a:t>Fig. 4 </a:t>
            </a:r>
            <a:r>
              <a:rPr lang="en-US" altLang="zh-CN" dirty="0" err="1" smtClean="0"/>
              <a:t>Kp</a:t>
            </a:r>
            <a:r>
              <a:rPr lang="en-US" altLang="zh-CN" dirty="0" smtClean="0"/>
              <a:t> = 20; Km = 10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5" y="3537460"/>
            <a:ext cx="3218574" cy="2358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663" y="3545461"/>
            <a:ext cx="3110563" cy="23552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0906" y="5919295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12542" y="3168128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72216" y="3163605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12541" y="5973438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6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176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淏凡</dc:creator>
  <cp:lastModifiedBy>陆 淏凡</cp:lastModifiedBy>
  <cp:revision>9</cp:revision>
  <dcterms:created xsi:type="dcterms:W3CDTF">2020-07-19T22:15:25Z</dcterms:created>
  <dcterms:modified xsi:type="dcterms:W3CDTF">2020-07-20T02:16:57Z</dcterms:modified>
</cp:coreProperties>
</file>