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64" r:id="rId2"/>
    <p:sldId id="2007578695" r:id="rId3"/>
    <p:sldId id="269" r:id="rId4"/>
    <p:sldId id="271" r:id="rId5"/>
    <p:sldId id="2007578696" r:id="rId6"/>
    <p:sldId id="2007578660" r:id="rId7"/>
    <p:sldId id="2007578664" r:id="rId8"/>
    <p:sldId id="2007578697" r:id="rId9"/>
    <p:sldId id="2007578713" r:id="rId10"/>
    <p:sldId id="2007578621" r:id="rId11"/>
    <p:sldId id="2007578698" r:id="rId12"/>
    <p:sldId id="2007578693" r:id="rId13"/>
    <p:sldId id="2007578700" r:id="rId14"/>
    <p:sldId id="2007578701" r:id="rId15"/>
    <p:sldId id="2007578636" r:id="rId16"/>
    <p:sldId id="2007578702" r:id="rId17"/>
    <p:sldId id="2007578694" r:id="rId18"/>
    <p:sldId id="2007578690" r:id="rId19"/>
    <p:sldId id="2007578703" r:id="rId20"/>
    <p:sldId id="2007578711" r:id="rId21"/>
    <p:sldId id="2007578689" r:id="rId22"/>
    <p:sldId id="2007578685" r:id="rId23"/>
    <p:sldId id="2007578704" r:id="rId24"/>
    <p:sldId id="2007578705" r:id="rId25"/>
    <p:sldId id="2007578706" r:id="rId26"/>
    <p:sldId id="2007578708" r:id="rId27"/>
    <p:sldId id="2007578652" r:id="rId28"/>
    <p:sldId id="2007578709"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3DF8"/>
    <a:srgbClr val="82A6C8"/>
    <a:srgbClr val="DCDCDC"/>
    <a:srgbClr val="C4C412"/>
    <a:srgbClr val="BE00BE"/>
    <a:srgbClr val="00BEBE"/>
    <a:srgbClr val="FF0000"/>
    <a:srgbClr val="007B00"/>
    <a:srgbClr val="007C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98" autoAdjust="0"/>
    <p:restoredTop sz="87607" autoAdjust="0"/>
  </p:normalViewPr>
  <p:slideViewPr>
    <p:cSldViewPr snapToGrid="0">
      <p:cViewPr varScale="1">
        <p:scale>
          <a:sx n="94" d="100"/>
          <a:sy n="94" d="100"/>
        </p:scale>
        <p:origin x="2364" y="10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6C051-D215-4A1B-94A2-AFC34EC2B086}" type="datetimeFigureOut">
              <a:rPr lang="zh-CN" altLang="en-US" smtClean="0"/>
              <a:t>2024/3/5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7EDC91-6A15-4EC0-9420-69AFC0B200DD}" type="slidenum">
              <a:rPr lang="zh-CN" altLang="en-US" smtClean="0"/>
              <a:t>‹#›</a:t>
            </a:fld>
            <a:endParaRPr lang="zh-CN" altLang="en-US"/>
          </a:p>
        </p:txBody>
      </p:sp>
    </p:spTree>
    <p:extLst>
      <p:ext uri="{BB962C8B-B14F-4D97-AF65-F5344CB8AC3E}">
        <p14:creationId xmlns:p14="http://schemas.microsoft.com/office/powerpoint/2010/main" val="3627034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Good morning, everyone. I am Haofan Lu from UCLA. Today, I am going to talk about our paper: a millimeter wave backscatter network for two-way communication and localization.</a:t>
            </a:r>
          </a:p>
          <a:p>
            <a:r>
              <a:rPr lang="en-US" altLang="zh-CN" dirty="0"/>
              <a:t>This is a joint work with my colleague Mohammad, Reza and Omid.</a:t>
            </a:r>
          </a:p>
          <a:p>
            <a:endParaRPr lang="zh-CN" altLang="en-US" dirty="0"/>
          </a:p>
        </p:txBody>
      </p:sp>
      <p:sp>
        <p:nvSpPr>
          <p:cNvPr id="4" name="灯片编号占位符 3"/>
          <p:cNvSpPr>
            <a:spLocks noGrp="1"/>
          </p:cNvSpPr>
          <p:nvPr>
            <p:ph type="sldNum" sz="quarter" idx="5"/>
          </p:nvPr>
        </p:nvSpPr>
        <p:spPr/>
        <p:txBody>
          <a:bodyPr/>
          <a:lstStyle/>
          <a:p>
            <a:fld id="{517EDC91-6A15-4EC0-9420-69AFC0B200DD}" type="slidenum">
              <a:rPr lang="zh-CN" altLang="en-US" smtClean="0"/>
              <a:t>1</a:t>
            </a:fld>
            <a:endParaRPr lang="zh-CN" altLang="en-US"/>
          </a:p>
        </p:txBody>
      </p:sp>
    </p:spTree>
    <p:extLst>
      <p:ext uri="{BB962C8B-B14F-4D97-AF65-F5344CB8AC3E}">
        <p14:creationId xmlns:p14="http://schemas.microsoft.com/office/powerpoint/2010/main" val="2558248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Past work solve this problem using Van atta array. Van atta array works by connecting each antenna to its mirrored antenna and by tuning the length of transmission lines carefully, the signal can be reflected to its coming direction. In this way, van atta array creates a beam that is always pointing to the transmitter. However, Van atta array does not have a port for receiving signal, hence cannot be used for downlink communication.</a:t>
            </a:r>
            <a:endParaRPr lang="zh-CN" altLang="en-US" dirty="0"/>
          </a:p>
        </p:txBody>
      </p:sp>
      <p:sp>
        <p:nvSpPr>
          <p:cNvPr id="4" name="灯片编号占位符 3"/>
          <p:cNvSpPr>
            <a:spLocks noGrp="1"/>
          </p:cNvSpPr>
          <p:nvPr>
            <p:ph type="sldNum" sz="quarter" idx="5"/>
          </p:nvPr>
        </p:nvSpPr>
        <p:spPr/>
        <p:txBody>
          <a:bodyPr/>
          <a:lstStyle/>
          <a:p>
            <a:fld id="{517EDC91-6A15-4EC0-9420-69AFC0B200DD}" type="slidenum">
              <a:rPr lang="zh-CN" altLang="en-US" smtClean="0"/>
              <a:t>10</a:t>
            </a:fld>
            <a:endParaRPr lang="zh-CN" altLang="en-US"/>
          </a:p>
        </p:txBody>
      </p:sp>
    </p:spTree>
    <p:extLst>
      <p:ext uri="{BB962C8B-B14F-4D97-AF65-F5344CB8AC3E}">
        <p14:creationId xmlns:p14="http://schemas.microsoft.com/office/powerpoint/2010/main" val="2833554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Our idea is to use Frequency scanning antenna in </a:t>
            </a:r>
            <a:r>
              <a:rPr lang="en-US" altLang="zh-CN" dirty="0" err="1"/>
              <a:t>mmWave</a:t>
            </a:r>
            <a:r>
              <a:rPr lang="en-US" altLang="zh-CN" dirty="0"/>
              <a:t> backscatter communication. Frequency scanning antenna is also a passive structure which creates beams for signal of different frequencies towards different directions. We use FSA on the IoT node. The good thing about FSA is that it has an RF Port that can be connected to a baseband processor for receiving and processing signals. </a:t>
            </a:r>
            <a:endParaRPr lang="zh-CN" altLang="en-US" dirty="0"/>
          </a:p>
        </p:txBody>
      </p:sp>
      <p:sp>
        <p:nvSpPr>
          <p:cNvPr id="4" name="灯片编号占位符 3"/>
          <p:cNvSpPr>
            <a:spLocks noGrp="1"/>
          </p:cNvSpPr>
          <p:nvPr>
            <p:ph type="sldNum" sz="quarter" idx="5"/>
          </p:nvPr>
        </p:nvSpPr>
        <p:spPr/>
        <p:txBody>
          <a:bodyPr/>
          <a:lstStyle/>
          <a:p>
            <a:fld id="{517EDC91-6A15-4EC0-9420-69AFC0B200DD}" type="slidenum">
              <a:rPr lang="zh-CN" altLang="en-US" smtClean="0"/>
              <a:t>11</a:t>
            </a:fld>
            <a:endParaRPr lang="zh-CN" altLang="en-US"/>
          </a:p>
        </p:txBody>
      </p:sp>
    </p:spTree>
    <p:extLst>
      <p:ext uri="{BB962C8B-B14F-4D97-AF65-F5344CB8AC3E}">
        <p14:creationId xmlns:p14="http://schemas.microsoft.com/office/powerpoint/2010/main" val="2867911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However, using FSA raise another problem: the beam is no longer naturally pointing to the AP. The AP needs to find out the orientation of the node to picks the right frequency to align the beams</a:t>
            </a:r>
            <a:endParaRPr lang="zh-CN" altLang="en-US" dirty="0"/>
          </a:p>
        </p:txBody>
      </p:sp>
      <p:sp>
        <p:nvSpPr>
          <p:cNvPr id="4" name="灯片编号占位符 3"/>
          <p:cNvSpPr>
            <a:spLocks noGrp="1"/>
          </p:cNvSpPr>
          <p:nvPr>
            <p:ph type="sldNum" sz="quarter" idx="5"/>
          </p:nvPr>
        </p:nvSpPr>
        <p:spPr/>
        <p:txBody>
          <a:bodyPr/>
          <a:lstStyle/>
          <a:p>
            <a:fld id="{517EDC91-6A15-4EC0-9420-69AFC0B200DD}" type="slidenum">
              <a:rPr lang="zh-CN" altLang="en-US" smtClean="0"/>
              <a:t>12</a:t>
            </a:fld>
            <a:endParaRPr lang="zh-CN" altLang="en-US"/>
          </a:p>
        </p:txBody>
      </p:sp>
    </p:spTree>
    <p:extLst>
      <p:ext uri="{BB962C8B-B14F-4D97-AF65-F5344CB8AC3E}">
        <p14:creationId xmlns:p14="http://schemas.microsoft.com/office/powerpoint/2010/main" val="342448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dirty="0"/>
              <a:t>This brings us to our second challenge: How to </a:t>
            </a:r>
            <a:r>
              <a:rPr lang="en-US" altLang="zh-CN" dirty="0" err="1"/>
              <a:t>esimtate</a:t>
            </a:r>
            <a:r>
              <a:rPr lang="en-US" altLang="zh-CN" dirty="0"/>
              <a:t> orientation of the node, to estimate the orientation, the AP sends a signal whose frequency sweeps across the whole bandwidth. For those who are not familiar with radar technology, this is the exact waveform used in many radars for localization. </a:t>
            </a:r>
            <a:r>
              <a:rPr lang="en-US" altLang="zh-CN" dirty="0" err="1"/>
              <a:t>MilBack</a:t>
            </a:r>
            <a:r>
              <a:rPr lang="en-US" altLang="zh-CN" dirty="0"/>
              <a:t> use this signal for estimating both location and orientation of the node. </a:t>
            </a:r>
            <a:endParaRPr lang="zh-CN" altLang="en-US" dirty="0"/>
          </a:p>
        </p:txBody>
      </p:sp>
      <p:sp>
        <p:nvSpPr>
          <p:cNvPr id="4" name="灯片编号占位符 3"/>
          <p:cNvSpPr>
            <a:spLocks noGrp="1"/>
          </p:cNvSpPr>
          <p:nvPr>
            <p:ph type="sldNum" sz="quarter" idx="5"/>
          </p:nvPr>
        </p:nvSpPr>
        <p:spPr/>
        <p:txBody>
          <a:bodyPr/>
          <a:lstStyle/>
          <a:p>
            <a:fld id="{517EDC91-6A15-4EC0-9420-69AFC0B200DD}" type="slidenum">
              <a:rPr lang="zh-CN" altLang="en-US" smtClean="0"/>
              <a:t>13</a:t>
            </a:fld>
            <a:endParaRPr lang="zh-CN" altLang="en-US"/>
          </a:p>
        </p:txBody>
      </p:sp>
    </p:spTree>
    <p:extLst>
      <p:ext uri="{BB962C8B-B14F-4D97-AF65-F5344CB8AC3E}">
        <p14:creationId xmlns:p14="http://schemas.microsoft.com/office/powerpoint/2010/main" val="2585647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dirty="0"/>
              <a:t>So the AP sends this signal, it hits the node and gets reflected back to the AP. Because of the frequency dependent beam pattern of FSA, the reflected signal gets stronger as the frequency matches with the corresponding orientation. More specifically, if we plot the received signal power versus time or frequency, we can see a plot like this. From this plot, we can pinpoint the frequency corresponds to the peak power and identify the orientation of the node. </a:t>
            </a:r>
            <a:endParaRPr lang="zh-CN" altLang="en-US" dirty="0"/>
          </a:p>
        </p:txBody>
      </p:sp>
      <p:sp>
        <p:nvSpPr>
          <p:cNvPr id="4" name="灯片编号占位符 3"/>
          <p:cNvSpPr>
            <a:spLocks noGrp="1"/>
          </p:cNvSpPr>
          <p:nvPr>
            <p:ph type="sldNum" sz="quarter" idx="5"/>
          </p:nvPr>
        </p:nvSpPr>
        <p:spPr/>
        <p:txBody>
          <a:bodyPr/>
          <a:lstStyle/>
          <a:p>
            <a:fld id="{517EDC91-6A15-4EC0-9420-69AFC0B200DD}" type="slidenum">
              <a:rPr lang="zh-CN" altLang="en-US" smtClean="0"/>
              <a:t>14</a:t>
            </a:fld>
            <a:endParaRPr lang="zh-CN" altLang="en-US"/>
          </a:p>
        </p:txBody>
      </p:sp>
    </p:spTree>
    <p:extLst>
      <p:ext uri="{BB962C8B-B14F-4D97-AF65-F5344CB8AC3E}">
        <p14:creationId xmlns:p14="http://schemas.microsoft.com/office/powerpoint/2010/main" val="1305095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far I have explained how </a:t>
            </a:r>
            <a:r>
              <a:rPr lang="en-US" altLang="zh-CN" dirty="0" err="1"/>
              <a:t>MilBack</a:t>
            </a:r>
            <a:r>
              <a:rPr lang="en-US" altLang="zh-CN" dirty="0"/>
              <a:t> do beamforming and orientation sensing. Now let me show you how </a:t>
            </a:r>
            <a:r>
              <a:rPr lang="en-US" altLang="zh-CN" dirty="0" err="1"/>
              <a:t>MilBack</a:t>
            </a:r>
            <a:r>
              <a:rPr lang="en-US" altLang="zh-CN" dirty="0"/>
              <a:t> enables two-way communication. Our idea is two use two-port FSA and an orientation assisted modulation scheme we called OAQFM</a:t>
            </a:r>
            <a:endParaRPr lang="zh-CN" altLang="en-US" dirty="0"/>
          </a:p>
        </p:txBody>
      </p:sp>
      <p:sp>
        <p:nvSpPr>
          <p:cNvPr id="4" name="灯片编号占位符 3"/>
          <p:cNvSpPr>
            <a:spLocks noGrp="1"/>
          </p:cNvSpPr>
          <p:nvPr>
            <p:ph type="sldNum" sz="quarter" idx="5"/>
          </p:nvPr>
        </p:nvSpPr>
        <p:spPr/>
        <p:txBody>
          <a:bodyPr/>
          <a:lstStyle/>
          <a:p>
            <a:fld id="{517EDC91-6A15-4EC0-9420-69AFC0B200DD}" type="slidenum">
              <a:rPr lang="zh-CN" altLang="en-US" smtClean="0"/>
              <a:t>15</a:t>
            </a:fld>
            <a:endParaRPr lang="zh-CN" altLang="en-US"/>
          </a:p>
        </p:txBody>
      </p:sp>
    </p:spTree>
    <p:extLst>
      <p:ext uri="{BB962C8B-B14F-4D97-AF65-F5344CB8AC3E}">
        <p14:creationId xmlns:p14="http://schemas.microsoft.com/office/powerpoint/2010/main" val="1427532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 interesting fact about FSA is that it is actually a symmetric structure, which means we can easily add another port on the other side. In this way, naturally we get two sets of beams overlapping on top of each other and their frequencies are simply mirrored. In other words, each direction beam corresponds to two frequencies. </a:t>
            </a:r>
            <a:endParaRPr lang="zh-CN" altLang="en-US" dirty="0"/>
          </a:p>
        </p:txBody>
      </p:sp>
      <p:sp>
        <p:nvSpPr>
          <p:cNvPr id="4" name="灯片编号占位符 3"/>
          <p:cNvSpPr>
            <a:spLocks noGrp="1"/>
          </p:cNvSpPr>
          <p:nvPr>
            <p:ph type="sldNum" sz="quarter" idx="5"/>
          </p:nvPr>
        </p:nvSpPr>
        <p:spPr/>
        <p:txBody>
          <a:bodyPr/>
          <a:lstStyle/>
          <a:p>
            <a:fld id="{517EDC91-6A15-4EC0-9420-69AFC0B200DD}" type="slidenum">
              <a:rPr lang="zh-CN" altLang="en-US" smtClean="0"/>
              <a:t>16</a:t>
            </a:fld>
            <a:endParaRPr lang="zh-CN" altLang="en-US"/>
          </a:p>
        </p:txBody>
      </p:sp>
    </p:spTree>
    <p:extLst>
      <p:ext uri="{BB962C8B-B14F-4D97-AF65-F5344CB8AC3E}">
        <p14:creationId xmlns:p14="http://schemas.microsoft.com/office/powerpoint/2010/main" val="2686400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that we have two sets of beams, the node and AP can use two frequencies for communication. Now, how do we use this? We introduce a new type of modulation which encodes bits to two frequencies. Here I am showing you the constellation of the modulation. We use the presence of these two frequencies for encoding the bits. For example, the presence of both frequencies corresponds to bits “11</a:t>
            </a:r>
            <a:r>
              <a:rPr lang="zh-CN" altLang="en-US" dirty="0"/>
              <a:t>”</a:t>
            </a:r>
          </a:p>
        </p:txBody>
      </p:sp>
      <p:sp>
        <p:nvSpPr>
          <p:cNvPr id="4" name="灯片编号占位符 3"/>
          <p:cNvSpPr>
            <a:spLocks noGrp="1"/>
          </p:cNvSpPr>
          <p:nvPr>
            <p:ph type="sldNum" sz="quarter" idx="5"/>
          </p:nvPr>
        </p:nvSpPr>
        <p:spPr/>
        <p:txBody>
          <a:bodyPr/>
          <a:lstStyle/>
          <a:p>
            <a:fld id="{517EDC91-6A15-4EC0-9420-69AFC0B200DD}" type="slidenum">
              <a:rPr lang="zh-CN" altLang="en-US" smtClean="0"/>
              <a:t>17</a:t>
            </a:fld>
            <a:endParaRPr lang="zh-CN" altLang="en-US"/>
          </a:p>
        </p:txBody>
      </p:sp>
    </p:spTree>
    <p:extLst>
      <p:ext uri="{BB962C8B-B14F-4D97-AF65-F5344CB8AC3E}">
        <p14:creationId xmlns:p14="http://schemas.microsoft.com/office/powerpoint/2010/main" val="4093313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let me explain how we can use this concept for downlink and uplink communication. For downlink communication, the AP wants to send data to the node. Now that the AP has estimated the orientation of the node and knows f2 and f6 are the frequencies that align the beams. It will use these two frequencies to send bits. </a:t>
            </a:r>
            <a:endParaRPr lang="zh-CN" altLang="en-US" dirty="0"/>
          </a:p>
        </p:txBody>
      </p:sp>
      <p:sp>
        <p:nvSpPr>
          <p:cNvPr id="4" name="灯片编号占位符 3"/>
          <p:cNvSpPr>
            <a:spLocks noGrp="1"/>
          </p:cNvSpPr>
          <p:nvPr>
            <p:ph type="sldNum" sz="quarter" idx="5"/>
          </p:nvPr>
        </p:nvSpPr>
        <p:spPr/>
        <p:txBody>
          <a:bodyPr/>
          <a:lstStyle/>
          <a:p>
            <a:fld id="{517EDC91-6A15-4EC0-9420-69AFC0B200DD}" type="slidenum">
              <a:rPr lang="zh-CN" altLang="en-US" smtClean="0"/>
              <a:t>18</a:t>
            </a:fld>
            <a:endParaRPr lang="zh-CN" altLang="en-US"/>
          </a:p>
        </p:txBody>
      </p:sp>
    </p:spTree>
    <p:extLst>
      <p:ext uri="{BB962C8B-B14F-4D97-AF65-F5344CB8AC3E}">
        <p14:creationId xmlns:p14="http://schemas.microsoft.com/office/powerpoint/2010/main" val="3538429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example, If I want to send bits “10”, the AP can simply send a single frequency signal at f6.</a:t>
            </a:r>
            <a:endParaRPr lang="zh-CN" altLang="en-US" dirty="0"/>
          </a:p>
        </p:txBody>
      </p:sp>
      <p:sp>
        <p:nvSpPr>
          <p:cNvPr id="4" name="灯片编号占位符 3"/>
          <p:cNvSpPr>
            <a:spLocks noGrp="1"/>
          </p:cNvSpPr>
          <p:nvPr>
            <p:ph type="sldNum" sz="quarter" idx="5"/>
          </p:nvPr>
        </p:nvSpPr>
        <p:spPr/>
        <p:txBody>
          <a:bodyPr/>
          <a:lstStyle/>
          <a:p>
            <a:fld id="{517EDC91-6A15-4EC0-9420-69AFC0B200DD}" type="slidenum">
              <a:rPr lang="zh-CN" altLang="en-US" smtClean="0"/>
              <a:t>19</a:t>
            </a:fld>
            <a:endParaRPr lang="zh-CN" altLang="en-US"/>
          </a:p>
        </p:txBody>
      </p:sp>
    </p:spTree>
    <p:extLst>
      <p:ext uri="{BB962C8B-B14F-4D97-AF65-F5344CB8AC3E}">
        <p14:creationId xmlns:p14="http://schemas.microsoft.com/office/powerpoint/2010/main" val="2920419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Internet of Things paradigm promises to connect everything together and will nurture a bunch of new applications such as smart city, smart industry, and virtual reality. If we look at these emerging technologies and applications, they have some common requirements or constraints: first, they all require high </a:t>
            </a:r>
            <a:r>
              <a:rPr lang="en-US" altLang="zh-CN" dirty="0" err="1"/>
              <a:t>datarate</a:t>
            </a:r>
            <a:r>
              <a:rPr lang="en-US" altLang="zh-CN" dirty="0"/>
              <a:t> communication for delivering huge amount of data. Second, they requires high resolution sensing or localization to interact with the surrounding environment. Third, they usually have limited power supply and thus requires low power consumption. Unfortunately, today’s wireless technology has not yet been able to support these all together.</a:t>
            </a:r>
            <a:endParaRPr lang="zh-CN" altLang="en-US" dirty="0"/>
          </a:p>
        </p:txBody>
      </p:sp>
      <p:sp>
        <p:nvSpPr>
          <p:cNvPr id="4" name="灯片编号占位符 3"/>
          <p:cNvSpPr>
            <a:spLocks noGrp="1"/>
          </p:cNvSpPr>
          <p:nvPr>
            <p:ph type="sldNum" sz="quarter" idx="5"/>
          </p:nvPr>
        </p:nvSpPr>
        <p:spPr/>
        <p:txBody>
          <a:bodyPr/>
          <a:lstStyle/>
          <a:p>
            <a:fld id="{517EDC91-6A15-4EC0-9420-69AFC0B200DD}" type="slidenum">
              <a:rPr lang="zh-CN" altLang="en-US" smtClean="0"/>
              <a:t>2</a:t>
            </a:fld>
            <a:endParaRPr lang="zh-CN" altLang="en-US"/>
          </a:p>
        </p:txBody>
      </p:sp>
    </p:spTree>
    <p:extLst>
      <p:ext uri="{BB962C8B-B14F-4D97-AF65-F5344CB8AC3E}">
        <p14:creationId xmlns:p14="http://schemas.microsoft.com/office/powerpoint/2010/main" val="671231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Similarly, if the AP wants to send bits “11”, it sends two frequencies together. And the signal gets </a:t>
            </a:r>
            <a:r>
              <a:rPr lang="en-US" altLang="zh-CN" dirty="0" err="1"/>
              <a:t>splitted</a:t>
            </a:r>
            <a:r>
              <a:rPr lang="en-US" altLang="zh-CN" dirty="0"/>
              <a:t> naturally to two ports at the FSA. So on and so forth. The node can simply measure the signal power at these two ports to decode the bits.</a:t>
            </a:r>
            <a:endParaRPr lang="zh-CN" altLang="en-US" dirty="0"/>
          </a:p>
        </p:txBody>
      </p:sp>
      <p:sp>
        <p:nvSpPr>
          <p:cNvPr id="4" name="灯片编号占位符 3"/>
          <p:cNvSpPr>
            <a:spLocks noGrp="1"/>
          </p:cNvSpPr>
          <p:nvPr>
            <p:ph type="sldNum" sz="quarter" idx="5"/>
          </p:nvPr>
        </p:nvSpPr>
        <p:spPr/>
        <p:txBody>
          <a:bodyPr/>
          <a:lstStyle/>
          <a:p>
            <a:fld id="{517EDC91-6A15-4EC0-9420-69AFC0B200DD}" type="slidenum">
              <a:rPr lang="zh-CN" altLang="en-US" smtClean="0"/>
              <a:t>20</a:t>
            </a:fld>
            <a:endParaRPr lang="zh-CN" altLang="en-US"/>
          </a:p>
        </p:txBody>
      </p:sp>
    </p:spTree>
    <p:extLst>
      <p:ext uri="{BB962C8B-B14F-4D97-AF65-F5344CB8AC3E}">
        <p14:creationId xmlns:p14="http://schemas.microsoft.com/office/powerpoint/2010/main" val="2568508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let’s take a look at uplink communication. Remember, we use backscatter technique for uplink, the AP continuously transmits two frequencies f2 and f6 as query signal. The node, depending on which bits it wants to send, either reflecting or absorbing these two frequencies to encode bits. </a:t>
            </a:r>
            <a:endParaRPr lang="zh-CN" altLang="en-US" dirty="0"/>
          </a:p>
        </p:txBody>
      </p:sp>
      <p:sp>
        <p:nvSpPr>
          <p:cNvPr id="4" name="灯片编号占位符 3"/>
          <p:cNvSpPr>
            <a:spLocks noGrp="1"/>
          </p:cNvSpPr>
          <p:nvPr>
            <p:ph type="sldNum" sz="quarter" idx="5"/>
          </p:nvPr>
        </p:nvSpPr>
        <p:spPr/>
        <p:txBody>
          <a:bodyPr/>
          <a:lstStyle/>
          <a:p>
            <a:fld id="{517EDC91-6A15-4EC0-9420-69AFC0B200DD}" type="slidenum">
              <a:rPr lang="zh-CN" altLang="en-US" smtClean="0"/>
              <a:t>21</a:t>
            </a:fld>
            <a:endParaRPr lang="zh-CN" altLang="en-US"/>
          </a:p>
        </p:txBody>
      </p:sp>
    </p:spTree>
    <p:extLst>
      <p:ext uri="{BB962C8B-B14F-4D97-AF65-F5344CB8AC3E}">
        <p14:creationId xmlns:p14="http://schemas.microsoft.com/office/powerpoint/2010/main" val="26561137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far I </a:t>
            </a:r>
            <a:r>
              <a:rPr lang="en-US" altLang="zh-CN" dirty="0" err="1"/>
              <a:t>haved</a:t>
            </a:r>
            <a:r>
              <a:rPr lang="en-US" altLang="zh-CN" dirty="0"/>
              <a:t> explain how </a:t>
            </a:r>
            <a:r>
              <a:rPr lang="en-US" altLang="zh-CN" dirty="0" err="1"/>
              <a:t>miliback</a:t>
            </a:r>
            <a:r>
              <a:rPr lang="en-US" altLang="zh-CN" dirty="0"/>
              <a:t> works at a high level, lets look at the architecture of the </a:t>
            </a:r>
            <a:r>
              <a:rPr lang="en-US" altLang="zh-CN" dirty="0" err="1"/>
              <a:t>miliback</a:t>
            </a:r>
            <a:r>
              <a:rPr lang="en-US" altLang="zh-CN" dirty="0"/>
              <a:t> node. Remember we use a two-port FSA, each port connects to an RF switch. These two switches enable the node to either absorb or reflect the signal. </a:t>
            </a:r>
            <a:endParaRPr lang="zh-CN" altLang="en-US" dirty="0"/>
          </a:p>
        </p:txBody>
      </p:sp>
      <p:sp>
        <p:nvSpPr>
          <p:cNvPr id="4" name="灯片编号占位符 3"/>
          <p:cNvSpPr>
            <a:spLocks noGrp="1"/>
          </p:cNvSpPr>
          <p:nvPr>
            <p:ph type="sldNum" sz="quarter" idx="5"/>
          </p:nvPr>
        </p:nvSpPr>
        <p:spPr/>
        <p:txBody>
          <a:bodyPr/>
          <a:lstStyle/>
          <a:p>
            <a:fld id="{517EDC91-6A15-4EC0-9420-69AFC0B200DD}" type="slidenum">
              <a:rPr lang="zh-CN" altLang="en-US" smtClean="0"/>
              <a:t>22</a:t>
            </a:fld>
            <a:endParaRPr lang="zh-CN" altLang="en-US"/>
          </a:p>
        </p:txBody>
      </p:sp>
    </p:spTree>
    <p:extLst>
      <p:ext uri="{BB962C8B-B14F-4D97-AF65-F5344CB8AC3E}">
        <p14:creationId xmlns:p14="http://schemas.microsoft.com/office/powerpoint/2010/main" val="24963255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Each switch is connected to a power detector. These power detectors are used for measuring the received signal power to decode the bits. Finally, we have a low-cost microcontroller for processing the data and </a:t>
            </a:r>
            <a:r>
              <a:rPr lang="en-US" altLang="zh-CN" dirty="0" err="1"/>
              <a:t>controling</a:t>
            </a:r>
            <a:r>
              <a:rPr lang="en-US" altLang="zh-CN" dirty="0"/>
              <a:t> the switches. Note our design is very simple, low-power and low-cost.</a:t>
            </a:r>
            <a:endParaRPr lang="zh-CN" altLang="en-US" dirty="0"/>
          </a:p>
        </p:txBody>
      </p:sp>
      <p:sp>
        <p:nvSpPr>
          <p:cNvPr id="4" name="灯片编号占位符 3"/>
          <p:cNvSpPr>
            <a:spLocks noGrp="1"/>
          </p:cNvSpPr>
          <p:nvPr>
            <p:ph type="sldNum" sz="quarter" idx="5"/>
          </p:nvPr>
        </p:nvSpPr>
        <p:spPr/>
        <p:txBody>
          <a:bodyPr/>
          <a:lstStyle/>
          <a:p>
            <a:fld id="{517EDC91-6A15-4EC0-9420-69AFC0B200DD}" type="slidenum">
              <a:rPr lang="zh-CN" altLang="en-US" smtClean="0"/>
              <a:t>23</a:t>
            </a:fld>
            <a:endParaRPr lang="zh-CN" altLang="en-US"/>
          </a:p>
        </p:txBody>
      </p:sp>
    </p:spTree>
    <p:extLst>
      <p:ext uri="{BB962C8B-B14F-4D97-AF65-F5344CB8AC3E}">
        <p14:creationId xmlns:p14="http://schemas.microsoft.com/office/powerpoint/2010/main" val="1847455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we present some of the evaluation results of </a:t>
            </a:r>
            <a:r>
              <a:rPr lang="en-US" altLang="zh-CN" dirty="0" err="1"/>
              <a:t>MilBack</a:t>
            </a:r>
            <a:r>
              <a:rPr lang="en-US" altLang="zh-CN" dirty="0"/>
              <a:t>.</a:t>
            </a:r>
          </a:p>
          <a:p>
            <a:r>
              <a:rPr lang="en-US" altLang="zh-CN" dirty="0"/>
              <a:t>We built </a:t>
            </a:r>
            <a:r>
              <a:rPr lang="en-US" altLang="zh-CN" dirty="0" err="1"/>
              <a:t>MilBack</a:t>
            </a:r>
            <a:r>
              <a:rPr lang="en-US" altLang="zh-CN" dirty="0"/>
              <a:t> Node and AP using off-the-shelf components and evaluate it in indoor environment.</a:t>
            </a:r>
          </a:p>
          <a:p>
            <a:endParaRPr lang="zh-CN" altLang="en-US" dirty="0"/>
          </a:p>
        </p:txBody>
      </p:sp>
      <p:sp>
        <p:nvSpPr>
          <p:cNvPr id="4" name="灯片编号占位符 3"/>
          <p:cNvSpPr>
            <a:spLocks noGrp="1"/>
          </p:cNvSpPr>
          <p:nvPr>
            <p:ph type="sldNum" sz="quarter" idx="5"/>
          </p:nvPr>
        </p:nvSpPr>
        <p:spPr/>
        <p:txBody>
          <a:bodyPr/>
          <a:lstStyle/>
          <a:p>
            <a:fld id="{517EDC91-6A15-4EC0-9420-69AFC0B200DD}" type="slidenum">
              <a:rPr lang="zh-CN" altLang="en-US" smtClean="0"/>
              <a:t>24</a:t>
            </a:fld>
            <a:endParaRPr lang="zh-CN" altLang="en-US"/>
          </a:p>
        </p:txBody>
      </p:sp>
    </p:spTree>
    <p:extLst>
      <p:ext uri="{BB962C8B-B14F-4D97-AF65-F5344CB8AC3E}">
        <p14:creationId xmlns:p14="http://schemas.microsoft.com/office/powerpoint/2010/main" val="14977996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let’s take a look at the communication performance. First, I am going to show you downlink communication performance when the data rate is 36 Mbps, here is the result, when the data rate is 36 Mbps, even at 10 meters, our SNR is big enough to support BER of 1e-8. We get similar results for uplink. So far, I have shown you </a:t>
            </a:r>
            <a:r>
              <a:rPr lang="en-US" altLang="zh-CN" dirty="0" err="1"/>
              <a:t>MilBack</a:t>
            </a:r>
            <a:r>
              <a:rPr lang="en-US" altLang="zh-CN" dirty="0"/>
              <a:t> supports both uplink and downlink communication with very low bit error rate.</a:t>
            </a:r>
            <a:endParaRPr lang="zh-CN" altLang="en-US" dirty="0"/>
          </a:p>
        </p:txBody>
      </p:sp>
      <p:sp>
        <p:nvSpPr>
          <p:cNvPr id="4" name="灯片编号占位符 3"/>
          <p:cNvSpPr>
            <a:spLocks noGrp="1"/>
          </p:cNvSpPr>
          <p:nvPr>
            <p:ph type="sldNum" sz="quarter" idx="5"/>
          </p:nvPr>
        </p:nvSpPr>
        <p:spPr/>
        <p:txBody>
          <a:bodyPr/>
          <a:lstStyle/>
          <a:p>
            <a:fld id="{517EDC91-6A15-4EC0-9420-69AFC0B200DD}" type="slidenum">
              <a:rPr lang="zh-CN" altLang="en-US" smtClean="0"/>
              <a:t>25</a:t>
            </a:fld>
            <a:endParaRPr lang="zh-CN" altLang="en-US"/>
          </a:p>
        </p:txBody>
      </p:sp>
    </p:spTree>
    <p:extLst>
      <p:ext uri="{BB962C8B-B14F-4D97-AF65-F5344CB8AC3E}">
        <p14:creationId xmlns:p14="http://schemas.microsoft.com/office/powerpoint/2010/main" val="14524028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let’s see how accurate </a:t>
            </a:r>
            <a:r>
              <a:rPr lang="en-US" altLang="zh-CN" dirty="0" err="1"/>
              <a:t>MilBack</a:t>
            </a:r>
            <a:r>
              <a:rPr lang="en-US" altLang="zh-CN" dirty="0"/>
              <a:t> can localize the node. I am going to show you the CDF of distance estimation error. And here is the result. As you can see, most of the time, the distance estimation error is lower than 10 cm, which is very good. Next, I am also showing you the CDF of angle estimation error in degree. As you can see, our angle estimation error is mostly around 1 to 2 degrees, which is also very accurate. Overall, we can localized the node very accurately.</a:t>
            </a:r>
            <a:endParaRPr lang="zh-CN" altLang="en-US" dirty="0"/>
          </a:p>
        </p:txBody>
      </p:sp>
      <p:sp>
        <p:nvSpPr>
          <p:cNvPr id="4" name="灯片编号占位符 3"/>
          <p:cNvSpPr>
            <a:spLocks noGrp="1"/>
          </p:cNvSpPr>
          <p:nvPr>
            <p:ph type="sldNum" sz="quarter" idx="5"/>
          </p:nvPr>
        </p:nvSpPr>
        <p:spPr/>
        <p:txBody>
          <a:bodyPr/>
          <a:lstStyle/>
          <a:p>
            <a:fld id="{517EDC91-6A15-4EC0-9420-69AFC0B200DD}" type="slidenum">
              <a:rPr lang="zh-CN" altLang="en-US" smtClean="0"/>
              <a:t>26</a:t>
            </a:fld>
            <a:endParaRPr lang="zh-CN" altLang="en-US"/>
          </a:p>
        </p:txBody>
      </p:sp>
    </p:spTree>
    <p:extLst>
      <p:ext uri="{BB962C8B-B14F-4D97-AF65-F5344CB8AC3E}">
        <p14:creationId xmlns:p14="http://schemas.microsoft.com/office/powerpoint/2010/main" val="2753426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Finally, we are looking to see how power efficient is our system comparing to Bluetooth and previous </a:t>
            </a:r>
            <a:r>
              <a:rPr lang="en-US" altLang="zh-CN" dirty="0" err="1"/>
              <a:t>mmWave</a:t>
            </a:r>
            <a:r>
              <a:rPr lang="en-US" altLang="zh-CN" dirty="0"/>
              <a:t> backscatter system. As you can see, </a:t>
            </a:r>
            <a:r>
              <a:rPr lang="en-US" altLang="zh-CN" dirty="0" err="1"/>
              <a:t>MilBack’s</a:t>
            </a:r>
            <a:r>
              <a:rPr lang="en-US" altLang="zh-CN" dirty="0"/>
              <a:t> energy efficiency is way lower than BLE. Even compared to our previous </a:t>
            </a:r>
            <a:r>
              <a:rPr lang="en-US" altLang="zh-CN" dirty="0" err="1"/>
              <a:t>mmWave</a:t>
            </a:r>
            <a:r>
              <a:rPr lang="en-US" altLang="zh-CN" dirty="0"/>
              <a:t> backscatter system, </a:t>
            </a:r>
            <a:r>
              <a:rPr lang="en-US" altLang="zh-CN" dirty="0" err="1"/>
              <a:t>mmTag</a:t>
            </a:r>
            <a:r>
              <a:rPr lang="en-US" altLang="zh-CN" dirty="0"/>
              <a:t>, which only supports uplink comm, </a:t>
            </a:r>
            <a:r>
              <a:rPr lang="en-US" altLang="zh-CN" dirty="0" err="1"/>
              <a:t>MilBack</a:t>
            </a:r>
            <a:r>
              <a:rPr lang="en-US" altLang="zh-CN" dirty="0"/>
              <a:t> consumes 6 times lower energy for delivering the same amount of data</a:t>
            </a:r>
            <a:endParaRPr lang="zh-CN" altLang="en-US" dirty="0"/>
          </a:p>
        </p:txBody>
      </p:sp>
      <p:sp>
        <p:nvSpPr>
          <p:cNvPr id="4" name="灯片编号占位符 3"/>
          <p:cNvSpPr>
            <a:spLocks noGrp="1"/>
          </p:cNvSpPr>
          <p:nvPr>
            <p:ph type="sldNum" sz="quarter" idx="5"/>
          </p:nvPr>
        </p:nvSpPr>
        <p:spPr/>
        <p:txBody>
          <a:bodyPr/>
          <a:lstStyle/>
          <a:p>
            <a:fld id="{517EDC91-6A15-4EC0-9420-69AFC0B200DD}" type="slidenum">
              <a:rPr lang="zh-CN" altLang="en-US" smtClean="0"/>
              <a:t>27</a:t>
            </a:fld>
            <a:endParaRPr lang="zh-CN" altLang="en-US"/>
          </a:p>
        </p:txBody>
      </p:sp>
    </p:spTree>
    <p:extLst>
      <p:ext uri="{BB962C8B-B14F-4D97-AF65-F5344CB8AC3E}">
        <p14:creationId xmlns:p14="http://schemas.microsoft.com/office/powerpoint/2010/main" val="31634099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conclude, In this work, we propose the first </a:t>
            </a:r>
            <a:r>
              <a:rPr lang="en-US" altLang="zh-CN" dirty="0" err="1"/>
              <a:t>mmWave</a:t>
            </a:r>
            <a:r>
              <a:rPr lang="en-US" altLang="zh-CN" dirty="0"/>
              <a:t> backscatter system that integrate localization, orientation sensing, and two-way communication.</a:t>
            </a:r>
          </a:p>
          <a:p>
            <a:r>
              <a:rPr lang="en-US" altLang="zh-CN" dirty="0"/>
              <a:t>We enable these functionalities by introducing a novel beamforming technique and an orientation </a:t>
            </a:r>
            <a:r>
              <a:rPr lang="en-US" altLang="zh-CN" dirty="0" err="1"/>
              <a:t>assited</a:t>
            </a:r>
            <a:r>
              <a:rPr lang="en-US" altLang="zh-CN" dirty="0"/>
              <a:t> modulation scheme</a:t>
            </a:r>
          </a:p>
          <a:p>
            <a:endParaRPr lang="zh-CN" altLang="en-US" dirty="0"/>
          </a:p>
        </p:txBody>
      </p:sp>
      <p:sp>
        <p:nvSpPr>
          <p:cNvPr id="4" name="灯片编号占位符 3"/>
          <p:cNvSpPr>
            <a:spLocks noGrp="1"/>
          </p:cNvSpPr>
          <p:nvPr>
            <p:ph type="sldNum" sz="quarter" idx="5"/>
          </p:nvPr>
        </p:nvSpPr>
        <p:spPr/>
        <p:txBody>
          <a:bodyPr/>
          <a:lstStyle/>
          <a:p>
            <a:fld id="{517EDC91-6A15-4EC0-9420-69AFC0B200DD}" type="slidenum">
              <a:rPr lang="zh-CN" altLang="en-US" smtClean="0"/>
              <a:t>28</a:t>
            </a:fld>
            <a:endParaRPr lang="zh-CN" altLang="en-US"/>
          </a:p>
        </p:txBody>
      </p:sp>
    </p:spTree>
    <p:extLst>
      <p:ext uri="{BB962C8B-B14F-4D97-AF65-F5344CB8AC3E}">
        <p14:creationId xmlns:p14="http://schemas.microsoft.com/office/powerpoint/2010/main" val="201431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Luckily, there is a new technology called millimeter wave. mmWave refers to the radio wave of wavelength at millimeter scale. There are orders of larger licensed and unlicensed bandwidth at </a:t>
            </a:r>
            <a:r>
              <a:rPr lang="en-US" altLang="zh-CN" dirty="0" err="1"/>
              <a:t>mmWave</a:t>
            </a:r>
            <a:r>
              <a:rPr lang="en-US" altLang="zh-CN" dirty="0"/>
              <a:t> frequency, which translates to much higher network throughput and high resolution sensing capability. With </a:t>
            </a:r>
            <a:r>
              <a:rPr lang="en-US" altLang="zh-CN" dirty="0" err="1"/>
              <a:t>mmWave</a:t>
            </a:r>
            <a:r>
              <a:rPr lang="en-US" altLang="zh-CN" dirty="0"/>
              <a:t> technology, we can naturally satisfy the first two constraints: high data rate communication and high resolution localization. But about low power consumption? unfortunately, existing </a:t>
            </a:r>
            <a:r>
              <a:rPr lang="en-US" altLang="zh-CN" dirty="0" err="1"/>
              <a:t>mmWave</a:t>
            </a:r>
            <a:r>
              <a:rPr lang="en-US" altLang="zh-CN" dirty="0"/>
              <a:t> radios have very high power consumptions.</a:t>
            </a:r>
            <a:endParaRPr lang="zh-CN" altLang="en-US" dirty="0">
              <a:solidFill>
                <a:schemeClr val="bg1"/>
              </a:solidFill>
            </a:endParaRPr>
          </a:p>
          <a:p>
            <a:endParaRPr lang="zh-CN" altLang="en-US" dirty="0"/>
          </a:p>
        </p:txBody>
      </p:sp>
      <p:sp>
        <p:nvSpPr>
          <p:cNvPr id="4" name="灯片编号占位符 3"/>
          <p:cNvSpPr>
            <a:spLocks noGrp="1"/>
          </p:cNvSpPr>
          <p:nvPr>
            <p:ph type="sldNum" sz="quarter" idx="5"/>
          </p:nvPr>
        </p:nvSpPr>
        <p:spPr/>
        <p:txBody>
          <a:bodyPr/>
          <a:lstStyle/>
          <a:p>
            <a:fld id="{517EDC91-6A15-4EC0-9420-69AFC0B200DD}" type="slidenum">
              <a:rPr lang="zh-CN" altLang="en-US" smtClean="0"/>
              <a:t>3</a:t>
            </a:fld>
            <a:endParaRPr lang="zh-CN" altLang="en-US"/>
          </a:p>
        </p:txBody>
      </p:sp>
    </p:spTree>
    <p:extLst>
      <p:ext uri="{BB962C8B-B14F-4D97-AF65-F5344CB8AC3E}">
        <p14:creationId xmlns:p14="http://schemas.microsoft.com/office/powerpoint/2010/main" val="314274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solve this problem, researchers propose to use backscatter technique in </a:t>
            </a:r>
            <a:r>
              <a:rPr lang="en-US" altLang="zh-CN" dirty="0" err="1"/>
              <a:t>mmWave</a:t>
            </a:r>
            <a:r>
              <a:rPr lang="en-US" altLang="zh-CN" dirty="0"/>
              <a:t> communication. For those who are not familiar with Backscatter. In backscatter communication, there is AP or Reader which wants to get data from a node device. The node devices do not actively transmit radio signals. Instead, AP transmits a query signal. </a:t>
            </a:r>
            <a:endParaRPr lang="zh-CN" altLang="en-US" dirty="0"/>
          </a:p>
        </p:txBody>
      </p:sp>
      <p:sp>
        <p:nvSpPr>
          <p:cNvPr id="4" name="灯片编号占位符 3"/>
          <p:cNvSpPr>
            <a:spLocks noGrp="1"/>
          </p:cNvSpPr>
          <p:nvPr>
            <p:ph type="sldNum" sz="quarter" idx="5"/>
          </p:nvPr>
        </p:nvSpPr>
        <p:spPr/>
        <p:txBody>
          <a:bodyPr/>
          <a:lstStyle/>
          <a:p>
            <a:fld id="{517EDC91-6A15-4EC0-9420-69AFC0B200DD}" type="slidenum">
              <a:rPr lang="zh-CN" altLang="en-US" smtClean="0"/>
              <a:t>4</a:t>
            </a:fld>
            <a:endParaRPr lang="zh-CN" altLang="en-US"/>
          </a:p>
        </p:txBody>
      </p:sp>
    </p:spTree>
    <p:extLst>
      <p:ext uri="{BB962C8B-B14F-4D97-AF65-F5344CB8AC3E}">
        <p14:creationId xmlns:p14="http://schemas.microsoft.com/office/powerpoint/2010/main" val="2912740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node simply absorb or reflect the query signal to piggyback its data on the signal. The AP looks at the signal power reflected from the node to decode the data. Because of this nature, the node design can be very simple and power efficient.</a:t>
            </a:r>
            <a:endParaRPr lang="zh-CN" altLang="en-US" dirty="0"/>
          </a:p>
        </p:txBody>
      </p:sp>
      <p:sp>
        <p:nvSpPr>
          <p:cNvPr id="4" name="灯片编号占位符 3"/>
          <p:cNvSpPr>
            <a:spLocks noGrp="1"/>
          </p:cNvSpPr>
          <p:nvPr>
            <p:ph type="sldNum" sz="quarter" idx="5"/>
          </p:nvPr>
        </p:nvSpPr>
        <p:spPr/>
        <p:txBody>
          <a:bodyPr/>
          <a:lstStyle/>
          <a:p>
            <a:fld id="{517EDC91-6A15-4EC0-9420-69AFC0B200DD}" type="slidenum">
              <a:rPr lang="zh-CN" altLang="en-US" smtClean="0"/>
              <a:t>5</a:t>
            </a:fld>
            <a:endParaRPr lang="zh-CN" altLang="en-US"/>
          </a:p>
        </p:txBody>
      </p:sp>
    </p:spTree>
    <p:extLst>
      <p:ext uri="{BB962C8B-B14F-4D97-AF65-F5344CB8AC3E}">
        <p14:creationId xmlns:p14="http://schemas.microsoft.com/office/powerpoint/2010/main" val="3655377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have been some pioneer attempts in </a:t>
            </a:r>
            <a:r>
              <a:rPr lang="en-US" altLang="zh-CN" dirty="0" err="1"/>
              <a:t>mmWave</a:t>
            </a:r>
            <a:r>
              <a:rPr lang="en-US" altLang="zh-CN" dirty="0"/>
              <a:t> backscatter, including our previous work </a:t>
            </a:r>
            <a:r>
              <a:rPr lang="en-US" altLang="zh-CN" dirty="0" err="1"/>
              <a:t>mmTag</a:t>
            </a:r>
            <a:r>
              <a:rPr lang="en-US" altLang="zh-CN" dirty="0"/>
              <a:t>. However, all these past work supports only localization or uplink communication. None of them support downlink communication, which is very important for IoT applications.</a:t>
            </a:r>
            <a:endParaRPr lang="zh-CN" altLang="en-US" dirty="0"/>
          </a:p>
        </p:txBody>
      </p:sp>
      <p:sp>
        <p:nvSpPr>
          <p:cNvPr id="4" name="灯片编号占位符 3"/>
          <p:cNvSpPr>
            <a:spLocks noGrp="1"/>
          </p:cNvSpPr>
          <p:nvPr>
            <p:ph type="sldNum" sz="quarter" idx="5"/>
          </p:nvPr>
        </p:nvSpPr>
        <p:spPr/>
        <p:txBody>
          <a:bodyPr/>
          <a:lstStyle/>
          <a:p>
            <a:fld id="{517EDC91-6A15-4EC0-9420-69AFC0B200DD}" type="slidenum">
              <a:rPr lang="zh-CN" altLang="en-US" smtClean="0"/>
              <a:t>6</a:t>
            </a:fld>
            <a:endParaRPr lang="zh-CN" altLang="en-US"/>
          </a:p>
        </p:txBody>
      </p:sp>
    </p:spTree>
    <p:extLst>
      <p:ext uri="{BB962C8B-B14F-4D97-AF65-F5344CB8AC3E}">
        <p14:creationId xmlns:p14="http://schemas.microsoft.com/office/powerpoint/2010/main" val="4266466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this work, we are trying to solve the problem: how can we design a </a:t>
            </a:r>
            <a:r>
              <a:rPr lang="en-US" altLang="zh-CN" dirty="0" err="1"/>
              <a:t>mmWave</a:t>
            </a:r>
            <a:r>
              <a:rPr lang="en-US" altLang="zh-CN" dirty="0"/>
              <a:t> backscatter system which supports uplink, downlink and localization all together?</a:t>
            </a:r>
          </a:p>
          <a:p>
            <a:endParaRPr lang="en-US" altLang="zh-CN" dirty="0"/>
          </a:p>
          <a:p>
            <a:r>
              <a:rPr lang="en-US" altLang="zh-CN" dirty="0"/>
              <a:t>Wait 3~4 sec</a:t>
            </a:r>
            <a:endParaRPr lang="zh-CN" altLang="en-US" dirty="0"/>
          </a:p>
        </p:txBody>
      </p:sp>
      <p:sp>
        <p:nvSpPr>
          <p:cNvPr id="4" name="灯片编号占位符 3"/>
          <p:cNvSpPr>
            <a:spLocks noGrp="1"/>
          </p:cNvSpPr>
          <p:nvPr>
            <p:ph type="sldNum" sz="quarter" idx="5"/>
          </p:nvPr>
        </p:nvSpPr>
        <p:spPr/>
        <p:txBody>
          <a:bodyPr/>
          <a:lstStyle/>
          <a:p>
            <a:fld id="{517EDC91-6A15-4EC0-9420-69AFC0B200DD}" type="slidenum">
              <a:rPr lang="zh-CN" altLang="en-US" smtClean="0"/>
              <a:t>7</a:t>
            </a:fld>
            <a:endParaRPr lang="zh-CN" altLang="en-US"/>
          </a:p>
        </p:txBody>
      </p:sp>
    </p:spTree>
    <p:extLst>
      <p:ext uri="{BB962C8B-B14F-4D97-AF65-F5344CB8AC3E}">
        <p14:creationId xmlns:p14="http://schemas.microsoft.com/office/powerpoint/2010/main" val="646133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propose </a:t>
            </a:r>
            <a:r>
              <a:rPr lang="en-US" altLang="zh-CN" dirty="0" err="1"/>
              <a:t>MilBack</a:t>
            </a:r>
            <a:r>
              <a:rPr lang="en-US" altLang="zh-CN" dirty="0"/>
              <a:t>, the first </a:t>
            </a:r>
            <a:r>
              <a:rPr lang="en-US" altLang="zh-CN" dirty="0" err="1"/>
              <a:t>mmWave</a:t>
            </a:r>
            <a:r>
              <a:rPr lang="en-US" altLang="zh-CN" dirty="0"/>
              <a:t> backscatter system which supports localization, orientation sensing, uplink and downlink communication. The innovation of </a:t>
            </a:r>
            <a:r>
              <a:rPr lang="en-US" altLang="zh-CN" dirty="0" err="1"/>
              <a:t>MilBack</a:t>
            </a:r>
            <a:r>
              <a:rPr lang="en-US" altLang="zh-CN" dirty="0"/>
              <a:t> is a novel beamforming technique and orientation assisted modulation scheme. We built a prototype of </a:t>
            </a:r>
            <a:r>
              <a:rPr lang="en-US" altLang="zh-CN" dirty="0" err="1"/>
              <a:t>MilBack</a:t>
            </a:r>
            <a:r>
              <a:rPr lang="en-US" altLang="zh-CN" dirty="0"/>
              <a:t> and evaluated its performance in real-world scenarios.</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453A1E-061E-40AB-AFB2-33188979109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219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first challenge in enabling </a:t>
            </a:r>
            <a:r>
              <a:rPr lang="en-US" altLang="zh-CN" dirty="0" err="1"/>
              <a:t>miliback</a:t>
            </a:r>
            <a:r>
              <a:rPr lang="en-US" altLang="zh-CN" dirty="0"/>
              <a:t> is to design passive beam forming. Let me explain what I mean. Because of the high frequency nature, </a:t>
            </a:r>
            <a:r>
              <a:rPr lang="en-US" altLang="zh-CN" dirty="0" err="1"/>
              <a:t>mmWave</a:t>
            </a:r>
            <a:r>
              <a:rPr lang="en-US" altLang="zh-CN" dirty="0"/>
              <a:t> signal experiences severe pathloss as it propagates through air. To combat with pathloss, we need to create narrow pencil-like beams to concentrate energy. The AP and Node can only talk to each other when their beams are aligned. </a:t>
            </a:r>
            <a:r>
              <a:rPr lang="en-US" altLang="zh-CN" b="0" i="0" dirty="0">
                <a:solidFill>
                  <a:srgbClr val="D1D2D3"/>
                </a:solidFill>
                <a:effectLst/>
                <a:latin typeface="Slack-Lato"/>
              </a:rPr>
              <a:t>N</a:t>
            </a:r>
            <a:r>
              <a:rPr lang="en-US" b="0" i="0" dirty="0">
                <a:solidFill>
                  <a:srgbClr val="D1D2D3"/>
                </a:solidFill>
                <a:effectLst/>
                <a:latin typeface="Slack-Lato"/>
              </a:rPr>
              <a:t>ote that we have to do this passively to make sure our design is very low power</a:t>
            </a:r>
            <a:endParaRPr lang="zh-CN" altLang="en-US" dirty="0"/>
          </a:p>
        </p:txBody>
      </p:sp>
      <p:sp>
        <p:nvSpPr>
          <p:cNvPr id="4" name="灯片编号占位符 3"/>
          <p:cNvSpPr>
            <a:spLocks noGrp="1"/>
          </p:cNvSpPr>
          <p:nvPr>
            <p:ph type="sldNum" sz="quarter" idx="5"/>
          </p:nvPr>
        </p:nvSpPr>
        <p:spPr/>
        <p:txBody>
          <a:bodyPr/>
          <a:lstStyle/>
          <a:p>
            <a:fld id="{517EDC91-6A15-4EC0-9420-69AFC0B200DD}" type="slidenum">
              <a:rPr lang="zh-CN" altLang="en-US" smtClean="0"/>
              <a:t>9</a:t>
            </a:fld>
            <a:endParaRPr lang="zh-CN" altLang="en-US"/>
          </a:p>
        </p:txBody>
      </p:sp>
    </p:spTree>
    <p:extLst>
      <p:ext uri="{BB962C8B-B14F-4D97-AF65-F5344CB8AC3E}">
        <p14:creationId xmlns:p14="http://schemas.microsoft.com/office/powerpoint/2010/main" val="696445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5A4720-687B-67A2-7943-DA0E7F0541A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021932F-2A68-EB14-EA92-842B962E12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93AE7BD-A90C-D61D-A314-2C3DAEF0B821}"/>
              </a:ext>
            </a:extLst>
          </p:cNvPr>
          <p:cNvSpPr>
            <a:spLocks noGrp="1"/>
          </p:cNvSpPr>
          <p:nvPr>
            <p:ph type="dt" sz="half" idx="10"/>
          </p:nvPr>
        </p:nvSpPr>
        <p:spPr/>
        <p:txBody>
          <a:bodyPr/>
          <a:lstStyle/>
          <a:p>
            <a:fld id="{CB8626A2-0790-457F-A232-4991A4B02B63}" type="datetime1">
              <a:rPr lang="zh-CN" altLang="en-US" smtClean="0"/>
              <a:t>2024/3/5</a:t>
            </a:fld>
            <a:endParaRPr lang="zh-CN" altLang="en-US"/>
          </a:p>
        </p:txBody>
      </p:sp>
      <p:sp>
        <p:nvSpPr>
          <p:cNvPr id="5" name="页脚占位符 4">
            <a:extLst>
              <a:ext uri="{FF2B5EF4-FFF2-40B4-BE49-F238E27FC236}">
                <a16:creationId xmlns:a16="http://schemas.microsoft.com/office/drawing/2014/main" id="{09434BC3-1BDE-2F3D-0C24-417D5268C1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27ABE2-0BF5-2CBD-BF1F-67857299D0FB}"/>
              </a:ext>
            </a:extLst>
          </p:cNvPr>
          <p:cNvSpPr>
            <a:spLocks noGrp="1"/>
          </p:cNvSpPr>
          <p:nvPr>
            <p:ph type="sldNum" sz="quarter" idx="12"/>
          </p:nvPr>
        </p:nvSpPr>
        <p:spPr/>
        <p:txBody>
          <a:bodyPr/>
          <a:lstStyle>
            <a:lvl1pPr>
              <a:defRPr sz="1800" b="1">
                <a:solidFill>
                  <a:schemeClr val="bg1">
                    <a:lumMod val="50000"/>
                  </a:schemeClr>
                </a:solidFill>
                <a:effectLst/>
              </a:defRPr>
            </a:lvl1pPr>
          </a:lstStyle>
          <a:p>
            <a:fld id="{606B3A2B-0783-4DC2-AAB2-666062B1C298}" type="slidenum">
              <a:rPr lang="zh-CN" altLang="en-US" smtClean="0"/>
              <a:pPr/>
              <a:t>‹#›</a:t>
            </a:fld>
            <a:endParaRPr lang="zh-CN" altLang="en-US"/>
          </a:p>
        </p:txBody>
      </p:sp>
    </p:spTree>
    <p:extLst>
      <p:ext uri="{BB962C8B-B14F-4D97-AF65-F5344CB8AC3E}">
        <p14:creationId xmlns:p14="http://schemas.microsoft.com/office/powerpoint/2010/main" val="18637746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66428-6B2A-EB96-94F0-E0697159455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9945C34-F185-89E8-BE9D-881390B557E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43C1AC7-F160-9DD5-4BF4-81450BE94CF2}"/>
              </a:ext>
            </a:extLst>
          </p:cNvPr>
          <p:cNvSpPr>
            <a:spLocks noGrp="1"/>
          </p:cNvSpPr>
          <p:nvPr>
            <p:ph type="dt" sz="half" idx="10"/>
          </p:nvPr>
        </p:nvSpPr>
        <p:spPr/>
        <p:txBody>
          <a:bodyPr/>
          <a:lstStyle/>
          <a:p>
            <a:fld id="{4B88581E-48CB-456E-B5B2-A22890880F59}" type="datetime1">
              <a:rPr lang="zh-CN" altLang="en-US" smtClean="0"/>
              <a:t>2024/3/5</a:t>
            </a:fld>
            <a:endParaRPr lang="zh-CN" altLang="en-US"/>
          </a:p>
        </p:txBody>
      </p:sp>
      <p:sp>
        <p:nvSpPr>
          <p:cNvPr id="5" name="页脚占位符 4">
            <a:extLst>
              <a:ext uri="{FF2B5EF4-FFF2-40B4-BE49-F238E27FC236}">
                <a16:creationId xmlns:a16="http://schemas.microsoft.com/office/drawing/2014/main" id="{DB437D3F-8988-4747-CFDA-9AF5DB3E7A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8BAB58-A1B8-E1C9-CE70-405CE2F44169}"/>
              </a:ext>
            </a:extLst>
          </p:cNvPr>
          <p:cNvSpPr>
            <a:spLocks noGrp="1"/>
          </p:cNvSpPr>
          <p:nvPr>
            <p:ph type="sldNum" sz="quarter" idx="12"/>
          </p:nvPr>
        </p:nvSpPr>
        <p:spPr/>
        <p:txBody>
          <a:bodyPr/>
          <a:lstStyle/>
          <a:p>
            <a:fld id="{606B3A2B-0783-4DC2-AAB2-666062B1C298}" type="slidenum">
              <a:rPr lang="zh-CN" altLang="en-US" smtClean="0"/>
              <a:t>‹#›</a:t>
            </a:fld>
            <a:endParaRPr lang="zh-CN" altLang="en-US"/>
          </a:p>
        </p:txBody>
      </p:sp>
    </p:spTree>
    <p:extLst>
      <p:ext uri="{BB962C8B-B14F-4D97-AF65-F5344CB8AC3E}">
        <p14:creationId xmlns:p14="http://schemas.microsoft.com/office/powerpoint/2010/main" val="13987653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A8B0ACB-E3BE-B5F7-9972-35E8727FFDF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19ABD29-20D1-CC2D-1CF8-BC55C6C8FA9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68350A-6F7E-04F4-A480-2B5B509F80FD}"/>
              </a:ext>
            </a:extLst>
          </p:cNvPr>
          <p:cNvSpPr>
            <a:spLocks noGrp="1"/>
          </p:cNvSpPr>
          <p:nvPr>
            <p:ph type="dt" sz="half" idx="10"/>
          </p:nvPr>
        </p:nvSpPr>
        <p:spPr/>
        <p:txBody>
          <a:bodyPr/>
          <a:lstStyle/>
          <a:p>
            <a:fld id="{86E301BB-9FF1-4A2D-9847-D590A94A8E24}" type="datetime1">
              <a:rPr lang="zh-CN" altLang="en-US" smtClean="0"/>
              <a:t>2024/3/5</a:t>
            </a:fld>
            <a:endParaRPr lang="zh-CN" altLang="en-US"/>
          </a:p>
        </p:txBody>
      </p:sp>
      <p:sp>
        <p:nvSpPr>
          <p:cNvPr id="5" name="页脚占位符 4">
            <a:extLst>
              <a:ext uri="{FF2B5EF4-FFF2-40B4-BE49-F238E27FC236}">
                <a16:creationId xmlns:a16="http://schemas.microsoft.com/office/drawing/2014/main" id="{D83E1F0C-D384-F8A4-6827-CC391333FD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9D9248-C667-3BBA-923F-0659E6544FBA}"/>
              </a:ext>
            </a:extLst>
          </p:cNvPr>
          <p:cNvSpPr>
            <a:spLocks noGrp="1"/>
          </p:cNvSpPr>
          <p:nvPr>
            <p:ph type="sldNum" sz="quarter" idx="12"/>
          </p:nvPr>
        </p:nvSpPr>
        <p:spPr/>
        <p:txBody>
          <a:bodyPr/>
          <a:lstStyle/>
          <a:p>
            <a:fld id="{606B3A2B-0783-4DC2-AAB2-666062B1C298}" type="slidenum">
              <a:rPr lang="zh-CN" altLang="en-US" smtClean="0"/>
              <a:t>‹#›</a:t>
            </a:fld>
            <a:endParaRPr lang="zh-CN" altLang="en-US"/>
          </a:p>
        </p:txBody>
      </p:sp>
    </p:spTree>
    <p:extLst>
      <p:ext uri="{BB962C8B-B14F-4D97-AF65-F5344CB8AC3E}">
        <p14:creationId xmlns:p14="http://schemas.microsoft.com/office/powerpoint/2010/main" val="36451736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F68740-B27C-7CE0-33A6-ADB4920CD47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D3A416-964A-83FB-0FB0-02576C8CD53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83AB55-AF3D-4C36-8727-209C681612F9}"/>
              </a:ext>
            </a:extLst>
          </p:cNvPr>
          <p:cNvSpPr>
            <a:spLocks noGrp="1"/>
          </p:cNvSpPr>
          <p:nvPr>
            <p:ph type="dt" sz="half" idx="10"/>
          </p:nvPr>
        </p:nvSpPr>
        <p:spPr/>
        <p:txBody>
          <a:bodyPr/>
          <a:lstStyle/>
          <a:p>
            <a:fld id="{B4F2970D-28E9-47EE-AAB1-E57F2E8FBA1D}" type="datetime1">
              <a:rPr lang="zh-CN" altLang="en-US" smtClean="0"/>
              <a:t>2024/3/5</a:t>
            </a:fld>
            <a:endParaRPr lang="zh-CN" altLang="en-US"/>
          </a:p>
        </p:txBody>
      </p:sp>
      <p:sp>
        <p:nvSpPr>
          <p:cNvPr id="5" name="页脚占位符 4">
            <a:extLst>
              <a:ext uri="{FF2B5EF4-FFF2-40B4-BE49-F238E27FC236}">
                <a16:creationId xmlns:a16="http://schemas.microsoft.com/office/drawing/2014/main" id="{C1B1A30B-19F8-58BB-54E3-690A51767E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0F5AAA-4A7E-2E81-6860-D877CC9EE1B2}"/>
              </a:ext>
            </a:extLst>
          </p:cNvPr>
          <p:cNvSpPr>
            <a:spLocks noGrp="1"/>
          </p:cNvSpPr>
          <p:nvPr>
            <p:ph type="sldNum" sz="quarter" idx="12"/>
          </p:nvPr>
        </p:nvSpPr>
        <p:spPr/>
        <p:txBody>
          <a:bodyPr/>
          <a:lstStyle/>
          <a:p>
            <a:fld id="{606B3A2B-0783-4DC2-AAB2-666062B1C298}" type="slidenum">
              <a:rPr lang="zh-CN" altLang="en-US" smtClean="0"/>
              <a:t>‹#›</a:t>
            </a:fld>
            <a:endParaRPr lang="zh-CN" altLang="en-US"/>
          </a:p>
        </p:txBody>
      </p:sp>
    </p:spTree>
    <p:extLst>
      <p:ext uri="{BB962C8B-B14F-4D97-AF65-F5344CB8AC3E}">
        <p14:creationId xmlns:p14="http://schemas.microsoft.com/office/powerpoint/2010/main" val="25912291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9EB2F9-8E36-D591-1896-83C84EAAE9A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0AFF978-2809-CE1E-173B-C08402FA21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09391CE-6A4C-C89C-5E6D-8795807F3885}"/>
              </a:ext>
            </a:extLst>
          </p:cNvPr>
          <p:cNvSpPr>
            <a:spLocks noGrp="1"/>
          </p:cNvSpPr>
          <p:nvPr>
            <p:ph type="dt" sz="half" idx="10"/>
          </p:nvPr>
        </p:nvSpPr>
        <p:spPr/>
        <p:txBody>
          <a:bodyPr/>
          <a:lstStyle/>
          <a:p>
            <a:fld id="{5136A854-1394-43B3-99B0-CAF579A81BA2}" type="datetime1">
              <a:rPr lang="zh-CN" altLang="en-US" smtClean="0"/>
              <a:t>2024/3/5</a:t>
            </a:fld>
            <a:endParaRPr lang="zh-CN" altLang="en-US"/>
          </a:p>
        </p:txBody>
      </p:sp>
      <p:sp>
        <p:nvSpPr>
          <p:cNvPr id="5" name="页脚占位符 4">
            <a:extLst>
              <a:ext uri="{FF2B5EF4-FFF2-40B4-BE49-F238E27FC236}">
                <a16:creationId xmlns:a16="http://schemas.microsoft.com/office/drawing/2014/main" id="{56C0190E-DB32-CA66-E3BC-9C5C61882D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EEAB71-263B-4BC1-E5B7-6B81FC965DCD}"/>
              </a:ext>
            </a:extLst>
          </p:cNvPr>
          <p:cNvSpPr>
            <a:spLocks noGrp="1"/>
          </p:cNvSpPr>
          <p:nvPr>
            <p:ph type="sldNum" sz="quarter" idx="12"/>
          </p:nvPr>
        </p:nvSpPr>
        <p:spPr/>
        <p:txBody>
          <a:bodyPr/>
          <a:lstStyle/>
          <a:p>
            <a:fld id="{606B3A2B-0783-4DC2-AAB2-666062B1C298}" type="slidenum">
              <a:rPr lang="zh-CN" altLang="en-US" smtClean="0"/>
              <a:t>‹#›</a:t>
            </a:fld>
            <a:endParaRPr lang="zh-CN" altLang="en-US"/>
          </a:p>
        </p:txBody>
      </p:sp>
    </p:spTree>
    <p:extLst>
      <p:ext uri="{BB962C8B-B14F-4D97-AF65-F5344CB8AC3E}">
        <p14:creationId xmlns:p14="http://schemas.microsoft.com/office/powerpoint/2010/main" val="26872746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82541-8915-1572-5B02-4EAE724F84E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05F3C2B-7BD1-ED92-353A-33F8BF07942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EB876A0-395D-B32C-825E-F1D895FD1E0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9234526-D78F-14D7-EB48-DD683D59F811}"/>
              </a:ext>
            </a:extLst>
          </p:cNvPr>
          <p:cNvSpPr>
            <a:spLocks noGrp="1"/>
          </p:cNvSpPr>
          <p:nvPr>
            <p:ph type="dt" sz="half" idx="10"/>
          </p:nvPr>
        </p:nvSpPr>
        <p:spPr/>
        <p:txBody>
          <a:bodyPr/>
          <a:lstStyle/>
          <a:p>
            <a:fld id="{4BF1CF75-29A4-44A4-8A0D-B75B78EBE734}" type="datetime1">
              <a:rPr lang="zh-CN" altLang="en-US" smtClean="0"/>
              <a:t>2024/3/5</a:t>
            </a:fld>
            <a:endParaRPr lang="zh-CN" altLang="en-US"/>
          </a:p>
        </p:txBody>
      </p:sp>
      <p:sp>
        <p:nvSpPr>
          <p:cNvPr id="6" name="页脚占位符 5">
            <a:extLst>
              <a:ext uri="{FF2B5EF4-FFF2-40B4-BE49-F238E27FC236}">
                <a16:creationId xmlns:a16="http://schemas.microsoft.com/office/drawing/2014/main" id="{84801ED0-570F-EC7D-14E3-146EAE68407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D6A7EA-AA4E-F282-28BD-82A959BE2F3F}"/>
              </a:ext>
            </a:extLst>
          </p:cNvPr>
          <p:cNvSpPr>
            <a:spLocks noGrp="1"/>
          </p:cNvSpPr>
          <p:nvPr>
            <p:ph type="sldNum" sz="quarter" idx="12"/>
          </p:nvPr>
        </p:nvSpPr>
        <p:spPr/>
        <p:txBody>
          <a:bodyPr/>
          <a:lstStyle/>
          <a:p>
            <a:fld id="{606B3A2B-0783-4DC2-AAB2-666062B1C298}" type="slidenum">
              <a:rPr lang="zh-CN" altLang="en-US" smtClean="0"/>
              <a:t>‹#›</a:t>
            </a:fld>
            <a:endParaRPr lang="zh-CN" altLang="en-US"/>
          </a:p>
        </p:txBody>
      </p:sp>
    </p:spTree>
    <p:extLst>
      <p:ext uri="{BB962C8B-B14F-4D97-AF65-F5344CB8AC3E}">
        <p14:creationId xmlns:p14="http://schemas.microsoft.com/office/powerpoint/2010/main" val="30999392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14BEC2-B1CE-982D-FB27-B513411DB10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3E7AB55-30E5-5C35-28EC-07BBC0C926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9523655-7CD6-4872-84B6-0A3C03907F1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71D49E7-67CF-D46E-8485-1D86E1D0BF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17069C2-D464-5C06-9B25-00989E4D923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C76AB4C-33B0-EFC4-1135-CF262DA5BFD9}"/>
              </a:ext>
            </a:extLst>
          </p:cNvPr>
          <p:cNvSpPr>
            <a:spLocks noGrp="1"/>
          </p:cNvSpPr>
          <p:nvPr>
            <p:ph type="dt" sz="half" idx="10"/>
          </p:nvPr>
        </p:nvSpPr>
        <p:spPr/>
        <p:txBody>
          <a:bodyPr/>
          <a:lstStyle/>
          <a:p>
            <a:fld id="{33AB6391-4B51-4B8E-9B9F-7B3EC6676C88}" type="datetime1">
              <a:rPr lang="zh-CN" altLang="en-US" smtClean="0"/>
              <a:t>2024/3/5</a:t>
            </a:fld>
            <a:endParaRPr lang="zh-CN" altLang="en-US"/>
          </a:p>
        </p:txBody>
      </p:sp>
      <p:sp>
        <p:nvSpPr>
          <p:cNvPr id="8" name="页脚占位符 7">
            <a:extLst>
              <a:ext uri="{FF2B5EF4-FFF2-40B4-BE49-F238E27FC236}">
                <a16:creationId xmlns:a16="http://schemas.microsoft.com/office/drawing/2014/main" id="{1B9F1F4F-EE9B-7891-ECA3-A7A29FE6776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C68143-7C78-9AB4-AFFC-74688148BD63}"/>
              </a:ext>
            </a:extLst>
          </p:cNvPr>
          <p:cNvSpPr>
            <a:spLocks noGrp="1"/>
          </p:cNvSpPr>
          <p:nvPr>
            <p:ph type="sldNum" sz="quarter" idx="12"/>
          </p:nvPr>
        </p:nvSpPr>
        <p:spPr/>
        <p:txBody>
          <a:bodyPr/>
          <a:lstStyle/>
          <a:p>
            <a:fld id="{606B3A2B-0783-4DC2-AAB2-666062B1C298}" type="slidenum">
              <a:rPr lang="zh-CN" altLang="en-US" smtClean="0"/>
              <a:t>‹#›</a:t>
            </a:fld>
            <a:endParaRPr lang="zh-CN" altLang="en-US"/>
          </a:p>
        </p:txBody>
      </p:sp>
    </p:spTree>
    <p:extLst>
      <p:ext uri="{BB962C8B-B14F-4D97-AF65-F5344CB8AC3E}">
        <p14:creationId xmlns:p14="http://schemas.microsoft.com/office/powerpoint/2010/main" val="13739879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36EDC9-EEF3-9CD7-BDA1-C08E5A2DD82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6CB5EAD-4AD5-4C07-B81E-DEB04C3534A8}"/>
              </a:ext>
            </a:extLst>
          </p:cNvPr>
          <p:cNvSpPr>
            <a:spLocks noGrp="1"/>
          </p:cNvSpPr>
          <p:nvPr>
            <p:ph type="dt" sz="half" idx="10"/>
          </p:nvPr>
        </p:nvSpPr>
        <p:spPr/>
        <p:txBody>
          <a:bodyPr/>
          <a:lstStyle/>
          <a:p>
            <a:fld id="{F60FDA16-947A-4431-8525-8449046CE9D5}" type="datetime1">
              <a:rPr lang="zh-CN" altLang="en-US" smtClean="0"/>
              <a:t>2024/3/5</a:t>
            </a:fld>
            <a:endParaRPr lang="zh-CN" altLang="en-US"/>
          </a:p>
        </p:txBody>
      </p:sp>
      <p:sp>
        <p:nvSpPr>
          <p:cNvPr id="4" name="页脚占位符 3">
            <a:extLst>
              <a:ext uri="{FF2B5EF4-FFF2-40B4-BE49-F238E27FC236}">
                <a16:creationId xmlns:a16="http://schemas.microsoft.com/office/drawing/2014/main" id="{B273EE08-BD6D-B815-4D69-466390DBA76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1E75A43-E192-C1C9-CA84-A0CA20A42D62}"/>
              </a:ext>
            </a:extLst>
          </p:cNvPr>
          <p:cNvSpPr>
            <a:spLocks noGrp="1"/>
          </p:cNvSpPr>
          <p:nvPr>
            <p:ph type="sldNum" sz="quarter" idx="12"/>
          </p:nvPr>
        </p:nvSpPr>
        <p:spPr/>
        <p:txBody>
          <a:bodyPr/>
          <a:lstStyle/>
          <a:p>
            <a:fld id="{606B3A2B-0783-4DC2-AAB2-666062B1C298}" type="slidenum">
              <a:rPr lang="zh-CN" altLang="en-US" smtClean="0"/>
              <a:t>‹#›</a:t>
            </a:fld>
            <a:endParaRPr lang="zh-CN" altLang="en-US"/>
          </a:p>
        </p:txBody>
      </p:sp>
    </p:spTree>
    <p:extLst>
      <p:ext uri="{BB962C8B-B14F-4D97-AF65-F5344CB8AC3E}">
        <p14:creationId xmlns:p14="http://schemas.microsoft.com/office/powerpoint/2010/main" val="16229877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2C90FE2-DB55-9C36-1021-7CEBA1E4CB9E}"/>
              </a:ext>
            </a:extLst>
          </p:cNvPr>
          <p:cNvSpPr>
            <a:spLocks noGrp="1"/>
          </p:cNvSpPr>
          <p:nvPr>
            <p:ph type="dt" sz="half" idx="10"/>
          </p:nvPr>
        </p:nvSpPr>
        <p:spPr/>
        <p:txBody>
          <a:bodyPr/>
          <a:lstStyle/>
          <a:p>
            <a:fld id="{7E5383EE-2AB1-4390-8FB8-119E08C27CA3}" type="datetime1">
              <a:rPr lang="zh-CN" altLang="en-US" smtClean="0"/>
              <a:t>2024/3/5</a:t>
            </a:fld>
            <a:endParaRPr lang="zh-CN" altLang="en-US"/>
          </a:p>
        </p:txBody>
      </p:sp>
      <p:sp>
        <p:nvSpPr>
          <p:cNvPr id="3" name="页脚占位符 2">
            <a:extLst>
              <a:ext uri="{FF2B5EF4-FFF2-40B4-BE49-F238E27FC236}">
                <a16:creationId xmlns:a16="http://schemas.microsoft.com/office/drawing/2014/main" id="{73A4FC43-9328-A5F9-19A8-12CB0868490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2EA763C-04C8-A30D-37DA-CA9D6C79B318}"/>
              </a:ext>
            </a:extLst>
          </p:cNvPr>
          <p:cNvSpPr>
            <a:spLocks noGrp="1"/>
          </p:cNvSpPr>
          <p:nvPr>
            <p:ph type="sldNum" sz="quarter" idx="12"/>
          </p:nvPr>
        </p:nvSpPr>
        <p:spPr/>
        <p:txBody>
          <a:bodyPr/>
          <a:lstStyle/>
          <a:p>
            <a:fld id="{606B3A2B-0783-4DC2-AAB2-666062B1C298}" type="slidenum">
              <a:rPr lang="zh-CN" altLang="en-US" smtClean="0"/>
              <a:t>‹#›</a:t>
            </a:fld>
            <a:endParaRPr lang="zh-CN" altLang="en-US"/>
          </a:p>
        </p:txBody>
      </p:sp>
    </p:spTree>
    <p:extLst>
      <p:ext uri="{BB962C8B-B14F-4D97-AF65-F5344CB8AC3E}">
        <p14:creationId xmlns:p14="http://schemas.microsoft.com/office/powerpoint/2010/main" val="39509922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8092F-8522-A9A3-0003-92CDE4D9FB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A4B6638-2982-4F54-715A-7AF67194B9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B2505CC-6A80-60D6-A51B-AFA6EAABE8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E6E51DB-FC45-8AB7-9645-0A4B72B1B6D7}"/>
              </a:ext>
            </a:extLst>
          </p:cNvPr>
          <p:cNvSpPr>
            <a:spLocks noGrp="1"/>
          </p:cNvSpPr>
          <p:nvPr>
            <p:ph type="dt" sz="half" idx="10"/>
          </p:nvPr>
        </p:nvSpPr>
        <p:spPr/>
        <p:txBody>
          <a:bodyPr/>
          <a:lstStyle/>
          <a:p>
            <a:fld id="{2B4DCBDA-F727-442E-B832-4FCE34D13711}" type="datetime1">
              <a:rPr lang="zh-CN" altLang="en-US" smtClean="0"/>
              <a:t>2024/3/5</a:t>
            </a:fld>
            <a:endParaRPr lang="zh-CN" altLang="en-US"/>
          </a:p>
        </p:txBody>
      </p:sp>
      <p:sp>
        <p:nvSpPr>
          <p:cNvPr id="6" name="页脚占位符 5">
            <a:extLst>
              <a:ext uri="{FF2B5EF4-FFF2-40B4-BE49-F238E27FC236}">
                <a16:creationId xmlns:a16="http://schemas.microsoft.com/office/drawing/2014/main" id="{9CEB0E9C-87A8-E3D6-BB47-9B6A97CCE7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7FF283-FAB4-5CE1-736D-118A815F1177}"/>
              </a:ext>
            </a:extLst>
          </p:cNvPr>
          <p:cNvSpPr>
            <a:spLocks noGrp="1"/>
          </p:cNvSpPr>
          <p:nvPr>
            <p:ph type="sldNum" sz="quarter" idx="12"/>
          </p:nvPr>
        </p:nvSpPr>
        <p:spPr/>
        <p:txBody>
          <a:bodyPr/>
          <a:lstStyle/>
          <a:p>
            <a:fld id="{606B3A2B-0783-4DC2-AAB2-666062B1C298}" type="slidenum">
              <a:rPr lang="zh-CN" altLang="en-US" smtClean="0"/>
              <a:t>‹#›</a:t>
            </a:fld>
            <a:endParaRPr lang="zh-CN" altLang="en-US"/>
          </a:p>
        </p:txBody>
      </p:sp>
    </p:spTree>
    <p:extLst>
      <p:ext uri="{BB962C8B-B14F-4D97-AF65-F5344CB8AC3E}">
        <p14:creationId xmlns:p14="http://schemas.microsoft.com/office/powerpoint/2010/main" val="13355518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D9E65-252E-A6F0-CDE2-6269C42E27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2178817-7C53-AE69-1B11-B33B7521AF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7F9D59B-31EF-67EA-B7E7-C05A21CEE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E647DE1-81D4-7CF4-7FE5-0F18C4FF52C7}"/>
              </a:ext>
            </a:extLst>
          </p:cNvPr>
          <p:cNvSpPr>
            <a:spLocks noGrp="1"/>
          </p:cNvSpPr>
          <p:nvPr>
            <p:ph type="dt" sz="half" idx="10"/>
          </p:nvPr>
        </p:nvSpPr>
        <p:spPr/>
        <p:txBody>
          <a:bodyPr/>
          <a:lstStyle/>
          <a:p>
            <a:fld id="{5F69D99A-95EE-41C4-B377-991F472D30E4}" type="datetime1">
              <a:rPr lang="zh-CN" altLang="en-US" smtClean="0"/>
              <a:t>2024/3/5</a:t>
            </a:fld>
            <a:endParaRPr lang="zh-CN" altLang="en-US"/>
          </a:p>
        </p:txBody>
      </p:sp>
      <p:sp>
        <p:nvSpPr>
          <p:cNvPr id="6" name="页脚占位符 5">
            <a:extLst>
              <a:ext uri="{FF2B5EF4-FFF2-40B4-BE49-F238E27FC236}">
                <a16:creationId xmlns:a16="http://schemas.microsoft.com/office/drawing/2014/main" id="{8AD87AF7-A76A-A681-5FA1-3B9B60DF88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5C4CF5B-E69E-63D4-AABF-A49E38E4960C}"/>
              </a:ext>
            </a:extLst>
          </p:cNvPr>
          <p:cNvSpPr>
            <a:spLocks noGrp="1"/>
          </p:cNvSpPr>
          <p:nvPr>
            <p:ph type="sldNum" sz="quarter" idx="12"/>
          </p:nvPr>
        </p:nvSpPr>
        <p:spPr/>
        <p:txBody>
          <a:bodyPr/>
          <a:lstStyle/>
          <a:p>
            <a:fld id="{606B3A2B-0783-4DC2-AAB2-666062B1C298}" type="slidenum">
              <a:rPr lang="zh-CN" altLang="en-US" smtClean="0"/>
              <a:t>‹#›</a:t>
            </a:fld>
            <a:endParaRPr lang="zh-CN" altLang="en-US"/>
          </a:p>
        </p:txBody>
      </p:sp>
    </p:spTree>
    <p:extLst>
      <p:ext uri="{BB962C8B-B14F-4D97-AF65-F5344CB8AC3E}">
        <p14:creationId xmlns:p14="http://schemas.microsoft.com/office/powerpoint/2010/main" val="1846814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4687929-2EC3-CF9F-EBF2-D361711AAA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0495749-C68E-38F1-66BA-EDF72A90FC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81CFA0-615D-3FA9-D575-41A8761541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B50CDE-8CAB-4313-A3E4-540454C52A8C}" type="datetime1">
              <a:rPr lang="zh-CN" altLang="en-US" smtClean="0"/>
              <a:t>2024/3/5</a:t>
            </a:fld>
            <a:endParaRPr lang="zh-CN" altLang="en-US"/>
          </a:p>
        </p:txBody>
      </p:sp>
      <p:sp>
        <p:nvSpPr>
          <p:cNvPr id="5" name="页脚占位符 4">
            <a:extLst>
              <a:ext uri="{FF2B5EF4-FFF2-40B4-BE49-F238E27FC236}">
                <a16:creationId xmlns:a16="http://schemas.microsoft.com/office/drawing/2014/main" id="{65B1C8B6-9361-6A33-CE39-002368A6EB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F4CF8D3-61E1-C33B-7382-CE0B4CD4EC35}"/>
              </a:ext>
            </a:extLst>
          </p:cNvPr>
          <p:cNvSpPr>
            <a:spLocks noGrp="1"/>
          </p:cNvSpPr>
          <p:nvPr>
            <p:ph type="sldNum" sz="quarter" idx="4"/>
          </p:nvPr>
        </p:nvSpPr>
        <p:spPr>
          <a:xfrm>
            <a:off x="9192491" y="11509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6B3A2B-0783-4DC2-AAB2-666062B1C298}" type="slidenum">
              <a:rPr lang="zh-CN" altLang="en-US" smtClean="0"/>
              <a:t>‹#›</a:t>
            </a:fld>
            <a:endParaRPr lang="zh-CN" altLang="en-US"/>
          </a:p>
        </p:txBody>
      </p:sp>
    </p:spTree>
    <p:extLst>
      <p:ext uri="{BB962C8B-B14F-4D97-AF65-F5344CB8AC3E}">
        <p14:creationId xmlns:p14="http://schemas.microsoft.com/office/powerpoint/2010/main" val="2507369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jp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3.jpg"/><Relationship Id="rId5" Type="http://schemas.openxmlformats.org/officeDocument/2006/relationships/image" Target="../media/image2.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notesSlide" Target="../notesSlides/notesSlide11.xml"/><Relationship Id="rId7" Type="http://schemas.openxmlformats.org/officeDocument/2006/relationships/image" Target="../media/image140.png"/><Relationship Id="rId12" Type="http://schemas.openxmlformats.org/officeDocument/2006/relationships/image" Target="../media/image190.png"/><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image" Target="../media/image130.png"/><Relationship Id="rId11" Type="http://schemas.openxmlformats.org/officeDocument/2006/relationships/image" Target="../media/image180.png"/><Relationship Id="rId10" Type="http://schemas.openxmlformats.org/officeDocument/2006/relationships/image" Target="../media/image170.png"/><Relationship Id="rId9" Type="http://schemas.openxmlformats.org/officeDocument/2006/relationships/image" Target="../media/image160.png"/></Relationships>
</file>

<file path=ppt/slides/_rels/slide12.xml.rels><?xml version="1.0" encoding="UTF-8" standalone="yes"?>
<Relationships xmlns="http://schemas.openxmlformats.org/package/2006/relationships"><Relationship Id="rId8" Type="http://schemas.openxmlformats.org/officeDocument/2006/relationships/image" Target="../media/image210.png"/><Relationship Id="rId13" Type="http://schemas.openxmlformats.org/officeDocument/2006/relationships/image" Target="../media/image261.png"/><Relationship Id="rId3" Type="http://schemas.openxmlformats.org/officeDocument/2006/relationships/notesSlide" Target="../notesSlides/notesSlide12.xml"/><Relationship Id="rId7" Type="http://schemas.openxmlformats.org/officeDocument/2006/relationships/image" Target="../media/image200.png"/><Relationship Id="rId12" Type="http://schemas.openxmlformats.org/officeDocument/2006/relationships/image" Target="../media/image251.png"/><Relationship Id="rId2"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image" Target="../media/image32.png"/><Relationship Id="rId11" Type="http://schemas.openxmlformats.org/officeDocument/2006/relationships/image" Target="../media/image241.png"/><Relationship Id="rId10" Type="http://schemas.openxmlformats.org/officeDocument/2006/relationships/image" Target="../media/image230.png"/><Relationship Id="rId9" Type="http://schemas.openxmlformats.org/officeDocument/2006/relationships/image" Target="../media/image220.png"/></Relationships>
</file>

<file path=ppt/slides/_rels/slide13.xml.rels><?xml version="1.0" encoding="UTF-8" standalone="yes"?>
<Relationships xmlns="http://schemas.openxmlformats.org/package/2006/relationships"><Relationship Id="rId8" Type="http://schemas.openxmlformats.org/officeDocument/2006/relationships/image" Target="../media/image260.png"/><Relationship Id="rId13" Type="http://schemas.openxmlformats.org/officeDocument/2006/relationships/image" Target="../media/image311.png"/><Relationship Id="rId3" Type="http://schemas.openxmlformats.org/officeDocument/2006/relationships/notesSlide" Target="../notesSlides/notesSlide13.xml"/><Relationship Id="rId7" Type="http://schemas.openxmlformats.org/officeDocument/2006/relationships/image" Target="../media/image250.png"/><Relationship Id="rId12" Type="http://schemas.openxmlformats.org/officeDocument/2006/relationships/image" Target="../media/image301.png"/><Relationship Id="rId2" Type="http://schemas.openxmlformats.org/officeDocument/2006/relationships/slideLayout" Target="../slideLayouts/slideLayout7.xml"/><Relationship Id="rId1" Type="http://schemas.openxmlformats.org/officeDocument/2006/relationships/tags" Target="../tags/tag12.xml"/><Relationship Id="rId6" Type="http://schemas.openxmlformats.org/officeDocument/2006/relationships/image" Target="../media/image240.png"/><Relationship Id="rId11" Type="http://schemas.openxmlformats.org/officeDocument/2006/relationships/image" Target="../media/image291.png"/><Relationship Id="rId10" Type="http://schemas.openxmlformats.org/officeDocument/2006/relationships/image" Target="../media/image281.png"/><Relationship Id="rId9" Type="http://schemas.openxmlformats.org/officeDocument/2006/relationships/image" Target="../media/image270.png"/><Relationship Id="rId14" Type="http://schemas.openxmlformats.org/officeDocument/2006/relationships/image" Target="../media/image320.png"/></Relationships>
</file>

<file path=ppt/slides/_rels/slide14.xml.rels><?xml version="1.0" encoding="UTF-8" standalone="yes"?>
<Relationships xmlns="http://schemas.openxmlformats.org/package/2006/relationships"><Relationship Id="rId8" Type="http://schemas.openxmlformats.org/officeDocument/2006/relationships/image" Target="../media/image240.png"/><Relationship Id="rId13" Type="http://schemas.openxmlformats.org/officeDocument/2006/relationships/image" Target="../media/image291.png"/><Relationship Id="rId3" Type="http://schemas.openxmlformats.org/officeDocument/2006/relationships/notesSlide" Target="../notesSlides/notesSlide14.xml"/><Relationship Id="rId12" Type="http://schemas.openxmlformats.org/officeDocument/2006/relationships/image" Target="../media/image281.png"/><Relationship Id="rId2" Type="http://schemas.openxmlformats.org/officeDocument/2006/relationships/slideLayout" Target="../slideLayouts/slideLayout7.xml"/><Relationship Id="rId16" Type="http://schemas.openxmlformats.org/officeDocument/2006/relationships/image" Target="../media/image320.png"/><Relationship Id="rId1" Type="http://schemas.openxmlformats.org/officeDocument/2006/relationships/tags" Target="../tags/tag13.xml"/><Relationship Id="rId11" Type="http://schemas.openxmlformats.org/officeDocument/2006/relationships/image" Target="../media/image270.png"/><Relationship Id="rId5" Type="http://schemas.microsoft.com/office/2007/relationships/hdphoto" Target="../media/hdphoto3.wdp"/><Relationship Id="rId15" Type="http://schemas.openxmlformats.org/officeDocument/2006/relationships/image" Target="../media/image311.png"/><Relationship Id="rId10" Type="http://schemas.openxmlformats.org/officeDocument/2006/relationships/image" Target="../media/image260.png"/><Relationship Id="rId4" Type="http://schemas.openxmlformats.org/officeDocument/2006/relationships/image" Target="../media/image17.png"/><Relationship Id="rId9" Type="http://schemas.openxmlformats.org/officeDocument/2006/relationships/image" Target="../media/image250.png"/><Relationship Id="rId14" Type="http://schemas.openxmlformats.org/officeDocument/2006/relationships/image" Target="../media/image30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8" Type="http://schemas.openxmlformats.org/officeDocument/2006/relationships/image" Target="../media/image2600.png"/><Relationship Id="rId13" Type="http://schemas.openxmlformats.org/officeDocument/2006/relationships/image" Target="../media/image560.png"/><Relationship Id="rId18" Type="http://schemas.openxmlformats.org/officeDocument/2006/relationships/image" Target="../media/image61.png"/><Relationship Id="rId26" Type="http://schemas.openxmlformats.org/officeDocument/2006/relationships/image" Target="../media/image69.png"/><Relationship Id="rId3" Type="http://schemas.openxmlformats.org/officeDocument/2006/relationships/notesSlide" Target="../notesSlides/notesSlide16.xml"/><Relationship Id="rId21" Type="http://schemas.openxmlformats.org/officeDocument/2006/relationships/image" Target="../media/image64.png"/><Relationship Id="rId7" Type="http://schemas.openxmlformats.org/officeDocument/2006/relationships/image" Target="../media/image2500.png"/><Relationship Id="rId12" Type="http://schemas.openxmlformats.org/officeDocument/2006/relationships/image" Target="../media/image3010.png"/><Relationship Id="rId17" Type="http://schemas.openxmlformats.org/officeDocument/2006/relationships/image" Target="../media/image60.png"/><Relationship Id="rId25" Type="http://schemas.openxmlformats.org/officeDocument/2006/relationships/image" Target="../media/image68.png"/><Relationship Id="rId2" Type="http://schemas.openxmlformats.org/officeDocument/2006/relationships/slideLayout" Target="../slideLayouts/slideLayout7.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tags" Target="../tags/tag15.xml"/><Relationship Id="rId6" Type="http://schemas.openxmlformats.org/officeDocument/2006/relationships/image" Target="../media/image2400.png"/><Relationship Id="rId11" Type="http://schemas.openxmlformats.org/officeDocument/2006/relationships/image" Target="../media/image2910.png"/><Relationship Id="rId24" Type="http://schemas.openxmlformats.org/officeDocument/2006/relationships/image" Target="../media/image67.png"/><Relationship Id="rId15" Type="http://schemas.openxmlformats.org/officeDocument/2006/relationships/image" Target="../media/image58.png"/><Relationship Id="rId23" Type="http://schemas.openxmlformats.org/officeDocument/2006/relationships/image" Target="../media/image66.png"/><Relationship Id="rId10" Type="http://schemas.openxmlformats.org/officeDocument/2006/relationships/image" Target="../media/image2810.png"/><Relationship Id="rId19" Type="http://schemas.openxmlformats.org/officeDocument/2006/relationships/image" Target="../media/image62.png"/><Relationship Id="rId9" Type="http://schemas.openxmlformats.org/officeDocument/2006/relationships/image" Target="../media/image2700.png"/><Relationship Id="rId14" Type="http://schemas.openxmlformats.org/officeDocument/2006/relationships/image" Target="../media/image570.png"/><Relationship Id="rId22" Type="http://schemas.openxmlformats.org/officeDocument/2006/relationships/image" Target="../media/image65.png"/></Relationships>
</file>

<file path=ppt/slides/_rels/slide17.xml.rels><?xml version="1.0" encoding="UTF-8" standalone="yes"?>
<Relationships xmlns="http://schemas.openxmlformats.org/package/2006/relationships"><Relationship Id="rId8" Type="http://schemas.openxmlformats.org/officeDocument/2006/relationships/image" Target="../media/image351.png"/><Relationship Id="rId13" Type="http://schemas.openxmlformats.org/officeDocument/2006/relationships/image" Target="../media/image40.png"/><Relationship Id="rId18" Type="http://schemas.openxmlformats.org/officeDocument/2006/relationships/image" Target="../media/image45.png"/><Relationship Id="rId3" Type="http://schemas.openxmlformats.org/officeDocument/2006/relationships/notesSlide" Target="../notesSlides/notesSlide17.xml"/><Relationship Id="rId21" Type="http://schemas.openxmlformats.org/officeDocument/2006/relationships/image" Target="../media/image48.png"/><Relationship Id="rId7" Type="http://schemas.openxmlformats.org/officeDocument/2006/relationships/image" Target="../media/image341.png"/><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slideLayout" Target="../slideLayouts/slideLayout7.xml"/><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tags" Target="../tags/tag16.xml"/><Relationship Id="rId6" Type="http://schemas.openxmlformats.org/officeDocument/2006/relationships/image" Target="../media/image330.png"/><Relationship Id="rId11" Type="http://schemas.openxmlformats.org/officeDocument/2006/relationships/image" Target="../media/image38.png"/><Relationship Id="rId15" Type="http://schemas.openxmlformats.org/officeDocument/2006/relationships/image" Target="../media/image42.png"/><Relationship Id="rId10" Type="http://schemas.openxmlformats.org/officeDocument/2006/relationships/image" Target="../media/image37.png"/><Relationship Id="rId19" Type="http://schemas.openxmlformats.org/officeDocument/2006/relationships/image" Target="../media/image46.png"/><Relationship Id="rId9" Type="http://schemas.openxmlformats.org/officeDocument/2006/relationships/image" Target="../media/image36.png"/><Relationship Id="rId14" Type="http://schemas.openxmlformats.org/officeDocument/2006/relationships/image" Target="../media/image41.png"/></Relationships>
</file>

<file path=ppt/slides/_rels/slide18.xml.rels><?xml version="1.0" encoding="UTF-8" standalone="yes"?>
<Relationships xmlns="http://schemas.openxmlformats.org/package/2006/relationships"><Relationship Id="rId8" Type="http://schemas.openxmlformats.org/officeDocument/2006/relationships/image" Target="../media/image191.png"/><Relationship Id="rId13" Type="http://schemas.openxmlformats.org/officeDocument/2006/relationships/image" Target="../media/image243.png"/><Relationship Id="rId18" Type="http://schemas.openxmlformats.org/officeDocument/2006/relationships/image" Target="../media/image292.png"/><Relationship Id="rId3" Type="http://schemas.openxmlformats.org/officeDocument/2006/relationships/notesSlide" Target="../notesSlides/notesSlide18.xml"/><Relationship Id="rId21" Type="http://schemas.openxmlformats.org/officeDocument/2006/relationships/image" Target="../media/image350.png"/><Relationship Id="rId7" Type="http://schemas.openxmlformats.org/officeDocument/2006/relationships/image" Target="../media/image181.png"/><Relationship Id="rId12" Type="http://schemas.openxmlformats.org/officeDocument/2006/relationships/image" Target="../media/image232.png"/><Relationship Id="rId17" Type="http://schemas.openxmlformats.org/officeDocument/2006/relationships/image" Target="../media/image282.png"/><Relationship Id="rId2" Type="http://schemas.openxmlformats.org/officeDocument/2006/relationships/slideLayout" Target="../slideLayouts/slideLayout7.xml"/><Relationship Id="rId16" Type="http://schemas.openxmlformats.org/officeDocument/2006/relationships/image" Target="../media/image273.png"/><Relationship Id="rId20" Type="http://schemas.openxmlformats.org/officeDocument/2006/relationships/image" Target="../media/image340.png"/><Relationship Id="rId1" Type="http://schemas.openxmlformats.org/officeDocument/2006/relationships/tags" Target="../tags/tag17.xml"/><Relationship Id="rId6" Type="http://schemas.openxmlformats.org/officeDocument/2006/relationships/image" Target="../media/image171.png"/><Relationship Id="rId11" Type="http://schemas.openxmlformats.org/officeDocument/2006/relationships/image" Target="../media/image222.png"/><Relationship Id="rId15" Type="http://schemas.openxmlformats.org/officeDocument/2006/relationships/image" Target="../media/image263.png"/><Relationship Id="rId10" Type="http://schemas.openxmlformats.org/officeDocument/2006/relationships/image" Target="../media/image212.png"/><Relationship Id="rId19" Type="http://schemas.openxmlformats.org/officeDocument/2006/relationships/image" Target="../media/image302.png"/><Relationship Id="rId9" Type="http://schemas.openxmlformats.org/officeDocument/2006/relationships/image" Target="../media/image202.png"/><Relationship Id="rId14" Type="http://schemas.openxmlformats.org/officeDocument/2006/relationships/image" Target="../media/image253.png"/></Relationships>
</file>

<file path=ppt/slides/_rels/slide19.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70.png"/><Relationship Id="rId18" Type="http://schemas.openxmlformats.org/officeDocument/2006/relationships/image" Target="../media/image75.png"/><Relationship Id="rId3" Type="http://schemas.openxmlformats.org/officeDocument/2006/relationships/notesSlide" Target="../notesSlides/notesSlide19.xml"/><Relationship Id="rId21" Type="http://schemas.openxmlformats.org/officeDocument/2006/relationships/image" Target="../media/image78.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74.png"/><Relationship Id="rId2" Type="http://schemas.openxmlformats.org/officeDocument/2006/relationships/slideLayout" Target="../slideLayouts/slideLayout7.xml"/><Relationship Id="rId16" Type="http://schemas.openxmlformats.org/officeDocument/2006/relationships/image" Target="../media/image73.png"/><Relationship Id="rId20" Type="http://schemas.openxmlformats.org/officeDocument/2006/relationships/image" Target="../media/image77.png"/><Relationship Id="rId1" Type="http://schemas.openxmlformats.org/officeDocument/2006/relationships/tags" Target="../tags/tag18.xml"/><Relationship Id="rId6" Type="http://schemas.openxmlformats.org/officeDocument/2006/relationships/image" Target="../media/image51.png"/><Relationship Id="rId11" Type="http://schemas.openxmlformats.org/officeDocument/2006/relationships/image" Target="../media/image56.png"/><Relationship Id="rId15" Type="http://schemas.openxmlformats.org/officeDocument/2006/relationships/image" Target="../media/image72.png"/><Relationship Id="rId23" Type="http://schemas.microsoft.com/office/2007/relationships/hdphoto" Target="../media/hdphoto2.wdp"/><Relationship Id="rId10" Type="http://schemas.openxmlformats.org/officeDocument/2006/relationships/image" Target="../media/image55.png"/><Relationship Id="rId19" Type="http://schemas.openxmlformats.org/officeDocument/2006/relationships/image" Target="../media/image76.png"/><Relationship Id="rId9" Type="http://schemas.openxmlformats.org/officeDocument/2006/relationships/image" Target="../media/image54.png"/><Relationship Id="rId14" Type="http://schemas.openxmlformats.org/officeDocument/2006/relationships/image" Target="../media/image71.png"/><Relationship Id="rId22"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7.png"/><Relationship Id="rId18" Type="http://schemas.openxmlformats.org/officeDocument/2006/relationships/image" Target="../media/image92.png"/><Relationship Id="rId3" Type="http://schemas.openxmlformats.org/officeDocument/2006/relationships/notesSlide" Target="../notesSlides/notesSlide20.xml"/><Relationship Id="rId21" Type="http://schemas.openxmlformats.org/officeDocument/2006/relationships/image" Target="../media/image95.png"/><Relationship Id="rId7" Type="http://schemas.openxmlformats.org/officeDocument/2006/relationships/image" Target="../media/image81.png"/><Relationship Id="rId12" Type="http://schemas.openxmlformats.org/officeDocument/2006/relationships/image" Target="../media/image86.png"/><Relationship Id="rId17" Type="http://schemas.openxmlformats.org/officeDocument/2006/relationships/image" Target="../media/image91.png"/><Relationship Id="rId2" Type="http://schemas.openxmlformats.org/officeDocument/2006/relationships/slideLayout" Target="../slideLayouts/slideLayout7.xml"/><Relationship Id="rId16" Type="http://schemas.openxmlformats.org/officeDocument/2006/relationships/image" Target="../media/image90.png"/><Relationship Id="rId20" Type="http://schemas.openxmlformats.org/officeDocument/2006/relationships/image" Target="../media/image94.png"/><Relationship Id="rId1" Type="http://schemas.openxmlformats.org/officeDocument/2006/relationships/tags" Target="../tags/tag19.xml"/><Relationship Id="rId6" Type="http://schemas.openxmlformats.org/officeDocument/2006/relationships/image" Target="../media/image80.png"/><Relationship Id="rId11" Type="http://schemas.openxmlformats.org/officeDocument/2006/relationships/image" Target="../media/image85.png"/><Relationship Id="rId15" Type="http://schemas.openxmlformats.org/officeDocument/2006/relationships/image" Target="../media/image89.png"/><Relationship Id="rId23" Type="http://schemas.microsoft.com/office/2007/relationships/hdphoto" Target="../media/hdphoto2.wdp"/><Relationship Id="rId10" Type="http://schemas.openxmlformats.org/officeDocument/2006/relationships/image" Target="../media/image84.png"/><Relationship Id="rId19" Type="http://schemas.openxmlformats.org/officeDocument/2006/relationships/image" Target="../media/image93.png"/><Relationship Id="rId9" Type="http://schemas.openxmlformats.org/officeDocument/2006/relationships/image" Target="../media/image83.png"/><Relationship Id="rId14" Type="http://schemas.openxmlformats.org/officeDocument/2006/relationships/image" Target="../media/image88.png"/><Relationship Id="rId22" Type="http://schemas.openxmlformats.org/officeDocument/2006/relationships/image" Target="../media/image10.png"/></Relationships>
</file>

<file path=ppt/slides/_rels/slide21.xml.rels><?xml version="1.0" encoding="UTF-8" standalone="yes"?>
<Relationships xmlns="http://schemas.openxmlformats.org/package/2006/relationships"><Relationship Id="rId8" Type="http://schemas.openxmlformats.org/officeDocument/2006/relationships/image" Target="../media/image191.png"/><Relationship Id="rId13" Type="http://schemas.openxmlformats.org/officeDocument/2006/relationships/image" Target="../media/image243.png"/><Relationship Id="rId18" Type="http://schemas.openxmlformats.org/officeDocument/2006/relationships/image" Target="../media/image292.png"/><Relationship Id="rId3" Type="http://schemas.openxmlformats.org/officeDocument/2006/relationships/notesSlide" Target="../notesSlides/notesSlide21.xml"/><Relationship Id="rId21" Type="http://schemas.openxmlformats.org/officeDocument/2006/relationships/image" Target="../media/image19.png"/><Relationship Id="rId7" Type="http://schemas.openxmlformats.org/officeDocument/2006/relationships/image" Target="../media/image181.png"/><Relationship Id="rId12" Type="http://schemas.openxmlformats.org/officeDocument/2006/relationships/image" Target="../media/image232.png"/><Relationship Id="rId17" Type="http://schemas.openxmlformats.org/officeDocument/2006/relationships/image" Target="../media/image282.png"/><Relationship Id="rId2" Type="http://schemas.openxmlformats.org/officeDocument/2006/relationships/slideLayout" Target="../slideLayouts/slideLayout7.xml"/><Relationship Id="rId16" Type="http://schemas.openxmlformats.org/officeDocument/2006/relationships/image" Target="../media/image273.png"/><Relationship Id="rId20" Type="http://schemas.openxmlformats.org/officeDocument/2006/relationships/image" Target="../media/image18.png"/><Relationship Id="rId1" Type="http://schemas.openxmlformats.org/officeDocument/2006/relationships/tags" Target="../tags/tag20.xml"/><Relationship Id="rId6" Type="http://schemas.openxmlformats.org/officeDocument/2006/relationships/image" Target="../media/image171.png"/><Relationship Id="rId11" Type="http://schemas.openxmlformats.org/officeDocument/2006/relationships/image" Target="../media/image222.png"/><Relationship Id="rId24" Type="http://schemas.openxmlformats.org/officeDocument/2006/relationships/image" Target="../media/image183.png"/><Relationship Id="rId15" Type="http://schemas.openxmlformats.org/officeDocument/2006/relationships/image" Target="../media/image263.png"/><Relationship Id="rId23" Type="http://schemas.microsoft.com/office/2007/relationships/hdphoto" Target="../media/hdphoto2.wdp"/><Relationship Id="rId10" Type="http://schemas.openxmlformats.org/officeDocument/2006/relationships/image" Target="../media/image212.png"/><Relationship Id="rId19" Type="http://schemas.openxmlformats.org/officeDocument/2006/relationships/image" Target="../media/image302.png"/><Relationship Id="rId9" Type="http://schemas.openxmlformats.org/officeDocument/2006/relationships/image" Target="../media/image202.png"/><Relationship Id="rId14" Type="http://schemas.openxmlformats.org/officeDocument/2006/relationships/image" Target="../media/image253.png"/><Relationship Id="rId22" Type="http://schemas.openxmlformats.org/officeDocument/2006/relationships/image" Target="../media/image10.png"/></Relationships>
</file>

<file path=ppt/slides/_rels/slide22.xml.rels><?xml version="1.0" encoding="UTF-8" standalone="yes"?>
<Relationships xmlns="http://schemas.openxmlformats.org/package/2006/relationships"><Relationship Id="rId8" Type="http://schemas.openxmlformats.org/officeDocument/2006/relationships/image" Target="../media/image750.png"/><Relationship Id="rId13" Type="http://schemas.openxmlformats.org/officeDocument/2006/relationships/image" Target="../media/image800.png"/><Relationship Id="rId18" Type="http://schemas.openxmlformats.org/officeDocument/2006/relationships/image" Target="../media/image850.png"/><Relationship Id="rId3" Type="http://schemas.openxmlformats.org/officeDocument/2006/relationships/notesSlide" Target="../notesSlides/notesSlide22.xml"/><Relationship Id="rId7" Type="http://schemas.openxmlformats.org/officeDocument/2006/relationships/image" Target="../media/image740.png"/><Relationship Id="rId12" Type="http://schemas.openxmlformats.org/officeDocument/2006/relationships/image" Target="../media/image790.png"/><Relationship Id="rId17" Type="http://schemas.openxmlformats.org/officeDocument/2006/relationships/image" Target="../media/image840.png"/><Relationship Id="rId2" Type="http://schemas.openxmlformats.org/officeDocument/2006/relationships/slideLayout" Target="../slideLayouts/slideLayout7.xml"/><Relationship Id="rId16" Type="http://schemas.openxmlformats.org/officeDocument/2006/relationships/image" Target="../media/image830.png"/><Relationship Id="rId1" Type="http://schemas.openxmlformats.org/officeDocument/2006/relationships/tags" Target="../tags/tag21.xml"/><Relationship Id="rId6" Type="http://schemas.openxmlformats.org/officeDocument/2006/relationships/image" Target="../media/image730.png"/><Relationship Id="rId11" Type="http://schemas.openxmlformats.org/officeDocument/2006/relationships/image" Target="../media/image780.png"/><Relationship Id="rId15" Type="http://schemas.openxmlformats.org/officeDocument/2006/relationships/image" Target="../media/image820.png"/><Relationship Id="rId10" Type="http://schemas.openxmlformats.org/officeDocument/2006/relationships/image" Target="../media/image770.png"/><Relationship Id="rId19" Type="http://schemas.openxmlformats.org/officeDocument/2006/relationships/image" Target="../media/image860.png"/><Relationship Id="rId9" Type="http://schemas.openxmlformats.org/officeDocument/2006/relationships/image" Target="../media/image760.png"/><Relationship Id="rId14" Type="http://schemas.openxmlformats.org/officeDocument/2006/relationships/image" Target="../media/image810.png"/></Relationships>
</file>

<file path=ppt/slides/_rels/slide23.xml.rels><?xml version="1.0" encoding="UTF-8" standalone="yes"?>
<Relationships xmlns="http://schemas.openxmlformats.org/package/2006/relationships"><Relationship Id="rId8" Type="http://schemas.openxmlformats.org/officeDocument/2006/relationships/image" Target="../media/image740.png"/><Relationship Id="rId13" Type="http://schemas.openxmlformats.org/officeDocument/2006/relationships/image" Target="../media/image790.png"/><Relationship Id="rId18" Type="http://schemas.openxmlformats.org/officeDocument/2006/relationships/image" Target="../media/image840.png"/><Relationship Id="rId3" Type="http://schemas.openxmlformats.org/officeDocument/2006/relationships/notesSlide" Target="../notesSlides/notesSlide23.xml"/><Relationship Id="rId7" Type="http://schemas.openxmlformats.org/officeDocument/2006/relationships/image" Target="../media/image730.png"/><Relationship Id="rId12" Type="http://schemas.openxmlformats.org/officeDocument/2006/relationships/image" Target="../media/image780.png"/><Relationship Id="rId17" Type="http://schemas.openxmlformats.org/officeDocument/2006/relationships/image" Target="../media/image830.png"/><Relationship Id="rId2" Type="http://schemas.openxmlformats.org/officeDocument/2006/relationships/slideLayout" Target="../slideLayouts/slideLayout7.xml"/><Relationship Id="rId16" Type="http://schemas.openxmlformats.org/officeDocument/2006/relationships/image" Target="../media/image820.png"/><Relationship Id="rId20" Type="http://schemas.openxmlformats.org/officeDocument/2006/relationships/image" Target="../media/image860.png"/><Relationship Id="rId1" Type="http://schemas.openxmlformats.org/officeDocument/2006/relationships/tags" Target="../tags/tag22.xml"/><Relationship Id="rId6" Type="http://schemas.openxmlformats.org/officeDocument/2006/relationships/image" Target="../media/image22.svg"/><Relationship Id="rId11" Type="http://schemas.openxmlformats.org/officeDocument/2006/relationships/image" Target="../media/image770.png"/><Relationship Id="rId5" Type="http://schemas.openxmlformats.org/officeDocument/2006/relationships/image" Target="../media/image21.png"/><Relationship Id="rId15" Type="http://schemas.openxmlformats.org/officeDocument/2006/relationships/image" Target="../media/image810.png"/><Relationship Id="rId10" Type="http://schemas.openxmlformats.org/officeDocument/2006/relationships/image" Target="../media/image760.png"/><Relationship Id="rId19" Type="http://schemas.openxmlformats.org/officeDocument/2006/relationships/image" Target="../media/image850.png"/><Relationship Id="rId4" Type="http://schemas.openxmlformats.org/officeDocument/2006/relationships/image" Target="../media/image20.png"/><Relationship Id="rId9" Type="http://schemas.openxmlformats.org/officeDocument/2006/relationships/image" Target="../media/image750.png"/><Relationship Id="rId14" Type="http://schemas.openxmlformats.org/officeDocument/2006/relationships/image" Target="../media/image80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3.xml"/><Relationship Id="rId5" Type="http://schemas.openxmlformats.org/officeDocument/2006/relationships/image" Target="../media/image23.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4.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5.xml"/><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6.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32.svg"/><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2.svg"/><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11.png"/><Relationship Id="rId5" Type="http://schemas.microsoft.com/office/2007/relationships/hdphoto" Target="../media/hdphoto2.wdp"/><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microsoft.com/office/2007/relationships/hdphoto" Target="../media/hdphoto2.wdp"/><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10.png"/><Relationship Id="rId5" Type="http://schemas.openxmlformats.org/officeDocument/2006/relationships/image" Target="../media/image12.sv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2072E1BA-0942-357D-FE32-1A77AF75BCB9}"/>
              </a:ext>
            </a:extLst>
          </p:cNvPr>
          <p:cNvSpPr>
            <a:spLocks noGrp="1"/>
          </p:cNvSpPr>
          <p:nvPr>
            <p:ph type="subTitle" idx="1"/>
          </p:nvPr>
        </p:nvSpPr>
        <p:spPr>
          <a:xfrm>
            <a:off x="522514" y="2307680"/>
            <a:ext cx="11146972" cy="3915546"/>
          </a:xfrm>
        </p:spPr>
        <p:txBody>
          <a:bodyPr>
            <a:normAutofit fontScale="92500"/>
          </a:bodyPr>
          <a:lstStyle/>
          <a:p>
            <a:r>
              <a:rPr lang="en-US" altLang="zh-CN" sz="3000" b="1" dirty="0"/>
              <a:t>Haofan Lu</a:t>
            </a:r>
            <a:r>
              <a:rPr lang="en-US" altLang="zh-CN" sz="3000" dirty="0"/>
              <a:t>, Mohammad Hossein </a:t>
            </a:r>
            <a:r>
              <a:rPr lang="en-US" altLang="zh-CN" sz="3000" dirty="0" err="1"/>
              <a:t>Mazaheri</a:t>
            </a:r>
            <a:r>
              <a:rPr lang="en-US" altLang="zh-CN" sz="3000" dirty="0"/>
              <a:t>, Reza </a:t>
            </a:r>
            <a:r>
              <a:rPr lang="en-US" altLang="zh-CN" sz="3000" dirty="0" err="1"/>
              <a:t>Rezvani</a:t>
            </a:r>
            <a:r>
              <a:rPr lang="en-US" altLang="zh-CN" sz="3000" dirty="0"/>
              <a:t>, Omid </a:t>
            </a:r>
            <a:r>
              <a:rPr lang="en-US" altLang="zh-CN" sz="3000" dirty="0" err="1"/>
              <a:t>Abari</a:t>
            </a:r>
            <a:endParaRPr lang="en-US" altLang="zh-CN" sz="30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SIGCOMM’23, New York, USA</a:t>
            </a:r>
          </a:p>
          <a:p>
            <a:r>
              <a:rPr lang="en-US" altLang="zh-CN" dirty="0"/>
              <a:t>Sept. 11</a:t>
            </a:r>
            <a:r>
              <a:rPr lang="en-US" altLang="zh-CN" baseline="30000" dirty="0"/>
              <a:t>th</a:t>
            </a:r>
            <a:r>
              <a:rPr lang="en-US" altLang="zh-CN" dirty="0"/>
              <a:t> 2023</a:t>
            </a:r>
          </a:p>
        </p:txBody>
      </p:sp>
      <p:sp>
        <p:nvSpPr>
          <p:cNvPr id="2" name="标题 1">
            <a:extLst>
              <a:ext uri="{FF2B5EF4-FFF2-40B4-BE49-F238E27FC236}">
                <a16:creationId xmlns:a16="http://schemas.microsoft.com/office/drawing/2014/main" id="{6DB77420-771E-DED5-6DFA-C39E9068B114}"/>
              </a:ext>
            </a:extLst>
          </p:cNvPr>
          <p:cNvSpPr>
            <a:spLocks noGrp="1"/>
          </p:cNvSpPr>
          <p:nvPr>
            <p:ph type="ctrTitle"/>
          </p:nvPr>
        </p:nvSpPr>
        <p:spPr>
          <a:xfrm>
            <a:off x="1011105" y="-304800"/>
            <a:ext cx="10283301" cy="2387600"/>
          </a:xfrm>
        </p:spPr>
        <p:txBody>
          <a:bodyPr>
            <a:noAutofit/>
          </a:bodyPr>
          <a:lstStyle/>
          <a:p>
            <a:r>
              <a:rPr lang="en-US" altLang="zh-CN" sz="4000" b="1" dirty="0">
                <a:effectLst>
                  <a:outerShdw blurRad="38100" dist="38100" dir="2700000" algn="tl">
                    <a:srgbClr val="000000">
                      <a:alpha val="43137"/>
                    </a:srgbClr>
                  </a:outerShdw>
                </a:effectLst>
              </a:rPr>
              <a:t>A Millimeter Wave Backscatter Network</a:t>
            </a:r>
            <a:br>
              <a:rPr lang="en-US" altLang="zh-CN" sz="4000" b="1" dirty="0">
                <a:effectLst>
                  <a:outerShdw blurRad="38100" dist="38100" dir="2700000" algn="tl">
                    <a:srgbClr val="000000">
                      <a:alpha val="43137"/>
                    </a:srgbClr>
                  </a:outerShdw>
                </a:effectLst>
              </a:rPr>
            </a:br>
            <a:r>
              <a:rPr lang="en-US" altLang="zh-CN" sz="4000" b="1" dirty="0">
                <a:effectLst>
                  <a:outerShdw blurRad="38100" dist="38100" dir="2700000" algn="tl">
                    <a:srgbClr val="000000">
                      <a:alpha val="43137"/>
                    </a:srgbClr>
                  </a:outerShdw>
                </a:effectLst>
              </a:rPr>
              <a:t>for Two-Way Communication and Localization</a:t>
            </a:r>
            <a:endParaRPr lang="zh-CN" altLang="en-US" sz="4000" b="1" dirty="0">
              <a:effectLst>
                <a:outerShdw blurRad="38100" dist="38100" dir="2700000" algn="tl">
                  <a:srgbClr val="000000">
                    <a:alpha val="43137"/>
                  </a:srgbClr>
                </a:outerShdw>
              </a:effectLst>
            </a:endParaRPr>
          </a:p>
        </p:txBody>
      </p:sp>
      <p:grpSp>
        <p:nvGrpSpPr>
          <p:cNvPr id="11" name="组合 10">
            <a:extLst>
              <a:ext uri="{FF2B5EF4-FFF2-40B4-BE49-F238E27FC236}">
                <a16:creationId xmlns:a16="http://schemas.microsoft.com/office/drawing/2014/main" id="{19074ADD-6D21-6299-19A9-44E2460EAE9E}"/>
              </a:ext>
            </a:extLst>
          </p:cNvPr>
          <p:cNvGrpSpPr/>
          <p:nvPr/>
        </p:nvGrpSpPr>
        <p:grpSpPr>
          <a:xfrm>
            <a:off x="1196709" y="2939142"/>
            <a:ext cx="2052835" cy="2052835"/>
            <a:chOff x="1545051" y="3429000"/>
            <a:chExt cx="2052835" cy="2052835"/>
          </a:xfrm>
        </p:grpSpPr>
        <p:sp>
          <p:nvSpPr>
            <p:cNvPr id="4" name="椭圆 3">
              <a:extLst>
                <a:ext uri="{FF2B5EF4-FFF2-40B4-BE49-F238E27FC236}">
                  <a16:creationId xmlns:a16="http://schemas.microsoft.com/office/drawing/2014/main" id="{F1C3900B-7B08-AC07-C475-BF3CA702C7BA}"/>
                </a:ext>
              </a:extLst>
            </p:cNvPr>
            <p:cNvSpPr/>
            <p:nvPr/>
          </p:nvSpPr>
          <p:spPr>
            <a:xfrm>
              <a:off x="1545051" y="3429000"/>
              <a:ext cx="2052835" cy="2052835"/>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01EB7CBF-0760-7893-E0EB-2DB9EA89DE34}"/>
                </a:ext>
              </a:extLst>
            </p:cNvPr>
            <p:cNvPicPr>
              <a:picLocks noChangeAspect="1"/>
            </p:cNvPicPr>
            <p:nvPr/>
          </p:nvPicPr>
          <p:blipFill rotWithShape="1">
            <a:blip r:embed="rId4">
              <a:extLst>
                <a:ext uri="{28A0092B-C50C-407E-A947-70E740481C1C}">
                  <a14:useLocalDpi xmlns:a14="http://schemas.microsoft.com/office/drawing/2010/main" val="0"/>
                </a:ext>
              </a:extLst>
            </a:blip>
            <a:srcRect l="49277" t="20564" r="6549" b="42630"/>
            <a:stretch/>
          </p:blipFill>
          <p:spPr>
            <a:xfrm>
              <a:off x="1662933" y="3546882"/>
              <a:ext cx="1817069" cy="1817069"/>
            </a:xfrm>
            <a:prstGeom prst="ellipse">
              <a:avLst/>
            </a:prstGeom>
          </p:spPr>
        </p:pic>
      </p:grpSp>
      <p:grpSp>
        <p:nvGrpSpPr>
          <p:cNvPr id="23" name="组合 22">
            <a:extLst>
              <a:ext uri="{FF2B5EF4-FFF2-40B4-BE49-F238E27FC236}">
                <a16:creationId xmlns:a16="http://schemas.microsoft.com/office/drawing/2014/main" id="{EA482627-D863-2125-F16C-FB11789A5076}"/>
              </a:ext>
            </a:extLst>
          </p:cNvPr>
          <p:cNvGrpSpPr/>
          <p:nvPr/>
        </p:nvGrpSpPr>
        <p:grpSpPr>
          <a:xfrm>
            <a:off x="3787509" y="2939140"/>
            <a:ext cx="2052835" cy="2052835"/>
            <a:chOff x="3787509" y="3428998"/>
            <a:chExt cx="2052835" cy="2052835"/>
          </a:xfrm>
        </p:grpSpPr>
        <p:sp>
          <p:nvSpPr>
            <p:cNvPr id="13" name="椭圆 12">
              <a:extLst>
                <a:ext uri="{FF2B5EF4-FFF2-40B4-BE49-F238E27FC236}">
                  <a16:creationId xmlns:a16="http://schemas.microsoft.com/office/drawing/2014/main" id="{5BE0139A-1DCD-1C17-B7A9-0FC950858262}"/>
                </a:ext>
              </a:extLst>
            </p:cNvPr>
            <p:cNvSpPr/>
            <p:nvPr/>
          </p:nvSpPr>
          <p:spPr>
            <a:xfrm>
              <a:off x="3787509" y="3428998"/>
              <a:ext cx="2052835" cy="2052835"/>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a:extLst>
                <a:ext uri="{FF2B5EF4-FFF2-40B4-BE49-F238E27FC236}">
                  <a16:creationId xmlns:a16="http://schemas.microsoft.com/office/drawing/2014/main" id="{35589506-4FA5-3AF3-1E63-A67C18C47DC7}"/>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3886319" y="3546882"/>
              <a:ext cx="1844449" cy="1844449"/>
            </a:xfrm>
            <a:prstGeom prst="ellipse">
              <a:avLst/>
            </a:prstGeom>
          </p:spPr>
        </p:pic>
      </p:grpSp>
      <p:grpSp>
        <p:nvGrpSpPr>
          <p:cNvPr id="26" name="组合 25">
            <a:extLst>
              <a:ext uri="{FF2B5EF4-FFF2-40B4-BE49-F238E27FC236}">
                <a16:creationId xmlns:a16="http://schemas.microsoft.com/office/drawing/2014/main" id="{246125FF-DC88-9FC1-E696-FF6F3935C586}"/>
              </a:ext>
            </a:extLst>
          </p:cNvPr>
          <p:cNvGrpSpPr/>
          <p:nvPr/>
        </p:nvGrpSpPr>
        <p:grpSpPr>
          <a:xfrm>
            <a:off x="9241571" y="2939136"/>
            <a:ext cx="2052835" cy="2052835"/>
            <a:chOff x="6378309" y="3428996"/>
            <a:chExt cx="2052835" cy="2052835"/>
          </a:xfrm>
        </p:grpSpPr>
        <p:sp>
          <p:nvSpPr>
            <p:cNvPr id="16" name="椭圆 15">
              <a:extLst>
                <a:ext uri="{FF2B5EF4-FFF2-40B4-BE49-F238E27FC236}">
                  <a16:creationId xmlns:a16="http://schemas.microsoft.com/office/drawing/2014/main" id="{22FA0A2C-2CBA-C46D-0469-F42619E1B212}"/>
                </a:ext>
              </a:extLst>
            </p:cNvPr>
            <p:cNvSpPr/>
            <p:nvPr/>
          </p:nvSpPr>
          <p:spPr>
            <a:xfrm>
              <a:off x="6378309" y="3428996"/>
              <a:ext cx="2052835" cy="2052835"/>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a:extLst>
                <a:ext uri="{FF2B5EF4-FFF2-40B4-BE49-F238E27FC236}">
                  <a16:creationId xmlns:a16="http://schemas.microsoft.com/office/drawing/2014/main" id="{2115F738-3761-8C7E-D2CD-3EF2F3CCC533}"/>
                </a:ext>
              </a:extLst>
            </p:cNvPr>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6477119" y="3519502"/>
              <a:ext cx="1844449" cy="1844449"/>
            </a:xfrm>
            <a:prstGeom prst="ellipse">
              <a:avLst/>
            </a:prstGeom>
          </p:spPr>
        </p:pic>
      </p:grpSp>
      <p:grpSp>
        <p:nvGrpSpPr>
          <p:cNvPr id="29" name="组合 28">
            <a:extLst>
              <a:ext uri="{FF2B5EF4-FFF2-40B4-BE49-F238E27FC236}">
                <a16:creationId xmlns:a16="http://schemas.microsoft.com/office/drawing/2014/main" id="{28AE58AA-B32E-CDAA-BE96-EA62D86EA3E0}"/>
              </a:ext>
            </a:extLst>
          </p:cNvPr>
          <p:cNvGrpSpPr/>
          <p:nvPr/>
        </p:nvGrpSpPr>
        <p:grpSpPr>
          <a:xfrm>
            <a:off x="6514540" y="2939136"/>
            <a:ext cx="2052835" cy="2052835"/>
            <a:chOff x="6514540" y="3428994"/>
            <a:chExt cx="2052835" cy="2052835"/>
          </a:xfrm>
        </p:grpSpPr>
        <p:sp>
          <p:nvSpPr>
            <p:cNvPr id="19" name="椭圆 18">
              <a:extLst>
                <a:ext uri="{FF2B5EF4-FFF2-40B4-BE49-F238E27FC236}">
                  <a16:creationId xmlns:a16="http://schemas.microsoft.com/office/drawing/2014/main" id="{4118D2C6-BE16-1E67-64A7-2ECB58F92960}"/>
                </a:ext>
              </a:extLst>
            </p:cNvPr>
            <p:cNvSpPr/>
            <p:nvPr/>
          </p:nvSpPr>
          <p:spPr>
            <a:xfrm>
              <a:off x="6514540" y="3428994"/>
              <a:ext cx="2052835" cy="2052835"/>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a:extLst>
                <a:ext uri="{FF2B5EF4-FFF2-40B4-BE49-F238E27FC236}">
                  <a16:creationId xmlns:a16="http://schemas.microsoft.com/office/drawing/2014/main" id="{9481DDAD-A2B4-B8F7-57E7-429ABF9F91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18733" y="3519499"/>
              <a:ext cx="1844449" cy="1844449"/>
            </a:xfrm>
            <a:prstGeom prst="ellipse">
              <a:avLst/>
            </a:prstGeom>
          </p:spPr>
        </p:pic>
      </p:grpSp>
    </p:spTree>
    <p:custDataLst>
      <p:tags r:id="rId1"/>
    </p:custDataLst>
    <p:extLst>
      <p:ext uri="{BB962C8B-B14F-4D97-AF65-F5344CB8AC3E}">
        <p14:creationId xmlns:p14="http://schemas.microsoft.com/office/powerpoint/2010/main" val="955336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BFB06322-4240-BED3-0D27-0C979177CEA3}"/>
              </a:ext>
            </a:extLst>
          </p:cNvPr>
          <p:cNvSpPr txBox="1"/>
          <p:nvPr/>
        </p:nvSpPr>
        <p:spPr>
          <a:xfrm>
            <a:off x="5497104" y="5380160"/>
            <a:ext cx="2408903" cy="461665"/>
          </a:xfrm>
          <a:prstGeom prst="rect">
            <a:avLst/>
          </a:prstGeom>
          <a:noFill/>
        </p:spPr>
        <p:txBody>
          <a:bodyPr wrap="square" rtlCol="0">
            <a:spAutoFit/>
          </a:bodyPr>
          <a:lstStyle/>
          <a:p>
            <a:r>
              <a:rPr lang="en-US" altLang="zh-CN" sz="2400" b="1" dirty="0">
                <a:effectLst>
                  <a:outerShdw blurRad="38100" dist="38100" dir="2700000" algn="tl">
                    <a:srgbClr val="000000">
                      <a:alpha val="43137"/>
                    </a:srgbClr>
                  </a:outerShdw>
                </a:effectLst>
              </a:rPr>
              <a:t>Van atta array</a:t>
            </a:r>
            <a:endParaRPr lang="zh-CN" altLang="en-US" sz="2400" b="1" dirty="0">
              <a:effectLst>
                <a:outerShdw blurRad="38100" dist="38100" dir="2700000" algn="tl">
                  <a:srgbClr val="000000">
                    <a:alpha val="43137"/>
                  </a:srgbClr>
                </a:outerShdw>
              </a:effectLst>
            </a:endParaRPr>
          </a:p>
        </p:txBody>
      </p:sp>
      <p:grpSp>
        <p:nvGrpSpPr>
          <p:cNvPr id="6" name="组合 5">
            <a:extLst>
              <a:ext uri="{FF2B5EF4-FFF2-40B4-BE49-F238E27FC236}">
                <a16:creationId xmlns:a16="http://schemas.microsoft.com/office/drawing/2014/main" id="{87915028-FB0F-EFC6-50E7-4ED369DDEF39}"/>
              </a:ext>
            </a:extLst>
          </p:cNvPr>
          <p:cNvGrpSpPr/>
          <p:nvPr/>
        </p:nvGrpSpPr>
        <p:grpSpPr>
          <a:xfrm>
            <a:off x="3258341" y="1883124"/>
            <a:ext cx="4771002" cy="1467854"/>
            <a:chOff x="3258341" y="1883124"/>
            <a:chExt cx="4771002" cy="1467854"/>
          </a:xfrm>
        </p:grpSpPr>
        <p:cxnSp>
          <p:nvCxnSpPr>
            <p:cNvPr id="32" name="直接箭头连接符 31">
              <a:extLst>
                <a:ext uri="{FF2B5EF4-FFF2-40B4-BE49-F238E27FC236}">
                  <a16:creationId xmlns:a16="http://schemas.microsoft.com/office/drawing/2014/main" id="{2D99C72E-1929-E970-B6DA-A34A0FCF775C}"/>
                </a:ext>
              </a:extLst>
            </p:cNvPr>
            <p:cNvCxnSpPr>
              <a:cxnSpLocks/>
            </p:cNvCxnSpPr>
            <p:nvPr/>
          </p:nvCxnSpPr>
          <p:spPr>
            <a:xfrm>
              <a:off x="3258341" y="1883124"/>
              <a:ext cx="1238864" cy="14603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FB622128-B811-D28C-EEA0-61536E7E8CB8}"/>
                </a:ext>
              </a:extLst>
            </p:cNvPr>
            <p:cNvCxnSpPr>
              <a:cxnSpLocks/>
            </p:cNvCxnSpPr>
            <p:nvPr/>
          </p:nvCxnSpPr>
          <p:spPr>
            <a:xfrm>
              <a:off x="4355817" y="1887414"/>
              <a:ext cx="1238864" cy="14603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914E75BE-35DE-2576-5E61-B49B974AD5B9}"/>
                </a:ext>
              </a:extLst>
            </p:cNvPr>
            <p:cNvCxnSpPr>
              <a:cxnSpLocks/>
            </p:cNvCxnSpPr>
            <p:nvPr/>
          </p:nvCxnSpPr>
          <p:spPr>
            <a:xfrm>
              <a:off x="5594681" y="1890589"/>
              <a:ext cx="1238864" cy="14603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71B1B690-FCF8-D4AC-3507-C97293B1CA5A}"/>
                </a:ext>
              </a:extLst>
            </p:cNvPr>
            <p:cNvCxnSpPr>
              <a:cxnSpLocks/>
            </p:cNvCxnSpPr>
            <p:nvPr/>
          </p:nvCxnSpPr>
          <p:spPr>
            <a:xfrm>
              <a:off x="6790479" y="1890588"/>
              <a:ext cx="1238864" cy="14603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5" name="组合 4">
            <a:extLst>
              <a:ext uri="{FF2B5EF4-FFF2-40B4-BE49-F238E27FC236}">
                <a16:creationId xmlns:a16="http://schemas.microsoft.com/office/drawing/2014/main" id="{DCFA3A99-34CC-94F5-EBA9-4737B70547D0}"/>
              </a:ext>
            </a:extLst>
          </p:cNvPr>
          <p:cNvGrpSpPr/>
          <p:nvPr/>
        </p:nvGrpSpPr>
        <p:grpSpPr>
          <a:xfrm>
            <a:off x="3607387" y="1877808"/>
            <a:ext cx="4771002" cy="1467854"/>
            <a:chOff x="3607387" y="1877808"/>
            <a:chExt cx="4771002" cy="1467854"/>
          </a:xfrm>
        </p:grpSpPr>
        <p:cxnSp>
          <p:nvCxnSpPr>
            <p:cNvPr id="37" name="直接箭头连接符 36">
              <a:extLst>
                <a:ext uri="{FF2B5EF4-FFF2-40B4-BE49-F238E27FC236}">
                  <a16:creationId xmlns:a16="http://schemas.microsoft.com/office/drawing/2014/main" id="{48D56EC2-9E55-1451-2753-C76EF810CBCA}"/>
                </a:ext>
              </a:extLst>
            </p:cNvPr>
            <p:cNvCxnSpPr>
              <a:cxnSpLocks/>
            </p:cNvCxnSpPr>
            <p:nvPr/>
          </p:nvCxnSpPr>
          <p:spPr>
            <a:xfrm flipH="1" flipV="1">
              <a:off x="3607387" y="1877808"/>
              <a:ext cx="1238864" cy="14603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953FE10A-5007-27D6-2B01-516644993599}"/>
                </a:ext>
              </a:extLst>
            </p:cNvPr>
            <p:cNvCxnSpPr>
              <a:cxnSpLocks/>
            </p:cNvCxnSpPr>
            <p:nvPr/>
          </p:nvCxnSpPr>
          <p:spPr>
            <a:xfrm flipH="1" flipV="1">
              <a:off x="4704863" y="1882098"/>
              <a:ext cx="1238864" cy="14603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7B62F309-D926-F2AE-D5B2-5EBD65BDD03A}"/>
                </a:ext>
              </a:extLst>
            </p:cNvPr>
            <p:cNvCxnSpPr>
              <a:cxnSpLocks/>
            </p:cNvCxnSpPr>
            <p:nvPr/>
          </p:nvCxnSpPr>
          <p:spPr>
            <a:xfrm flipH="1" flipV="1">
              <a:off x="5943727" y="1885273"/>
              <a:ext cx="1238864" cy="14603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90EA3328-E256-65B7-E64A-9FA8B6C47845}"/>
                </a:ext>
              </a:extLst>
            </p:cNvPr>
            <p:cNvCxnSpPr>
              <a:cxnSpLocks/>
            </p:cNvCxnSpPr>
            <p:nvPr/>
          </p:nvCxnSpPr>
          <p:spPr>
            <a:xfrm flipH="1" flipV="1">
              <a:off x="7139525" y="1885272"/>
              <a:ext cx="1238864" cy="14603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3" name="文本框 42">
            <a:extLst>
              <a:ext uri="{FF2B5EF4-FFF2-40B4-BE49-F238E27FC236}">
                <a16:creationId xmlns:a16="http://schemas.microsoft.com/office/drawing/2014/main" id="{C4913F29-96B7-EF68-4507-E8399E37E241}"/>
              </a:ext>
            </a:extLst>
          </p:cNvPr>
          <p:cNvSpPr txBox="1"/>
          <p:nvPr/>
        </p:nvSpPr>
        <p:spPr>
          <a:xfrm>
            <a:off x="641759" y="5780782"/>
            <a:ext cx="11550241" cy="584775"/>
          </a:xfrm>
          <a:prstGeom prst="rect">
            <a:avLst/>
          </a:prstGeom>
          <a:noFill/>
        </p:spPr>
        <p:txBody>
          <a:bodyPr wrap="square" rtlCol="0">
            <a:spAutoFit/>
          </a:bodyPr>
          <a:lstStyle/>
          <a:p>
            <a:pPr algn="ctr"/>
            <a:r>
              <a:rPr lang="en-US" altLang="zh-CN" sz="3200" dirty="0">
                <a:solidFill>
                  <a:srgbClr val="FF0000"/>
                </a:solidFill>
                <a:effectLst>
                  <a:outerShdw blurRad="38100" dist="38100" dir="2700000" algn="tl">
                    <a:srgbClr val="000000">
                      <a:alpha val="43137"/>
                    </a:srgbClr>
                  </a:outerShdw>
                </a:effectLst>
              </a:rPr>
              <a:t>Van Atta cannot be used for receiving signal </a:t>
            </a:r>
            <a:r>
              <a:rPr lang="en-US" altLang="zh-CN" sz="3200" dirty="0">
                <a:solidFill>
                  <a:srgbClr val="FF0000"/>
                </a:solidFill>
                <a:effectLst>
                  <a:outerShdw blurRad="38100" dist="38100" dir="2700000" algn="tl">
                    <a:srgbClr val="000000">
                      <a:alpha val="43137"/>
                    </a:srgbClr>
                  </a:outerShdw>
                </a:effectLst>
                <a:sym typeface="Wingdings" panose="05000000000000000000" pitchFamily="2" charset="2"/>
              </a:rPr>
              <a:t> No downlink</a:t>
            </a:r>
            <a:endParaRPr lang="zh-CN" altLang="en-US" sz="3200" dirty="0">
              <a:solidFill>
                <a:srgbClr val="FF0000"/>
              </a:solidFill>
              <a:effectLst>
                <a:outerShdw blurRad="38100" dist="38100" dir="2700000" algn="tl">
                  <a:srgbClr val="000000">
                    <a:alpha val="43137"/>
                  </a:srgbClr>
                </a:outerShdw>
              </a:effectLst>
            </a:endParaRPr>
          </a:p>
        </p:txBody>
      </p:sp>
      <p:sp>
        <p:nvSpPr>
          <p:cNvPr id="16" name="灯片编号占位符 15">
            <a:extLst>
              <a:ext uri="{FF2B5EF4-FFF2-40B4-BE49-F238E27FC236}">
                <a16:creationId xmlns:a16="http://schemas.microsoft.com/office/drawing/2014/main" id="{FE8F4A89-0CC3-6C75-1735-394FE608B82B}"/>
              </a:ext>
            </a:extLst>
          </p:cNvPr>
          <p:cNvSpPr>
            <a:spLocks noGrp="1"/>
          </p:cNvSpPr>
          <p:nvPr>
            <p:ph type="sldNum" sz="quarter" idx="12"/>
          </p:nvPr>
        </p:nvSpPr>
        <p:spPr/>
        <p:txBody>
          <a:bodyPr/>
          <a:lstStyle/>
          <a:p>
            <a:fld id="{606B3A2B-0783-4DC2-AAB2-666062B1C298}" type="slidenum">
              <a:rPr lang="zh-CN" altLang="en-US" smtClean="0"/>
              <a:t>10</a:t>
            </a:fld>
            <a:endParaRPr lang="zh-CN" altLang="en-US"/>
          </a:p>
        </p:txBody>
      </p:sp>
      <p:sp>
        <p:nvSpPr>
          <p:cNvPr id="13" name="文本框 12">
            <a:extLst>
              <a:ext uri="{FF2B5EF4-FFF2-40B4-BE49-F238E27FC236}">
                <a16:creationId xmlns:a16="http://schemas.microsoft.com/office/drawing/2014/main" id="{C9F74FA0-3B3E-3C3A-14CD-365A293F9988}"/>
              </a:ext>
            </a:extLst>
          </p:cNvPr>
          <p:cNvSpPr txBox="1"/>
          <p:nvPr/>
        </p:nvSpPr>
        <p:spPr>
          <a:xfrm>
            <a:off x="26077" y="110804"/>
            <a:ext cx="12376071" cy="707886"/>
          </a:xfrm>
          <a:prstGeom prst="rect">
            <a:avLst/>
          </a:prstGeom>
          <a:noFill/>
        </p:spPr>
        <p:txBody>
          <a:bodyPr wrap="square" rtlCol="0">
            <a:spAutoFit/>
          </a:bodyPr>
          <a:lstStyle/>
          <a:p>
            <a:r>
              <a:rPr lang="en-US" altLang="zh-CN" sz="4000" b="1" dirty="0">
                <a:effectLst>
                  <a:outerShdw blurRad="38100" dist="38100" dir="2700000" algn="tl">
                    <a:srgbClr val="000000">
                      <a:alpha val="43137"/>
                    </a:srgbClr>
                  </a:outerShdw>
                </a:effectLst>
                <a:latin typeface="+mj-lt"/>
              </a:rPr>
              <a:t>How to perform beamforming </a:t>
            </a:r>
            <a:r>
              <a:rPr lang="en-US" altLang="zh-CN" sz="4000" b="1" dirty="0">
                <a:solidFill>
                  <a:srgbClr val="FF0000"/>
                </a:solidFill>
                <a:effectLst>
                  <a:outerShdw blurRad="38100" dist="38100" dir="2700000" algn="tl">
                    <a:srgbClr val="000000">
                      <a:alpha val="43137"/>
                    </a:srgbClr>
                  </a:outerShdw>
                </a:effectLst>
              </a:rPr>
              <a:t>passively</a:t>
            </a:r>
            <a:r>
              <a:rPr lang="en-US" altLang="zh-CN" sz="4000" b="1" dirty="0">
                <a:effectLst>
                  <a:outerShdw blurRad="38100" dist="38100" dir="2700000" algn="tl">
                    <a:srgbClr val="000000">
                      <a:alpha val="43137"/>
                    </a:srgbClr>
                  </a:outerShdw>
                </a:effectLst>
                <a:latin typeface="+mj-lt"/>
              </a:rPr>
              <a:t>?</a:t>
            </a:r>
            <a:endParaRPr lang="zh-CN" altLang="en-US" sz="4000" b="1" dirty="0">
              <a:effectLst>
                <a:outerShdw blurRad="38100" dist="38100" dir="2700000" algn="tl">
                  <a:srgbClr val="000000">
                    <a:alpha val="43137"/>
                  </a:srgbClr>
                </a:outerShdw>
              </a:effectLst>
              <a:latin typeface="+mj-lt"/>
            </a:endParaRPr>
          </a:p>
        </p:txBody>
      </p:sp>
      <p:sp>
        <p:nvSpPr>
          <p:cNvPr id="3" name="文本框 2">
            <a:extLst>
              <a:ext uri="{FF2B5EF4-FFF2-40B4-BE49-F238E27FC236}">
                <a16:creationId xmlns:a16="http://schemas.microsoft.com/office/drawing/2014/main" id="{24405939-F1AA-3889-C767-6E1BAEBA5778}"/>
              </a:ext>
            </a:extLst>
          </p:cNvPr>
          <p:cNvSpPr txBox="1"/>
          <p:nvPr/>
        </p:nvSpPr>
        <p:spPr>
          <a:xfrm>
            <a:off x="424543" y="1111252"/>
            <a:ext cx="11342913" cy="584775"/>
          </a:xfrm>
          <a:prstGeom prst="rect">
            <a:avLst/>
          </a:prstGeom>
          <a:noFill/>
        </p:spPr>
        <p:txBody>
          <a:bodyPr wrap="square" rtlCol="0">
            <a:spAutoFit/>
          </a:bodyPr>
          <a:lstStyle/>
          <a:p>
            <a:pPr algn="ctr"/>
            <a:r>
              <a:rPr lang="en-US" altLang="zh-CN" sz="3200" dirty="0">
                <a:effectLst>
                  <a:outerShdw blurRad="38100" dist="38100" dir="2700000" algn="tl">
                    <a:srgbClr val="000000">
                      <a:alpha val="43137"/>
                    </a:srgbClr>
                  </a:outerShdw>
                </a:effectLst>
              </a:rPr>
              <a:t>Past </a:t>
            </a:r>
            <a:r>
              <a:rPr lang="en-US" altLang="zh-CN" sz="3200" dirty="0" err="1">
                <a:effectLst>
                  <a:outerShdw blurRad="38100" dist="38100" dir="2700000" algn="tl">
                    <a:srgbClr val="000000">
                      <a:alpha val="43137"/>
                    </a:srgbClr>
                  </a:outerShdw>
                </a:effectLst>
              </a:rPr>
              <a:t>mmWave</a:t>
            </a:r>
            <a:r>
              <a:rPr lang="en-US" altLang="zh-CN" sz="3200" dirty="0">
                <a:effectLst>
                  <a:outerShdw blurRad="38100" dist="38100" dir="2700000" algn="tl">
                    <a:srgbClr val="000000">
                      <a:alpha val="43137"/>
                    </a:srgbClr>
                  </a:outerShdw>
                </a:effectLst>
              </a:rPr>
              <a:t> backscatter work uses Van atta array</a:t>
            </a:r>
            <a:endParaRPr lang="zh-CN" altLang="en-US" sz="3200" dirty="0">
              <a:effectLst>
                <a:outerShdw blurRad="38100" dist="38100" dir="2700000" algn="tl">
                  <a:srgbClr val="000000">
                    <a:alpha val="43137"/>
                  </a:srgbClr>
                </a:outerShdw>
              </a:effectLst>
            </a:endParaRPr>
          </a:p>
        </p:txBody>
      </p:sp>
      <p:grpSp>
        <p:nvGrpSpPr>
          <p:cNvPr id="19" name="组合 18">
            <a:extLst>
              <a:ext uri="{FF2B5EF4-FFF2-40B4-BE49-F238E27FC236}">
                <a16:creationId xmlns:a16="http://schemas.microsoft.com/office/drawing/2014/main" id="{92181904-B7E7-D1F3-4F3B-247824E4D074}"/>
              </a:ext>
            </a:extLst>
          </p:cNvPr>
          <p:cNvGrpSpPr/>
          <p:nvPr/>
        </p:nvGrpSpPr>
        <p:grpSpPr>
          <a:xfrm>
            <a:off x="4337940" y="3525294"/>
            <a:ext cx="4116272" cy="1144677"/>
            <a:chOff x="4337940" y="3525294"/>
            <a:chExt cx="4116272" cy="1144677"/>
          </a:xfrm>
        </p:grpSpPr>
        <p:sp>
          <p:nvSpPr>
            <p:cNvPr id="8" name="等腰三角形 7">
              <a:extLst>
                <a:ext uri="{FF2B5EF4-FFF2-40B4-BE49-F238E27FC236}">
                  <a16:creationId xmlns:a16="http://schemas.microsoft.com/office/drawing/2014/main" id="{52F29469-71CA-8019-7E47-EB08D9BC84EE}"/>
                </a:ext>
              </a:extLst>
            </p:cNvPr>
            <p:cNvSpPr/>
            <p:nvPr/>
          </p:nvSpPr>
          <p:spPr>
            <a:xfrm flipV="1">
              <a:off x="4337940" y="3525294"/>
              <a:ext cx="637309" cy="549404"/>
            </a:xfrm>
            <a:prstGeom prst="triangle">
              <a:avLst/>
            </a:prstGeom>
            <a:solidFill>
              <a:schemeClr val="bg1"/>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a:extLst>
                <a:ext uri="{FF2B5EF4-FFF2-40B4-BE49-F238E27FC236}">
                  <a16:creationId xmlns:a16="http://schemas.microsoft.com/office/drawing/2014/main" id="{793B4C32-AD99-64A6-4F52-EBCF70F9C18B}"/>
                </a:ext>
              </a:extLst>
            </p:cNvPr>
            <p:cNvSpPr/>
            <p:nvPr/>
          </p:nvSpPr>
          <p:spPr>
            <a:xfrm flipV="1">
              <a:off x="5497104" y="3525294"/>
              <a:ext cx="637309" cy="549404"/>
            </a:xfrm>
            <a:prstGeom prst="triangle">
              <a:avLst/>
            </a:prstGeom>
            <a:solidFill>
              <a:schemeClr val="bg1"/>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a:extLst>
                <a:ext uri="{FF2B5EF4-FFF2-40B4-BE49-F238E27FC236}">
                  <a16:creationId xmlns:a16="http://schemas.microsoft.com/office/drawing/2014/main" id="{4C3E80BC-D613-F3A9-BBBA-9ABBE0A33A5D}"/>
                </a:ext>
              </a:extLst>
            </p:cNvPr>
            <p:cNvSpPr/>
            <p:nvPr/>
          </p:nvSpPr>
          <p:spPr>
            <a:xfrm flipV="1">
              <a:off x="6656268" y="3525294"/>
              <a:ext cx="637309" cy="549404"/>
            </a:xfrm>
            <a:prstGeom prst="triangle">
              <a:avLst/>
            </a:prstGeom>
            <a:solidFill>
              <a:schemeClr val="bg1"/>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a16="http://schemas.microsoft.com/office/drawing/2014/main" id="{A7672FAF-BA0F-DCAC-030F-7BA6AF64CA9A}"/>
                </a:ext>
              </a:extLst>
            </p:cNvPr>
            <p:cNvSpPr/>
            <p:nvPr/>
          </p:nvSpPr>
          <p:spPr>
            <a:xfrm flipV="1">
              <a:off x="7816903" y="3525294"/>
              <a:ext cx="637309" cy="549404"/>
            </a:xfrm>
            <a:prstGeom prst="triangle">
              <a:avLst/>
            </a:prstGeom>
            <a:solidFill>
              <a:schemeClr val="bg1"/>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D442CAF9-E3A4-9F53-1490-75B0B84C4985}"/>
                </a:ext>
              </a:extLst>
            </p:cNvPr>
            <p:cNvCxnSpPr>
              <a:stCxn id="8" idx="0"/>
            </p:cNvCxnSpPr>
            <p:nvPr/>
          </p:nvCxnSpPr>
          <p:spPr>
            <a:xfrm flipH="1">
              <a:off x="4656594" y="4074698"/>
              <a:ext cx="1" cy="59527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0B99135-C2FB-132E-47B0-3E838D595333}"/>
                </a:ext>
              </a:extLst>
            </p:cNvPr>
            <p:cNvCxnSpPr/>
            <p:nvPr/>
          </p:nvCxnSpPr>
          <p:spPr>
            <a:xfrm flipH="1">
              <a:off x="5826008" y="4071523"/>
              <a:ext cx="1" cy="59527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16366D64-9959-52B2-CB81-A603D53D376F}"/>
                </a:ext>
              </a:extLst>
            </p:cNvPr>
            <p:cNvCxnSpPr>
              <a:cxnSpLocks/>
            </p:cNvCxnSpPr>
            <p:nvPr/>
          </p:nvCxnSpPr>
          <p:spPr>
            <a:xfrm>
              <a:off x="6970831" y="4038325"/>
              <a:ext cx="0" cy="62847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EEEF7E3-2A91-A9BE-348B-CEFF9BAB7AC5}"/>
                </a:ext>
              </a:extLst>
            </p:cNvPr>
            <p:cNvCxnSpPr>
              <a:cxnSpLocks/>
            </p:cNvCxnSpPr>
            <p:nvPr/>
          </p:nvCxnSpPr>
          <p:spPr>
            <a:xfrm>
              <a:off x="8135558" y="4038325"/>
              <a:ext cx="0" cy="62847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 name="直接连接符 20">
            <a:extLst>
              <a:ext uri="{FF2B5EF4-FFF2-40B4-BE49-F238E27FC236}">
                <a16:creationId xmlns:a16="http://schemas.microsoft.com/office/drawing/2014/main" id="{D5EEB6ED-5AB7-EEC5-81FD-7A60D0B445E6}"/>
              </a:ext>
            </a:extLst>
          </p:cNvPr>
          <p:cNvCxnSpPr/>
          <p:nvPr/>
        </p:nvCxnSpPr>
        <p:spPr>
          <a:xfrm>
            <a:off x="5815758" y="4633598"/>
            <a:ext cx="115507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6" name="组合 55">
            <a:extLst>
              <a:ext uri="{FF2B5EF4-FFF2-40B4-BE49-F238E27FC236}">
                <a16:creationId xmlns:a16="http://schemas.microsoft.com/office/drawing/2014/main" id="{DC22BDD5-054D-A33D-0134-DBB2BF8CD69F}"/>
              </a:ext>
            </a:extLst>
          </p:cNvPr>
          <p:cNvGrpSpPr/>
          <p:nvPr/>
        </p:nvGrpSpPr>
        <p:grpSpPr>
          <a:xfrm>
            <a:off x="4644681" y="4644483"/>
            <a:ext cx="3505736" cy="641188"/>
            <a:chOff x="4644681" y="4644483"/>
            <a:chExt cx="3505736" cy="641188"/>
          </a:xfrm>
        </p:grpSpPr>
        <p:cxnSp>
          <p:nvCxnSpPr>
            <p:cNvPr id="48" name="连接符: 肘形 47">
              <a:extLst>
                <a:ext uri="{FF2B5EF4-FFF2-40B4-BE49-F238E27FC236}">
                  <a16:creationId xmlns:a16="http://schemas.microsoft.com/office/drawing/2014/main" id="{B88D5B05-CE83-AC44-8CC7-C9B101A8FF7F}"/>
                </a:ext>
              </a:extLst>
            </p:cNvPr>
            <p:cNvCxnSpPr>
              <a:cxnSpLocks/>
            </p:cNvCxnSpPr>
            <p:nvPr/>
          </p:nvCxnSpPr>
          <p:spPr>
            <a:xfrm>
              <a:off x="4644681" y="4651124"/>
              <a:ext cx="2397349" cy="634547"/>
            </a:xfrm>
            <a:prstGeom prst="bentConnector3">
              <a:avLst>
                <a:gd name="adj1" fmla="val 506"/>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792AAF25-AF59-CA0F-75D6-4A47A8450736}"/>
                </a:ext>
              </a:extLst>
            </p:cNvPr>
            <p:cNvCxnSpPr>
              <a:cxnSpLocks/>
            </p:cNvCxnSpPr>
            <p:nvPr/>
          </p:nvCxnSpPr>
          <p:spPr>
            <a:xfrm flipH="1">
              <a:off x="5753068" y="4644483"/>
              <a:ext cx="2397349" cy="634547"/>
            </a:xfrm>
            <a:prstGeom prst="bentConnector3">
              <a:avLst>
                <a:gd name="adj1" fmla="val 506"/>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680120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left)">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childTnLst>
                          </p:cTn>
                        </p:par>
                        <p:par>
                          <p:cTn id="29" fill="hold">
                            <p:stCondLst>
                              <p:cond delay="500"/>
                            </p:stCondLst>
                            <p:childTnLst>
                              <p:par>
                                <p:cTn id="30" presetID="22" presetClass="entr" presetSubtype="4"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left)">
                                      <p:cBhvr>
                                        <p:cTn id="3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3"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Group 16">
            <a:extLst>
              <a:ext uri="{FF2B5EF4-FFF2-40B4-BE49-F238E27FC236}">
                <a16:creationId xmlns:a16="http://schemas.microsoft.com/office/drawing/2014/main" id="{C0770D58-2306-2A0D-3EAA-6FC8B2760DF8}"/>
              </a:ext>
            </a:extLst>
          </p:cNvPr>
          <p:cNvGrpSpPr/>
          <p:nvPr/>
        </p:nvGrpSpPr>
        <p:grpSpPr>
          <a:xfrm>
            <a:off x="3458965" y="4427537"/>
            <a:ext cx="4179419" cy="290174"/>
            <a:chOff x="600673" y="1759928"/>
            <a:chExt cx="8250033" cy="572793"/>
          </a:xfrm>
        </p:grpSpPr>
        <p:grpSp>
          <p:nvGrpSpPr>
            <p:cNvPr id="161" name="Group 17">
              <a:extLst>
                <a:ext uri="{FF2B5EF4-FFF2-40B4-BE49-F238E27FC236}">
                  <a16:creationId xmlns:a16="http://schemas.microsoft.com/office/drawing/2014/main" id="{F46ED415-E35D-BEC7-8DDA-F457DE0FA839}"/>
                </a:ext>
              </a:extLst>
            </p:cNvPr>
            <p:cNvGrpSpPr/>
            <p:nvPr/>
          </p:nvGrpSpPr>
          <p:grpSpPr>
            <a:xfrm>
              <a:off x="600673" y="1759928"/>
              <a:ext cx="8250033" cy="572793"/>
              <a:chOff x="2038144" y="2760094"/>
              <a:chExt cx="4674828" cy="324569"/>
            </a:xfrm>
          </p:grpSpPr>
          <p:sp>
            <p:nvSpPr>
              <p:cNvPr id="213" name="Cylinder 118">
                <a:extLst>
                  <a:ext uri="{FF2B5EF4-FFF2-40B4-BE49-F238E27FC236}">
                    <a16:creationId xmlns:a16="http://schemas.microsoft.com/office/drawing/2014/main" id="{9E58ED71-A0FE-4867-9982-ED1BDC9D1BA3}"/>
                  </a:ext>
                </a:extLst>
              </p:cNvPr>
              <p:cNvSpPr/>
              <p:nvPr/>
            </p:nvSpPr>
            <p:spPr>
              <a:xfrm rot="16200000">
                <a:off x="6543126" y="2840876"/>
                <a:ext cx="159412" cy="180281"/>
              </a:xfrm>
              <a:prstGeom prst="can">
                <a:avLst>
                  <a:gd name="adj" fmla="val 43570"/>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accent1">
                      <a:lumMod val="50000"/>
                    </a:schemeClr>
                  </a:solidFill>
                </a:endParaRPr>
              </a:p>
            </p:txBody>
          </p:sp>
          <p:sp>
            <p:nvSpPr>
              <p:cNvPr id="214" name="Cylinder 119">
                <a:extLst>
                  <a:ext uri="{FF2B5EF4-FFF2-40B4-BE49-F238E27FC236}">
                    <a16:creationId xmlns:a16="http://schemas.microsoft.com/office/drawing/2014/main" id="{0A130BF0-C02A-3E52-BA7D-39075291C3BC}"/>
                  </a:ext>
                </a:extLst>
              </p:cNvPr>
              <p:cNvSpPr/>
              <p:nvPr/>
            </p:nvSpPr>
            <p:spPr>
              <a:xfrm rot="16200000">
                <a:off x="6364201" y="2812265"/>
                <a:ext cx="307290" cy="237505"/>
              </a:xfrm>
              <a:prstGeom prst="can">
                <a:avLst>
                  <a:gd name="adj" fmla="val 43570"/>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accent1">
                      <a:lumMod val="50000"/>
                    </a:schemeClr>
                  </a:solidFill>
                </a:endParaRPr>
              </a:p>
            </p:txBody>
          </p:sp>
          <p:sp>
            <p:nvSpPr>
              <p:cNvPr id="215" name="Google Shape;57;p13">
                <a:extLst>
                  <a:ext uri="{FF2B5EF4-FFF2-40B4-BE49-F238E27FC236}">
                    <a16:creationId xmlns:a16="http://schemas.microsoft.com/office/drawing/2014/main" id="{DD222008-FAC0-703A-CB4F-915BE0799FD9}"/>
                  </a:ext>
                </a:extLst>
              </p:cNvPr>
              <p:cNvSpPr/>
              <p:nvPr/>
            </p:nvSpPr>
            <p:spPr>
              <a:xfrm flipH="1">
                <a:off x="2038144" y="2760094"/>
                <a:ext cx="4531317" cy="324569"/>
              </a:xfrm>
              <a:prstGeom prst="cube">
                <a:avLst>
                  <a:gd name="adj" fmla="val 68430"/>
                </a:avLst>
              </a:prstGeom>
              <a:solidFill>
                <a:schemeClr val="accent6">
                  <a:lumMod val="75000"/>
                </a:schemeClr>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accent1">
                      <a:lumMod val="50000"/>
                    </a:schemeClr>
                  </a:solidFill>
                </a:endParaRPr>
              </a:p>
            </p:txBody>
          </p:sp>
        </p:grpSp>
        <p:grpSp>
          <p:nvGrpSpPr>
            <p:cNvPr id="162" name="Group 20">
              <a:extLst>
                <a:ext uri="{FF2B5EF4-FFF2-40B4-BE49-F238E27FC236}">
                  <a16:creationId xmlns:a16="http://schemas.microsoft.com/office/drawing/2014/main" id="{BC5B62BB-BDC5-17D1-81CA-ABC5677F15FC}"/>
                </a:ext>
              </a:extLst>
            </p:cNvPr>
            <p:cNvGrpSpPr/>
            <p:nvPr/>
          </p:nvGrpSpPr>
          <p:grpSpPr>
            <a:xfrm>
              <a:off x="1350057" y="1790421"/>
              <a:ext cx="6497997" cy="342793"/>
              <a:chOff x="897241" y="2810780"/>
              <a:chExt cx="6497997" cy="342793"/>
            </a:xfrm>
          </p:grpSpPr>
          <p:sp>
            <p:nvSpPr>
              <p:cNvPr id="163" name="Parallelogram 28">
                <a:extLst>
                  <a:ext uri="{FF2B5EF4-FFF2-40B4-BE49-F238E27FC236}">
                    <a16:creationId xmlns:a16="http://schemas.microsoft.com/office/drawing/2014/main" id="{08C9138A-E491-56B1-7A8F-C389D01DA6EA}"/>
                  </a:ext>
                </a:extLst>
              </p:cNvPr>
              <p:cNvSpPr/>
              <p:nvPr/>
            </p:nvSpPr>
            <p:spPr>
              <a:xfrm flipH="1">
                <a:off x="897241" y="288780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64" name="Parallelogram 69">
                <a:extLst>
                  <a:ext uri="{FF2B5EF4-FFF2-40B4-BE49-F238E27FC236}">
                    <a16:creationId xmlns:a16="http://schemas.microsoft.com/office/drawing/2014/main" id="{4FE3B576-8B13-6B2C-0D61-77B1357C6852}"/>
                  </a:ext>
                </a:extLst>
              </p:cNvPr>
              <p:cNvSpPr/>
              <p:nvPr/>
            </p:nvSpPr>
            <p:spPr>
              <a:xfrm flipH="1">
                <a:off x="992741" y="2847087"/>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65" name="Parallelogram 70">
                <a:extLst>
                  <a:ext uri="{FF2B5EF4-FFF2-40B4-BE49-F238E27FC236}">
                    <a16:creationId xmlns:a16="http://schemas.microsoft.com/office/drawing/2014/main" id="{3CE85ED7-70E1-F0FC-8648-103A0AF7626C}"/>
                  </a:ext>
                </a:extLst>
              </p:cNvPr>
              <p:cNvSpPr/>
              <p:nvPr/>
            </p:nvSpPr>
            <p:spPr>
              <a:xfrm flipH="1">
                <a:off x="1078245" y="2813338"/>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66" name="Parallelogram 71">
                <a:extLst>
                  <a:ext uri="{FF2B5EF4-FFF2-40B4-BE49-F238E27FC236}">
                    <a16:creationId xmlns:a16="http://schemas.microsoft.com/office/drawing/2014/main" id="{05DF715B-D64C-BF9B-2663-DDB2B8FB3413}"/>
                  </a:ext>
                </a:extLst>
              </p:cNvPr>
              <p:cNvSpPr/>
              <p:nvPr/>
            </p:nvSpPr>
            <p:spPr>
              <a:xfrm flipH="1">
                <a:off x="1229267" y="28400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67" name="Parallelogram 72">
                <a:extLst>
                  <a:ext uri="{FF2B5EF4-FFF2-40B4-BE49-F238E27FC236}">
                    <a16:creationId xmlns:a16="http://schemas.microsoft.com/office/drawing/2014/main" id="{A8EFFE94-F536-E750-A79B-ADAE1C4860F6}"/>
                  </a:ext>
                </a:extLst>
              </p:cNvPr>
              <p:cNvSpPr/>
              <p:nvPr/>
            </p:nvSpPr>
            <p:spPr>
              <a:xfrm flipH="1">
                <a:off x="1396090" y="2880737"/>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68" name="Parallelogram 73">
                <a:extLst>
                  <a:ext uri="{FF2B5EF4-FFF2-40B4-BE49-F238E27FC236}">
                    <a16:creationId xmlns:a16="http://schemas.microsoft.com/office/drawing/2014/main" id="{3F2F5DA7-65D6-4B69-B731-09B8F15FAD30}"/>
                  </a:ext>
                </a:extLst>
              </p:cNvPr>
              <p:cNvSpPr/>
              <p:nvPr/>
            </p:nvSpPr>
            <p:spPr>
              <a:xfrm flipH="1">
                <a:off x="1541408" y="288871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69" name="Parallelogram 74">
                <a:extLst>
                  <a:ext uri="{FF2B5EF4-FFF2-40B4-BE49-F238E27FC236}">
                    <a16:creationId xmlns:a16="http://schemas.microsoft.com/office/drawing/2014/main" id="{3A5C002B-EC11-F2E0-A3C9-948D898B8CF4}"/>
                  </a:ext>
                </a:extLst>
              </p:cNvPr>
              <p:cNvSpPr/>
              <p:nvPr/>
            </p:nvSpPr>
            <p:spPr>
              <a:xfrm flipH="1">
                <a:off x="1636909" y="2848005"/>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70" name="Parallelogram 75">
                <a:extLst>
                  <a:ext uri="{FF2B5EF4-FFF2-40B4-BE49-F238E27FC236}">
                    <a16:creationId xmlns:a16="http://schemas.microsoft.com/office/drawing/2014/main" id="{82E49CCC-71FD-3913-A3B3-346B2BEFCFF6}"/>
                  </a:ext>
                </a:extLst>
              </p:cNvPr>
              <p:cNvSpPr/>
              <p:nvPr/>
            </p:nvSpPr>
            <p:spPr>
              <a:xfrm flipH="1">
                <a:off x="1722413" y="2814256"/>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71" name="Parallelogram 76">
                <a:extLst>
                  <a:ext uri="{FF2B5EF4-FFF2-40B4-BE49-F238E27FC236}">
                    <a16:creationId xmlns:a16="http://schemas.microsoft.com/office/drawing/2014/main" id="{50875AF9-0E7D-F4B0-F8C5-42B19FF43772}"/>
                  </a:ext>
                </a:extLst>
              </p:cNvPr>
              <p:cNvSpPr/>
              <p:nvPr/>
            </p:nvSpPr>
            <p:spPr>
              <a:xfrm flipH="1">
                <a:off x="1873435" y="2840941"/>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72" name="Parallelogram 77">
                <a:extLst>
                  <a:ext uri="{FF2B5EF4-FFF2-40B4-BE49-F238E27FC236}">
                    <a16:creationId xmlns:a16="http://schemas.microsoft.com/office/drawing/2014/main" id="{F53DB22E-3CC5-870A-EF50-69BA5902C19F}"/>
                  </a:ext>
                </a:extLst>
              </p:cNvPr>
              <p:cNvSpPr/>
              <p:nvPr/>
            </p:nvSpPr>
            <p:spPr>
              <a:xfrm flipH="1">
                <a:off x="2040257" y="2881655"/>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73" name="Parallelogram 78">
                <a:extLst>
                  <a:ext uri="{FF2B5EF4-FFF2-40B4-BE49-F238E27FC236}">
                    <a16:creationId xmlns:a16="http://schemas.microsoft.com/office/drawing/2014/main" id="{112C803A-33C5-3944-3831-20CAE76BD96E}"/>
                  </a:ext>
                </a:extLst>
              </p:cNvPr>
              <p:cNvSpPr/>
              <p:nvPr/>
            </p:nvSpPr>
            <p:spPr>
              <a:xfrm flipH="1">
                <a:off x="2172487" y="2887701"/>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74" name="Parallelogram 79">
                <a:extLst>
                  <a:ext uri="{FF2B5EF4-FFF2-40B4-BE49-F238E27FC236}">
                    <a16:creationId xmlns:a16="http://schemas.microsoft.com/office/drawing/2014/main" id="{72B2BF54-8FA4-67BD-AADF-25732B9F594E}"/>
                  </a:ext>
                </a:extLst>
              </p:cNvPr>
              <p:cNvSpPr/>
              <p:nvPr/>
            </p:nvSpPr>
            <p:spPr>
              <a:xfrm flipH="1">
                <a:off x="2267987" y="2846988"/>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75" name="Parallelogram 80">
                <a:extLst>
                  <a:ext uri="{FF2B5EF4-FFF2-40B4-BE49-F238E27FC236}">
                    <a16:creationId xmlns:a16="http://schemas.microsoft.com/office/drawing/2014/main" id="{C19F1DF3-55AB-D3CB-2D2A-1FBF83E6C7ED}"/>
                  </a:ext>
                </a:extLst>
              </p:cNvPr>
              <p:cNvSpPr/>
              <p:nvPr/>
            </p:nvSpPr>
            <p:spPr>
              <a:xfrm flipH="1">
                <a:off x="2353491" y="2813239"/>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76" name="Parallelogram 81">
                <a:extLst>
                  <a:ext uri="{FF2B5EF4-FFF2-40B4-BE49-F238E27FC236}">
                    <a16:creationId xmlns:a16="http://schemas.microsoft.com/office/drawing/2014/main" id="{D3076B7B-20EC-3099-77B6-6398B075C404}"/>
                  </a:ext>
                </a:extLst>
              </p:cNvPr>
              <p:cNvSpPr/>
              <p:nvPr/>
            </p:nvSpPr>
            <p:spPr>
              <a:xfrm flipH="1">
                <a:off x="2504513" y="28399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77" name="Parallelogram 82">
                <a:extLst>
                  <a:ext uri="{FF2B5EF4-FFF2-40B4-BE49-F238E27FC236}">
                    <a16:creationId xmlns:a16="http://schemas.microsoft.com/office/drawing/2014/main" id="{0A69919B-5AAA-58C9-C757-8A45A31EE862}"/>
                  </a:ext>
                </a:extLst>
              </p:cNvPr>
              <p:cNvSpPr/>
              <p:nvPr/>
            </p:nvSpPr>
            <p:spPr>
              <a:xfrm flipH="1">
                <a:off x="2671335" y="288063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78" name="Parallelogram 83">
                <a:extLst>
                  <a:ext uri="{FF2B5EF4-FFF2-40B4-BE49-F238E27FC236}">
                    <a16:creationId xmlns:a16="http://schemas.microsoft.com/office/drawing/2014/main" id="{BE82BB6D-668E-C72F-DFE7-115C3179A48E}"/>
                  </a:ext>
                </a:extLst>
              </p:cNvPr>
              <p:cNvSpPr/>
              <p:nvPr/>
            </p:nvSpPr>
            <p:spPr>
              <a:xfrm flipH="1">
                <a:off x="2808193"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79" name="Parallelogram 84">
                <a:extLst>
                  <a:ext uri="{FF2B5EF4-FFF2-40B4-BE49-F238E27FC236}">
                    <a16:creationId xmlns:a16="http://schemas.microsoft.com/office/drawing/2014/main" id="{39E7E411-F932-7C7D-2BCB-7A6FCB489A80}"/>
                  </a:ext>
                </a:extLst>
              </p:cNvPr>
              <p:cNvSpPr/>
              <p:nvPr/>
            </p:nvSpPr>
            <p:spPr>
              <a:xfrm flipH="1">
                <a:off x="2903693"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80" name="Parallelogram 85">
                <a:extLst>
                  <a:ext uri="{FF2B5EF4-FFF2-40B4-BE49-F238E27FC236}">
                    <a16:creationId xmlns:a16="http://schemas.microsoft.com/office/drawing/2014/main" id="{B95400E0-C14A-354F-67FD-C6D7CF1ABA20}"/>
                  </a:ext>
                </a:extLst>
              </p:cNvPr>
              <p:cNvSpPr/>
              <p:nvPr/>
            </p:nvSpPr>
            <p:spPr>
              <a:xfrm flipH="1">
                <a:off x="2989197"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81" name="Parallelogram 86">
                <a:extLst>
                  <a:ext uri="{FF2B5EF4-FFF2-40B4-BE49-F238E27FC236}">
                    <a16:creationId xmlns:a16="http://schemas.microsoft.com/office/drawing/2014/main" id="{93811B6A-D5A2-E7F0-52A5-CE8B84B9E00E}"/>
                  </a:ext>
                </a:extLst>
              </p:cNvPr>
              <p:cNvSpPr/>
              <p:nvPr/>
            </p:nvSpPr>
            <p:spPr>
              <a:xfrm flipH="1">
                <a:off x="3140219"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82" name="Parallelogram 87">
                <a:extLst>
                  <a:ext uri="{FF2B5EF4-FFF2-40B4-BE49-F238E27FC236}">
                    <a16:creationId xmlns:a16="http://schemas.microsoft.com/office/drawing/2014/main" id="{AB51D0B4-1811-A222-50B1-54F3C56A0561}"/>
                  </a:ext>
                </a:extLst>
              </p:cNvPr>
              <p:cNvSpPr/>
              <p:nvPr/>
            </p:nvSpPr>
            <p:spPr>
              <a:xfrm flipH="1">
                <a:off x="3307042"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83" name="Parallelogram 88">
                <a:extLst>
                  <a:ext uri="{FF2B5EF4-FFF2-40B4-BE49-F238E27FC236}">
                    <a16:creationId xmlns:a16="http://schemas.microsoft.com/office/drawing/2014/main" id="{4F8337AC-8B34-1B88-F602-5DE05A7D6B79}"/>
                  </a:ext>
                </a:extLst>
              </p:cNvPr>
              <p:cNvSpPr/>
              <p:nvPr/>
            </p:nvSpPr>
            <p:spPr>
              <a:xfrm flipH="1">
                <a:off x="3451359"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84" name="Parallelogram 89">
                <a:extLst>
                  <a:ext uri="{FF2B5EF4-FFF2-40B4-BE49-F238E27FC236}">
                    <a16:creationId xmlns:a16="http://schemas.microsoft.com/office/drawing/2014/main" id="{A3CEA8AB-97E4-4035-0765-8A0B4CC00EC7}"/>
                  </a:ext>
                </a:extLst>
              </p:cNvPr>
              <p:cNvSpPr/>
              <p:nvPr/>
            </p:nvSpPr>
            <p:spPr>
              <a:xfrm flipH="1">
                <a:off x="3546859"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85" name="Parallelogram 90">
                <a:extLst>
                  <a:ext uri="{FF2B5EF4-FFF2-40B4-BE49-F238E27FC236}">
                    <a16:creationId xmlns:a16="http://schemas.microsoft.com/office/drawing/2014/main" id="{C97A1B21-4262-8FEE-310E-35FE2FEA1F0A}"/>
                  </a:ext>
                </a:extLst>
              </p:cNvPr>
              <p:cNvSpPr/>
              <p:nvPr/>
            </p:nvSpPr>
            <p:spPr>
              <a:xfrm flipH="1">
                <a:off x="3632364"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86" name="Parallelogram 91">
                <a:extLst>
                  <a:ext uri="{FF2B5EF4-FFF2-40B4-BE49-F238E27FC236}">
                    <a16:creationId xmlns:a16="http://schemas.microsoft.com/office/drawing/2014/main" id="{269274AA-2FD2-4136-5825-D100DF9F2AB4}"/>
                  </a:ext>
                </a:extLst>
              </p:cNvPr>
              <p:cNvSpPr/>
              <p:nvPr/>
            </p:nvSpPr>
            <p:spPr>
              <a:xfrm flipH="1">
                <a:off x="3783386"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87" name="Parallelogram 92">
                <a:extLst>
                  <a:ext uri="{FF2B5EF4-FFF2-40B4-BE49-F238E27FC236}">
                    <a16:creationId xmlns:a16="http://schemas.microsoft.com/office/drawing/2014/main" id="{52109C8A-23D5-C09D-E23D-18D98A226E73}"/>
                  </a:ext>
                </a:extLst>
              </p:cNvPr>
              <p:cNvSpPr/>
              <p:nvPr/>
            </p:nvSpPr>
            <p:spPr>
              <a:xfrm flipH="1">
                <a:off x="3950208"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88" name="Parallelogram 93">
                <a:extLst>
                  <a:ext uri="{FF2B5EF4-FFF2-40B4-BE49-F238E27FC236}">
                    <a16:creationId xmlns:a16="http://schemas.microsoft.com/office/drawing/2014/main" id="{70B8FCB0-E6D0-BD11-7B68-CB8E6C3A13D7}"/>
                  </a:ext>
                </a:extLst>
              </p:cNvPr>
              <p:cNvSpPr/>
              <p:nvPr/>
            </p:nvSpPr>
            <p:spPr>
              <a:xfrm flipH="1">
                <a:off x="4092469"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89" name="Parallelogram 94">
                <a:extLst>
                  <a:ext uri="{FF2B5EF4-FFF2-40B4-BE49-F238E27FC236}">
                    <a16:creationId xmlns:a16="http://schemas.microsoft.com/office/drawing/2014/main" id="{BC9AFF1B-116D-913A-5FCE-FCB2925F0ECB}"/>
                  </a:ext>
                </a:extLst>
              </p:cNvPr>
              <p:cNvSpPr/>
              <p:nvPr/>
            </p:nvSpPr>
            <p:spPr>
              <a:xfrm flipH="1">
                <a:off x="4187969"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90" name="Parallelogram 95">
                <a:extLst>
                  <a:ext uri="{FF2B5EF4-FFF2-40B4-BE49-F238E27FC236}">
                    <a16:creationId xmlns:a16="http://schemas.microsoft.com/office/drawing/2014/main" id="{8B786432-0D01-FDAF-AE1E-436FF14D03F6}"/>
                  </a:ext>
                </a:extLst>
              </p:cNvPr>
              <p:cNvSpPr/>
              <p:nvPr/>
            </p:nvSpPr>
            <p:spPr>
              <a:xfrm flipH="1">
                <a:off x="4273473"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91" name="Parallelogram 96">
                <a:extLst>
                  <a:ext uri="{FF2B5EF4-FFF2-40B4-BE49-F238E27FC236}">
                    <a16:creationId xmlns:a16="http://schemas.microsoft.com/office/drawing/2014/main" id="{42C230DF-77C7-F83A-AB84-E0B9B2B9ACE6}"/>
                  </a:ext>
                </a:extLst>
              </p:cNvPr>
              <p:cNvSpPr/>
              <p:nvPr/>
            </p:nvSpPr>
            <p:spPr>
              <a:xfrm flipH="1">
                <a:off x="4424495"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92" name="Parallelogram 97">
                <a:extLst>
                  <a:ext uri="{FF2B5EF4-FFF2-40B4-BE49-F238E27FC236}">
                    <a16:creationId xmlns:a16="http://schemas.microsoft.com/office/drawing/2014/main" id="{89D36FB4-5751-4FF4-16A3-95731E7701B4}"/>
                  </a:ext>
                </a:extLst>
              </p:cNvPr>
              <p:cNvSpPr/>
              <p:nvPr/>
            </p:nvSpPr>
            <p:spPr>
              <a:xfrm flipH="1">
                <a:off x="4591317"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93" name="Parallelogram 98">
                <a:extLst>
                  <a:ext uri="{FF2B5EF4-FFF2-40B4-BE49-F238E27FC236}">
                    <a16:creationId xmlns:a16="http://schemas.microsoft.com/office/drawing/2014/main" id="{F3852C6D-F6A3-505D-010A-A24FBD0CAEF5}"/>
                  </a:ext>
                </a:extLst>
              </p:cNvPr>
              <p:cNvSpPr/>
              <p:nvPr/>
            </p:nvSpPr>
            <p:spPr>
              <a:xfrm flipH="1">
                <a:off x="4727211"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94" name="Parallelogram 99">
                <a:extLst>
                  <a:ext uri="{FF2B5EF4-FFF2-40B4-BE49-F238E27FC236}">
                    <a16:creationId xmlns:a16="http://schemas.microsoft.com/office/drawing/2014/main" id="{572A0885-713C-AEF5-A554-B5D7DE38EA67}"/>
                  </a:ext>
                </a:extLst>
              </p:cNvPr>
              <p:cNvSpPr/>
              <p:nvPr/>
            </p:nvSpPr>
            <p:spPr>
              <a:xfrm flipH="1">
                <a:off x="4822711"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95" name="Parallelogram 100">
                <a:extLst>
                  <a:ext uri="{FF2B5EF4-FFF2-40B4-BE49-F238E27FC236}">
                    <a16:creationId xmlns:a16="http://schemas.microsoft.com/office/drawing/2014/main" id="{23DCB229-A72C-C461-C9E8-2B7C4C153417}"/>
                  </a:ext>
                </a:extLst>
              </p:cNvPr>
              <p:cNvSpPr/>
              <p:nvPr/>
            </p:nvSpPr>
            <p:spPr>
              <a:xfrm flipH="1">
                <a:off x="4908216"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96" name="Parallelogram 101">
                <a:extLst>
                  <a:ext uri="{FF2B5EF4-FFF2-40B4-BE49-F238E27FC236}">
                    <a16:creationId xmlns:a16="http://schemas.microsoft.com/office/drawing/2014/main" id="{DE0F2669-CDB7-5971-1F9B-9FCDE731AE93}"/>
                  </a:ext>
                </a:extLst>
              </p:cNvPr>
              <p:cNvSpPr/>
              <p:nvPr/>
            </p:nvSpPr>
            <p:spPr>
              <a:xfrm flipH="1">
                <a:off x="5059237"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97" name="Parallelogram 102">
                <a:extLst>
                  <a:ext uri="{FF2B5EF4-FFF2-40B4-BE49-F238E27FC236}">
                    <a16:creationId xmlns:a16="http://schemas.microsoft.com/office/drawing/2014/main" id="{7C977148-444B-69A2-AF20-2CAEEEBB2E98}"/>
                  </a:ext>
                </a:extLst>
              </p:cNvPr>
              <p:cNvSpPr/>
              <p:nvPr/>
            </p:nvSpPr>
            <p:spPr>
              <a:xfrm flipH="1">
                <a:off x="5226060"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98" name="Parallelogram 103">
                <a:extLst>
                  <a:ext uri="{FF2B5EF4-FFF2-40B4-BE49-F238E27FC236}">
                    <a16:creationId xmlns:a16="http://schemas.microsoft.com/office/drawing/2014/main" id="{B02C9475-895F-21F2-16FD-6DE28A5D35B6}"/>
                  </a:ext>
                </a:extLst>
              </p:cNvPr>
              <p:cNvSpPr/>
              <p:nvPr/>
            </p:nvSpPr>
            <p:spPr>
              <a:xfrm flipH="1">
                <a:off x="536603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99" name="Parallelogram 104">
                <a:extLst>
                  <a:ext uri="{FF2B5EF4-FFF2-40B4-BE49-F238E27FC236}">
                    <a16:creationId xmlns:a16="http://schemas.microsoft.com/office/drawing/2014/main" id="{76A7E724-81E7-AD9A-1B3C-A878B7F179A5}"/>
                  </a:ext>
                </a:extLst>
              </p:cNvPr>
              <p:cNvSpPr/>
              <p:nvPr/>
            </p:nvSpPr>
            <p:spPr>
              <a:xfrm flipH="1">
                <a:off x="546153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00" name="Parallelogram 105">
                <a:extLst>
                  <a:ext uri="{FF2B5EF4-FFF2-40B4-BE49-F238E27FC236}">
                    <a16:creationId xmlns:a16="http://schemas.microsoft.com/office/drawing/2014/main" id="{EF2015AE-0203-E042-C1B9-1F072FFF84B0}"/>
                  </a:ext>
                </a:extLst>
              </p:cNvPr>
              <p:cNvSpPr/>
              <p:nvPr/>
            </p:nvSpPr>
            <p:spPr>
              <a:xfrm flipH="1">
                <a:off x="554703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01" name="Parallelogram 106">
                <a:extLst>
                  <a:ext uri="{FF2B5EF4-FFF2-40B4-BE49-F238E27FC236}">
                    <a16:creationId xmlns:a16="http://schemas.microsoft.com/office/drawing/2014/main" id="{3A890CC1-E76C-B55C-383E-935B28102CF8}"/>
                  </a:ext>
                </a:extLst>
              </p:cNvPr>
              <p:cNvSpPr/>
              <p:nvPr/>
            </p:nvSpPr>
            <p:spPr>
              <a:xfrm flipH="1">
                <a:off x="569805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02" name="Parallelogram 107">
                <a:extLst>
                  <a:ext uri="{FF2B5EF4-FFF2-40B4-BE49-F238E27FC236}">
                    <a16:creationId xmlns:a16="http://schemas.microsoft.com/office/drawing/2014/main" id="{8450FB4A-C0EF-DE3B-0885-F8407A17542A}"/>
                  </a:ext>
                </a:extLst>
              </p:cNvPr>
              <p:cNvSpPr/>
              <p:nvPr/>
            </p:nvSpPr>
            <p:spPr>
              <a:xfrm flipH="1">
                <a:off x="586488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203" name="Parallelogram 108">
                <a:extLst>
                  <a:ext uri="{FF2B5EF4-FFF2-40B4-BE49-F238E27FC236}">
                    <a16:creationId xmlns:a16="http://schemas.microsoft.com/office/drawing/2014/main" id="{42C2C9AA-43AE-C438-13D3-582F14AA5556}"/>
                  </a:ext>
                </a:extLst>
              </p:cNvPr>
              <p:cNvSpPr/>
              <p:nvPr/>
            </p:nvSpPr>
            <p:spPr>
              <a:xfrm flipH="1">
                <a:off x="6004356"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204" name="Parallelogram 109">
                <a:extLst>
                  <a:ext uri="{FF2B5EF4-FFF2-40B4-BE49-F238E27FC236}">
                    <a16:creationId xmlns:a16="http://schemas.microsoft.com/office/drawing/2014/main" id="{89EC1384-D883-C65C-B49B-CCB34D3966E5}"/>
                  </a:ext>
                </a:extLst>
              </p:cNvPr>
              <p:cNvSpPr/>
              <p:nvPr/>
            </p:nvSpPr>
            <p:spPr>
              <a:xfrm flipH="1">
                <a:off x="6099856"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05" name="Parallelogram 110">
                <a:extLst>
                  <a:ext uri="{FF2B5EF4-FFF2-40B4-BE49-F238E27FC236}">
                    <a16:creationId xmlns:a16="http://schemas.microsoft.com/office/drawing/2014/main" id="{28C6FED4-808A-EC4B-ECF8-EA4B1DECF712}"/>
                  </a:ext>
                </a:extLst>
              </p:cNvPr>
              <p:cNvSpPr/>
              <p:nvPr/>
            </p:nvSpPr>
            <p:spPr>
              <a:xfrm flipH="1">
                <a:off x="6185360"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06" name="Parallelogram 111">
                <a:extLst>
                  <a:ext uri="{FF2B5EF4-FFF2-40B4-BE49-F238E27FC236}">
                    <a16:creationId xmlns:a16="http://schemas.microsoft.com/office/drawing/2014/main" id="{20BC3179-9013-B7AE-56CB-22BA2995D775}"/>
                  </a:ext>
                </a:extLst>
              </p:cNvPr>
              <p:cNvSpPr/>
              <p:nvPr/>
            </p:nvSpPr>
            <p:spPr>
              <a:xfrm flipH="1">
                <a:off x="6336382"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07" name="Parallelogram 112">
                <a:extLst>
                  <a:ext uri="{FF2B5EF4-FFF2-40B4-BE49-F238E27FC236}">
                    <a16:creationId xmlns:a16="http://schemas.microsoft.com/office/drawing/2014/main" id="{6724D080-C9CB-F97D-0930-955D1EA8EE49}"/>
                  </a:ext>
                </a:extLst>
              </p:cNvPr>
              <p:cNvSpPr/>
              <p:nvPr/>
            </p:nvSpPr>
            <p:spPr>
              <a:xfrm flipH="1">
                <a:off x="6503205"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208" name="Parallelogram 113">
                <a:extLst>
                  <a:ext uri="{FF2B5EF4-FFF2-40B4-BE49-F238E27FC236}">
                    <a16:creationId xmlns:a16="http://schemas.microsoft.com/office/drawing/2014/main" id="{CD037845-8235-C361-2634-977799FE3348}"/>
                  </a:ext>
                </a:extLst>
              </p:cNvPr>
              <p:cNvSpPr/>
              <p:nvPr/>
            </p:nvSpPr>
            <p:spPr>
              <a:xfrm flipH="1">
                <a:off x="664704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209" name="Parallelogram 114">
                <a:extLst>
                  <a:ext uri="{FF2B5EF4-FFF2-40B4-BE49-F238E27FC236}">
                    <a16:creationId xmlns:a16="http://schemas.microsoft.com/office/drawing/2014/main" id="{A80513BF-EF43-AD87-1D85-45CCCBC4296F}"/>
                  </a:ext>
                </a:extLst>
              </p:cNvPr>
              <p:cNvSpPr/>
              <p:nvPr/>
            </p:nvSpPr>
            <p:spPr>
              <a:xfrm flipH="1">
                <a:off x="674254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10" name="Parallelogram 115">
                <a:extLst>
                  <a:ext uri="{FF2B5EF4-FFF2-40B4-BE49-F238E27FC236}">
                    <a16:creationId xmlns:a16="http://schemas.microsoft.com/office/drawing/2014/main" id="{13CEF925-1EA1-F007-575E-6C5038AF9793}"/>
                  </a:ext>
                </a:extLst>
              </p:cNvPr>
              <p:cNvSpPr/>
              <p:nvPr/>
            </p:nvSpPr>
            <p:spPr>
              <a:xfrm flipH="1">
                <a:off x="682804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11" name="Parallelogram 116">
                <a:extLst>
                  <a:ext uri="{FF2B5EF4-FFF2-40B4-BE49-F238E27FC236}">
                    <a16:creationId xmlns:a16="http://schemas.microsoft.com/office/drawing/2014/main" id="{DBACB1AB-C2B9-B3BA-F469-3C7DE97BBC27}"/>
                  </a:ext>
                </a:extLst>
              </p:cNvPr>
              <p:cNvSpPr/>
              <p:nvPr/>
            </p:nvSpPr>
            <p:spPr>
              <a:xfrm flipH="1">
                <a:off x="697906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12" name="Parallelogram 117">
                <a:extLst>
                  <a:ext uri="{FF2B5EF4-FFF2-40B4-BE49-F238E27FC236}">
                    <a16:creationId xmlns:a16="http://schemas.microsoft.com/office/drawing/2014/main" id="{614D940B-2343-5559-0F79-93E82AE18C7F}"/>
                  </a:ext>
                </a:extLst>
              </p:cNvPr>
              <p:cNvSpPr/>
              <p:nvPr/>
            </p:nvSpPr>
            <p:spPr>
              <a:xfrm flipH="1">
                <a:off x="714589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grpSp>
      </p:grpSp>
      <p:grpSp>
        <p:nvGrpSpPr>
          <p:cNvPr id="222" name="组合 221">
            <a:extLst>
              <a:ext uri="{FF2B5EF4-FFF2-40B4-BE49-F238E27FC236}">
                <a16:creationId xmlns:a16="http://schemas.microsoft.com/office/drawing/2014/main" id="{24F7265A-F012-83DD-ED3E-46EC1B3E9511}"/>
              </a:ext>
            </a:extLst>
          </p:cNvPr>
          <p:cNvGrpSpPr/>
          <p:nvPr/>
        </p:nvGrpSpPr>
        <p:grpSpPr>
          <a:xfrm>
            <a:off x="5278597" y="3350727"/>
            <a:ext cx="2198302" cy="845159"/>
            <a:chOff x="8918956" y="4101522"/>
            <a:chExt cx="2198302" cy="845159"/>
          </a:xfrm>
        </p:grpSpPr>
        <p:sp>
          <p:nvSpPr>
            <p:cNvPr id="160" name="Oval 11">
              <a:extLst>
                <a:ext uri="{FF2B5EF4-FFF2-40B4-BE49-F238E27FC236}">
                  <a16:creationId xmlns:a16="http://schemas.microsoft.com/office/drawing/2014/main" id="{6424BC86-256C-D3B0-5A9D-80C7AE5459E2}"/>
                </a:ext>
              </a:extLst>
            </p:cNvPr>
            <p:cNvSpPr/>
            <p:nvPr/>
          </p:nvSpPr>
          <p:spPr>
            <a:xfrm rot="3600000">
              <a:off x="9723592" y="3837465"/>
              <a:ext cx="304580" cy="1913851"/>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1">
                    <a:lumMod val="50000"/>
                  </a:schemeClr>
                </a:solidFill>
              </a:endParaRPr>
            </a:p>
          </p:txBody>
        </p:sp>
        <mc:AlternateContent xmlns:mc="http://schemas.openxmlformats.org/markup-compatibility/2006" xmlns:a14="http://schemas.microsoft.com/office/drawing/2010/main">
          <mc:Choice Requires="a14">
            <p:sp>
              <p:nvSpPr>
                <p:cNvPr id="146" name="TextBox 27">
                  <a:extLst>
                    <a:ext uri="{FF2B5EF4-FFF2-40B4-BE49-F238E27FC236}">
                      <a16:creationId xmlns:a16="http://schemas.microsoft.com/office/drawing/2014/main" id="{31E69B5D-10B3-7D78-6561-3E690F19FBFE}"/>
                    </a:ext>
                  </a:extLst>
                </p:cNvPr>
                <p:cNvSpPr txBox="1"/>
                <p:nvPr/>
              </p:nvSpPr>
              <p:spPr>
                <a:xfrm>
                  <a:off x="10711762" y="4101522"/>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𝟕</m:t>
                            </m:r>
                          </m:sub>
                        </m:sSub>
                      </m:oMath>
                    </m:oMathPara>
                  </a14:m>
                  <a:endParaRPr lang="en-US" sz="2400" b="1" dirty="0">
                    <a:solidFill>
                      <a:schemeClr val="tx1"/>
                    </a:solidFill>
                  </a:endParaRPr>
                </a:p>
              </p:txBody>
            </p:sp>
          </mc:Choice>
          <mc:Fallback xmlns="">
            <p:sp>
              <p:nvSpPr>
                <p:cNvPr id="146" name="TextBox 27">
                  <a:extLst>
                    <a:ext uri="{FF2B5EF4-FFF2-40B4-BE49-F238E27FC236}">
                      <a16:creationId xmlns:a16="http://schemas.microsoft.com/office/drawing/2014/main" id="{31E69B5D-10B3-7D78-6561-3E690F19FBFE}"/>
                    </a:ext>
                  </a:extLst>
                </p:cNvPr>
                <p:cNvSpPr txBox="1">
                  <a:spLocks noRot="1" noChangeAspect="1" noMove="1" noResize="1" noEditPoints="1" noAdjustHandles="1" noChangeArrowheads="1" noChangeShapeType="1" noTextEdit="1"/>
                </p:cNvSpPr>
                <p:nvPr/>
              </p:nvSpPr>
              <p:spPr>
                <a:xfrm>
                  <a:off x="10711762" y="4101522"/>
                  <a:ext cx="405496" cy="369332"/>
                </a:xfrm>
                <a:prstGeom prst="rect">
                  <a:avLst/>
                </a:prstGeom>
                <a:blipFill>
                  <a:blip r:embed="rId6"/>
                  <a:stretch>
                    <a:fillRect l="-23881" r="-4478" b="-35000"/>
                  </a:stretch>
                </a:blipFill>
              </p:spPr>
              <p:txBody>
                <a:bodyPr/>
                <a:lstStyle/>
                <a:p>
                  <a:r>
                    <a:rPr lang="zh-CN" altLang="en-US">
                      <a:noFill/>
                    </a:rPr>
                    <a:t> </a:t>
                  </a:r>
                </a:p>
              </p:txBody>
            </p:sp>
          </mc:Fallback>
        </mc:AlternateContent>
      </p:grpSp>
      <p:grpSp>
        <p:nvGrpSpPr>
          <p:cNvPr id="221" name="组合 220">
            <a:extLst>
              <a:ext uri="{FF2B5EF4-FFF2-40B4-BE49-F238E27FC236}">
                <a16:creationId xmlns:a16="http://schemas.microsoft.com/office/drawing/2014/main" id="{BF15A64F-4C0A-A775-5B66-72A0FF1AF3C3}"/>
              </a:ext>
            </a:extLst>
          </p:cNvPr>
          <p:cNvGrpSpPr/>
          <p:nvPr/>
        </p:nvGrpSpPr>
        <p:grpSpPr>
          <a:xfrm>
            <a:off x="5868896" y="2768668"/>
            <a:ext cx="1191352" cy="1989589"/>
            <a:chOff x="9509255" y="3519463"/>
            <a:chExt cx="1191352" cy="1989589"/>
          </a:xfrm>
        </p:grpSpPr>
        <p:sp>
          <p:nvSpPr>
            <p:cNvPr id="159" name="Oval 10">
              <a:extLst>
                <a:ext uri="{FF2B5EF4-FFF2-40B4-BE49-F238E27FC236}">
                  <a16:creationId xmlns:a16="http://schemas.microsoft.com/office/drawing/2014/main" id="{B32802FC-DF43-F266-0E99-31B5DD6D6E2A}"/>
                </a:ext>
              </a:extLst>
            </p:cNvPr>
            <p:cNvSpPr/>
            <p:nvPr/>
          </p:nvSpPr>
          <p:spPr>
            <a:xfrm rot="2400000">
              <a:off x="9509255" y="3595202"/>
              <a:ext cx="304580" cy="1913850"/>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1">
                    <a:lumMod val="50000"/>
                  </a:schemeClr>
                </a:solidFill>
              </a:endParaRPr>
            </a:p>
          </p:txBody>
        </p:sp>
        <mc:AlternateContent xmlns:mc="http://schemas.openxmlformats.org/markup-compatibility/2006" xmlns:a14="http://schemas.microsoft.com/office/drawing/2010/main">
          <mc:Choice Requires="a14">
            <p:sp>
              <p:nvSpPr>
                <p:cNvPr id="145" name="TextBox 26">
                  <a:extLst>
                    <a:ext uri="{FF2B5EF4-FFF2-40B4-BE49-F238E27FC236}">
                      <a16:creationId xmlns:a16="http://schemas.microsoft.com/office/drawing/2014/main" id="{E3DF1ED2-C787-3AD2-AF09-DC209C597AA6}"/>
                    </a:ext>
                  </a:extLst>
                </p:cNvPr>
                <p:cNvSpPr txBox="1"/>
                <p:nvPr/>
              </p:nvSpPr>
              <p:spPr>
                <a:xfrm>
                  <a:off x="10295111" y="3519463"/>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𝟔</m:t>
                            </m:r>
                          </m:sub>
                        </m:sSub>
                      </m:oMath>
                    </m:oMathPara>
                  </a14:m>
                  <a:endParaRPr lang="en-US" sz="2400" b="1" dirty="0">
                    <a:solidFill>
                      <a:schemeClr val="tx1"/>
                    </a:solidFill>
                  </a:endParaRPr>
                </a:p>
              </p:txBody>
            </p:sp>
          </mc:Choice>
          <mc:Fallback xmlns="">
            <p:sp>
              <p:nvSpPr>
                <p:cNvPr id="145" name="TextBox 26">
                  <a:extLst>
                    <a:ext uri="{FF2B5EF4-FFF2-40B4-BE49-F238E27FC236}">
                      <a16:creationId xmlns:a16="http://schemas.microsoft.com/office/drawing/2014/main" id="{E3DF1ED2-C787-3AD2-AF09-DC209C597AA6}"/>
                    </a:ext>
                  </a:extLst>
                </p:cNvPr>
                <p:cNvSpPr txBox="1">
                  <a:spLocks noRot="1" noChangeAspect="1" noMove="1" noResize="1" noEditPoints="1" noAdjustHandles="1" noChangeArrowheads="1" noChangeShapeType="1" noTextEdit="1"/>
                </p:cNvSpPr>
                <p:nvPr/>
              </p:nvSpPr>
              <p:spPr>
                <a:xfrm>
                  <a:off x="10295111" y="3519463"/>
                  <a:ext cx="405496" cy="369332"/>
                </a:xfrm>
                <a:prstGeom prst="rect">
                  <a:avLst/>
                </a:prstGeom>
                <a:blipFill>
                  <a:blip r:embed="rId7"/>
                  <a:stretch>
                    <a:fillRect l="-25758" r="-6061" b="-34426"/>
                  </a:stretch>
                </a:blipFill>
              </p:spPr>
              <p:txBody>
                <a:bodyPr/>
                <a:lstStyle/>
                <a:p>
                  <a:r>
                    <a:rPr lang="zh-CN" altLang="en-US">
                      <a:noFill/>
                    </a:rPr>
                    <a:t> </a:t>
                  </a:r>
                </a:p>
              </p:txBody>
            </p:sp>
          </mc:Fallback>
        </mc:AlternateContent>
      </p:grpSp>
      <p:grpSp>
        <p:nvGrpSpPr>
          <p:cNvPr id="220" name="组合 219">
            <a:extLst>
              <a:ext uri="{FF2B5EF4-FFF2-40B4-BE49-F238E27FC236}">
                <a16:creationId xmlns:a16="http://schemas.microsoft.com/office/drawing/2014/main" id="{D4C626A8-75D8-6B0B-CF0A-1C05FFD5BE89}"/>
              </a:ext>
            </a:extLst>
          </p:cNvPr>
          <p:cNvGrpSpPr/>
          <p:nvPr/>
        </p:nvGrpSpPr>
        <p:grpSpPr>
          <a:xfrm>
            <a:off x="5601144" y="2382628"/>
            <a:ext cx="810821" cy="2208115"/>
            <a:chOff x="9241503" y="3133423"/>
            <a:chExt cx="810821" cy="2208115"/>
          </a:xfrm>
        </p:grpSpPr>
        <p:sp>
          <p:nvSpPr>
            <p:cNvPr id="158" name="Oval 9">
              <a:extLst>
                <a:ext uri="{FF2B5EF4-FFF2-40B4-BE49-F238E27FC236}">
                  <a16:creationId xmlns:a16="http://schemas.microsoft.com/office/drawing/2014/main" id="{FD65DAAF-219E-2E0B-9F83-FE007DE9CB4A}"/>
                </a:ext>
              </a:extLst>
            </p:cNvPr>
            <p:cNvSpPr/>
            <p:nvPr/>
          </p:nvSpPr>
          <p:spPr>
            <a:xfrm rot="1200000">
              <a:off x="9241503" y="3427688"/>
              <a:ext cx="304580" cy="1913850"/>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1">
                    <a:lumMod val="50000"/>
                  </a:schemeClr>
                </a:solidFill>
              </a:endParaRPr>
            </a:p>
          </p:txBody>
        </p:sp>
        <mc:AlternateContent xmlns:mc="http://schemas.openxmlformats.org/markup-compatibility/2006" xmlns:a14="http://schemas.microsoft.com/office/drawing/2010/main">
          <mc:Choice Requires="a14">
            <p:sp>
              <p:nvSpPr>
                <p:cNvPr id="151" name="TextBox 12">
                  <a:extLst>
                    <a:ext uri="{FF2B5EF4-FFF2-40B4-BE49-F238E27FC236}">
                      <a16:creationId xmlns:a16="http://schemas.microsoft.com/office/drawing/2014/main" id="{17D54DB8-E598-5371-6791-7E9874C6397E}"/>
                    </a:ext>
                  </a:extLst>
                </p:cNvPr>
                <p:cNvSpPr txBox="1"/>
                <p:nvPr/>
              </p:nvSpPr>
              <p:spPr>
                <a:xfrm>
                  <a:off x="9646828" y="3133423"/>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𝟓</m:t>
                            </m:r>
                          </m:sub>
                        </m:sSub>
                      </m:oMath>
                    </m:oMathPara>
                  </a14:m>
                  <a:endParaRPr lang="en-US" sz="2400" b="1" dirty="0">
                    <a:solidFill>
                      <a:schemeClr val="tx1"/>
                    </a:solidFill>
                  </a:endParaRPr>
                </a:p>
              </p:txBody>
            </p:sp>
          </mc:Choice>
          <mc:Fallback xmlns="">
            <p:sp>
              <p:nvSpPr>
                <p:cNvPr id="151" name="TextBox 12">
                  <a:extLst>
                    <a:ext uri="{FF2B5EF4-FFF2-40B4-BE49-F238E27FC236}">
                      <a16:creationId xmlns:a16="http://schemas.microsoft.com/office/drawing/2014/main" id="{17D54DB8-E598-5371-6791-7E9874C6397E}"/>
                    </a:ext>
                  </a:extLst>
                </p:cNvPr>
                <p:cNvSpPr txBox="1">
                  <a:spLocks noRot="1" noChangeAspect="1" noMove="1" noResize="1" noEditPoints="1" noAdjustHandles="1" noChangeArrowheads="1" noChangeShapeType="1" noTextEdit="1"/>
                </p:cNvSpPr>
                <p:nvPr/>
              </p:nvSpPr>
              <p:spPr>
                <a:xfrm>
                  <a:off x="9646828" y="3133423"/>
                  <a:ext cx="405496" cy="369332"/>
                </a:xfrm>
                <a:prstGeom prst="rect">
                  <a:avLst/>
                </a:prstGeom>
                <a:blipFill>
                  <a:blip r:embed="rId8"/>
                  <a:stretch>
                    <a:fillRect l="-25758" r="-6061" b="-35000"/>
                  </a:stretch>
                </a:blipFill>
              </p:spPr>
              <p:txBody>
                <a:bodyPr/>
                <a:lstStyle/>
                <a:p>
                  <a:r>
                    <a:rPr lang="zh-CN" altLang="en-US">
                      <a:noFill/>
                    </a:rPr>
                    <a:t> </a:t>
                  </a:r>
                </a:p>
              </p:txBody>
            </p:sp>
          </mc:Fallback>
        </mc:AlternateContent>
      </p:grpSp>
      <p:grpSp>
        <p:nvGrpSpPr>
          <p:cNvPr id="219" name="组合 218">
            <a:extLst>
              <a:ext uri="{FF2B5EF4-FFF2-40B4-BE49-F238E27FC236}">
                <a16:creationId xmlns:a16="http://schemas.microsoft.com/office/drawing/2014/main" id="{46827609-4EB6-B9C9-53E5-936E8D9196F5}"/>
              </a:ext>
            </a:extLst>
          </p:cNvPr>
          <p:cNvGrpSpPr/>
          <p:nvPr/>
        </p:nvGrpSpPr>
        <p:grpSpPr>
          <a:xfrm>
            <a:off x="5263764" y="2273555"/>
            <a:ext cx="410874" cy="2256848"/>
            <a:chOff x="8928457" y="3024350"/>
            <a:chExt cx="410874" cy="2256848"/>
          </a:xfrm>
        </p:grpSpPr>
        <p:sp>
          <p:nvSpPr>
            <p:cNvPr id="157" name="Oval 8">
              <a:extLst>
                <a:ext uri="{FF2B5EF4-FFF2-40B4-BE49-F238E27FC236}">
                  <a16:creationId xmlns:a16="http://schemas.microsoft.com/office/drawing/2014/main" id="{1EE3BD44-0F08-58C7-1A96-8A19962FB126}"/>
                </a:ext>
              </a:extLst>
            </p:cNvPr>
            <p:cNvSpPr/>
            <p:nvPr/>
          </p:nvSpPr>
          <p:spPr>
            <a:xfrm>
              <a:off x="8928457" y="3367348"/>
              <a:ext cx="304580" cy="1913850"/>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1">
                    <a:lumMod val="50000"/>
                  </a:schemeClr>
                </a:solidFill>
              </a:endParaRPr>
            </a:p>
          </p:txBody>
        </p:sp>
        <mc:AlternateContent xmlns:mc="http://schemas.openxmlformats.org/markup-compatibility/2006" xmlns:a14="http://schemas.microsoft.com/office/drawing/2010/main">
          <mc:Choice Requires="a14">
            <p:sp>
              <p:nvSpPr>
                <p:cNvPr id="150" name="TextBox 4">
                  <a:extLst>
                    <a:ext uri="{FF2B5EF4-FFF2-40B4-BE49-F238E27FC236}">
                      <a16:creationId xmlns:a16="http://schemas.microsoft.com/office/drawing/2014/main" id="{90E401FF-939D-F266-521C-C32CF67615CC}"/>
                    </a:ext>
                  </a:extLst>
                </p:cNvPr>
                <p:cNvSpPr txBox="1"/>
                <p:nvPr/>
              </p:nvSpPr>
              <p:spPr>
                <a:xfrm>
                  <a:off x="8933835" y="3024350"/>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𝟒</m:t>
                            </m:r>
                          </m:sub>
                        </m:sSub>
                      </m:oMath>
                    </m:oMathPara>
                  </a14:m>
                  <a:endParaRPr lang="en-US" sz="2400" b="1" dirty="0">
                    <a:solidFill>
                      <a:schemeClr val="tx1"/>
                    </a:solidFill>
                  </a:endParaRPr>
                </a:p>
              </p:txBody>
            </p:sp>
          </mc:Choice>
          <mc:Fallback xmlns="">
            <p:sp>
              <p:nvSpPr>
                <p:cNvPr id="150" name="TextBox 4">
                  <a:extLst>
                    <a:ext uri="{FF2B5EF4-FFF2-40B4-BE49-F238E27FC236}">
                      <a16:creationId xmlns:a16="http://schemas.microsoft.com/office/drawing/2014/main" id="{90E401FF-939D-F266-521C-C32CF67615CC}"/>
                    </a:ext>
                  </a:extLst>
                </p:cNvPr>
                <p:cNvSpPr txBox="1">
                  <a:spLocks noRot="1" noChangeAspect="1" noMove="1" noResize="1" noEditPoints="1" noAdjustHandles="1" noChangeArrowheads="1" noChangeShapeType="1" noTextEdit="1"/>
                </p:cNvSpPr>
                <p:nvPr/>
              </p:nvSpPr>
              <p:spPr>
                <a:xfrm>
                  <a:off x="8933835" y="3024350"/>
                  <a:ext cx="405496" cy="369332"/>
                </a:xfrm>
                <a:prstGeom prst="rect">
                  <a:avLst/>
                </a:prstGeom>
                <a:blipFill>
                  <a:blip r:embed="rId9"/>
                  <a:stretch>
                    <a:fillRect l="-25758" r="-6061" b="-32787"/>
                  </a:stretch>
                </a:blipFill>
              </p:spPr>
              <p:txBody>
                <a:bodyPr/>
                <a:lstStyle/>
                <a:p>
                  <a:r>
                    <a:rPr lang="zh-CN" altLang="en-US">
                      <a:noFill/>
                    </a:rPr>
                    <a:t> </a:t>
                  </a:r>
                </a:p>
              </p:txBody>
            </p:sp>
          </mc:Fallback>
        </mc:AlternateContent>
      </p:grpSp>
      <p:grpSp>
        <p:nvGrpSpPr>
          <p:cNvPr id="218" name="组合 217">
            <a:extLst>
              <a:ext uri="{FF2B5EF4-FFF2-40B4-BE49-F238E27FC236}">
                <a16:creationId xmlns:a16="http://schemas.microsoft.com/office/drawing/2014/main" id="{FA96B5A9-892A-1D52-0286-DDF989A66AEB}"/>
              </a:ext>
            </a:extLst>
          </p:cNvPr>
          <p:cNvGrpSpPr/>
          <p:nvPr/>
        </p:nvGrpSpPr>
        <p:grpSpPr>
          <a:xfrm>
            <a:off x="4550340" y="2382628"/>
            <a:ext cx="693262" cy="2208115"/>
            <a:chOff x="8215033" y="3133423"/>
            <a:chExt cx="693262" cy="2208115"/>
          </a:xfrm>
        </p:grpSpPr>
        <p:sp>
          <p:nvSpPr>
            <p:cNvPr id="156" name="Oval 7">
              <a:extLst>
                <a:ext uri="{FF2B5EF4-FFF2-40B4-BE49-F238E27FC236}">
                  <a16:creationId xmlns:a16="http://schemas.microsoft.com/office/drawing/2014/main" id="{37F524A5-8BC1-F3B0-981A-7425033EC2B3}"/>
                </a:ext>
              </a:extLst>
            </p:cNvPr>
            <p:cNvSpPr/>
            <p:nvPr/>
          </p:nvSpPr>
          <p:spPr>
            <a:xfrm rot="20400000">
              <a:off x="8603715" y="3427688"/>
              <a:ext cx="304580" cy="1913850"/>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1">
                    <a:lumMod val="50000"/>
                  </a:schemeClr>
                </a:solidFill>
              </a:endParaRPr>
            </a:p>
          </p:txBody>
        </p:sp>
        <mc:AlternateContent xmlns:mc="http://schemas.openxmlformats.org/markup-compatibility/2006" xmlns:a14="http://schemas.microsoft.com/office/drawing/2010/main">
          <mc:Choice Requires="a14">
            <p:sp>
              <p:nvSpPr>
                <p:cNvPr id="149" name="TextBox 3">
                  <a:extLst>
                    <a:ext uri="{FF2B5EF4-FFF2-40B4-BE49-F238E27FC236}">
                      <a16:creationId xmlns:a16="http://schemas.microsoft.com/office/drawing/2014/main" id="{E3D79891-4DBD-7DA5-E58F-5FDAA678DCA5}"/>
                    </a:ext>
                  </a:extLst>
                </p:cNvPr>
                <p:cNvSpPr txBox="1"/>
                <p:nvPr/>
              </p:nvSpPr>
              <p:spPr>
                <a:xfrm>
                  <a:off x="8215033" y="3133423"/>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𝟑</m:t>
                            </m:r>
                          </m:sub>
                        </m:sSub>
                      </m:oMath>
                    </m:oMathPara>
                  </a14:m>
                  <a:endParaRPr lang="en-US" sz="2400" b="1" dirty="0">
                    <a:solidFill>
                      <a:schemeClr val="tx1"/>
                    </a:solidFill>
                  </a:endParaRPr>
                </a:p>
              </p:txBody>
            </p:sp>
          </mc:Choice>
          <mc:Fallback xmlns="">
            <p:sp>
              <p:nvSpPr>
                <p:cNvPr id="149" name="TextBox 3">
                  <a:extLst>
                    <a:ext uri="{FF2B5EF4-FFF2-40B4-BE49-F238E27FC236}">
                      <a16:creationId xmlns:a16="http://schemas.microsoft.com/office/drawing/2014/main" id="{E3D79891-4DBD-7DA5-E58F-5FDAA678DCA5}"/>
                    </a:ext>
                  </a:extLst>
                </p:cNvPr>
                <p:cNvSpPr txBox="1">
                  <a:spLocks noRot="1" noChangeAspect="1" noMove="1" noResize="1" noEditPoints="1" noAdjustHandles="1" noChangeArrowheads="1" noChangeShapeType="1" noTextEdit="1"/>
                </p:cNvSpPr>
                <p:nvPr/>
              </p:nvSpPr>
              <p:spPr>
                <a:xfrm>
                  <a:off x="8215033" y="3133423"/>
                  <a:ext cx="405496" cy="369332"/>
                </a:xfrm>
                <a:prstGeom prst="rect">
                  <a:avLst/>
                </a:prstGeom>
                <a:blipFill>
                  <a:blip r:embed="rId10"/>
                  <a:stretch>
                    <a:fillRect l="-25758" r="-6061" b="-35000"/>
                  </a:stretch>
                </a:blipFill>
              </p:spPr>
              <p:txBody>
                <a:bodyPr/>
                <a:lstStyle/>
                <a:p>
                  <a:r>
                    <a:rPr lang="zh-CN" altLang="en-US">
                      <a:noFill/>
                    </a:rPr>
                    <a:t> </a:t>
                  </a:r>
                </a:p>
              </p:txBody>
            </p:sp>
          </mc:Fallback>
        </mc:AlternateContent>
      </p:grpSp>
      <p:grpSp>
        <p:nvGrpSpPr>
          <p:cNvPr id="217" name="组合 216">
            <a:extLst>
              <a:ext uri="{FF2B5EF4-FFF2-40B4-BE49-F238E27FC236}">
                <a16:creationId xmlns:a16="http://schemas.microsoft.com/office/drawing/2014/main" id="{02F8AB7B-2F7A-BB3F-B216-3A3B8504D374}"/>
              </a:ext>
            </a:extLst>
          </p:cNvPr>
          <p:cNvGrpSpPr/>
          <p:nvPr/>
        </p:nvGrpSpPr>
        <p:grpSpPr>
          <a:xfrm>
            <a:off x="3919116" y="2768691"/>
            <a:ext cx="1036936" cy="1989567"/>
            <a:chOff x="7559475" y="3519486"/>
            <a:chExt cx="1036936" cy="1989567"/>
          </a:xfrm>
        </p:grpSpPr>
        <p:sp>
          <p:nvSpPr>
            <p:cNvPr id="155" name="Oval 6">
              <a:extLst>
                <a:ext uri="{FF2B5EF4-FFF2-40B4-BE49-F238E27FC236}">
                  <a16:creationId xmlns:a16="http://schemas.microsoft.com/office/drawing/2014/main" id="{5859A642-5B4F-336C-19CD-1DF90DEBC564}"/>
                </a:ext>
              </a:extLst>
            </p:cNvPr>
            <p:cNvSpPr/>
            <p:nvPr/>
          </p:nvSpPr>
          <p:spPr>
            <a:xfrm rot="19200000">
              <a:off x="8291831" y="3595203"/>
              <a:ext cx="304580" cy="1913850"/>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1">
                    <a:lumMod val="50000"/>
                  </a:schemeClr>
                </a:solidFill>
              </a:endParaRPr>
            </a:p>
          </p:txBody>
        </p:sp>
        <mc:AlternateContent xmlns:mc="http://schemas.openxmlformats.org/markup-compatibility/2006" xmlns:a14="http://schemas.microsoft.com/office/drawing/2010/main">
          <mc:Choice Requires="a14">
            <p:sp>
              <p:nvSpPr>
                <p:cNvPr id="153" name="TextBox 14">
                  <a:extLst>
                    <a:ext uri="{FF2B5EF4-FFF2-40B4-BE49-F238E27FC236}">
                      <a16:creationId xmlns:a16="http://schemas.microsoft.com/office/drawing/2014/main" id="{285CFBA4-60E1-FE4F-9EDD-6BF83999EB58}"/>
                    </a:ext>
                  </a:extLst>
                </p:cNvPr>
                <p:cNvSpPr txBox="1"/>
                <p:nvPr/>
              </p:nvSpPr>
              <p:spPr>
                <a:xfrm>
                  <a:off x="7559475" y="3519486"/>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𝟐</m:t>
                            </m:r>
                          </m:sub>
                        </m:sSub>
                      </m:oMath>
                    </m:oMathPara>
                  </a14:m>
                  <a:endParaRPr lang="en-US" sz="2400" b="1" dirty="0">
                    <a:solidFill>
                      <a:schemeClr val="tx1"/>
                    </a:solidFill>
                  </a:endParaRPr>
                </a:p>
              </p:txBody>
            </p:sp>
          </mc:Choice>
          <mc:Fallback xmlns="">
            <p:sp>
              <p:nvSpPr>
                <p:cNvPr id="153" name="TextBox 14">
                  <a:extLst>
                    <a:ext uri="{FF2B5EF4-FFF2-40B4-BE49-F238E27FC236}">
                      <a16:creationId xmlns:a16="http://schemas.microsoft.com/office/drawing/2014/main" id="{285CFBA4-60E1-FE4F-9EDD-6BF83999EB58}"/>
                    </a:ext>
                  </a:extLst>
                </p:cNvPr>
                <p:cNvSpPr txBox="1">
                  <a:spLocks noRot="1" noChangeAspect="1" noMove="1" noResize="1" noEditPoints="1" noAdjustHandles="1" noChangeArrowheads="1" noChangeShapeType="1" noTextEdit="1"/>
                </p:cNvSpPr>
                <p:nvPr/>
              </p:nvSpPr>
              <p:spPr>
                <a:xfrm>
                  <a:off x="7559475" y="3519486"/>
                  <a:ext cx="405496" cy="369332"/>
                </a:xfrm>
                <a:prstGeom prst="rect">
                  <a:avLst/>
                </a:prstGeom>
                <a:blipFill>
                  <a:blip r:embed="rId11"/>
                  <a:stretch>
                    <a:fillRect l="-23881" r="-4478" b="-34426"/>
                  </a:stretch>
                </a:blipFill>
              </p:spPr>
              <p:txBody>
                <a:bodyPr/>
                <a:lstStyle/>
                <a:p>
                  <a:r>
                    <a:rPr lang="zh-CN" altLang="en-US">
                      <a:noFill/>
                    </a:rPr>
                    <a:t> </a:t>
                  </a:r>
                </a:p>
              </p:txBody>
            </p:sp>
          </mc:Fallback>
        </mc:AlternateContent>
      </p:grpSp>
      <p:grpSp>
        <p:nvGrpSpPr>
          <p:cNvPr id="216" name="组合 215">
            <a:extLst>
              <a:ext uri="{FF2B5EF4-FFF2-40B4-BE49-F238E27FC236}">
                <a16:creationId xmlns:a16="http://schemas.microsoft.com/office/drawing/2014/main" id="{DE9DEDC6-B49C-6680-5067-242763A5CE43}"/>
              </a:ext>
            </a:extLst>
          </p:cNvPr>
          <p:cNvGrpSpPr/>
          <p:nvPr/>
        </p:nvGrpSpPr>
        <p:grpSpPr>
          <a:xfrm>
            <a:off x="3495761" y="3290822"/>
            <a:ext cx="2050194" cy="909142"/>
            <a:chOff x="7160454" y="4041617"/>
            <a:chExt cx="2050194" cy="909142"/>
          </a:xfrm>
        </p:grpSpPr>
        <p:sp>
          <p:nvSpPr>
            <p:cNvPr id="154" name="Oval 5">
              <a:extLst>
                <a:ext uri="{FF2B5EF4-FFF2-40B4-BE49-F238E27FC236}">
                  <a16:creationId xmlns:a16="http://schemas.microsoft.com/office/drawing/2014/main" id="{CFD0059B-B93B-C8BF-2F0F-F99EC8AA4578}"/>
                </a:ext>
              </a:extLst>
            </p:cNvPr>
            <p:cNvSpPr/>
            <p:nvPr/>
          </p:nvSpPr>
          <p:spPr>
            <a:xfrm rot="18000000">
              <a:off x="8101433" y="3841543"/>
              <a:ext cx="304580" cy="1913851"/>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52" name="TextBox 13">
                  <a:extLst>
                    <a:ext uri="{FF2B5EF4-FFF2-40B4-BE49-F238E27FC236}">
                      <a16:creationId xmlns:a16="http://schemas.microsoft.com/office/drawing/2014/main" id="{99CC0738-827B-4C4B-A7BA-2235660FCFC9}"/>
                    </a:ext>
                  </a:extLst>
                </p:cNvPr>
                <p:cNvSpPr txBox="1"/>
                <p:nvPr/>
              </p:nvSpPr>
              <p:spPr>
                <a:xfrm>
                  <a:off x="7160454" y="4041617"/>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𝟏</m:t>
                            </m:r>
                          </m:sub>
                        </m:sSub>
                      </m:oMath>
                    </m:oMathPara>
                  </a14:m>
                  <a:endParaRPr lang="en-US" sz="2400" b="1" dirty="0">
                    <a:solidFill>
                      <a:schemeClr val="tx1"/>
                    </a:solidFill>
                  </a:endParaRPr>
                </a:p>
              </p:txBody>
            </p:sp>
          </mc:Choice>
          <mc:Fallback xmlns="">
            <p:sp>
              <p:nvSpPr>
                <p:cNvPr id="152" name="TextBox 13">
                  <a:extLst>
                    <a:ext uri="{FF2B5EF4-FFF2-40B4-BE49-F238E27FC236}">
                      <a16:creationId xmlns:a16="http://schemas.microsoft.com/office/drawing/2014/main" id="{99CC0738-827B-4C4B-A7BA-2235660FCFC9}"/>
                    </a:ext>
                  </a:extLst>
                </p:cNvPr>
                <p:cNvSpPr txBox="1">
                  <a:spLocks noRot="1" noChangeAspect="1" noMove="1" noResize="1" noEditPoints="1" noAdjustHandles="1" noChangeArrowheads="1" noChangeShapeType="1" noTextEdit="1"/>
                </p:cNvSpPr>
                <p:nvPr/>
              </p:nvSpPr>
              <p:spPr>
                <a:xfrm>
                  <a:off x="7160454" y="4041617"/>
                  <a:ext cx="405496" cy="369332"/>
                </a:xfrm>
                <a:prstGeom prst="rect">
                  <a:avLst/>
                </a:prstGeom>
                <a:blipFill>
                  <a:blip r:embed="rId12"/>
                  <a:stretch>
                    <a:fillRect l="-25758" r="-6061" b="-35000"/>
                  </a:stretch>
                </a:blipFill>
              </p:spPr>
              <p:txBody>
                <a:bodyPr/>
                <a:lstStyle/>
                <a:p>
                  <a:r>
                    <a:rPr lang="zh-CN" altLang="en-US">
                      <a:noFill/>
                    </a:rPr>
                    <a:t> </a:t>
                  </a:r>
                </a:p>
              </p:txBody>
            </p:sp>
          </mc:Fallback>
        </mc:AlternateContent>
      </p:grpSp>
      <p:sp>
        <p:nvSpPr>
          <p:cNvPr id="223" name="文本框 222">
            <a:extLst>
              <a:ext uri="{FF2B5EF4-FFF2-40B4-BE49-F238E27FC236}">
                <a16:creationId xmlns:a16="http://schemas.microsoft.com/office/drawing/2014/main" id="{246C2D9D-0659-52AA-1019-4F7D3FF22334}"/>
              </a:ext>
            </a:extLst>
          </p:cNvPr>
          <p:cNvSpPr txBox="1"/>
          <p:nvPr/>
        </p:nvSpPr>
        <p:spPr>
          <a:xfrm>
            <a:off x="3495761" y="4896598"/>
            <a:ext cx="4395517" cy="830997"/>
          </a:xfrm>
          <a:prstGeom prst="rect">
            <a:avLst/>
          </a:prstGeom>
          <a:noFill/>
        </p:spPr>
        <p:txBody>
          <a:bodyPr wrap="square" rtlCol="0">
            <a:spAutoFit/>
          </a:bodyPr>
          <a:lstStyle/>
          <a:p>
            <a:r>
              <a:rPr lang="en-US" altLang="zh-CN" sz="2400" b="1" dirty="0">
                <a:effectLst>
                  <a:outerShdw blurRad="38100" dist="38100" dir="2700000" algn="tl">
                    <a:srgbClr val="000000">
                      <a:alpha val="43137"/>
                    </a:srgbClr>
                  </a:outerShdw>
                </a:effectLst>
              </a:rPr>
              <a:t>Frequency Scanning Antenna</a:t>
            </a:r>
          </a:p>
          <a:p>
            <a:pPr algn="ctr"/>
            <a:r>
              <a:rPr lang="en-US" altLang="zh-CN" sz="2400" b="1" dirty="0">
                <a:effectLst>
                  <a:outerShdw blurRad="38100" dist="38100" dir="2700000" algn="tl">
                    <a:srgbClr val="000000">
                      <a:alpha val="43137"/>
                    </a:srgbClr>
                  </a:outerShdw>
                </a:effectLst>
              </a:rPr>
              <a:t>(FSA)</a:t>
            </a:r>
            <a:endParaRPr lang="zh-CN" altLang="en-US" sz="2400" b="1" dirty="0">
              <a:effectLst>
                <a:outerShdw blurRad="38100" dist="38100" dir="2700000" algn="tl">
                  <a:srgbClr val="000000">
                    <a:alpha val="43137"/>
                  </a:srgbClr>
                </a:outerShdw>
              </a:effectLst>
            </a:endParaRPr>
          </a:p>
        </p:txBody>
      </p:sp>
      <p:sp>
        <p:nvSpPr>
          <p:cNvPr id="12" name="文本框 11">
            <a:extLst>
              <a:ext uri="{FF2B5EF4-FFF2-40B4-BE49-F238E27FC236}">
                <a16:creationId xmlns:a16="http://schemas.microsoft.com/office/drawing/2014/main" id="{6CF13357-E8A3-6860-D533-D7475E468BA4}"/>
              </a:ext>
            </a:extLst>
          </p:cNvPr>
          <p:cNvSpPr txBox="1"/>
          <p:nvPr/>
        </p:nvSpPr>
        <p:spPr>
          <a:xfrm>
            <a:off x="6991315" y="3932821"/>
            <a:ext cx="1563629" cy="461665"/>
          </a:xfrm>
          <a:prstGeom prst="rect">
            <a:avLst/>
          </a:prstGeom>
          <a:noFill/>
        </p:spPr>
        <p:txBody>
          <a:bodyPr wrap="square" rtlCol="0">
            <a:spAutoFit/>
          </a:bodyPr>
          <a:lstStyle/>
          <a:p>
            <a:r>
              <a:rPr lang="en-US" altLang="zh-CN" sz="2400" b="1" dirty="0">
                <a:effectLst>
                  <a:outerShdw blurRad="38100" dist="38100" dir="2700000" algn="tl">
                    <a:srgbClr val="000000">
                      <a:alpha val="43137"/>
                    </a:srgbClr>
                  </a:outerShdw>
                </a:effectLst>
              </a:rPr>
              <a:t>RF Port</a:t>
            </a:r>
            <a:endParaRPr lang="zh-CN" altLang="en-US" sz="2400" b="1" dirty="0">
              <a:effectLst>
                <a:outerShdw blurRad="38100" dist="38100" dir="2700000" algn="tl">
                  <a:srgbClr val="000000">
                    <a:alpha val="43137"/>
                  </a:srgbClr>
                </a:outerShdw>
              </a:effectLst>
            </a:endParaRPr>
          </a:p>
        </p:txBody>
      </p:sp>
      <p:sp>
        <p:nvSpPr>
          <p:cNvPr id="16" name="灯片编号占位符 15">
            <a:extLst>
              <a:ext uri="{FF2B5EF4-FFF2-40B4-BE49-F238E27FC236}">
                <a16:creationId xmlns:a16="http://schemas.microsoft.com/office/drawing/2014/main" id="{FE8F4A89-0CC3-6C75-1735-394FE608B82B}"/>
              </a:ext>
            </a:extLst>
          </p:cNvPr>
          <p:cNvSpPr>
            <a:spLocks noGrp="1"/>
          </p:cNvSpPr>
          <p:nvPr>
            <p:ph type="sldNum" sz="quarter" idx="12"/>
          </p:nvPr>
        </p:nvSpPr>
        <p:spPr/>
        <p:txBody>
          <a:bodyPr/>
          <a:lstStyle/>
          <a:p>
            <a:fld id="{606B3A2B-0783-4DC2-AAB2-666062B1C298}" type="slidenum">
              <a:rPr lang="zh-CN" altLang="en-US" smtClean="0"/>
              <a:t>11</a:t>
            </a:fld>
            <a:endParaRPr lang="zh-CN" altLang="en-US"/>
          </a:p>
        </p:txBody>
      </p:sp>
      <p:sp>
        <p:nvSpPr>
          <p:cNvPr id="13" name="文本框 12">
            <a:extLst>
              <a:ext uri="{FF2B5EF4-FFF2-40B4-BE49-F238E27FC236}">
                <a16:creationId xmlns:a16="http://schemas.microsoft.com/office/drawing/2014/main" id="{C9F74FA0-3B3E-3C3A-14CD-365A293F9988}"/>
              </a:ext>
            </a:extLst>
          </p:cNvPr>
          <p:cNvSpPr txBox="1"/>
          <p:nvPr/>
        </p:nvSpPr>
        <p:spPr>
          <a:xfrm>
            <a:off x="88071" y="351509"/>
            <a:ext cx="12376071" cy="1323439"/>
          </a:xfrm>
          <a:prstGeom prst="rect">
            <a:avLst/>
          </a:prstGeom>
          <a:noFill/>
        </p:spPr>
        <p:txBody>
          <a:bodyPr wrap="square" rtlCol="0">
            <a:spAutoFit/>
          </a:bodyPr>
          <a:lstStyle/>
          <a:p>
            <a:pPr algn="ctr"/>
            <a:r>
              <a:rPr lang="en-US" altLang="zh-CN" sz="4000" b="1" dirty="0">
                <a:effectLst>
                  <a:outerShdw blurRad="38100" dist="38100" dir="2700000" algn="tl">
                    <a:srgbClr val="000000">
                      <a:alpha val="43137"/>
                    </a:srgbClr>
                  </a:outerShdw>
                </a:effectLst>
                <a:latin typeface="+mj-lt"/>
              </a:rPr>
              <a:t>Our idea: use Frequency Scanning Antenna </a:t>
            </a:r>
          </a:p>
          <a:p>
            <a:pPr algn="ctr"/>
            <a:r>
              <a:rPr lang="en-US" altLang="zh-CN" sz="4000" b="1" dirty="0">
                <a:effectLst>
                  <a:outerShdw blurRad="38100" dist="38100" dir="2700000" algn="tl">
                    <a:srgbClr val="000000">
                      <a:alpha val="43137"/>
                    </a:srgbClr>
                  </a:outerShdw>
                </a:effectLst>
                <a:latin typeface="+mj-lt"/>
              </a:rPr>
              <a:t>in </a:t>
            </a:r>
            <a:r>
              <a:rPr lang="en-US" altLang="zh-CN" sz="4000" b="1" dirty="0" err="1">
                <a:effectLst>
                  <a:outerShdw blurRad="38100" dist="38100" dir="2700000" algn="tl">
                    <a:srgbClr val="000000">
                      <a:alpha val="43137"/>
                    </a:srgbClr>
                  </a:outerShdw>
                </a:effectLst>
                <a:latin typeface="+mj-lt"/>
              </a:rPr>
              <a:t>mmWave</a:t>
            </a:r>
            <a:r>
              <a:rPr lang="en-US" altLang="zh-CN" sz="4000" b="1" dirty="0">
                <a:effectLst>
                  <a:outerShdw blurRad="38100" dist="38100" dir="2700000" algn="tl">
                    <a:srgbClr val="000000">
                      <a:alpha val="43137"/>
                    </a:srgbClr>
                  </a:outerShdw>
                </a:effectLst>
                <a:latin typeface="+mj-lt"/>
              </a:rPr>
              <a:t> backscatter communication</a:t>
            </a:r>
          </a:p>
        </p:txBody>
      </p:sp>
      <p:grpSp>
        <p:nvGrpSpPr>
          <p:cNvPr id="7" name="Group 6">
            <a:extLst>
              <a:ext uri="{FF2B5EF4-FFF2-40B4-BE49-F238E27FC236}">
                <a16:creationId xmlns:a16="http://schemas.microsoft.com/office/drawing/2014/main" id="{5B3F50D6-37FB-53B0-A975-39959D519B84}"/>
              </a:ext>
            </a:extLst>
          </p:cNvPr>
          <p:cNvGrpSpPr/>
          <p:nvPr/>
        </p:nvGrpSpPr>
        <p:grpSpPr>
          <a:xfrm>
            <a:off x="7638385" y="3932486"/>
            <a:ext cx="2658043" cy="1323439"/>
            <a:chOff x="8633808" y="4048233"/>
            <a:chExt cx="2658043" cy="1323439"/>
          </a:xfrm>
        </p:grpSpPr>
        <p:sp>
          <p:nvSpPr>
            <p:cNvPr id="2" name="Rectangle: Rounded Corners 1">
              <a:extLst>
                <a:ext uri="{FF2B5EF4-FFF2-40B4-BE49-F238E27FC236}">
                  <a16:creationId xmlns:a16="http://schemas.microsoft.com/office/drawing/2014/main" id="{59D3964A-96B5-03A8-EB39-3B8A1F05C2D5}"/>
                </a:ext>
              </a:extLst>
            </p:cNvPr>
            <p:cNvSpPr/>
            <p:nvPr/>
          </p:nvSpPr>
          <p:spPr>
            <a:xfrm>
              <a:off x="9401009" y="4048233"/>
              <a:ext cx="1890842" cy="1323439"/>
            </a:xfrm>
            <a:prstGeom prst="roundRect">
              <a:avLst/>
            </a:prstGeom>
            <a:solidFill>
              <a:schemeClr val="bg1"/>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effectLst>
                    <a:outerShdw blurRad="38100" dist="38100" dir="2700000" algn="tl">
                      <a:srgbClr val="000000">
                        <a:alpha val="43137"/>
                      </a:srgbClr>
                    </a:outerShdw>
                  </a:effectLst>
                </a:rPr>
                <a:t>IoT Node</a:t>
              </a:r>
            </a:p>
          </p:txBody>
        </p:sp>
        <p:cxnSp>
          <p:nvCxnSpPr>
            <p:cNvPr id="4" name="Straight Connector 3">
              <a:extLst>
                <a:ext uri="{FF2B5EF4-FFF2-40B4-BE49-F238E27FC236}">
                  <a16:creationId xmlns:a16="http://schemas.microsoft.com/office/drawing/2014/main" id="{39366FF5-84FF-6E1D-E3F2-03E14CDAFD77}"/>
                </a:ext>
              </a:extLst>
            </p:cNvPr>
            <p:cNvCxnSpPr>
              <a:cxnSpLocks/>
              <a:endCxn id="2" idx="1"/>
            </p:cNvCxnSpPr>
            <p:nvPr/>
          </p:nvCxnSpPr>
          <p:spPr>
            <a:xfrm>
              <a:off x="8633808" y="4695759"/>
              <a:ext cx="767201" cy="1419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0028120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3"/>
                                        </p:tgtEl>
                                        <p:attrNameLst>
                                          <p:attrName>style.visibility</p:attrName>
                                        </p:attrNameLst>
                                      </p:cBhvr>
                                      <p:to>
                                        <p:strVal val="visible"/>
                                      </p:to>
                                    </p:set>
                                    <p:animEffect transition="in" filter="fade">
                                      <p:cBhvr>
                                        <p:cTn id="10" dur="500"/>
                                        <p:tgtEl>
                                          <p:spTgt spid="22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16"/>
                                        </p:tgtEl>
                                        <p:attrNameLst>
                                          <p:attrName>style.visibility</p:attrName>
                                        </p:attrNameLst>
                                      </p:cBhvr>
                                      <p:to>
                                        <p:strVal val="visible"/>
                                      </p:to>
                                    </p:se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217"/>
                                        </p:tgtEl>
                                        <p:attrNameLst>
                                          <p:attrName>style.visibility</p:attrName>
                                        </p:attrNameLst>
                                      </p:cBhvr>
                                      <p:to>
                                        <p:strVal val="visible"/>
                                      </p:to>
                                    </p:set>
                                    <p:animEffect transition="in" filter="fade">
                                      <p:cBhvr>
                                        <p:cTn id="18" dur="500"/>
                                        <p:tgtEl>
                                          <p:spTgt spid="217"/>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218"/>
                                        </p:tgtEl>
                                        <p:attrNameLst>
                                          <p:attrName>style.visibility</p:attrName>
                                        </p:attrNameLst>
                                      </p:cBhvr>
                                      <p:to>
                                        <p:strVal val="visible"/>
                                      </p:to>
                                    </p:set>
                                    <p:animEffect transition="in" filter="fade">
                                      <p:cBhvr>
                                        <p:cTn id="22" dur="500"/>
                                        <p:tgtEl>
                                          <p:spTgt spid="218"/>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219"/>
                                        </p:tgtEl>
                                        <p:attrNameLst>
                                          <p:attrName>style.visibility</p:attrName>
                                        </p:attrNameLst>
                                      </p:cBhvr>
                                      <p:to>
                                        <p:strVal val="visible"/>
                                      </p:to>
                                    </p:set>
                                    <p:animEffect transition="in" filter="fade">
                                      <p:cBhvr>
                                        <p:cTn id="26" dur="500"/>
                                        <p:tgtEl>
                                          <p:spTgt spid="219"/>
                                        </p:tgtEl>
                                      </p:cBhvr>
                                    </p:animEffect>
                                  </p:child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220"/>
                                        </p:tgtEl>
                                        <p:attrNameLst>
                                          <p:attrName>style.visibility</p:attrName>
                                        </p:attrNameLst>
                                      </p:cBhvr>
                                      <p:to>
                                        <p:strVal val="visible"/>
                                      </p:to>
                                    </p:set>
                                    <p:animEffect transition="in" filter="fade">
                                      <p:cBhvr>
                                        <p:cTn id="30" dur="500"/>
                                        <p:tgtEl>
                                          <p:spTgt spid="220"/>
                                        </p:tgtEl>
                                      </p:cBhvr>
                                    </p:animEffect>
                                  </p:childTnLst>
                                </p:cTn>
                              </p:par>
                            </p:childTnLst>
                          </p:cTn>
                        </p:par>
                        <p:par>
                          <p:cTn id="31" fill="hold">
                            <p:stCondLst>
                              <p:cond delay="2500"/>
                            </p:stCondLst>
                            <p:childTnLst>
                              <p:par>
                                <p:cTn id="32" presetID="10" presetClass="entr" presetSubtype="0" fill="hold" nodeType="afterEffect">
                                  <p:stCondLst>
                                    <p:cond delay="0"/>
                                  </p:stCondLst>
                                  <p:childTnLst>
                                    <p:set>
                                      <p:cBhvr>
                                        <p:cTn id="33" dur="1" fill="hold">
                                          <p:stCondLst>
                                            <p:cond delay="0"/>
                                          </p:stCondLst>
                                        </p:cTn>
                                        <p:tgtEl>
                                          <p:spTgt spid="221"/>
                                        </p:tgtEl>
                                        <p:attrNameLst>
                                          <p:attrName>style.visibility</p:attrName>
                                        </p:attrNameLst>
                                      </p:cBhvr>
                                      <p:to>
                                        <p:strVal val="visible"/>
                                      </p:to>
                                    </p:set>
                                    <p:animEffect transition="in" filter="fade">
                                      <p:cBhvr>
                                        <p:cTn id="34" dur="500"/>
                                        <p:tgtEl>
                                          <p:spTgt spid="221"/>
                                        </p:tgtEl>
                                      </p:cBhvr>
                                    </p:animEffect>
                                  </p:childTnLst>
                                </p:cTn>
                              </p:par>
                            </p:childTnLst>
                          </p:cTn>
                        </p:par>
                        <p:par>
                          <p:cTn id="35" fill="hold">
                            <p:stCondLst>
                              <p:cond delay="3000"/>
                            </p:stCondLst>
                            <p:childTnLst>
                              <p:par>
                                <p:cTn id="36" presetID="10" presetClass="entr" presetSubtype="0" fill="hold" nodeType="afterEffect">
                                  <p:stCondLst>
                                    <p:cond delay="0"/>
                                  </p:stCondLst>
                                  <p:childTnLst>
                                    <p:set>
                                      <p:cBhvr>
                                        <p:cTn id="37" dur="1" fill="hold">
                                          <p:stCondLst>
                                            <p:cond delay="0"/>
                                          </p:stCondLst>
                                        </p:cTn>
                                        <p:tgtEl>
                                          <p:spTgt spid="222"/>
                                        </p:tgtEl>
                                        <p:attrNameLst>
                                          <p:attrName>style.visibility</p:attrName>
                                        </p:attrNameLst>
                                      </p:cBhvr>
                                      <p:to>
                                        <p:strVal val="visible"/>
                                      </p:to>
                                    </p:set>
                                    <p:animEffect transition="in" filter="fade">
                                      <p:cBhvr>
                                        <p:cTn id="38" dur="500"/>
                                        <p:tgtEl>
                                          <p:spTgt spid="22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D3626FEC-F48A-7E03-010B-F1D5981097DC}"/>
                  </a:ext>
                </a:extLst>
              </p:cNvPr>
              <p:cNvSpPr txBox="1"/>
              <p:nvPr/>
            </p:nvSpPr>
            <p:spPr>
              <a:xfrm>
                <a:off x="6398571" y="3393559"/>
                <a:ext cx="381316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𝑓</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rPr>
                        <m:t>  </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𝑓</m:t>
                          </m:r>
                        </m:e>
                        <m:sub>
                          <m:r>
                            <a:rPr lang="en-US" altLang="zh-CN" sz="3200" b="0" i="1" smtClean="0">
                              <a:latin typeface="Cambria Math" panose="02040503050406030204" pitchFamily="18" charset="0"/>
                            </a:rPr>
                            <m:t>2</m:t>
                          </m:r>
                        </m:sub>
                      </m:sSub>
                      <m:r>
                        <a:rPr lang="en-US" altLang="zh-CN" sz="3200" b="0" i="1" smtClean="0">
                          <a:latin typeface="Cambria Math" panose="02040503050406030204" pitchFamily="18" charset="0"/>
                        </a:rPr>
                        <m:t>  </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𝑓</m:t>
                          </m:r>
                        </m:e>
                        <m:sub>
                          <m:r>
                            <a:rPr lang="en-US" altLang="zh-CN" sz="3200" b="0" i="1" smtClean="0">
                              <a:latin typeface="Cambria Math" panose="02040503050406030204" pitchFamily="18" charset="0"/>
                            </a:rPr>
                            <m:t>3</m:t>
                          </m:r>
                        </m:sub>
                      </m:sSub>
                      <m:r>
                        <a:rPr lang="en-US" altLang="zh-CN" sz="3200" b="0" i="1" smtClean="0">
                          <a:latin typeface="Cambria Math" panose="02040503050406030204" pitchFamily="18" charset="0"/>
                        </a:rPr>
                        <m:t>  </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𝑓</m:t>
                          </m:r>
                        </m:e>
                        <m:sub>
                          <m:r>
                            <a:rPr lang="en-US" altLang="zh-CN" sz="3200" b="0" i="1" smtClean="0">
                              <a:latin typeface="Cambria Math" panose="02040503050406030204" pitchFamily="18" charset="0"/>
                            </a:rPr>
                            <m:t>4</m:t>
                          </m:r>
                        </m:sub>
                      </m:sSub>
                      <m:r>
                        <a:rPr lang="en-US" altLang="zh-CN" sz="3200" b="0" i="1" smtClean="0">
                          <a:latin typeface="Cambria Math" panose="02040503050406030204" pitchFamily="18" charset="0"/>
                        </a:rPr>
                        <m:t>  </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𝑓</m:t>
                          </m:r>
                        </m:e>
                        <m:sub>
                          <m:r>
                            <a:rPr lang="en-US" altLang="zh-CN" sz="3200" b="0" i="1" smtClean="0">
                              <a:latin typeface="Cambria Math" panose="02040503050406030204" pitchFamily="18" charset="0"/>
                            </a:rPr>
                            <m:t>5</m:t>
                          </m:r>
                        </m:sub>
                      </m:sSub>
                      <m:r>
                        <a:rPr lang="en-US" altLang="zh-CN" sz="3200" b="0" i="1" smtClean="0">
                          <a:latin typeface="Cambria Math" panose="02040503050406030204" pitchFamily="18" charset="0"/>
                        </a:rPr>
                        <m:t>  </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𝑓</m:t>
                          </m:r>
                        </m:e>
                        <m:sub>
                          <m:r>
                            <a:rPr lang="en-US" altLang="zh-CN" sz="3200" b="0" i="1" smtClean="0">
                              <a:latin typeface="Cambria Math" panose="02040503050406030204" pitchFamily="18" charset="0"/>
                            </a:rPr>
                            <m:t>6</m:t>
                          </m:r>
                        </m:sub>
                      </m:sSub>
                      <m:r>
                        <a:rPr lang="en-US" altLang="zh-CN" sz="3200" b="0" i="1" smtClean="0">
                          <a:latin typeface="Cambria Math" panose="02040503050406030204" pitchFamily="18" charset="0"/>
                        </a:rPr>
                        <m:t>  </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𝑓</m:t>
                          </m:r>
                        </m:e>
                        <m:sub>
                          <m:r>
                            <a:rPr lang="en-US" altLang="zh-CN" sz="3200" b="0" i="1" smtClean="0">
                              <a:latin typeface="Cambria Math" panose="02040503050406030204" pitchFamily="18" charset="0"/>
                            </a:rPr>
                            <m:t>7</m:t>
                          </m:r>
                        </m:sub>
                      </m:sSub>
                    </m:oMath>
                  </m:oMathPara>
                </a14:m>
                <a:endParaRPr lang="zh-CN" altLang="en-US" sz="3200" dirty="0"/>
              </a:p>
            </p:txBody>
          </p:sp>
        </mc:Choice>
        <mc:Fallback xmlns="">
          <p:sp>
            <p:nvSpPr>
              <p:cNvPr id="12" name="文本框 11">
                <a:extLst>
                  <a:ext uri="{FF2B5EF4-FFF2-40B4-BE49-F238E27FC236}">
                    <a16:creationId xmlns:a16="http://schemas.microsoft.com/office/drawing/2014/main" id="{D3626FEC-F48A-7E03-010B-F1D5981097DC}"/>
                  </a:ext>
                </a:extLst>
              </p:cNvPr>
              <p:cNvSpPr txBox="1">
                <a:spLocks noRot="1" noChangeAspect="1" noMove="1" noResize="1" noEditPoints="1" noAdjustHandles="1" noChangeArrowheads="1" noChangeShapeType="1" noTextEdit="1"/>
              </p:cNvSpPr>
              <p:nvPr/>
            </p:nvSpPr>
            <p:spPr>
              <a:xfrm>
                <a:off x="6398571" y="3393559"/>
                <a:ext cx="3813160" cy="584775"/>
              </a:xfrm>
              <a:prstGeom prst="rect">
                <a:avLst/>
              </a:prstGeom>
              <a:blipFill>
                <a:blip r:embed="rId6"/>
                <a:stretch>
                  <a:fillRect/>
                </a:stretch>
              </a:blipFill>
            </p:spPr>
            <p:txBody>
              <a:bodyPr/>
              <a:lstStyle/>
              <a:p>
                <a:r>
                  <a:rPr lang="zh-CN" altLang="en-US">
                    <a:noFill/>
                  </a:rPr>
                  <a:t> </a:t>
                </a:r>
              </a:p>
            </p:txBody>
          </p:sp>
        </mc:Fallback>
      </mc:AlternateContent>
      <p:sp>
        <p:nvSpPr>
          <p:cNvPr id="16" name="灯片编号占位符 15">
            <a:extLst>
              <a:ext uri="{FF2B5EF4-FFF2-40B4-BE49-F238E27FC236}">
                <a16:creationId xmlns:a16="http://schemas.microsoft.com/office/drawing/2014/main" id="{FE8F4A89-0CC3-6C75-1735-394FE608B82B}"/>
              </a:ext>
            </a:extLst>
          </p:cNvPr>
          <p:cNvSpPr>
            <a:spLocks noGrp="1"/>
          </p:cNvSpPr>
          <p:nvPr>
            <p:ph type="sldNum" sz="quarter" idx="12"/>
          </p:nvPr>
        </p:nvSpPr>
        <p:spPr/>
        <p:txBody>
          <a:bodyPr/>
          <a:lstStyle/>
          <a:p>
            <a:fld id="{606B3A2B-0783-4DC2-AAB2-666062B1C298}" type="slidenum">
              <a:rPr lang="zh-CN" altLang="en-US" smtClean="0"/>
              <a:t>12</a:t>
            </a:fld>
            <a:endParaRPr lang="zh-CN" altLang="en-US"/>
          </a:p>
        </p:txBody>
      </p:sp>
      <p:sp>
        <p:nvSpPr>
          <p:cNvPr id="9" name="文本框 8">
            <a:extLst>
              <a:ext uri="{FF2B5EF4-FFF2-40B4-BE49-F238E27FC236}">
                <a16:creationId xmlns:a16="http://schemas.microsoft.com/office/drawing/2014/main" id="{F6A8901B-F25C-643B-96E9-B8DAB7B0F3E1}"/>
              </a:ext>
            </a:extLst>
          </p:cNvPr>
          <p:cNvSpPr txBox="1"/>
          <p:nvPr/>
        </p:nvSpPr>
        <p:spPr>
          <a:xfrm>
            <a:off x="896550" y="1765716"/>
            <a:ext cx="7811669" cy="1077218"/>
          </a:xfrm>
          <a:prstGeom prst="rect">
            <a:avLst/>
          </a:prstGeom>
          <a:noFill/>
        </p:spPr>
        <p:txBody>
          <a:bodyPr wrap="square" rtlCol="0">
            <a:spAutoFit/>
          </a:bodyPr>
          <a:lstStyle/>
          <a:p>
            <a:pPr algn="ctr"/>
            <a:r>
              <a:rPr lang="en-US" altLang="zh-CN" sz="3200" dirty="0">
                <a:solidFill>
                  <a:srgbClr val="FF0000"/>
                </a:solidFill>
                <a:effectLst>
                  <a:outerShdw blurRad="38100" dist="38100" dir="2700000" algn="tl">
                    <a:srgbClr val="000000">
                      <a:alpha val="43137"/>
                    </a:srgbClr>
                  </a:outerShdw>
                </a:effectLst>
              </a:rPr>
              <a:t>AP needs to figure out the node’s orientation to pick the right frequency</a:t>
            </a:r>
            <a:endParaRPr lang="zh-CN" altLang="en-US" sz="3200" dirty="0">
              <a:solidFill>
                <a:srgbClr val="FF0000"/>
              </a:solidFill>
              <a:effectLst>
                <a:outerShdw blurRad="38100" dist="38100" dir="2700000" algn="tl">
                  <a:srgbClr val="000000">
                    <a:alpha val="43137"/>
                  </a:srgbClr>
                </a:outerShdw>
              </a:effectLst>
            </a:endParaRPr>
          </a:p>
        </p:txBody>
      </p:sp>
      <p:grpSp>
        <p:nvGrpSpPr>
          <p:cNvPr id="4" name="组合 3">
            <a:extLst>
              <a:ext uri="{FF2B5EF4-FFF2-40B4-BE49-F238E27FC236}">
                <a16:creationId xmlns:a16="http://schemas.microsoft.com/office/drawing/2014/main" id="{F23752EE-BA37-D8C3-44F9-4FFA953DA87E}"/>
              </a:ext>
            </a:extLst>
          </p:cNvPr>
          <p:cNvGrpSpPr/>
          <p:nvPr/>
        </p:nvGrpSpPr>
        <p:grpSpPr>
          <a:xfrm rot="8979567">
            <a:off x="9264090" y="2479601"/>
            <a:ext cx="833107" cy="509369"/>
            <a:chOff x="901911" y="4630614"/>
            <a:chExt cx="833107" cy="509369"/>
          </a:xfrm>
        </p:grpSpPr>
        <p:sp>
          <p:nvSpPr>
            <p:cNvPr id="8" name="梯形 7">
              <a:extLst>
                <a:ext uri="{FF2B5EF4-FFF2-40B4-BE49-F238E27FC236}">
                  <a16:creationId xmlns:a16="http://schemas.microsoft.com/office/drawing/2014/main" id="{201D3F7E-C7EB-89C5-612E-43BCA6055F74}"/>
                </a:ext>
              </a:extLst>
            </p:cNvPr>
            <p:cNvSpPr/>
            <p:nvPr/>
          </p:nvSpPr>
          <p:spPr>
            <a:xfrm rot="16200000">
              <a:off x="1167033" y="4571998"/>
              <a:ext cx="509369" cy="626601"/>
            </a:xfrm>
            <a:prstGeom prst="trapezoid">
              <a:avLst>
                <a:gd name="adj" fmla="val 33621"/>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AE070B7C-9229-88FD-FB1A-F3E9B8EEBEB1}"/>
                </a:ext>
              </a:extLst>
            </p:cNvPr>
            <p:cNvSpPr/>
            <p:nvPr/>
          </p:nvSpPr>
          <p:spPr>
            <a:xfrm>
              <a:off x="901911" y="4666845"/>
              <a:ext cx="250063" cy="4369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a:extLst>
              <a:ext uri="{FF2B5EF4-FFF2-40B4-BE49-F238E27FC236}">
                <a16:creationId xmlns:a16="http://schemas.microsoft.com/office/drawing/2014/main" id="{759FD6CF-BA25-AAEF-7BAB-AE35AF2FFBC6}"/>
              </a:ext>
            </a:extLst>
          </p:cNvPr>
          <p:cNvSpPr txBox="1"/>
          <p:nvPr/>
        </p:nvSpPr>
        <p:spPr>
          <a:xfrm>
            <a:off x="8930504" y="2152135"/>
            <a:ext cx="918943" cy="461665"/>
          </a:xfrm>
          <a:prstGeom prst="rect">
            <a:avLst/>
          </a:prstGeom>
          <a:noFill/>
        </p:spPr>
        <p:txBody>
          <a:bodyPr wrap="square" rtlCol="0">
            <a:spAutoFit/>
          </a:bodyPr>
          <a:lstStyle/>
          <a:p>
            <a:r>
              <a:rPr lang="en-US" altLang="zh-CN" sz="2400" b="1" dirty="0">
                <a:effectLst>
                  <a:outerShdw blurRad="38100" dist="38100" dir="2700000" algn="tl">
                    <a:srgbClr val="000000">
                      <a:alpha val="43137"/>
                    </a:srgbClr>
                  </a:outerShdw>
                </a:effectLst>
              </a:rPr>
              <a:t>AP</a:t>
            </a:r>
            <a:endParaRPr lang="zh-CN" altLang="en-US" sz="2400" b="1" dirty="0">
              <a:effectLst>
                <a:outerShdw blurRad="38100" dist="38100" dir="2700000" algn="tl">
                  <a:srgbClr val="000000">
                    <a:alpha val="43137"/>
                  </a:srgbClr>
                </a:outerShdw>
              </a:effectLst>
            </a:endParaRPr>
          </a:p>
        </p:txBody>
      </p:sp>
      <p:grpSp>
        <p:nvGrpSpPr>
          <p:cNvPr id="15" name="组合 14">
            <a:extLst>
              <a:ext uri="{FF2B5EF4-FFF2-40B4-BE49-F238E27FC236}">
                <a16:creationId xmlns:a16="http://schemas.microsoft.com/office/drawing/2014/main" id="{2076EA96-B9AC-8908-AFEB-675E5A0F85CF}"/>
              </a:ext>
            </a:extLst>
          </p:cNvPr>
          <p:cNvGrpSpPr/>
          <p:nvPr/>
        </p:nvGrpSpPr>
        <p:grpSpPr>
          <a:xfrm>
            <a:off x="5836356" y="3451306"/>
            <a:ext cx="3699377" cy="655704"/>
            <a:chOff x="7590745" y="3502106"/>
            <a:chExt cx="1944988" cy="655704"/>
          </a:xfrm>
        </p:grpSpPr>
        <p:sp>
          <p:nvSpPr>
            <p:cNvPr id="6" name="矩形 5">
              <a:extLst>
                <a:ext uri="{FF2B5EF4-FFF2-40B4-BE49-F238E27FC236}">
                  <a16:creationId xmlns:a16="http://schemas.microsoft.com/office/drawing/2014/main" id="{C0FDAE24-8DB2-5773-FC7D-9C381F62E835}"/>
                </a:ext>
              </a:extLst>
            </p:cNvPr>
            <p:cNvSpPr/>
            <p:nvPr/>
          </p:nvSpPr>
          <p:spPr>
            <a:xfrm>
              <a:off x="8874705" y="3543892"/>
              <a:ext cx="661028" cy="613918"/>
            </a:xfrm>
            <a:prstGeom prst="rect">
              <a:avLst/>
            </a:prstGeom>
            <a:solidFill>
              <a:schemeClr val="bg1">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11669D3B-7E92-C641-6B98-3872388CD133}"/>
                </a:ext>
              </a:extLst>
            </p:cNvPr>
            <p:cNvSpPr/>
            <p:nvPr/>
          </p:nvSpPr>
          <p:spPr>
            <a:xfrm>
              <a:off x="7590745" y="3502106"/>
              <a:ext cx="1509912" cy="6139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 name="直接连接符 2">
            <a:extLst>
              <a:ext uri="{FF2B5EF4-FFF2-40B4-BE49-F238E27FC236}">
                <a16:creationId xmlns:a16="http://schemas.microsoft.com/office/drawing/2014/main" id="{8D290FA7-7262-460F-E48B-252DD48A3A2B}"/>
              </a:ext>
            </a:extLst>
          </p:cNvPr>
          <p:cNvCxnSpPr>
            <a:cxnSpLocks/>
            <a:stCxn id="8" idx="2"/>
          </p:cNvCxnSpPr>
          <p:nvPr/>
        </p:nvCxnSpPr>
        <p:spPr>
          <a:xfrm flipH="1">
            <a:off x="4387379" y="2944703"/>
            <a:ext cx="4933763" cy="1815195"/>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F81CBD17-07D5-7D22-2801-09C0DC48B270}"/>
              </a:ext>
            </a:extLst>
          </p:cNvPr>
          <p:cNvGrpSpPr/>
          <p:nvPr/>
        </p:nvGrpSpPr>
        <p:grpSpPr>
          <a:xfrm flipH="1">
            <a:off x="10006017" y="3413823"/>
            <a:ext cx="2515528" cy="655704"/>
            <a:chOff x="7970601" y="3502106"/>
            <a:chExt cx="1565132" cy="655704"/>
          </a:xfrm>
        </p:grpSpPr>
        <p:sp>
          <p:nvSpPr>
            <p:cNvPr id="20" name="矩形 19">
              <a:extLst>
                <a:ext uri="{FF2B5EF4-FFF2-40B4-BE49-F238E27FC236}">
                  <a16:creationId xmlns:a16="http://schemas.microsoft.com/office/drawing/2014/main" id="{0918ED15-53D4-8DC2-0A14-E444EC9148DB}"/>
                </a:ext>
              </a:extLst>
            </p:cNvPr>
            <p:cNvSpPr/>
            <p:nvPr/>
          </p:nvSpPr>
          <p:spPr>
            <a:xfrm>
              <a:off x="8874705" y="3543892"/>
              <a:ext cx="661028" cy="613918"/>
            </a:xfrm>
            <a:prstGeom prst="rect">
              <a:avLst/>
            </a:prstGeom>
            <a:solidFill>
              <a:schemeClr val="bg1">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A6A14E19-9400-1AD8-BE35-EA6E2C6AE244}"/>
                </a:ext>
              </a:extLst>
            </p:cNvPr>
            <p:cNvSpPr/>
            <p:nvPr/>
          </p:nvSpPr>
          <p:spPr>
            <a:xfrm>
              <a:off x="7970601" y="3502106"/>
              <a:ext cx="1053401" cy="6139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a:extLst>
              <a:ext uri="{FF2B5EF4-FFF2-40B4-BE49-F238E27FC236}">
                <a16:creationId xmlns:a16="http://schemas.microsoft.com/office/drawing/2014/main" id="{BC5704CE-7E5C-519B-778F-BDF73DBED824}"/>
              </a:ext>
            </a:extLst>
          </p:cNvPr>
          <p:cNvGrpSpPr/>
          <p:nvPr/>
        </p:nvGrpSpPr>
        <p:grpSpPr>
          <a:xfrm rot="575084">
            <a:off x="1190940" y="2828606"/>
            <a:ext cx="4354286" cy="4785376"/>
            <a:chOff x="834315" y="3227187"/>
            <a:chExt cx="4354286" cy="4785376"/>
          </a:xfrm>
        </p:grpSpPr>
        <p:grpSp>
          <p:nvGrpSpPr>
            <p:cNvPr id="5" name="组合 4">
              <a:extLst>
                <a:ext uri="{FF2B5EF4-FFF2-40B4-BE49-F238E27FC236}">
                  <a16:creationId xmlns:a16="http://schemas.microsoft.com/office/drawing/2014/main" id="{68ECB8FD-72A8-8E8A-9F58-11064B74AE8B}"/>
                </a:ext>
              </a:extLst>
            </p:cNvPr>
            <p:cNvGrpSpPr/>
            <p:nvPr/>
          </p:nvGrpSpPr>
          <p:grpSpPr>
            <a:xfrm>
              <a:off x="908717" y="3227187"/>
              <a:ext cx="4179419" cy="2484703"/>
              <a:chOff x="2603816" y="2258673"/>
              <a:chExt cx="4179419" cy="2484703"/>
            </a:xfrm>
          </p:grpSpPr>
          <p:grpSp>
            <p:nvGrpSpPr>
              <p:cNvPr id="18" name="Group 16">
                <a:extLst>
                  <a:ext uri="{FF2B5EF4-FFF2-40B4-BE49-F238E27FC236}">
                    <a16:creationId xmlns:a16="http://schemas.microsoft.com/office/drawing/2014/main" id="{D82430DE-BCD8-9208-7BB0-73836C4D37DD}"/>
                  </a:ext>
                </a:extLst>
              </p:cNvPr>
              <p:cNvGrpSpPr/>
              <p:nvPr/>
            </p:nvGrpSpPr>
            <p:grpSpPr>
              <a:xfrm>
                <a:off x="2603816" y="4412655"/>
                <a:ext cx="4179419" cy="290174"/>
                <a:chOff x="600673" y="1759928"/>
                <a:chExt cx="8250033" cy="572793"/>
              </a:xfrm>
            </p:grpSpPr>
            <p:grpSp>
              <p:nvGrpSpPr>
                <p:cNvPr id="166" name="Group 17">
                  <a:extLst>
                    <a:ext uri="{FF2B5EF4-FFF2-40B4-BE49-F238E27FC236}">
                      <a16:creationId xmlns:a16="http://schemas.microsoft.com/office/drawing/2014/main" id="{BA9906FD-1AF4-7C6D-A0F3-B059A965FCFB}"/>
                    </a:ext>
                  </a:extLst>
                </p:cNvPr>
                <p:cNvGrpSpPr/>
                <p:nvPr/>
              </p:nvGrpSpPr>
              <p:grpSpPr>
                <a:xfrm>
                  <a:off x="600673" y="1759928"/>
                  <a:ext cx="8250033" cy="572793"/>
                  <a:chOff x="2038144" y="2760094"/>
                  <a:chExt cx="4674828" cy="324569"/>
                </a:xfrm>
              </p:grpSpPr>
              <p:sp>
                <p:nvSpPr>
                  <p:cNvPr id="218" name="Cylinder 118">
                    <a:extLst>
                      <a:ext uri="{FF2B5EF4-FFF2-40B4-BE49-F238E27FC236}">
                        <a16:creationId xmlns:a16="http://schemas.microsoft.com/office/drawing/2014/main" id="{228C137F-ADA7-4916-1354-F51ACCC03FC9}"/>
                      </a:ext>
                    </a:extLst>
                  </p:cNvPr>
                  <p:cNvSpPr/>
                  <p:nvPr/>
                </p:nvSpPr>
                <p:spPr>
                  <a:xfrm rot="16200000">
                    <a:off x="6543126" y="2840876"/>
                    <a:ext cx="159412" cy="180281"/>
                  </a:xfrm>
                  <a:prstGeom prst="can">
                    <a:avLst>
                      <a:gd name="adj" fmla="val 43570"/>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accent1">
                          <a:lumMod val="50000"/>
                        </a:schemeClr>
                      </a:solidFill>
                    </a:endParaRPr>
                  </a:p>
                </p:txBody>
              </p:sp>
              <p:sp>
                <p:nvSpPr>
                  <p:cNvPr id="219" name="Cylinder 119">
                    <a:extLst>
                      <a:ext uri="{FF2B5EF4-FFF2-40B4-BE49-F238E27FC236}">
                        <a16:creationId xmlns:a16="http://schemas.microsoft.com/office/drawing/2014/main" id="{21611EFD-5A1C-8143-4C7C-B3EDEFFCA84D}"/>
                      </a:ext>
                    </a:extLst>
                  </p:cNvPr>
                  <p:cNvSpPr/>
                  <p:nvPr/>
                </p:nvSpPr>
                <p:spPr>
                  <a:xfrm rot="16200000">
                    <a:off x="6364201" y="2812265"/>
                    <a:ext cx="307290" cy="237505"/>
                  </a:xfrm>
                  <a:prstGeom prst="can">
                    <a:avLst>
                      <a:gd name="adj" fmla="val 43570"/>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accent1">
                          <a:lumMod val="50000"/>
                        </a:schemeClr>
                      </a:solidFill>
                    </a:endParaRPr>
                  </a:p>
                </p:txBody>
              </p:sp>
              <p:sp>
                <p:nvSpPr>
                  <p:cNvPr id="220" name="Google Shape;57;p13">
                    <a:extLst>
                      <a:ext uri="{FF2B5EF4-FFF2-40B4-BE49-F238E27FC236}">
                        <a16:creationId xmlns:a16="http://schemas.microsoft.com/office/drawing/2014/main" id="{B6E1E4CE-D044-5C8A-5844-353C5A552B0F}"/>
                      </a:ext>
                    </a:extLst>
                  </p:cNvPr>
                  <p:cNvSpPr/>
                  <p:nvPr/>
                </p:nvSpPr>
                <p:spPr>
                  <a:xfrm flipH="1">
                    <a:off x="2038144" y="2760094"/>
                    <a:ext cx="4531317" cy="324569"/>
                  </a:xfrm>
                  <a:prstGeom prst="cube">
                    <a:avLst>
                      <a:gd name="adj" fmla="val 68430"/>
                    </a:avLst>
                  </a:prstGeom>
                  <a:solidFill>
                    <a:schemeClr val="accent6">
                      <a:lumMod val="75000"/>
                    </a:schemeClr>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solidFill>
                        <a:schemeClr val="accent1">
                          <a:lumMod val="50000"/>
                        </a:schemeClr>
                      </a:solidFill>
                    </a:endParaRPr>
                  </a:p>
                </p:txBody>
              </p:sp>
            </p:grpSp>
            <p:grpSp>
              <p:nvGrpSpPr>
                <p:cNvPr id="167" name="Group 20">
                  <a:extLst>
                    <a:ext uri="{FF2B5EF4-FFF2-40B4-BE49-F238E27FC236}">
                      <a16:creationId xmlns:a16="http://schemas.microsoft.com/office/drawing/2014/main" id="{DDC94E7B-3E66-468A-1D5F-AE7A59C9E122}"/>
                    </a:ext>
                  </a:extLst>
                </p:cNvPr>
                <p:cNvGrpSpPr/>
                <p:nvPr/>
              </p:nvGrpSpPr>
              <p:grpSpPr>
                <a:xfrm>
                  <a:off x="1350057" y="1790421"/>
                  <a:ext cx="6497997" cy="342793"/>
                  <a:chOff x="897241" y="2810780"/>
                  <a:chExt cx="6497997" cy="342793"/>
                </a:xfrm>
              </p:grpSpPr>
              <p:sp>
                <p:nvSpPr>
                  <p:cNvPr id="168" name="Parallelogram 28">
                    <a:extLst>
                      <a:ext uri="{FF2B5EF4-FFF2-40B4-BE49-F238E27FC236}">
                        <a16:creationId xmlns:a16="http://schemas.microsoft.com/office/drawing/2014/main" id="{996189C5-4616-47F3-746B-2A5F3C9E724D}"/>
                      </a:ext>
                    </a:extLst>
                  </p:cNvPr>
                  <p:cNvSpPr/>
                  <p:nvPr/>
                </p:nvSpPr>
                <p:spPr>
                  <a:xfrm flipH="1">
                    <a:off x="897241" y="288780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69" name="Parallelogram 69">
                    <a:extLst>
                      <a:ext uri="{FF2B5EF4-FFF2-40B4-BE49-F238E27FC236}">
                        <a16:creationId xmlns:a16="http://schemas.microsoft.com/office/drawing/2014/main" id="{55100AA2-639D-F488-4BAF-1BC0799532DF}"/>
                      </a:ext>
                    </a:extLst>
                  </p:cNvPr>
                  <p:cNvSpPr/>
                  <p:nvPr/>
                </p:nvSpPr>
                <p:spPr>
                  <a:xfrm flipH="1">
                    <a:off x="992741" y="2847087"/>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70" name="Parallelogram 70">
                    <a:extLst>
                      <a:ext uri="{FF2B5EF4-FFF2-40B4-BE49-F238E27FC236}">
                        <a16:creationId xmlns:a16="http://schemas.microsoft.com/office/drawing/2014/main" id="{CF2C0E33-7C30-2F58-2EBD-5D56B5310B09}"/>
                      </a:ext>
                    </a:extLst>
                  </p:cNvPr>
                  <p:cNvSpPr/>
                  <p:nvPr/>
                </p:nvSpPr>
                <p:spPr>
                  <a:xfrm flipH="1">
                    <a:off x="1078245" y="2813338"/>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71" name="Parallelogram 71">
                    <a:extLst>
                      <a:ext uri="{FF2B5EF4-FFF2-40B4-BE49-F238E27FC236}">
                        <a16:creationId xmlns:a16="http://schemas.microsoft.com/office/drawing/2014/main" id="{8B0E2136-1DC2-03FC-9766-2B940683D4CC}"/>
                      </a:ext>
                    </a:extLst>
                  </p:cNvPr>
                  <p:cNvSpPr/>
                  <p:nvPr/>
                </p:nvSpPr>
                <p:spPr>
                  <a:xfrm flipH="1">
                    <a:off x="1229267" y="28400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72" name="Parallelogram 72">
                    <a:extLst>
                      <a:ext uri="{FF2B5EF4-FFF2-40B4-BE49-F238E27FC236}">
                        <a16:creationId xmlns:a16="http://schemas.microsoft.com/office/drawing/2014/main" id="{65515148-F807-FCAD-1940-377052EDFAD3}"/>
                      </a:ext>
                    </a:extLst>
                  </p:cNvPr>
                  <p:cNvSpPr/>
                  <p:nvPr/>
                </p:nvSpPr>
                <p:spPr>
                  <a:xfrm flipH="1">
                    <a:off x="1396090" y="2880737"/>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73" name="Parallelogram 73">
                    <a:extLst>
                      <a:ext uri="{FF2B5EF4-FFF2-40B4-BE49-F238E27FC236}">
                        <a16:creationId xmlns:a16="http://schemas.microsoft.com/office/drawing/2014/main" id="{CEF2BBF4-E039-C58A-5A65-D1290298161C}"/>
                      </a:ext>
                    </a:extLst>
                  </p:cNvPr>
                  <p:cNvSpPr/>
                  <p:nvPr/>
                </p:nvSpPr>
                <p:spPr>
                  <a:xfrm flipH="1">
                    <a:off x="1541408" y="288871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74" name="Parallelogram 74">
                    <a:extLst>
                      <a:ext uri="{FF2B5EF4-FFF2-40B4-BE49-F238E27FC236}">
                        <a16:creationId xmlns:a16="http://schemas.microsoft.com/office/drawing/2014/main" id="{8E077CA3-DDEC-4643-8FB5-321620E8DF7B}"/>
                      </a:ext>
                    </a:extLst>
                  </p:cNvPr>
                  <p:cNvSpPr/>
                  <p:nvPr/>
                </p:nvSpPr>
                <p:spPr>
                  <a:xfrm flipH="1">
                    <a:off x="1636909" y="2848005"/>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75" name="Parallelogram 75">
                    <a:extLst>
                      <a:ext uri="{FF2B5EF4-FFF2-40B4-BE49-F238E27FC236}">
                        <a16:creationId xmlns:a16="http://schemas.microsoft.com/office/drawing/2014/main" id="{9D5FB82A-B9DD-0850-1DB5-BAC6882A1D20}"/>
                      </a:ext>
                    </a:extLst>
                  </p:cNvPr>
                  <p:cNvSpPr/>
                  <p:nvPr/>
                </p:nvSpPr>
                <p:spPr>
                  <a:xfrm flipH="1">
                    <a:off x="1722413" y="2814256"/>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76" name="Parallelogram 76">
                    <a:extLst>
                      <a:ext uri="{FF2B5EF4-FFF2-40B4-BE49-F238E27FC236}">
                        <a16:creationId xmlns:a16="http://schemas.microsoft.com/office/drawing/2014/main" id="{0631A8AB-7A51-E197-A0F8-C3B1BB7C56C8}"/>
                      </a:ext>
                    </a:extLst>
                  </p:cNvPr>
                  <p:cNvSpPr/>
                  <p:nvPr/>
                </p:nvSpPr>
                <p:spPr>
                  <a:xfrm flipH="1">
                    <a:off x="1873435" y="2840941"/>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77" name="Parallelogram 77">
                    <a:extLst>
                      <a:ext uri="{FF2B5EF4-FFF2-40B4-BE49-F238E27FC236}">
                        <a16:creationId xmlns:a16="http://schemas.microsoft.com/office/drawing/2014/main" id="{78CE10F0-5E01-A3BD-75C5-5ECBE63C8959}"/>
                      </a:ext>
                    </a:extLst>
                  </p:cNvPr>
                  <p:cNvSpPr/>
                  <p:nvPr/>
                </p:nvSpPr>
                <p:spPr>
                  <a:xfrm flipH="1">
                    <a:off x="2040257" y="2881655"/>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78" name="Parallelogram 78">
                    <a:extLst>
                      <a:ext uri="{FF2B5EF4-FFF2-40B4-BE49-F238E27FC236}">
                        <a16:creationId xmlns:a16="http://schemas.microsoft.com/office/drawing/2014/main" id="{74ADD9BC-E4A2-F975-5B83-D3307000E589}"/>
                      </a:ext>
                    </a:extLst>
                  </p:cNvPr>
                  <p:cNvSpPr/>
                  <p:nvPr/>
                </p:nvSpPr>
                <p:spPr>
                  <a:xfrm flipH="1">
                    <a:off x="2172487" y="2887701"/>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79" name="Parallelogram 79">
                    <a:extLst>
                      <a:ext uri="{FF2B5EF4-FFF2-40B4-BE49-F238E27FC236}">
                        <a16:creationId xmlns:a16="http://schemas.microsoft.com/office/drawing/2014/main" id="{2EAD782D-F434-436D-E3E8-FD67F6BFF914}"/>
                      </a:ext>
                    </a:extLst>
                  </p:cNvPr>
                  <p:cNvSpPr/>
                  <p:nvPr/>
                </p:nvSpPr>
                <p:spPr>
                  <a:xfrm flipH="1">
                    <a:off x="2267987" y="2846988"/>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80" name="Parallelogram 80">
                    <a:extLst>
                      <a:ext uri="{FF2B5EF4-FFF2-40B4-BE49-F238E27FC236}">
                        <a16:creationId xmlns:a16="http://schemas.microsoft.com/office/drawing/2014/main" id="{F98F7075-608E-0F2A-A30E-DD5053B03E4C}"/>
                      </a:ext>
                    </a:extLst>
                  </p:cNvPr>
                  <p:cNvSpPr/>
                  <p:nvPr/>
                </p:nvSpPr>
                <p:spPr>
                  <a:xfrm flipH="1">
                    <a:off x="2353491" y="2813239"/>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81" name="Parallelogram 81">
                    <a:extLst>
                      <a:ext uri="{FF2B5EF4-FFF2-40B4-BE49-F238E27FC236}">
                        <a16:creationId xmlns:a16="http://schemas.microsoft.com/office/drawing/2014/main" id="{5C07E87F-0210-3641-6E88-31E1A05D1D57}"/>
                      </a:ext>
                    </a:extLst>
                  </p:cNvPr>
                  <p:cNvSpPr/>
                  <p:nvPr/>
                </p:nvSpPr>
                <p:spPr>
                  <a:xfrm flipH="1">
                    <a:off x="2504513" y="28399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82" name="Parallelogram 82">
                    <a:extLst>
                      <a:ext uri="{FF2B5EF4-FFF2-40B4-BE49-F238E27FC236}">
                        <a16:creationId xmlns:a16="http://schemas.microsoft.com/office/drawing/2014/main" id="{DCF3382D-A444-D9F9-73F5-AF13D7D4B8BC}"/>
                      </a:ext>
                    </a:extLst>
                  </p:cNvPr>
                  <p:cNvSpPr/>
                  <p:nvPr/>
                </p:nvSpPr>
                <p:spPr>
                  <a:xfrm flipH="1">
                    <a:off x="2671335" y="288063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83" name="Parallelogram 83">
                    <a:extLst>
                      <a:ext uri="{FF2B5EF4-FFF2-40B4-BE49-F238E27FC236}">
                        <a16:creationId xmlns:a16="http://schemas.microsoft.com/office/drawing/2014/main" id="{415F0943-D79F-FC34-D38D-D4EED1A3AB27}"/>
                      </a:ext>
                    </a:extLst>
                  </p:cNvPr>
                  <p:cNvSpPr/>
                  <p:nvPr/>
                </p:nvSpPr>
                <p:spPr>
                  <a:xfrm flipH="1">
                    <a:off x="2808193"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84" name="Parallelogram 84">
                    <a:extLst>
                      <a:ext uri="{FF2B5EF4-FFF2-40B4-BE49-F238E27FC236}">
                        <a16:creationId xmlns:a16="http://schemas.microsoft.com/office/drawing/2014/main" id="{C8A57D6F-A1E3-0F3D-DDCA-1FBA6DDD155F}"/>
                      </a:ext>
                    </a:extLst>
                  </p:cNvPr>
                  <p:cNvSpPr/>
                  <p:nvPr/>
                </p:nvSpPr>
                <p:spPr>
                  <a:xfrm flipH="1">
                    <a:off x="2903693"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85" name="Parallelogram 85">
                    <a:extLst>
                      <a:ext uri="{FF2B5EF4-FFF2-40B4-BE49-F238E27FC236}">
                        <a16:creationId xmlns:a16="http://schemas.microsoft.com/office/drawing/2014/main" id="{AEF77897-BF60-DABC-7C8B-9D1376F35E52}"/>
                      </a:ext>
                    </a:extLst>
                  </p:cNvPr>
                  <p:cNvSpPr/>
                  <p:nvPr/>
                </p:nvSpPr>
                <p:spPr>
                  <a:xfrm flipH="1">
                    <a:off x="2989197"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86" name="Parallelogram 86">
                    <a:extLst>
                      <a:ext uri="{FF2B5EF4-FFF2-40B4-BE49-F238E27FC236}">
                        <a16:creationId xmlns:a16="http://schemas.microsoft.com/office/drawing/2014/main" id="{2F6C86EF-007F-C40F-5763-44F7B601D9A5}"/>
                      </a:ext>
                    </a:extLst>
                  </p:cNvPr>
                  <p:cNvSpPr/>
                  <p:nvPr/>
                </p:nvSpPr>
                <p:spPr>
                  <a:xfrm flipH="1">
                    <a:off x="3140219"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87" name="Parallelogram 87">
                    <a:extLst>
                      <a:ext uri="{FF2B5EF4-FFF2-40B4-BE49-F238E27FC236}">
                        <a16:creationId xmlns:a16="http://schemas.microsoft.com/office/drawing/2014/main" id="{B45618C8-6808-BC41-DAFE-E02C5CA1E160}"/>
                      </a:ext>
                    </a:extLst>
                  </p:cNvPr>
                  <p:cNvSpPr/>
                  <p:nvPr/>
                </p:nvSpPr>
                <p:spPr>
                  <a:xfrm flipH="1">
                    <a:off x="3307042"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88" name="Parallelogram 88">
                    <a:extLst>
                      <a:ext uri="{FF2B5EF4-FFF2-40B4-BE49-F238E27FC236}">
                        <a16:creationId xmlns:a16="http://schemas.microsoft.com/office/drawing/2014/main" id="{909CFB6D-A1E7-F4B7-AFEE-CB16C8DBFD9A}"/>
                      </a:ext>
                    </a:extLst>
                  </p:cNvPr>
                  <p:cNvSpPr/>
                  <p:nvPr/>
                </p:nvSpPr>
                <p:spPr>
                  <a:xfrm flipH="1">
                    <a:off x="3451359"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89" name="Parallelogram 89">
                    <a:extLst>
                      <a:ext uri="{FF2B5EF4-FFF2-40B4-BE49-F238E27FC236}">
                        <a16:creationId xmlns:a16="http://schemas.microsoft.com/office/drawing/2014/main" id="{CFDCAFAB-EF9E-12A7-2E9F-A13F96CDA7DF}"/>
                      </a:ext>
                    </a:extLst>
                  </p:cNvPr>
                  <p:cNvSpPr/>
                  <p:nvPr/>
                </p:nvSpPr>
                <p:spPr>
                  <a:xfrm flipH="1">
                    <a:off x="3546859"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90" name="Parallelogram 90">
                    <a:extLst>
                      <a:ext uri="{FF2B5EF4-FFF2-40B4-BE49-F238E27FC236}">
                        <a16:creationId xmlns:a16="http://schemas.microsoft.com/office/drawing/2014/main" id="{E92D8E4F-707E-EDDF-3457-D6DAE7827E12}"/>
                      </a:ext>
                    </a:extLst>
                  </p:cNvPr>
                  <p:cNvSpPr/>
                  <p:nvPr/>
                </p:nvSpPr>
                <p:spPr>
                  <a:xfrm flipH="1">
                    <a:off x="3632364"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91" name="Parallelogram 91">
                    <a:extLst>
                      <a:ext uri="{FF2B5EF4-FFF2-40B4-BE49-F238E27FC236}">
                        <a16:creationId xmlns:a16="http://schemas.microsoft.com/office/drawing/2014/main" id="{A06F4580-5F45-3BDC-1CE5-2827C2C7BF37}"/>
                      </a:ext>
                    </a:extLst>
                  </p:cNvPr>
                  <p:cNvSpPr/>
                  <p:nvPr/>
                </p:nvSpPr>
                <p:spPr>
                  <a:xfrm flipH="1">
                    <a:off x="3783386"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92" name="Parallelogram 92">
                    <a:extLst>
                      <a:ext uri="{FF2B5EF4-FFF2-40B4-BE49-F238E27FC236}">
                        <a16:creationId xmlns:a16="http://schemas.microsoft.com/office/drawing/2014/main" id="{BFEE9B51-71B7-8A09-AFC8-43637F1E3175}"/>
                      </a:ext>
                    </a:extLst>
                  </p:cNvPr>
                  <p:cNvSpPr/>
                  <p:nvPr/>
                </p:nvSpPr>
                <p:spPr>
                  <a:xfrm flipH="1">
                    <a:off x="3950208"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93" name="Parallelogram 93">
                    <a:extLst>
                      <a:ext uri="{FF2B5EF4-FFF2-40B4-BE49-F238E27FC236}">
                        <a16:creationId xmlns:a16="http://schemas.microsoft.com/office/drawing/2014/main" id="{E9B30A26-71B0-EF5D-69D3-08EE76B94EE5}"/>
                      </a:ext>
                    </a:extLst>
                  </p:cNvPr>
                  <p:cNvSpPr/>
                  <p:nvPr/>
                </p:nvSpPr>
                <p:spPr>
                  <a:xfrm flipH="1">
                    <a:off x="4092469"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94" name="Parallelogram 94">
                    <a:extLst>
                      <a:ext uri="{FF2B5EF4-FFF2-40B4-BE49-F238E27FC236}">
                        <a16:creationId xmlns:a16="http://schemas.microsoft.com/office/drawing/2014/main" id="{C8E04187-2C1B-473E-DBFE-333EBA9E05B5}"/>
                      </a:ext>
                    </a:extLst>
                  </p:cNvPr>
                  <p:cNvSpPr/>
                  <p:nvPr/>
                </p:nvSpPr>
                <p:spPr>
                  <a:xfrm flipH="1">
                    <a:off x="4187969"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95" name="Parallelogram 95">
                    <a:extLst>
                      <a:ext uri="{FF2B5EF4-FFF2-40B4-BE49-F238E27FC236}">
                        <a16:creationId xmlns:a16="http://schemas.microsoft.com/office/drawing/2014/main" id="{B686D5F8-7F54-3B2F-5567-F8F4788E60A1}"/>
                      </a:ext>
                    </a:extLst>
                  </p:cNvPr>
                  <p:cNvSpPr/>
                  <p:nvPr/>
                </p:nvSpPr>
                <p:spPr>
                  <a:xfrm flipH="1">
                    <a:off x="4273473"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96" name="Parallelogram 96">
                    <a:extLst>
                      <a:ext uri="{FF2B5EF4-FFF2-40B4-BE49-F238E27FC236}">
                        <a16:creationId xmlns:a16="http://schemas.microsoft.com/office/drawing/2014/main" id="{DACB23B2-D814-D407-99F1-05FB8B506D7F}"/>
                      </a:ext>
                    </a:extLst>
                  </p:cNvPr>
                  <p:cNvSpPr/>
                  <p:nvPr/>
                </p:nvSpPr>
                <p:spPr>
                  <a:xfrm flipH="1">
                    <a:off x="4424495"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97" name="Parallelogram 97">
                    <a:extLst>
                      <a:ext uri="{FF2B5EF4-FFF2-40B4-BE49-F238E27FC236}">
                        <a16:creationId xmlns:a16="http://schemas.microsoft.com/office/drawing/2014/main" id="{01A06642-375E-4067-590F-1E9B2262B737}"/>
                      </a:ext>
                    </a:extLst>
                  </p:cNvPr>
                  <p:cNvSpPr/>
                  <p:nvPr/>
                </p:nvSpPr>
                <p:spPr>
                  <a:xfrm flipH="1">
                    <a:off x="4591317"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98" name="Parallelogram 98">
                    <a:extLst>
                      <a:ext uri="{FF2B5EF4-FFF2-40B4-BE49-F238E27FC236}">
                        <a16:creationId xmlns:a16="http://schemas.microsoft.com/office/drawing/2014/main" id="{61537D14-8E15-EB8A-DFC3-02A85C3F0B0B}"/>
                      </a:ext>
                    </a:extLst>
                  </p:cNvPr>
                  <p:cNvSpPr/>
                  <p:nvPr/>
                </p:nvSpPr>
                <p:spPr>
                  <a:xfrm flipH="1">
                    <a:off x="4727211"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99" name="Parallelogram 99">
                    <a:extLst>
                      <a:ext uri="{FF2B5EF4-FFF2-40B4-BE49-F238E27FC236}">
                        <a16:creationId xmlns:a16="http://schemas.microsoft.com/office/drawing/2014/main" id="{53F80D4D-F923-B632-6B2A-9167BF77D960}"/>
                      </a:ext>
                    </a:extLst>
                  </p:cNvPr>
                  <p:cNvSpPr/>
                  <p:nvPr/>
                </p:nvSpPr>
                <p:spPr>
                  <a:xfrm flipH="1">
                    <a:off x="4822711"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00" name="Parallelogram 100">
                    <a:extLst>
                      <a:ext uri="{FF2B5EF4-FFF2-40B4-BE49-F238E27FC236}">
                        <a16:creationId xmlns:a16="http://schemas.microsoft.com/office/drawing/2014/main" id="{065D232A-24F7-ED4F-1D76-A640CED8782E}"/>
                      </a:ext>
                    </a:extLst>
                  </p:cNvPr>
                  <p:cNvSpPr/>
                  <p:nvPr/>
                </p:nvSpPr>
                <p:spPr>
                  <a:xfrm flipH="1">
                    <a:off x="4908216"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01" name="Parallelogram 101">
                    <a:extLst>
                      <a:ext uri="{FF2B5EF4-FFF2-40B4-BE49-F238E27FC236}">
                        <a16:creationId xmlns:a16="http://schemas.microsoft.com/office/drawing/2014/main" id="{83E7EF1B-ACAE-DD93-5394-42CE0EFD2D18}"/>
                      </a:ext>
                    </a:extLst>
                  </p:cNvPr>
                  <p:cNvSpPr/>
                  <p:nvPr/>
                </p:nvSpPr>
                <p:spPr>
                  <a:xfrm flipH="1">
                    <a:off x="5059237"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02" name="Parallelogram 102">
                    <a:extLst>
                      <a:ext uri="{FF2B5EF4-FFF2-40B4-BE49-F238E27FC236}">
                        <a16:creationId xmlns:a16="http://schemas.microsoft.com/office/drawing/2014/main" id="{B8E9066E-ABAD-A9FA-829A-D524F509167C}"/>
                      </a:ext>
                    </a:extLst>
                  </p:cNvPr>
                  <p:cNvSpPr/>
                  <p:nvPr/>
                </p:nvSpPr>
                <p:spPr>
                  <a:xfrm flipH="1">
                    <a:off x="5226060"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203" name="Parallelogram 103">
                    <a:extLst>
                      <a:ext uri="{FF2B5EF4-FFF2-40B4-BE49-F238E27FC236}">
                        <a16:creationId xmlns:a16="http://schemas.microsoft.com/office/drawing/2014/main" id="{76B0A7B5-F141-1D26-8444-361778FAA315}"/>
                      </a:ext>
                    </a:extLst>
                  </p:cNvPr>
                  <p:cNvSpPr/>
                  <p:nvPr/>
                </p:nvSpPr>
                <p:spPr>
                  <a:xfrm flipH="1">
                    <a:off x="536603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204" name="Parallelogram 104">
                    <a:extLst>
                      <a:ext uri="{FF2B5EF4-FFF2-40B4-BE49-F238E27FC236}">
                        <a16:creationId xmlns:a16="http://schemas.microsoft.com/office/drawing/2014/main" id="{81455DB6-A1CE-E8C5-5885-AF81D260F4B1}"/>
                      </a:ext>
                    </a:extLst>
                  </p:cNvPr>
                  <p:cNvSpPr/>
                  <p:nvPr/>
                </p:nvSpPr>
                <p:spPr>
                  <a:xfrm flipH="1">
                    <a:off x="546153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05" name="Parallelogram 105">
                    <a:extLst>
                      <a:ext uri="{FF2B5EF4-FFF2-40B4-BE49-F238E27FC236}">
                        <a16:creationId xmlns:a16="http://schemas.microsoft.com/office/drawing/2014/main" id="{1DE30837-DEB0-ECA5-0828-A4585E4AAB6F}"/>
                      </a:ext>
                    </a:extLst>
                  </p:cNvPr>
                  <p:cNvSpPr/>
                  <p:nvPr/>
                </p:nvSpPr>
                <p:spPr>
                  <a:xfrm flipH="1">
                    <a:off x="554703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06" name="Parallelogram 106">
                    <a:extLst>
                      <a:ext uri="{FF2B5EF4-FFF2-40B4-BE49-F238E27FC236}">
                        <a16:creationId xmlns:a16="http://schemas.microsoft.com/office/drawing/2014/main" id="{8E9864F6-93DB-7688-32FC-6BF45298E5BE}"/>
                      </a:ext>
                    </a:extLst>
                  </p:cNvPr>
                  <p:cNvSpPr/>
                  <p:nvPr/>
                </p:nvSpPr>
                <p:spPr>
                  <a:xfrm flipH="1">
                    <a:off x="569805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07" name="Parallelogram 107">
                    <a:extLst>
                      <a:ext uri="{FF2B5EF4-FFF2-40B4-BE49-F238E27FC236}">
                        <a16:creationId xmlns:a16="http://schemas.microsoft.com/office/drawing/2014/main" id="{7F207F60-900E-0A4F-7D91-4535F0E27884}"/>
                      </a:ext>
                    </a:extLst>
                  </p:cNvPr>
                  <p:cNvSpPr/>
                  <p:nvPr/>
                </p:nvSpPr>
                <p:spPr>
                  <a:xfrm flipH="1">
                    <a:off x="586488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208" name="Parallelogram 108">
                    <a:extLst>
                      <a:ext uri="{FF2B5EF4-FFF2-40B4-BE49-F238E27FC236}">
                        <a16:creationId xmlns:a16="http://schemas.microsoft.com/office/drawing/2014/main" id="{D5C1933B-5423-7BA2-F308-1E62539676CB}"/>
                      </a:ext>
                    </a:extLst>
                  </p:cNvPr>
                  <p:cNvSpPr/>
                  <p:nvPr/>
                </p:nvSpPr>
                <p:spPr>
                  <a:xfrm flipH="1">
                    <a:off x="6004356"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209" name="Parallelogram 109">
                    <a:extLst>
                      <a:ext uri="{FF2B5EF4-FFF2-40B4-BE49-F238E27FC236}">
                        <a16:creationId xmlns:a16="http://schemas.microsoft.com/office/drawing/2014/main" id="{06C38D71-C473-C558-CA05-EBE15AB55619}"/>
                      </a:ext>
                    </a:extLst>
                  </p:cNvPr>
                  <p:cNvSpPr/>
                  <p:nvPr/>
                </p:nvSpPr>
                <p:spPr>
                  <a:xfrm flipH="1">
                    <a:off x="6099856"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10" name="Parallelogram 110">
                    <a:extLst>
                      <a:ext uri="{FF2B5EF4-FFF2-40B4-BE49-F238E27FC236}">
                        <a16:creationId xmlns:a16="http://schemas.microsoft.com/office/drawing/2014/main" id="{13F4E7B6-4379-06C8-D497-4981A1645EFC}"/>
                      </a:ext>
                    </a:extLst>
                  </p:cNvPr>
                  <p:cNvSpPr/>
                  <p:nvPr/>
                </p:nvSpPr>
                <p:spPr>
                  <a:xfrm flipH="1">
                    <a:off x="6185360"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11" name="Parallelogram 111">
                    <a:extLst>
                      <a:ext uri="{FF2B5EF4-FFF2-40B4-BE49-F238E27FC236}">
                        <a16:creationId xmlns:a16="http://schemas.microsoft.com/office/drawing/2014/main" id="{AC6887EA-438D-B37D-25E1-36A5C24A7A5D}"/>
                      </a:ext>
                    </a:extLst>
                  </p:cNvPr>
                  <p:cNvSpPr/>
                  <p:nvPr/>
                </p:nvSpPr>
                <p:spPr>
                  <a:xfrm flipH="1">
                    <a:off x="6336382"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12" name="Parallelogram 112">
                    <a:extLst>
                      <a:ext uri="{FF2B5EF4-FFF2-40B4-BE49-F238E27FC236}">
                        <a16:creationId xmlns:a16="http://schemas.microsoft.com/office/drawing/2014/main" id="{CB5A8D55-54AA-1A7C-6ACA-49758F102EAE}"/>
                      </a:ext>
                    </a:extLst>
                  </p:cNvPr>
                  <p:cNvSpPr/>
                  <p:nvPr/>
                </p:nvSpPr>
                <p:spPr>
                  <a:xfrm flipH="1">
                    <a:off x="6503205"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213" name="Parallelogram 113">
                    <a:extLst>
                      <a:ext uri="{FF2B5EF4-FFF2-40B4-BE49-F238E27FC236}">
                        <a16:creationId xmlns:a16="http://schemas.microsoft.com/office/drawing/2014/main" id="{53EF91D8-490A-24F1-EF87-FBAA01EC2B2E}"/>
                      </a:ext>
                    </a:extLst>
                  </p:cNvPr>
                  <p:cNvSpPr/>
                  <p:nvPr/>
                </p:nvSpPr>
                <p:spPr>
                  <a:xfrm flipH="1">
                    <a:off x="664704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214" name="Parallelogram 114">
                    <a:extLst>
                      <a:ext uri="{FF2B5EF4-FFF2-40B4-BE49-F238E27FC236}">
                        <a16:creationId xmlns:a16="http://schemas.microsoft.com/office/drawing/2014/main" id="{F19ED43F-E2B3-ADD1-AF78-ED9557220FCD}"/>
                      </a:ext>
                    </a:extLst>
                  </p:cNvPr>
                  <p:cNvSpPr/>
                  <p:nvPr/>
                </p:nvSpPr>
                <p:spPr>
                  <a:xfrm flipH="1">
                    <a:off x="674254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15" name="Parallelogram 115">
                    <a:extLst>
                      <a:ext uri="{FF2B5EF4-FFF2-40B4-BE49-F238E27FC236}">
                        <a16:creationId xmlns:a16="http://schemas.microsoft.com/office/drawing/2014/main" id="{897D38E7-A8FF-9794-B172-1343297E2875}"/>
                      </a:ext>
                    </a:extLst>
                  </p:cNvPr>
                  <p:cNvSpPr/>
                  <p:nvPr/>
                </p:nvSpPr>
                <p:spPr>
                  <a:xfrm flipH="1">
                    <a:off x="682804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16" name="Parallelogram 116">
                    <a:extLst>
                      <a:ext uri="{FF2B5EF4-FFF2-40B4-BE49-F238E27FC236}">
                        <a16:creationId xmlns:a16="http://schemas.microsoft.com/office/drawing/2014/main" id="{447890AC-9624-EFD3-05A8-40B5A4BF78DC}"/>
                      </a:ext>
                    </a:extLst>
                  </p:cNvPr>
                  <p:cNvSpPr/>
                  <p:nvPr/>
                </p:nvSpPr>
                <p:spPr>
                  <a:xfrm flipH="1">
                    <a:off x="697906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17" name="Parallelogram 117">
                    <a:extLst>
                      <a:ext uri="{FF2B5EF4-FFF2-40B4-BE49-F238E27FC236}">
                        <a16:creationId xmlns:a16="http://schemas.microsoft.com/office/drawing/2014/main" id="{C859BBF4-CDF8-955D-2109-F2EC9969AB2E}"/>
                      </a:ext>
                    </a:extLst>
                  </p:cNvPr>
                  <p:cNvSpPr/>
                  <p:nvPr/>
                </p:nvSpPr>
                <p:spPr>
                  <a:xfrm flipH="1">
                    <a:off x="714589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grpSp>
          </p:grpSp>
          <p:grpSp>
            <p:nvGrpSpPr>
              <p:cNvPr id="19" name="组合 18">
                <a:extLst>
                  <a:ext uri="{FF2B5EF4-FFF2-40B4-BE49-F238E27FC236}">
                    <a16:creationId xmlns:a16="http://schemas.microsoft.com/office/drawing/2014/main" id="{1FA2391D-9B02-7FD2-3C39-495505F41676}"/>
                  </a:ext>
                </a:extLst>
              </p:cNvPr>
              <p:cNvGrpSpPr/>
              <p:nvPr/>
            </p:nvGrpSpPr>
            <p:grpSpPr>
              <a:xfrm>
                <a:off x="4423448" y="3335845"/>
                <a:ext cx="2198302" cy="845159"/>
                <a:chOff x="8918956" y="4101522"/>
                <a:chExt cx="2198302" cy="845159"/>
              </a:xfrm>
            </p:grpSpPr>
            <p:sp>
              <p:nvSpPr>
                <p:cNvPr id="164" name="Oval 11">
                  <a:extLst>
                    <a:ext uri="{FF2B5EF4-FFF2-40B4-BE49-F238E27FC236}">
                      <a16:creationId xmlns:a16="http://schemas.microsoft.com/office/drawing/2014/main" id="{74D9F774-E92B-D936-95E5-284915DC0FB7}"/>
                    </a:ext>
                  </a:extLst>
                </p:cNvPr>
                <p:cNvSpPr/>
                <p:nvPr/>
              </p:nvSpPr>
              <p:spPr>
                <a:xfrm rot="3600000">
                  <a:off x="9723592" y="3837465"/>
                  <a:ext cx="304580" cy="1913851"/>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1">
                        <a:lumMod val="50000"/>
                      </a:schemeClr>
                    </a:solidFill>
                  </a:endParaRPr>
                </a:p>
              </p:txBody>
            </p:sp>
            <mc:AlternateContent xmlns:mc="http://schemas.openxmlformats.org/markup-compatibility/2006" xmlns:a14="http://schemas.microsoft.com/office/drawing/2010/main">
              <mc:Choice Requires="a14">
                <p:sp>
                  <p:nvSpPr>
                    <p:cNvPr id="165" name="TextBox 27">
                      <a:extLst>
                        <a:ext uri="{FF2B5EF4-FFF2-40B4-BE49-F238E27FC236}">
                          <a16:creationId xmlns:a16="http://schemas.microsoft.com/office/drawing/2014/main" id="{1BF15A8B-DC7F-10F3-5EF8-254355A710A4}"/>
                        </a:ext>
                      </a:extLst>
                    </p:cNvPr>
                    <p:cNvSpPr txBox="1"/>
                    <p:nvPr/>
                  </p:nvSpPr>
                  <p:spPr>
                    <a:xfrm>
                      <a:off x="10711762" y="4101522"/>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𝟕</m:t>
                                </m:r>
                              </m:sub>
                            </m:sSub>
                          </m:oMath>
                        </m:oMathPara>
                      </a14:m>
                      <a:endParaRPr lang="en-US" sz="2400" b="1" dirty="0">
                        <a:solidFill>
                          <a:schemeClr val="tx1"/>
                        </a:solidFill>
                      </a:endParaRPr>
                    </a:p>
                  </p:txBody>
                </p:sp>
              </mc:Choice>
              <mc:Fallback xmlns="">
                <p:sp>
                  <p:nvSpPr>
                    <p:cNvPr id="146" name="TextBox 27">
                      <a:extLst>
                        <a:ext uri="{FF2B5EF4-FFF2-40B4-BE49-F238E27FC236}">
                          <a16:creationId xmlns:a16="http://schemas.microsoft.com/office/drawing/2014/main" id="{31E69B5D-10B3-7D78-6561-3E690F19FBFE}"/>
                        </a:ext>
                      </a:extLst>
                    </p:cNvPr>
                    <p:cNvSpPr txBox="1">
                      <a:spLocks noRot="1" noChangeAspect="1" noMove="1" noResize="1" noEditPoints="1" noAdjustHandles="1" noChangeArrowheads="1" noChangeShapeType="1" noTextEdit="1"/>
                    </p:cNvSpPr>
                    <p:nvPr/>
                  </p:nvSpPr>
                  <p:spPr>
                    <a:xfrm>
                      <a:off x="10711762" y="4101522"/>
                      <a:ext cx="405496" cy="369332"/>
                    </a:xfrm>
                    <a:prstGeom prst="rect">
                      <a:avLst/>
                    </a:prstGeom>
                    <a:blipFill>
                      <a:blip r:embed="rId7"/>
                      <a:stretch>
                        <a:fillRect l="-25758" r="-6061" b="-34426"/>
                      </a:stretch>
                    </a:blipFill>
                  </p:spPr>
                  <p:txBody>
                    <a:bodyPr/>
                    <a:lstStyle/>
                    <a:p>
                      <a:r>
                        <a:rPr lang="zh-CN" altLang="en-US">
                          <a:noFill/>
                        </a:rPr>
                        <a:t> </a:t>
                      </a:r>
                    </a:p>
                  </p:txBody>
                </p:sp>
              </mc:Fallback>
            </mc:AlternateContent>
          </p:grpSp>
          <p:grpSp>
            <p:nvGrpSpPr>
              <p:cNvPr id="137" name="组合 136">
                <a:extLst>
                  <a:ext uri="{FF2B5EF4-FFF2-40B4-BE49-F238E27FC236}">
                    <a16:creationId xmlns:a16="http://schemas.microsoft.com/office/drawing/2014/main" id="{38FC421D-9C41-07C1-870E-CF3167567D48}"/>
                  </a:ext>
                </a:extLst>
              </p:cNvPr>
              <p:cNvGrpSpPr/>
              <p:nvPr/>
            </p:nvGrpSpPr>
            <p:grpSpPr>
              <a:xfrm>
                <a:off x="5013747" y="2753786"/>
                <a:ext cx="1191352" cy="1989589"/>
                <a:chOff x="9509255" y="3519463"/>
                <a:chExt cx="1191352" cy="1989589"/>
              </a:xfrm>
            </p:grpSpPr>
            <p:sp>
              <p:nvSpPr>
                <p:cNvPr id="162" name="Oval 10">
                  <a:extLst>
                    <a:ext uri="{FF2B5EF4-FFF2-40B4-BE49-F238E27FC236}">
                      <a16:creationId xmlns:a16="http://schemas.microsoft.com/office/drawing/2014/main" id="{CF468E9D-E2AD-FA00-120C-C0F9821D94E4}"/>
                    </a:ext>
                  </a:extLst>
                </p:cNvPr>
                <p:cNvSpPr/>
                <p:nvPr/>
              </p:nvSpPr>
              <p:spPr>
                <a:xfrm rot="2400000">
                  <a:off x="9509255" y="3595202"/>
                  <a:ext cx="304580" cy="1913850"/>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1">
                        <a:lumMod val="50000"/>
                      </a:schemeClr>
                    </a:solidFill>
                  </a:endParaRPr>
                </a:p>
              </p:txBody>
            </p:sp>
            <mc:AlternateContent xmlns:mc="http://schemas.openxmlformats.org/markup-compatibility/2006" xmlns:a14="http://schemas.microsoft.com/office/drawing/2010/main">
              <mc:Choice Requires="a14">
                <p:sp>
                  <p:nvSpPr>
                    <p:cNvPr id="163" name="TextBox 26">
                      <a:extLst>
                        <a:ext uri="{FF2B5EF4-FFF2-40B4-BE49-F238E27FC236}">
                          <a16:creationId xmlns:a16="http://schemas.microsoft.com/office/drawing/2014/main" id="{3961906D-6229-4911-06BB-7779111DC7BA}"/>
                        </a:ext>
                      </a:extLst>
                    </p:cNvPr>
                    <p:cNvSpPr txBox="1"/>
                    <p:nvPr/>
                  </p:nvSpPr>
                  <p:spPr>
                    <a:xfrm>
                      <a:off x="10295111" y="3519463"/>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𝟔</m:t>
                                </m:r>
                              </m:sub>
                            </m:sSub>
                          </m:oMath>
                        </m:oMathPara>
                      </a14:m>
                      <a:endParaRPr lang="en-US" sz="2400" b="1" dirty="0">
                        <a:solidFill>
                          <a:schemeClr val="tx1"/>
                        </a:solidFill>
                      </a:endParaRPr>
                    </a:p>
                  </p:txBody>
                </p:sp>
              </mc:Choice>
              <mc:Fallback xmlns="">
                <p:sp>
                  <p:nvSpPr>
                    <p:cNvPr id="145" name="TextBox 26">
                      <a:extLst>
                        <a:ext uri="{FF2B5EF4-FFF2-40B4-BE49-F238E27FC236}">
                          <a16:creationId xmlns:a16="http://schemas.microsoft.com/office/drawing/2014/main" id="{E3DF1ED2-C787-3AD2-AF09-DC209C597AA6}"/>
                        </a:ext>
                      </a:extLst>
                    </p:cNvPr>
                    <p:cNvSpPr txBox="1">
                      <a:spLocks noRot="1" noChangeAspect="1" noMove="1" noResize="1" noEditPoints="1" noAdjustHandles="1" noChangeArrowheads="1" noChangeShapeType="1" noTextEdit="1"/>
                    </p:cNvSpPr>
                    <p:nvPr/>
                  </p:nvSpPr>
                  <p:spPr>
                    <a:xfrm>
                      <a:off x="10295111" y="3519463"/>
                      <a:ext cx="405496" cy="369332"/>
                    </a:xfrm>
                    <a:prstGeom prst="rect">
                      <a:avLst/>
                    </a:prstGeom>
                    <a:blipFill>
                      <a:blip r:embed="rId8"/>
                      <a:stretch>
                        <a:fillRect l="-23881" r="-4478" b="-35000"/>
                      </a:stretch>
                    </a:blipFill>
                  </p:spPr>
                  <p:txBody>
                    <a:bodyPr/>
                    <a:lstStyle/>
                    <a:p>
                      <a:r>
                        <a:rPr lang="zh-CN" altLang="en-US">
                          <a:noFill/>
                        </a:rPr>
                        <a:t> </a:t>
                      </a:r>
                    </a:p>
                  </p:txBody>
                </p:sp>
              </mc:Fallback>
            </mc:AlternateContent>
          </p:grpSp>
          <p:grpSp>
            <p:nvGrpSpPr>
              <p:cNvPr id="145" name="组合 144">
                <a:extLst>
                  <a:ext uri="{FF2B5EF4-FFF2-40B4-BE49-F238E27FC236}">
                    <a16:creationId xmlns:a16="http://schemas.microsoft.com/office/drawing/2014/main" id="{E8048636-F614-DD32-6B8D-8AF0EF4F2598}"/>
                  </a:ext>
                </a:extLst>
              </p:cNvPr>
              <p:cNvGrpSpPr/>
              <p:nvPr/>
            </p:nvGrpSpPr>
            <p:grpSpPr>
              <a:xfrm>
                <a:off x="4745995" y="2367746"/>
                <a:ext cx="810821" cy="2208115"/>
                <a:chOff x="9241503" y="3133423"/>
                <a:chExt cx="810821" cy="2208115"/>
              </a:xfrm>
            </p:grpSpPr>
            <p:sp>
              <p:nvSpPr>
                <p:cNvPr id="160" name="Oval 9">
                  <a:extLst>
                    <a:ext uri="{FF2B5EF4-FFF2-40B4-BE49-F238E27FC236}">
                      <a16:creationId xmlns:a16="http://schemas.microsoft.com/office/drawing/2014/main" id="{A9FEA468-28F8-D78E-79C9-E845921ABF9C}"/>
                    </a:ext>
                  </a:extLst>
                </p:cNvPr>
                <p:cNvSpPr/>
                <p:nvPr/>
              </p:nvSpPr>
              <p:spPr>
                <a:xfrm rot="1200000">
                  <a:off x="9241503" y="3427688"/>
                  <a:ext cx="304580" cy="1913850"/>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1">
                        <a:lumMod val="50000"/>
                      </a:schemeClr>
                    </a:solidFill>
                  </a:endParaRPr>
                </a:p>
              </p:txBody>
            </p:sp>
            <mc:AlternateContent xmlns:mc="http://schemas.openxmlformats.org/markup-compatibility/2006" xmlns:a14="http://schemas.microsoft.com/office/drawing/2010/main">
              <mc:Choice Requires="a14">
                <p:sp>
                  <p:nvSpPr>
                    <p:cNvPr id="161" name="TextBox 12">
                      <a:extLst>
                        <a:ext uri="{FF2B5EF4-FFF2-40B4-BE49-F238E27FC236}">
                          <a16:creationId xmlns:a16="http://schemas.microsoft.com/office/drawing/2014/main" id="{FCE4FC59-EC88-66CC-F4EE-B8EA211DA644}"/>
                        </a:ext>
                      </a:extLst>
                    </p:cNvPr>
                    <p:cNvSpPr txBox="1"/>
                    <p:nvPr/>
                  </p:nvSpPr>
                  <p:spPr>
                    <a:xfrm>
                      <a:off x="9646828" y="3133423"/>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𝟓</m:t>
                                </m:r>
                              </m:sub>
                            </m:sSub>
                          </m:oMath>
                        </m:oMathPara>
                      </a14:m>
                      <a:endParaRPr lang="en-US" sz="2400" b="1" dirty="0">
                        <a:solidFill>
                          <a:schemeClr val="tx1"/>
                        </a:solidFill>
                      </a:endParaRPr>
                    </a:p>
                  </p:txBody>
                </p:sp>
              </mc:Choice>
              <mc:Fallback xmlns="">
                <p:sp>
                  <p:nvSpPr>
                    <p:cNvPr id="151" name="TextBox 12">
                      <a:extLst>
                        <a:ext uri="{FF2B5EF4-FFF2-40B4-BE49-F238E27FC236}">
                          <a16:creationId xmlns:a16="http://schemas.microsoft.com/office/drawing/2014/main" id="{17D54DB8-E598-5371-6791-7E9874C6397E}"/>
                        </a:ext>
                      </a:extLst>
                    </p:cNvPr>
                    <p:cNvSpPr txBox="1">
                      <a:spLocks noRot="1" noChangeAspect="1" noMove="1" noResize="1" noEditPoints="1" noAdjustHandles="1" noChangeArrowheads="1" noChangeShapeType="1" noTextEdit="1"/>
                    </p:cNvSpPr>
                    <p:nvPr/>
                  </p:nvSpPr>
                  <p:spPr>
                    <a:xfrm>
                      <a:off x="9646828" y="3133423"/>
                      <a:ext cx="405496" cy="369332"/>
                    </a:xfrm>
                    <a:prstGeom prst="rect">
                      <a:avLst/>
                    </a:prstGeom>
                    <a:blipFill>
                      <a:blip r:embed="rId9"/>
                      <a:stretch>
                        <a:fillRect l="-23881" r="-5970" b="-34426"/>
                      </a:stretch>
                    </a:blipFill>
                  </p:spPr>
                  <p:txBody>
                    <a:bodyPr/>
                    <a:lstStyle/>
                    <a:p>
                      <a:r>
                        <a:rPr lang="zh-CN" altLang="en-US">
                          <a:noFill/>
                        </a:rPr>
                        <a:t> </a:t>
                      </a:r>
                    </a:p>
                  </p:txBody>
                </p:sp>
              </mc:Fallback>
            </mc:AlternateContent>
          </p:grpSp>
          <p:grpSp>
            <p:nvGrpSpPr>
              <p:cNvPr id="146" name="组合 145">
                <a:extLst>
                  <a:ext uri="{FF2B5EF4-FFF2-40B4-BE49-F238E27FC236}">
                    <a16:creationId xmlns:a16="http://schemas.microsoft.com/office/drawing/2014/main" id="{8C61FCF3-6BC5-C7EF-A60C-67FC9939AE64}"/>
                  </a:ext>
                </a:extLst>
              </p:cNvPr>
              <p:cNvGrpSpPr/>
              <p:nvPr/>
            </p:nvGrpSpPr>
            <p:grpSpPr>
              <a:xfrm>
                <a:off x="4408615" y="2258673"/>
                <a:ext cx="410874" cy="2256848"/>
                <a:chOff x="8928457" y="3024350"/>
                <a:chExt cx="410874" cy="2256848"/>
              </a:xfrm>
            </p:grpSpPr>
            <p:sp>
              <p:nvSpPr>
                <p:cNvPr id="158" name="Oval 8">
                  <a:extLst>
                    <a:ext uri="{FF2B5EF4-FFF2-40B4-BE49-F238E27FC236}">
                      <a16:creationId xmlns:a16="http://schemas.microsoft.com/office/drawing/2014/main" id="{C6DD274C-DFF2-9F94-40FC-DE533805EB21}"/>
                    </a:ext>
                  </a:extLst>
                </p:cNvPr>
                <p:cNvSpPr/>
                <p:nvPr/>
              </p:nvSpPr>
              <p:spPr>
                <a:xfrm>
                  <a:off x="8928457" y="3367348"/>
                  <a:ext cx="304580" cy="1913850"/>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1">
                        <a:lumMod val="50000"/>
                      </a:schemeClr>
                    </a:solidFill>
                  </a:endParaRPr>
                </a:p>
              </p:txBody>
            </p:sp>
            <mc:AlternateContent xmlns:mc="http://schemas.openxmlformats.org/markup-compatibility/2006" xmlns:a14="http://schemas.microsoft.com/office/drawing/2010/main">
              <mc:Choice Requires="a14">
                <p:sp>
                  <p:nvSpPr>
                    <p:cNvPr id="159" name="TextBox 4">
                      <a:extLst>
                        <a:ext uri="{FF2B5EF4-FFF2-40B4-BE49-F238E27FC236}">
                          <a16:creationId xmlns:a16="http://schemas.microsoft.com/office/drawing/2014/main" id="{5B8AD98A-389F-8800-902F-263CDC237D36}"/>
                        </a:ext>
                      </a:extLst>
                    </p:cNvPr>
                    <p:cNvSpPr txBox="1"/>
                    <p:nvPr/>
                  </p:nvSpPr>
                  <p:spPr>
                    <a:xfrm>
                      <a:off x="8933835" y="3024350"/>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𝟒</m:t>
                                </m:r>
                              </m:sub>
                            </m:sSub>
                          </m:oMath>
                        </m:oMathPara>
                      </a14:m>
                      <a:endParaRPr lang="en-US" sz="2400" b="1" dirty="0">
                        <a:solidFill>
                          <a:schemeClr val="tx1"/>
                        </a:solidFill>
                      </a:endParaRPr>
                    </a:p>
                  </p:txBody>
                </p:sp>
              </mc:Choice>
              <mc:Fallback xmlns="">
                <p:sp>
                  <p:nvSpPr>
                    <p:cNvPr id="150" name="TextBox 4">
                      <a:extLst>
                        <a:ext uri="{FF2B5EF4-FFF2-40B4-BE49-F238E27FC236}">
                          <a16:creationId xmlns:a16="http://schemas.microsoft.com/office/drawing/2014/main" id="{90E401FF-939D-F266-521C-C32CF67615CC}"/>
                        </a:ext>
                      </a:extLst>
                    </p:cNvPr>
                    <p:cNvSpPr txBox="1">
                      <a:spLocks noRot="1" noChangeAspect="1" noMove="1" noResize="1" noEditPoints="1" noAdjustHandles="1" noChangeArrowheads="1" noChangeShapeType="1" noTextEdit="1"/>
                    </p:cNvSpPr>
                    <p:nvPr/>
                  </p:nvSpPr>
                  <p:spPr>
                    <a:xfrm>
                      <a:off x="8933835" y="3024350"/>
                      <a:ext cx="405496" cy="369332"/>
                    </a:xfrm>
                    <a:prstGeom prst="rect">
                      <a:avLst/>
                    </a:prstGeom>
                    <a:blipFill>
                      <a:blip r:embed="rId10"/>
                      <a:stretch>
                        <a:fillRect l="-23881" r="-4478" b="-35000"/>
                      </a:stretch>
                    </a:blipFill>
                  </p:spPr>
                  <p:txBody>
                    <a:bodyPr/>
                    <a:lstStyle/>
                    <a:p>
                      <a:r>
                        <a:rPr lang="zh-CN" altLang="en-US">
                          <a:noFill/>
                        </a:rPr>
                        <a:t> </a:t>
                      </a:r>
                    </a:p>
                  </p:txBody>
                </p:sp>
              </mc:Fallback>
            </mc:AlternateContent>
          </p:grpSp>
          <p:grpSp>
            <p:nvGrpSpPr>
              <p:cNvPr id="149" name="组合 148">
                <a:extLst>
                  <a:ext uri="{FF2B5EF4-FFF2-40B4-BE49-F238E27FC236}">
                    <a16:creationId xmlns:a16="http://schemas.microsoft.com/office/drawing/2014/main" id="{89824B71-6C97-FE54-7487-BA949DCD72C1}"/>
                  </a:ext>
                </a:extLst>
              </p:cNvPr>
              <p:cNvGrpSpPr/>
              <p:nvPr/>
            </p:nvGrpSpPr>
            <p:grpSpPr>
              <a:xfrm>
                <a:off x="3695191" y="2367746"/>
                <a:ext cx="693262" cy="2208115"/>
                <a:chOff x="8215033" y="3133423"/>
                <a:chExt cx="693262" cy="2208115"/>
              </a:xfrm>
            </p:grpSpPr>
            <p:sp>
              <p:nvSpPr>
                <p:cNvPr id="156" name="Oval 7">
                  <a:extLst>
                    <a:ext uri="{FF2B5EF4-FFF2-40B4-BE49-F238E27FC236}">
                      <a16:creationId xmlns:a16="http://schemas.microsoft.com/office/drawing/2014/main" id="{207F2787-FFB6-893E-17BE-9753DBBF32E4}"/>
                    </a:ext>
                  </a:extLst>
                </p:cNvPr>
                <p:cNvSpPr/>
                <p:nvPr/>
              </p:nvSpPr>
              <p:spPr>
                <a:xfrm rot="20400000">
                  <a:off x="8603715" y="3427688"/>
                  <a:ext cx="304580" cy="1913850"/>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1">
                        <a:lumMod val="50000"/>
                      </a:schemeClr>
                    </a:solidFill>
                  </a:endParaRPr>
                </a:p>
              </p:txBody>
            </p:sp>
            <mc:AlternateContent xmlns:mc="http://schemas.openxmlformats.org/markup-compatibility/2006" xmlns:a14="http://schemas.microsoft.com/office/drawing/2010/main">
              <mc:Choice Requires="a14">
                <p:sp>
                  <p:nvSpPr>
                    <p:cNvPr id="157" name="TextBox 3">
                      <a:extLst>
                        <a:ext uri="{FF2B5EF4-FFF2-40B4-BE49-F238E27FC236}">
                          <a16:creationId xmlns:a16="http://schemas.microsoft.com/office/drawing/2014/main" id="{31E64AF6-8F8D-9885-8DF6-8652920CFF50}"/>
                        </a:ext>
                      </a:extLst>
                    </p:cNvPr>
                    <p:cNvSpPr txBox="1"/>
                    <p:nvPr/>
                  </p:nvSpPr>
                  <p:spPr>
                    <a:xfrm>
                      <a:off x="8215033" y="3133423"/>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𝟑</m:t>
                                </m:r>
                              </m:sub>
                            </m:sSub>
                          </m:oMath>
                        </m:oMathPara>
                      </a14:m>
                      <a:endParaRPr lang="en-US" sz="2400" b="1" dirty="0">
                        <a:solidFill>
                          <a:schemeClr val="tx1"/>
                        </a:solidFill>
                      </a:endParaRPr>
                    </a:p>
                  </p:txBody>
                </p:sp>
              </mc:Choice>
              <mc:Fallback xmlns="">
                <p:sp>
                  <p:nvSpPr>
                    <p:cNvPr id="149" name="TextBox 3">
                      <a:extLst>
                        <a:ext uri="{FF2B5EF4-FFF2-40B4-BE49-F238E27FC236}">
                          <a16:creationId xmlns:a16="http://schemas.microsoft.com/office/drawing/2014/main" id="{E3D79891-4DBD-7DA5-E58F-5FDAA678DCA5}"/>
                        </a:ext>
                      </a:extLst>
                    </p:cNvPr>
                    <p:cNvSpPr txBox="1">
                      <a:spLocks noRot="1" noChangeAspect="1" noMove="1" noResize="1" noEditPoints="1" noAdjustHandles="1" noChangeArrowheads="1" noChangeShapeType="1" noTextEdit="1"/>
                    </p:cNvSpPr>
                    <p:nvPr/>
                  </p:nvSpPr>
                  <p:spPr>
                    <a:xfrm>
                      <a:off x="8215033" y="3133423"/>
                      <a:ext cx="405496" cy="369332"/>
                    </a:xfrm>
                    <a:prstGeom prst="rect">
                      <a:avLst/>
                    </a:prstGeom>
                    <a:blipFill>
                      <a:blip r:embed="rId11"/>
                      <a:stretch>
                        <a:fillRect l="-23881" r="-4478" b="-34426"/>
                      </a:stretch>
                    </a:blipFill>
                  </p:spPr>
                  <p:txBody>
                    <a:bodyPr/>
                    <a:lstStyle/>
                    <a:p>
                      <a:r>
                        <a:rPr lang="zh-CN" altLang="en-US">
                          <a:noFill/>
                        </a:rPr>
                        <a:t> </a:t>
                      </a:r>
                    </a:p>
                  </p:txBody>
                </p:sp>
              </mc:Fallback>
            </mc:AlternateContent>
          </p:grpSp>
          <p:grpSp>
            <p:nvGrpSpPr>
              <p:cNvPr id="150" name="组合 149">
                <a:extLst>
                  <a:ext uri="{FF2B5EF4-FFF2-40B4-BE49-F238E27FC236}">
                    <a16:creationId xmlns:a16="http://schemas.microsoft.com/office/drawing/2014/main" id="{24D253F1-7D3A-0983-DB55-533FB75FB4D6}"/>
                  </a:ext>
                </a:extLst>
              </p:cNvPr>
              <p:cNvGrpSpPr/>
              <p:nvPr/>
            </p:nvGrpSpPr>
            <p:grpSpPr>
              <a:xfrm>
                <a:off x="3063967" y="2753809"/>
                <a:ext cx="1036936" cy="1989567"/>
                <a:chOff x="7559475" y="3519486"/>
                <a:chExt cx="1036936" cy="1989567"/>
              </a:xfrm>
            </p:grpSpPr>
            <p:sp>
              <p:nvSpPr>
                <p:cNvPr id="154" name="Oval 6">
                  <a:extLst>
                    <a:ext uri="{FF2B5EF4-FFF2-40B4-BE49-F238E27FC236}">
                      <a16:creationId xmlns:a16="http://schemas.microsoft.com/office/drawing/2014/main" id="{361D059D-2DCD-0933-00D1-DBF23FA522F6}"/>
                    </a:ext>
                  </a:extLst>
                </p:cNvPr>
                <p:cNvSpPr/>
                <p:nvPr/>
              </p:nvSpPr>
              <p:spPr>
                <a:xfrm rot="19200000">
                  <a:off x="8291831" y="3595203"/>
                  <a:ext cx="304580" cy="1913850"/>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1">
                        <a:lumMod val="50000"/>
                      </a:schemeClr>
                    </a:solidFill>
                  </a:endParaRPr>
                </a:p>
              </p:txBody>
            </p:sp>
            <mc:AlternateContent xmlns:mc="http://schemas.openxmlformats.org/markup-compatibility/2006" xmlns:a14="http://schemas.microsoft.com/office/drawing/2010/main">
              <mc:Choice Requires="a14">
                <p:sp>
                  <p:nvSpPr>
                    <p:cNvPr id="155" name="TextBox 14">
                      <a:extLst>
                        <a:ext uri="{FF2B5EF4-FFF2-40B4-BE49-F238E27FC236}">
                          <a16:creationId xmlns:a16="http://schemas.microsoft.com/office/drawing/2014/main" id="{7BAA1A17-2191-4AFD-D8D2-8EF020308D26}"/>
                        </a:ext>
                      </a:extLst>
                    </p:cNvPr>
                    <p:cNvSpPr txBox="1"/>
                    <p:nvPr/>
                  </p:nvSpPr>
                  <p:spPr>
                    <a:xfrm>
                      <a:off x="7559475" y="3519486"/>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𝟐</m:t>
                                </m:r>
                              </m:sub>
                            </m:sSub>
                          </m:oMath>
                        </m:oMathPara>
                      </a14:m>
                      <a:endParaRPr lang="en-US" sz="2400" b="1" dirty="0">
                        <a:solidFill>
                          <a:schemeClr val="tx1"/>
                        </a:solidFill>
                      </a:endParaRPr>
                    </a:p>
                  </p:txBody>
                </p:sp>
              </mc:Choice>
              <mc:Fallback xmlns="">
                <p:sp>
                  <p:nvSpPr>
                    <p:cNvPr id="153" name="TextBox 14">
                      <a:extLst>
                        <a:ext uri="{FF2B5EF4-FFF2-40B4-BE49-F238E27FC236}">
                          <a16:creationId xmlns:a16="http://schemas.microsoft.com/office/drawing/2014/main" id="{285CFBA4-60E1-FE4F-9EDD-6BF83999EB58}"/>
                        </a:ext>
                      </a:extLst>
                    </p:cNvPr>
                    <p:cNvSpPr txBox="1">
                      <a:spLocks noRot="1" noChangeAspect="1" noMove="1" noResize="1" noEditPoints="1" noAdjustHandles="1" noChangeArrowheads="1" noChangeShapeType="1" noTextEdit="1"/>
                    </p:cNvSpPr>
                    <p:nvPr/>
                  </p:nvSpPr>
                  <p:spPr>
                    <a:xfrm>
                      <a:off x="7559475" y="3519486"/>
                      <a:ext cx="405496" cy="369332"/>
                    </a:xfrm>
                    <a:prstGeom prst="rect">
                      <a:avLst/>
                    </a:prstGeom>
                    <a:blipFill>
                      <a:blip r:embed="rId12"/>
                      <a:stretch>
                        <a:fillRect l="-25758" r="-6061" b="-35000"/>
                      </a:stretch>
                    </a:blipFill>
                  </p:spPr>
                  <p:txBody>
                    <a:bodyPr/>
                    <a:lstStyle/>
                    <a:p>
                      <a:r>
                        <a:rPr lang="zh-CN" altLang="en-US">
                          <a:noFill/>
                        </a:rPr>
                        <a:t> </a:t>
                      </a:r>
                    </a:p>
                  </p:txBody>
                </p:sp>
              </mc:Fallback>
            </mc:AlternateContent>
          </p:grpSp>
          <p:grpSp>
            <p:nvGrpSpPr>
              <p:cNvPr id="151" name="组合 150">
                <a:extLst>
                  <a:ext uri="{FF2B5EF4-FFF2-40B4-BE49-F238E27FC236}">
                    <a16:creationId xmlns:a16="http://schemas.microsoft.com/office/drawing/2014/main" id="{EE43CD99-6370-08D2-58A4-DEB82ABCE87F}"/>
                  </a:ext>
                </a:extLst>
              </p:cNvPr>
              <p:cNvGrpSpPr/>
              <p:nvPr/>
            </p:nvGrpSpPr>
            <p:grpSpPr>
              <a:xfrm>
                <a:off x="2640612" y="3275940"/>
                <a:ext cx="2050194" cy="909142"/>
                <a:chOff x="7160454" y="4041617"/>
                <a:chExt cx="2050194" cy="909142"/>
              </a:xfrm>
            </p:grpSpPr>
            <p:sp>
              <p:nvSpPr>
                <p:cNvPr id="152" name="Oval 5">
                  <a:extLst>
                    <a:ext uri="{FF2B5EF4-FFF2-40B4-BE49-F238E27FC236}">
                      <a16:creationId xmlns:a16="http://schemas.microsoft.com/office/drawing/2014/main" id="{57C51CFB-6D0A-98BE-7F7B-86F895AAFD1F}"/>
                    </a:ext>
                  </a:extLst>
                </p:cNvPr>
                <p:cNvSpPr/>
                <p:nvPr/>
              </p:nvSpPr>
              <p:spPr>
                <a:xfrm rot="18000000">
                  <a:off x="8101433" y="3841543"/>
                  <a:ext cx="304580" cy="1913851"/>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53" name="TextBox 13">
                      <a:extLst>
                        <a:ext uri="{FF2B5EF4-FFF2-40B4-BE49-F238E27FC236}">
                          <a16:creationId xmlns:a16="http://schemas.microsoft.com/office/drawing/2014/main" id="{B8F711D2-BAFE-9765-1030-E904A3AF475D}"/>
                        </a:ext>
                      </a:extLst>
                    </p:cNvPr>
                    <p:cNvSpPr txBox="1"/>
                    <p:nvPr/>
                  </p:nvSpPr>
                  <p:spPr>
                    <a:xfrm>
                      <a:off x="7160454" y="4041617"/>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𝟏</m:t>
                                </m:r>
                              </m:sub>
                            </m:sSub>
                          </m:oMath>
                        </m:oMathPara>
                      </a14:m>
                      <a:endParaRPr lang="en-US" sz="2400" b="1" dirty="0">
                        <a:solidFill>
                          <a:schemeClr val="tx1"/>
                        </a:solidFill>
                      </a:endParaRPr>
                    </a:p>
                  </p:txBody>
                </p:sp>
              </mc:Choice>
              <mc:Fallback xmlns="">
                <p:sp>
                  <p:nvSpPr>
                    <p:cNvPr id="152" name="TextBox 13">
                      <a:extLst>
                        <a:ext uri="{FF2B5EF4-FFF2-40B4-BE49-F238E27FC236}">
                          <a16:creationId xmlns:a16="http://schemas.microsoft.com/office/drawing/2014/main" id="{99CC0738-827B-4C4B-A7BA-2235660FCFC9}"/>
                        </a:ext>
                      </a:extLst>
                    </p:cNvPr>
                    <p:cNvSpPr txBox="1">
                      <a:spLocks noRot="1" noChangeAspect="1" noMove="1" noResize="1" noEditPoints="1" noAdjustHandles="1" noChangeArrowheads="1" noChangeShapeType="1" noTextEdit="1"/>
                    </p:cNvSpPr>
                    <p:nvPr/>
                  </p:nvSpPr>
                  <p:spPr>
                    <a:xfrm>
                      <a:off x="7160454" y="4041617"/>
                      <a:ext cx="405496" cy="369332"/>
                    </a:xfrm>
                    <a:prstGeom prst="rect">
                      <a:avLst/>
                    </a:prstGeom>
                    <a:blipFill>
                      <a:blip r:embed="rId13"/>
                      <a:stretch>
                        <a:fillRect l="-23881" r="-4478" b="-34426"/>
                      </a:stretch>
                    </a:blipFill>
                  </p:spPr>
                  <p:txBody>
                    <a:bodyPr/>
                    <a:lstStyle/>
                    <a:p>
                      <a:r>
                        <a:rPr lang="zh-CN" altLang="en-US">
                          <a:noFill/>
                        </a:rPr>
                        <a:t> </a:t>
                      </a:r>
                    </a:p>
                  </p:txBody>
                </p:sp>
              </mc:Fallback>
            </mc:AlternateContent>
          </p:grpSp>
        </p:grpSp>
        <p:sp>
          <p:nvSpPr>
            <p:cNvPr id="7" name="矩形 6">
              <a:extLst>
                <a:ext uri="{FF2B5EF4-FFF2-40B4-BE49-F238E27FC236}">
                  <a16:creationId xmlns:a16="http://schemas.microsoft.com/office/drawing/2014/main" id="{A8E161CC-225D-33C8-60BB-4F11D979D626}"/>
                </a:ext>
              </a:extLst>
            </p:cNvPr>
            <p:cNvSpPr/>
            <p:nvPr/>
          </p:nvSpPr>
          <p:spPr>
            <a:xfrm>
              <a:off x="834315" y="5329730"/>
              <a:ext cx="4354286" cy="268283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2" name="文本框 21">
            <a:extLst>
              <a:ext uri="{FF2B5EF4-FFF2-40B4-BE49-F238E27FC236}">
                <a16:creationId xmlns:a16="http://schemas.microsoft.com/office/drawing/2014/main" id="{56BF824A-904A-75B6-19A6-A8A6B9C83822}"/>
              </a:ext>
            </a:extLst>
          </p:cNvPr>
          <p:cNvSpPr txBox="1"/>
          <p:nvPr/>
        </p:nvSpPr>
        <p:spPr>
          <a:xfrm>
            <a:off x="88071" y="351509"/>
            <a:ext cx="12376071" cy="1323439"/>
          </a:xfrm>
          <a:prstGeom prst="rect">
            <a:avLst/>
          </a:prstGeom>
          <a:noFill/>
        </p:spPr>
        <p:txBody>
          <a:bodyPr wrap="square" rtlCol="0">
            <a:spAutoFit/>
          </a:bodyPr>
          <a:lstStyle/>
          <a:p>
            <a:pPr algn="ctr"/>
            <a:r>
              <a:rPr lang="en-US" altLang="zh-CN" sz="4000" b="1" dirty="0">
                <a:effectLst>
                  <a:outerShdw blurRad="38100" dist="38100" dir="2700000" algn="tl">
                    <a:srgbClr val="000000">
                      <a:alpha val="43137"/>
                    </a:srgbClr>
                  </a:outerShdw>
                </a:effectLst>
                <a:latin typeface="+mj-lt"/>
              </a:rPr>
              <a:t>Our idea: use Frequency Scanning Antenna </a:t>
            </a:r>
          </a:p>
          <a:p>
            <a:pPr algn="ctr"/>
            <a:r>
              <a:rPr lang="en-US" altLang="zh-CN" sz="4000" b="1" dirty="0">
                <a:effectLst>
                  <a:outerShdw blurRad="38100" dist="38100" dir="2700000" algn="tl">
                    <a:srgbClr val="000000">
                      <a:alpha val="43137"/>
                    </a:srgbClr>
                  </a:outerShdw>
                </a:effectLst>
                <a:latin typeface="+mj-lt"/>
              </a:rPr>
              <a:t>in </a:t>
            </a:r>
            <a:r>
              <a:rPr lang="en-US" altLang="zh-CN" sz="4000" b="1" dirty="0" err="1">
                <a:effectLst>
                  <a:outerShdw blurRad="38100" dist="38100" dir="2700000" algn="tl">
                    <a:srgbClr val="000000">
                      <a:alpha val="43137"/>
                    </a:srgbClr>
                  </a:outerShdw>
                </a:effectLst>
                <a:latin typeface="+mj-lt"/>
              </a:rPr>
              <a:t>mmWave</a:t>
            </a:r>
            <a:r>
              <a:rPr lang="en-US" altLang="zh-CN" sz="4000" b="1" dirty="0">
                <a:effectLst>
                  <a:outerShdw blurRad="38100" dist="38100" dir="2700000" algn="tl">
                    <a:srgbClr val="000000">
                      <a:alpha val="43137"/>
                    </a:srgbClr>
                  </a:outerShdw>
                </a:effectLst>
                <a:latin typeface="+mj-lt"/>
              </a:rPr>
              <a:t> backscatter communication</a:t>
            </a:r>
          </a:p>
        </p:txBody>
      </p:sp>
    </p:spTree>
    <p:custDataLst>
      <p:tags r:id="rId1"/>
    </p:custDataLst>
    <p:extLst>
      <p:ext uri="{BB962C8B-B14F-4D97-AF65-F5344CB8AC3E}">
        <p14:creationId xmlns:p14="http://schemas.microsoft.com/office/powerpoint/2010/main" val="30708694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par>
                          <p:cTn id="14" fill="hold">
                            <p:stCondLst>
                              <p:cond delay="500"/>
                            </p:stCondLst>
                            <p:childTnLst>
                              <p:par>
                                <p:cTn id="15" presetID="22" presetClass="entr" presetSubtype="2"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500"/>
                                        <p:tgtEl>
                                          <p:spTgt spid="3"/>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mph" presetSubtype="0" fill="hold" nodeType="clickEffect">
                                  <p:stCondLst>
                                    <p:cond delay="0"/>
                                  </p:stCondLst>
                                  <p:childTnLst>
                                    <p:animRot by="6600000">
                                      <p:cBhvr>
                                        <p:cTn id="28" dur="2600" fill="hold"/>
                                        <p:tgtEl>
                                          <p:spTgt spid="2"/>
                                        </p:tgtEl>
                                        <p:attrNameLst>
                                          <p:attrName>r</p:attrName>
                                        </p:attrNameLst>
                                      </p:cBhvr>
                                    </p:animRot>
                                  </p:childTnLst>
                                </p:cTn>
                              </p:par>
                              <p:par>
                                <p:cTn id="29" presetID="63" presetClass="path" presetSubtype="0" accel="50000" decel="50000" fill="hold" grpId="2" nodeType="withEffect">
                                  <p:stCondLst>
                                    <p:cond delay="0"/>
                                  </p:stCondLst>
                                  <p:childTnLst>
                                    <p:animMotion origin="layout" path="M 1.11022E-16 0 L 0.25 0 " pathEditMode="relative" rAng="0" ptsTypes="AA">
                                      <p:cBhvr>
                                        <p:cTn id="30" dur="3250" fill="hold"/>
                                        <p:tgtEl>
                                          <p:spTgt spid="12"/>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1"/>
      <p:bldP spid="12" grpId="2"/>
      <p:bldP spid="9"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B7C95D06-ECE7-D422-37FF-5E506A0037F8}"/>
              </a:ext>
            </a:extLst>
          </p:cNvPr>
          <p:cNvGrpSpPr/>
          <p:nvPr/>
        </p:nvGrpSpPr>
        <p:grpSpPr>
          <a:xfrm>
            <a:off x="7641146" y="619911"/>
            <a:ext cx="4703258" cy="1835741"/>
            <a:chOff x="5250886" y="866355"/>
            <a:chExt cx="6743164" cy="5319341"/>
          </a:xfrm>
          <a:solidFill>
            <a:schemeClr val="bg1"/>
          </a:solidFill>
        </p:grpSpPr>
        <p:sp>
          <p:nvSpPr>
            <p:cNvPr id="18" name="文本框 17">
              <a:extLst>
                <a:ext uri="{FF2B5EF4-FFF2-40B4-BE49-F238E27FC236}">
                  <a16:creationId xmlns:a16="http://schemas.microsoft.com/office/drawing/2014/main" id="{B2A6A17C-675E-F3DB-0E7C-C88F2392DAB1}"/>
                </a:ext>
              </a:extLst>
            </p:cNvPr>
            <p:cNvSpPr txBox="1"/>
            <p:nvPr/>
          </p:nvSpPr>
          <p:spPr>
            <a:xfrm>
              <a:off x="5304149" y="866355"/>
              <a:ext cx="2267527" cy="624859"/>
            </a:xfrm>
            <a:prstGeom prst="rect">
              <a:avLst/>
            </a:prstGeom>
            <a:grpFill/>
          </p:spPr>
          <p:txBody>
            <a:bodyPr wrap="square" rtlCol="0">
              <a:spAutoFit/>
            </a:bodyPr>
            <a:lstStyle/>
            <a:p>
              <a:r>
                <a:rPr lang="en-US" altLang="zh-CN" sz="1600" b="1" dirty="0">
                  <a:effectLst>
                    <a:outerShdw blurRad="38100" dist="38100" dir="2700000" algn="tl">
                      <a:srgbClr val="000000">
                        <a:alpha val="43137"/>
                      </a:srgbClr>
                    </a:outerShdw>
                  </a:effectLst>
                </a:rPr>
                <a:t>Frequency</a:t>
              </a:r>
              <a:endParaRPr lang="zh-CN" altLang="en-US" sz="1600" b="1" dirty="0">
                <a:effectLst>
                  <a:outerShdw blurRad="38100" dist="38100" dir="2700000" algn="tl">
                    <a:srgbClr val="000000">
                      <a:alpha val="43137"/>
                    </a:srgbClr>
                  </a:outerShdw>
                </a:effectLst>
              </a:endParaRPr>
            </a:p>
          </p:txBody>
        </p:sp>
        <p:grpSp>
          <p:nvGrpSpPr>
            <p:cNvPr id="16" name="组合 15">
              <a:extLst>
                <a:ext uri="{FF2B5EF4-FFF2-40B4-BE49-F238E27FC236}">
                  <a16:creationId xmlns:a16="http://schemas.microsoft.com/office/drawing/2014/main" id="{BAA173DD-3C09-688A-41E6-17576E7EB49A}"/>
                </a:ext>
              </a:extLst>
            </p:cNvPr>
            <p:cNvGrpSpPr/>
            <p:nvPr/>
          </p:nvGrpSpPr>
          <p:grpSpPr>
            <a:xfrm>
              <a:off x="5250886" y="978918"/>
              <a:ext cx="6093542" cy="4293326"/>
              <a:chOff x="5080000" y="582660"/>
              <a:chExt cx="6581840" cy="4637365"/>
            </a:xfrm>
            <a:grpFill/>
          </p:grpSpPr>
          <p:cxnSp>
            <p:nvCxnSpPr>
              <p:cNvPr id="20" name="直接箭头连接符 19">
                <a:extLst>
                  <a:ext uri="{FF2B5EF4-FFF2-40B4-BE49-F238E27FC236}">
                    <a16:creationId xmlns:a16="http://schemas.microsoft.com/office/drawing/2014/main" id="{A22C326D-7090-0AB9-028D-CD343E07605D}"/>
                  </a:ext>
                </a:extLst>
              </p:cNvPr>
              <p:cNvCxnSpPr>
                <a:cxnSpLocks/>
              </p:cNvCxnSpPr>
              <p:nvPr/>
            </p:nvCxnSpPr>
            <p:spPr>
              <a:xfrm>
                <a:off x="5080000" y="5200073"/>
                <a:ext cx="6581840" cy="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405695D4-6E98-C6A4-C3C0-E44017DC6492}"/>
                  </a:ext>
                </a:extLst>
              </p:cNvPr>
              <p:cNvCxnSpPr/>
              <p:nvPr/>
            </p:nvCxnSpPr>
            <p:spPr>
              <a:xfrm flipV="1">
                <a:off x="5099952" y="582660"/>
                <a:ext cx="0" cy="4637365"/>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文本框 16">
              <a:extLst>
                <a:ext uri="{FF2B5EF4-FFF2-40B4-BE49-F238E27FC236}">
                  <a16:creationId xmlns:a16="http://schemas.microsoft.com/office/drawing/2014/main" id="{9920A7B5-A14C-EDB2-6C4B-EBCF28B8876D}"/>
                </a:ext>
              </a:extLst>
            </p:cNvPr>
            <p:cNvSpPr txBox="1"/>
            <p:nvPr/>
          </p:nvSpPr>
          <p:spPr>
            <a:xfrm>
              <a:off x="10485605" y="5560837"/>
              <a:ext cx="1508445" cy="624859"/>
            </a:xfrm>
            <a:prstGeom prst="rect">
              <a:avLst/>
            </a:prstGeom>
            <a:grpFill/>
          </p:spPr>
          <p:txBody>
            <a:bodyPr wrap="square" rtlCol="0">
              <a:spAutoFit/>
            </a:bodyPr>
            <a:lstStyle/>
            <a:p>
              <a:r>
                <a:rPr lang="en-US" altLang="zh-CN" sz="1600" b="1" dirty="0">
                  <a:effectLst>
                    <a:outerShdw blurRad="38100" dist="38100" dir="2700000" algn="tl">
                      <a:srgbClr val="000000">
                        <a:alpha val="43137"/>
                      </a:srgbClr>
                    </a:outerShdw>
                  </a:effectLst>
                </a:rPr>
                <a:t>Time</a:t>
              </a:r>
              <a:endParaRPr lang="zh-CN" altLang="en-US" sz="1600" b="1" dirty="0">
                <a:effectLst>
                  <a:outerShdw blurRad="38100" dist="38100" dir="2700000" algn="tl">
                    <a:srgbClr val="000000">
                      <a:alpha val="43137"/>
                    </a:srgbClr>
                  </a:outerShdw>
                </a:effectLst>
              </a:endParaRPr>
            </a:p>
          </p:txBody>
        </p:sp>
      </p:grpSp>
      <p:cxnSp>
        <p:nvCxnSpPr>
          <p:cNvPr id="10" name="直接连接符 9">
            <a:extLst>
              <a:ext uri="{FF2B5EF4-FFF2-40B4-BE49-F238E27FC236}">
                <a16:creationId xmlns:a16="http://schemas.microsoft.com/office/drawing/2014/main" id="{60C08C8F-1D8D-2B22-A140-3138141A0CF8}"/>
              </a:ext>
            </a:extLst>
          </p:cNvPr>
          <p:cNvCxnSpPr>
            <a:cxnSpLocks/>
          </p:cNvCxnSpPr>
          <p:nvPr/>
        </p:nvCxnSpPr>
        <p:spPr>
          <a:xfrm flipV="1">
            <a:off x="7820644" y="998507"/>
            <a:ext cx="3570796" cy="922311"/>
          </a:xfrm>
          <a:prstGeom prst="line">
            <a:avLst/>
          </a:prstGeom>
          <a:ln w="38100">
            <a:solidFill>
              <a:srgbClr val="0C3DF8"/>
            </a:solidFill>
          </a:ln>
        </p:spPr>
        <p:style>
          <a:lnRef idx="1">
            <a:schemeClr val="accent1"/>
          </a:lnRef>
          <a:fillRef idx="0">
            <a:schemeClr val="accent1"/>
          </a:fillRef>
          <a:effectRef idx="0">
            <a:schemeClr val="accent1"/>
          </a:effectRef>
          <a:fontRef idx="minor">
            <a:schemeClr val="tx1"/>
          </a:fontRef>
        </p:style>
      </p:cxnSp>
      <p:sp>
        <p:nvSpPr>
          <p:cNvPr id="26" name="灯片编号占位符 25">
            <a:extLst>
              <a:ext uri="{FF2B5EF4-FFF2-40B4-BE49-F238E27FC236}">
                <a16:creationId xmlns:a16="http://schemas.microsoft.com/office/drawing/2014/main" id="{105A91B7-EB67-FBBC-7C36-D8C24E8B43C9}"/>
              </a:ext>
            </a:extLst>
          </p:cNvPr>
          <p:cNvSpPr>
            <a:spLocks noGrp="1"/>
          </p:cNvSpPr>
          <p:nvPr>
            <p:ph type="sldNum" sz="quarter" idx="12"/>
          </p:nvPr>
        </p:nvSpPr>
        <p:spPr/>
        <p:txBody>
          <a:bodyPr/>
          <a:lstStyle/>
          <a:p>
            <a:fld id="{606B3A2B-0783-4DC2-AAB2-666062B1C298}" type="slidenum">
              <a:rPr lang="zh-CN" altLang="en-US" smtClean="0"/>
              <a:t>13</a:t>
            </a:fld>
            <a:endParaRPr lang="zh-CN" altLang="en-US"/>
          </a:p>
        </p:txBody>
      </p:sp>
      <p:cxnSp>
        <p:nvCxnSpPr>
          <p:cNvPr id="23" name="直接连接符 22">
            <a:extLst>
              <a:ext uri="{FF2B5EF4-FFF2-40B4-BE49-F238E27FC236}">
                <a16:creationId xmlns:a16="http://schemas.microsoft.com/office/drawing/2014/main" id="{3763CEA1-3558-5658-42D7-7DA0A730866A}"/>
              </a:ext>
            </a:extLst>
          </p:cNvPr>
          <p:cNvCxnSpPr>
            <a:cxnSpLocks/>
            <a:stCxn id="261" idx="2"/>
            <a:endCxn id="243" idx="4"/>
          </p:cNvCxnSpPr>
          <p:nvPr/>
        </p:nvCxnSpPr>
        <p:spPr>
          <a:xfrm flipH="1">
            <a:off x="2648088" y="1825223"/>
            <a:ext cx="3799865" cy="4346449"/>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pSp>
        <p:nvGrpSpPr>
          <p:cNvPr id="260" name="组合 259">
            <a:extLst>
              <a:ext uri="{FF2B5EF4-FFF2-40B4-BE49-F238E27FC236}">
                <a16:creationId xmlns:a16="http://schemas.microsoft.com/office/drawing/2014/main" id="{3DA27138-B553-2622-E147-9FA2FB4665FC}"/>
              </a:ext>
            </a:extLst>
          </p:cNvPr>
          <p:cNvGrpSpPr/>
          <p:nvPr/>
        </p:nvGrpSpPr>
        <p:grpSpPr>
          <a:xfrm rot="7539801">
            <a:off x="6274259" y="1232106"/>
            <a:ext cx="833107" cy="509369"/>
            <a:chOff x="901911" y="4630614"/>
            <a:chExt cx="833107" cy="509369"/>
          </a:xfrm>
        </p:grpSpPr>
        <p:sp>
          <p:nvSpPr>
            <p:cNvPr id="261" name="梯形 260">
              <a:extLst>
                <a:ext uri="{FF2B5EF4-FFF2-40B4-BE49-F238E27FC236}">
                  <a16:creationId xmlns:a16="http://schemas.microsoft.com/office/drawing/2014/main" id="{AC73E538-4955-D6D3-5FE7-1D1E7A69CB37}"/>
                </a:ext>
              </a:extLst>
            </p:cNvPr>
            <p:cNvSpPr/>
            <p:nvPr/>
          </p:nvSpPr>
          <p:spPr>
            <a:xfrm rot="16200000">
              <a:off x="1167033" y="4571998"/>
              <a:ext cx="509369" cy="626601"/>
            </a:xfrm>
            <a:prstGeom prst="trapezoid">
              <a:avLst>
                <a:gd name="adj" fmla="val 33621"/>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矩形 261">
              <a:extLst>
                <a:ext uri="{FF2B5EF4-FFF2-40B4-BE49-F238E27FC236}">
                  <a16:creationId xmlns:a16="http://schemas.microsoft.com/office/drawing/2014/main" id="{9FDFDA7D-70A7-E7A3-C676-F340D30395C9}"/>
                </a:ext>
              </a:extLst>
            </p:cNvPr>
            <p:cNvSpPr/>
            <p:nvPr/>
          </p:nvSpPr>
          <p:spPr>
            <a:xfrm>
              <a:off x="901911" y="4666845"/>
              <a:ext cx="250063" cy="4369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3" name="文本框 262">
            <a:extLst>
              <a:ext uri="{FF2B5EF4-FFF2-40B4-BE49-F238E27FC236}">
                <a16:creationId xmlns:a16="http://schemas.microsoft.com/office/drawing/2014/main" id="{835B089D-072F-82C9-65D4-21223C27E193}"/>
              </a:ext>
            </a:extLst>
          </p:cNvPr>
          <p:cNvSpPr txBox="1"/>
          <p:nvPr/>
        </p:nvSpPr>
        <p:spPr>
          <a:xfrm>
            <a:off x="5809948" y="1122459"/>
            <a:ext cx="918943" cy="461665"/>
          </a:xfrm>
          <a:prstGeom prst="rect">
            <a:avLst/>
          </a:prstGeom>
          <a:noFill/>
        </p:spPr>
        <p:txBody>
          <a:bodyPr wrap="square" rtlCol="0">
            <a:spAutoFit/>
          </a:bodyPr>
          <a:lstStyle/>
          <a:p>
            <a:r>
              <a:rPr lang="en-US" altLang="zh-CN" sz="2400" b="1" dirty="0">
                <a:effectLst>
                  <a:outerShdw blurRad="38100" dist="38100" dir="2700000" algn="tl">
                    <a:srgbClr val="000000">
                      <a:alpha val="43137"/>
                    </a:srgbClr>
                  </a:outerShdw>
                </a:effectLst>
              </a:rPr>
              <a:t>AP</a:t>
            </a:r>
            <a:endParaRPr lang="zh-CN" altLang="en-US" sz="2400" b="1" dirty="0">
              <a:effectLst>
                <a:outerShdw blurRad="38100" dist="38100" dir="2700000" algn="tl">
                  <a:srgbClr val="000000">
                    <a:alpha val="43137"/>
                  </a:srgbClr>
                </a:outerShdw>
              </a:effectLst>
            </a:endParaRPr>
          </a:p>
        </p:txBody>
      </p:sp>
      <p:sp>
        <p:nvSpPr>
          <p:cNvPr id="2" name="文本框 1">
            <a:extLst>
              <a:ext uri="{FF2B5EF4-FFF2-40B4-BE49-F238E27FC236}">
                <a16:creationId xmlns:a16="http://schemas.microsoft.com/office/drawing/2014/main" id="{0A15EF12-ED5B-1FDB-00F2-28C739E22376}"/>
              </a:ext>
            </a:extLst>
          </p:cNvPr>
          <p:cNvSpPr txBox="1"/>
          <p:nvPr/>
        </p:nvSpPr>
        <p:spPr>
          <a:xfrm>
            <a:off x="35812" y="-28570"/>
            <a:ext cx="12376071" cy="707886"/>
          </a:xfrm>
          <a:prstGeom prst="rect">
            <a:avLst/>
          </a:prstGeom>
          <a:noFill/>
        </p:spPr>
        <p:txBody>
          <a:bodyPr wrap="square" rtlCol="0">
            <a:spAutoFit/>
          </a:bodyPr>
          <a:lstStyle/>
          <a:p>
            <a:r>
              <a:rPr lang="en-US" altLang="zh-CN" sz="4000" b="1" dirty="0">
                <a:effectLst>
                  <a:outerShdw blurRad="38100" dist="38100" dir="2700000" algn="tl">
                    <a:srgbClr val="000000">
                      <a:alpha val="43137"/>
                    </a:srgbClr>
                  </a:outerShdw>
                </a:effectLst>
                <a:latin typeface="+mj-lt"/>
              </a:rPr>
              <a:t>How to estimate orientation of node?</a:t>
            </a:r>
            <a:endParaRPr lang="zh-CN" altLang="en-US" sz="4000" b="1" dirty="0">
              <a:effectLst>
                <a:outerShdw blurRad="38100" dist="38100" dir="2700000" algn="tl">
                  <a:srgbClr val="000000">
                    <a:alpha val="43137"/>
                  </a:srgbClr>
                </a:outerShdw>
              </a:effectLst>
              <a:latin typeface="+mj-lt"/>
            </a:endParaRPr>
          </a:p>
        </p:txBody>
      </p:sp>
      <p:grpSp>
        <p:nvGrpSpPr>
          <p:cNvPr id="7" name="组合 6">
            <a:extLst>
              <a:ext uri="{FF2B5EF4-FFF2-40B4-BE49-F238E27FC236}">
                <a16:creationId xmlns:a16="http://schemas.microsoft.com/office/drawing/2014/main" id="{B8FD5447-0212-2F28-184F-89850545B774}"/>
              </a:ext>
            </a:extLst>
          </p:cNvPr>
          <p:cNvGrpSpPr/>
          <p:nvPr/>
        </p:nvGrpSpPr>
        <p:grpSpPr>
          <a:xfrm>
            <a:off x="57379" y="3912194"/>
            <a:ext cx="5382944" cy="2925609"/>
            <a:chOff x="57379" y="3912194"/>
            <a:chExt cx="5382944" cy="2925609"/>
          </a:xfrm>
        </p:grpSpPr>
        <p:sp>
          <p:nvSpPr>
            <p:cNvPr id="259" name="文本框 258">
              <a:extLst>
                <a:ext uri="{FF2B5EF4-FFF2-40B4-BE49-F238E27FC236}">
                  <a16:creationId xmlns:a16="http://schemas.microsoft.com/office/drawing/2014/main" id="{8D9BEE26-F03A-D0C9-00CD-820F4347A2E4}"/>
                </a:ext>
              </a:extLst>
            </p:cNvPr>
            <p:cNvSpPr txBox="1"/>
            <p:nvPr/>
          </p:nvSpPr>
          <p:spPr>
            <a:xfrm>
              <a:off x="3876694" y="6376138"/>
              <a:ext cx="1563629" cy="461665"/>
            </a:xfrm>
            <a:prstGeom prst="rect">
              <a:avLst/>
            </a:prstGeom>
            <a:noFill/>
          </p:spPr>
          <p:txBody>
            <a:bodyPr wrap="square" rtlCol="0">
              <a:spAutoFit/>
            </a:bodyPr>
            <a:lstStyle/>
            <a:p>
              <a:r>
                <a:rPr lang="en-US" altLang="zh-CN" sz="2400" b="1" dirty="0">
                  <a:effectLst>
                    <a:outerShdw blurRad="38100" dist="38100" dir="2700000" algn="tl">
                      <a:srgbClr val="000000">
                        <a:alpha val="43137"/>
                      </a:srgbClr>
                    </a:outerShdw>
                  </a:effectLst>
                </a:rPr>
                <a:t>RF Port</a:t>
              </a:r>
              <a:endParaRPr lang="zh-CN" altLang="en-US" sz="2400" b="1" dirty="0">
                <a:effectLst>
                  <a:outerShdw blurRad="38100" dist="38100" dir="2700000" algn="tl">
                    <a:srgbClr val="000000">
                      <a:alpha val="43137"/>
                    </a:srgbClr>
                  </a:outerShdw>
                </a:effectLst>
              </a:endParaRPr>
            </a:p>
          </p:txBody>
        </p:sp>
        <p:grpSp>
          <p:nvGrpSpPr>
            <p:cNvPr id="5" name="组合 4">
              <a:extLst>
                <a:ext uri="{FF2B5EF4-FFF2-40B4-BE49-F238E27FC236}">
                  <a16:creationId xmlns:a16="http://schemas.microsoft.com/office/drawing/2014/main" id="{DC7737CE-B403-527C-0CAE-9D61C9C0174C}"/>
                </a:ext>
              </a:extLst>
            </p:cNvPr>
            <p:cNvGrpSpPr/>
            <p:nvPr/>
          </p:nvGrpSpPr>
          <p:grpSpPr>
            <a:xfrm>
              <a:off x="57379" y="3912194"/>
              <a:ext cx="4802947" cy="2484703"/>
              <a:chOff x="57379" y="3912194"/>
              <a:chExt cx="4802947" cy="2484703"/>
            </a:xfrm>
          </p:grpSpPr>
          <p:grpSp>
            <p:nvGrpSpPr>
              <p:cNvPr id="24" name="Group 16">
                <a:extLst>
                  <a:ext uri="{FF2B5EF4-FFF2-40B4-BE49-F238E27FC236}">
                    <a16:creationId xmlns:a16="http://schemas.microsoft.com/office/drawing/2014/main" id="{2FABADEF-E394-6982-8320-EDB0E63C34AF}"/>
                  </a:ext>
                </a:extLst>
              </p:cNvPr>
              <p:cNvGrpSpPr/>
              <p:nvPr/>
            </p:nvGrpSpPr>
            <p:grpSpPr>
              <a:xfrm>
                <a:off x="680907" y="6066176"/>
                <a:ext cx="4179419" cy="290174"/>
                <a:chOff x="600673" y="1759928"/>
                <a:chExt cx="8250033" cy="572793"/>
              </a:xfrm>
            </p:grpSpPr>
            <p:grpSp>
              <p:nvGrpSpPr>
                <p:cNvPr id="25" name="Group 17">
                  <a:extLst>
                    <a:ext uri="{FF2B5EF4-FFF2-40B4-BE49-F238E27FC236}">
                      <a16:creationId xmlns:a16="http://schemas.microsoft.com/office/drawing/2014/main" id="{C4AB5562-8D90-D4AE-79B8-1FBCD2A8030F}"/>
                    </a:ext>
                  </a:extLst>
                </p:cNvPr>
                <p:cNvGrpSpPr/>
                <p:nvPr/>
              </p:nvGrpSpPr>
              <p:grpSpPr>
                <a:xfrm>
                  <a:off x="600673" y="1759928"/>
                  <a:ext cx="8250033" cy="572793"/>
                  <a:chOff x="2038144" y="2760094"/>
                  <a:chExt cx="4674828" cy="324569"/>
                </a:xfrm>
              </p:grpSpPr>
              <p:sp>
                <p:nvSpPr>
                  <p:cNvPr id="226" name="Cylinder 118">
                    <a:extLst>
                      <a:ext uri="{FF2B5EF4-FFF2-40B4-BE49-F238E27FC236}">
                        <a16:creationId xmlns:a16="http://schemas.microsoft.com/office/drawing/2014/main" id="{E7DFA6BA-178E-27C8-3C76-980CC60439EF}"/>
                      </a:ext>
                    </a:extLst>
                  </p:cNvPr>
                  <p:cNvSpPr/>
                  <p:nvPr/>
                </p:nvSpPr>
                <p:spPr>
                  <a:xfrm rot="16200000">
                    <a:off x="6543126" y="2840876"/>
                    <a:ext cx="159412" cy="180281"/>
                  </a:xfrm>
                  <a:prstGeom prst="can">
                    <a:avLst>
                      <a:gd name="adj" fmla="val 43570"/>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accent1">
                          <a:lumMod val="50000"/>
                        </a:schemeClr>
                      </a:solidFill>
                    </a:endParaRPr>
                  </a:p>
                </p:txBody>
              </p:sp>
              <p:sp>
                <p:nvSpPr>
                  <p:cNvPr id="227" name="Cylinder 119">
                    <a:extLst>
                      <a:ext uri="{FF2B5EF4-FFF2-40B4-BE49-F238E27FC236}">
                        <a16:creationId xmlns:a16="http://schemas.microsoft.com/office/drawing/2014/main" id="{A46D0C7A-6C4C-3A92-3177-49B3050DEF32}"/>
                      </a:ext>
                    </a:extLst>
                  </p:cNvPr>
                  <p:cNvSpPr/>
                  <p:nvPr/>
                </p:nvSpPr>
                <p:spPr>
                  <a:xfrm rot="16200000">
                    <a:off x="6364201" y="2812265"/>
                    <a:ext cx="307290" cy="237505"/>
                  </a:xfrm>
                  <a:prstGeom prst="can">
                    <a:avLst>
                      <a:gd name="adj" fmla="val 43570"/>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accent1">
                          <a:lumMod val="50000"/>
                        </a:schemeClr>
                      </a:solidFill>
                    </a:endParaRPr>
                  </a:p>
                </p:txBody>
              </p:sp>
              <p:sp>
                <p:nvSpPr>
                  <p:cNvPr id="228" name="Google Shape;57;p13">
                    <a:extLst>
                      <a:ext uri="{FF2B5EF4-FFF2-40B4-BE49-F238E27FC236}">
                        <a16:creationId xmlns:a16="http://schemas.microsoft.com/office/drawing/2014/main" id="{D0D79DEB-8DBA-354F-B931-DC5312987681}"/>
                      </a:ext>
                    </a:extLst>
                  </p:cNvPr>
                  <p:cNvSpPr/>
                  <p:nvPr/>
                </p:nvSpPr>
                <p:spPr>
                  <a:xfrm flipH="1">
                    <a:off x="2038144" y="2760094"/>
                    <a:ext cx="4531317" cy="324569"/>
                  </a:xfrm>
                  <a:prstGeom prst="cube">
                    <a:avLst>
                      <a:gd name="adj" fmla="val 68430"/>
                    </a:avLst>
                  </a:prstGeom>
                  <a:solidFill>
                    <a:schemeClr val="accent6">
                      <a:lumMod val="75000"/>
                    </a:schemeClr>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accent1">
                          <a:lumMod val="50000"/>
                        </a:schemeClr>
                      </a:solidFill>
                    </a:endParaRPr>
                  </a:p>
                </p:txBody>
              </p:sp>
            </p:grpSp>
            <p:grpSp>
              <p:nvGrpSpPr>
                <p:cNvPr id="27" name="Group 20">
                  <a:extLst>
                    <a:ext uri="{FF2B5EF4-FFF2-40B4-BE49-F238E27FC236}">
                      <a16:creationId xmlns:a16="http://schemas.microsoft.com/office/drawing/2014/main" id="{9B2DA460-79A0-7454-ADCE-527A9A9D070D}"/>
                    </a:ext>
                  </a:extLst>
                </p:cNvPr>
                <p:cNvGrpSpPr/>
                <p:nvPr/>
              </p:nvGrpSpPr>
              <p:grpSpPr>
                <a:xfrm>
                  <a:off x="1350057" y="1790421"/>
                  <a:ext cx="6497997" cy="342793"/>
                  <a:chOff x="897241" y="2810780"/>
                  <a:chExt cx="6497997" cy="342793"/>
                </a:xfrm>
              </p:grpSpPr>
              <p:sp>
                <p:nvSpPr>
                  <p:cNvPr id="28" name="Parallelogram 28">
                    <a:extLst>
                      <a:ext uri="{FF2B5EF4-FFF2-40B4-BE49-F238E27FC236}">
                        <a16:creationId xmlns:a16="http://schemas.microsoft.com/office/drawing/2014/main" id="{13605633-0017-5196-6AAA-8CD93CC453AD}"/>
                      </a:ext>
                    </a:extLst>
                  </p:cNvPr>
                  <p:cNvSpPr/>
                  <p:nvPr/>
                </p:nvSpPr>
                <p:spPr>
                  <a:xfrm flipH="1">
                    <a:off x="897241" y="288780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29" name="Parallelogram 69">
                    <a:extLst>
                      <a:ext uri="{FF2B5EF4-FFF2-40B4-BE49-F238E27FC236}">
                        <a16:creationId xmlns:a16="http://schemas.microsoft.com/office/drawing/2014/main" id="{6A11812F-7029-2B6B-43A9-AC810459C218}"/>
                      </a:ext>
                    </a:extLst>
                  </p:cNvPr>
                  <p:cNvSpPr/>
                  <p:nvPr/>
                </p:nvSpPr>
                <p:spPr>
                  <a:xfrm flipH="1">
                    <a:off x="992741" y="2847087"/>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0" name="Parallelogram 70">
                    <a:extLst>
                      <a:ext uri="{FF2B5EF4-FFF2-40B4-BE49-F238E27FC236}">
                        <a16:creationId xmlns:a16="http://schemas.microsoft.com/office/drawing/2014/main" id="{56653157-31EC-6A48-1B29-8FF2DFDE4423}"/>
                      </a:ext>
                    </a:extLst>
                  </p:cNvPr>
                  <p:cNvSpPr/>
                  <p:nvPr/>
                </p:nvSpPr>
                <p:spPr>
                  <a:xfrm flipH="1">
                    <a:off x="1078245" y="2813338"/>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1" name="Parallelogram 71">
                    <a:extLst>
                      <a:ext uri="{FF2B5EF4-FFF2-40B4-BE49-F238E27FC236}">
                        <a16:creationId xmlns:a16="http://schemas.microsoft.com/office/drawing/2014/main" id="{1F597211-BBD3-5F8F-97F3-3142F4BFCAD7}"/>
                      </a:ext>
                    </a:extLst>
                  </p:cNvPr>
                  <p:cNvSpPr/>
                  <p:nvPr/>
                </p:nvSpPr>
                <p:spPr>
                  <a:xfrm flipH="1">
                    <a:off x="1229267" y="28400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2" name="Parallelogram 72">
                    <a:extLst>
                      <a:ext uri="{FF2B5EF4-FFF2-40B4-BE49-F238E27FC236}">
                        <a16:creationId xmlns:a16="http://schemas.microsoft.com/office/drawing/2014/main" id="{267750C3-AEB5-AA29-57B0-7D34283BE06E}"/>
                      </a:ext>
                    </a:extLst>
                  </p:cNvPr>
                  <p:cNvSpPr/>
                  <p:nvPr/>
                </p:nvSpPr>
                <p:spPr>
                  <a:xfrm flipH="1">
                    <a:off x="1396090" y="2880737"/>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33" name="Parallelogram 73">
                    <a:extLst>
                      <a:ext uri="{FF2B5EF4-FFF2-40B4-BE49-F238E27FC236}">
                        <a16:creationId xmlns:a16="http://schemas.microsoft.com/office/drawing/2014/main" id="{63828F92-0677-8927-8CCA-38BFE0027319}"/>
                      </a:ext>
                    </a:extLst>
                  </p:cNvPr>
                  <p:cNvSpPr/>
                  <p:nvPr/>
                </p:nvSpPr>
                <p:spPr>
                  <a:xfrm flipH="1">
                    <a:off x="1541408" y="288871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34" name="Parallelogram 74">
                    <a:extLst>
                      <a:ext uri="{FF2B5EF4-FFF2-40B4-BE49-F238E27FC236}">
                        <a16:creationId xmlns:a16="http://schemas.microsoft.com/office/drawing/2014/main" id="{A4BED516-51A8-4F41-87C9-B37271D58995}"/>
                      </a:ext>
                    </a:extLst>
                  </p:cNvPr>
                  <p:cNvSpPr/>
                  <p:nvPr/>
                </p:nvSpPr>
                <p:spPr>
                  <a:xfrm flipH="1">
                    <a:off x="1636909" y="2848005"/>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5" name="Parallelogram 75">
                    <a:extLst>
                      <a:ext uri="{FF2B5EF4-FFF2-40B4-BE49-F238E27FC236}">
                        <a16:creationId xmlns:a16="http://schemas.microsoft.com/office/drawing/2014/main" id="{C7648FE6-2BD1-8B43-C4A3-627036A8FE65}"/>
                      </a:ext>
                    </a:extLst>
                  </p:cNvPr>
                  <p:cNvSpPr/>
                  <p:nvPr/>
                </p:nvSpPr>
                <p:spPr>
                  <a:xfrm flipH="1">
                    <a:off x="1722413" y="2814256"/>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6" name="Parallelogram 76">
                    <a:extLst>
                      <a:ext uri="{FF2B5EF4-FFF2-40B4-BE49-F238E27FC236}">
                        <a16:creationId xmlns:a16="http://schemas.microsoft.com/office/drawing/2014/main" id="{3C2BB9E1-3E62-7FCB-8C1C-E484F302C6C8}"/>
                      </a:ext>
                    </a:extLst>
                  </p:cNvPr>
                  <p:cNvSpPr/>
                  <p:nvPr/>
                </p:nvSpPr>
                <p:spPr>
                  <a:xfrm flipH="1">
                    <a:off x="1873435" y="2840941"/>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8" name="Parallelogram 77">
                    <a:extLst>
                      <a:ext uri="{FF2B5EF4-FFF2-40B4-BE49-F238E27FC236}">
                        <a16:creationId xmlns:a16="http://schemas.microsoft.com/office/drawing/2014/main" id="{B5AFBB43-0BCE-37D4-FA61-F3247887DD8B}"/>
                      </a:ext>
                    </a:extLst>
                  </p:cNvPr>
                  <p:cNvSpPr/>
                  <p:nvPr/>
                </p:nvSpPr>
                <p:spPr>
                  <a:xfrm flipH="1">
                    <a:off x="2040257" y="2881655"/>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39" name="Parallelogram 78">
                    <a:extLst>
                      <a:ext uri="{FF2B5EF4-FFF2-40B4-BE49-F238E27FC236}">
                        <a16:creationId xmlns:a16="http://schemas.microsoft.com/office/drawing/2014/main" id="{25188BBD-7210-5DAB-3800-2E80753A120C}"/>
                      </a:ext>
                    </a:extLst>
                  </p:cNvPr>
                  <p:cNvSpPr/>
                  <p:nvPr/>
                </p:nvSpPr>
                <p:spPr>
                  <a:xfrm flipH="1">
                    <a:off x="2172487" y="2887701"/>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40" name="Parallelogram 79">
                    <a:extLst>
                      <a:ext uri="{FF2B5EF4-FFF2-40B4-BE49-F238E27FC236}">
                        <a16:creationId xmlns:a16="http://schemas.microsoft.com/office/drawing/2014/main" id="{7D3D2205-54E9-7C59-DEC1-F3ED61940757}"/>
                      </a:ext>
                    </a:extLst>
                  </p:cNvPr>
                  <p:cNvSpPr/>
                  <p:nvPr/>
                </p:nvSpPr>
                <p:spPr>
                  <a:xfrm flipH="1">
                    <a:off x="2267987" y="2846988"/>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42" name="Parallelogram 80">
                    <a:extLst>
                      <a:ext uri="{FF2B5EF4-FFF2-40B4-BE49-F238E27FC236}">
                        <a16:creationId xmlns:a16="http://schemas.microsoft.com/office/drawing/2014/main" id="{F554F25E-3B0C-3477-3895-0E7B853AF3E3}"/>
                      </a:ext>
                    </a:extLst>
                  </p:cNvPr>
                  <p:cNvSpPr/>
                  <p:nvPr/>
                </p:nvSpPr>
                <p:spPr>
                  <a:xfrm flipH="1">
                    <a:off x="2353491" y="2813239"/>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43" name="Parallelogram 81">
                    <a:extLst>
                      <a:ext uri="{FF2B5EF4-FFF2-40B4-BE49-F238E27FC236}">
                        <a16:creationId xmlns:a16="http://schemas.microsoft.com/office/drawing/2014/main" id="{FCD115AA-97AD-4103-5DC0-0D4265D5DB4F}"/>
                      </a:ext>
                    </a:extLst>
                  </p:cNvPr>
                  <p:cNvSpPr/>
                  <p:nvPr/>
                </p:nvSpPr>
                <p:spPr>
                  <a:xfrm flipH="1">
                    <a:off x="2504513" y="28399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44" name="Parallelogram 82">
                    <a:extLst>
                      <a:ext uri="{FF2B5EF4-FFF2-40B4-BE49-F238E27FC236}">
                        <a16:creationId xmlns:a16="http://schemas.microsoft.com/office/drawing/2014/main" id="{D5C0884D-2583-8DEC-86E4-C11DD4B2AB71}"/>
                      </a:ext>
                    </a:extLst>
                  </p:cNvPr>
                  <p:cNvSpPr/>
                  <p:nvPr/>
                </p:nvSpPr>
                <p:spPr>
                  <a:xfrm flipH="1">
                    <a:off x="2671335" y="288063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45" name="Parallelogram 83">
                    <a:extLst>
                      <a:ext uri="{FF2B5EF4-FFF2-40B4-BE49-F238E27FC236}">
                        <a16:creationId xmlns:a16="http://schemas.microsoft.com/office/drawing/2014/main" id="{B9355D29-E471-A437-6DE4-555D0962B8DE}"/>
                      </a:ext>
                    </a:extLst>
                  </p:cNvPr>
                  <p:cNvSpPr/>
                  <p:nvPr/>
                </p:nvSpPr>
                <p:spPr>
                  <a:xfrm flipH="1">
                    <a:off x="2808193"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46" name="Parallelogram 84">
                    <a:extLst>
                      <a:ext uri="{FF2B5EF4-FFF2-40B4-BE49-F238E27FC236}">
                        <a16:creationId xmlns:a16="http://schemas.microsoft.com/office/drawing/2014/main" id="{53FB97B4-927E-7FA7-672F-B2E4F9A8468F}"/>
                      </a:ext>
                    </a:extLst>
                  </p:cNvPr>
                  <p:cNvSpPr/>
                  <p:nvPr/>
                </p:nvSpPr>
                <p:spPr>
                  <a:xfrm flipH="1">
                    <a:off x="2903693"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47" name="Parallelogram 85">
                    <a:extLst>
                      <a:ext uri="{FF2B5EF4-FFF2-40B4-BE49-F238E27FC236}">
                        <a16:creationId xmlns:a16="http://schemas.microsoft.com/office/drawing/2014/main" id="{59185ECC-A11A-A794-7DD0-90BE84FBF6E6}"/>
                      </a:ext>
                    </a:extLst>
                  </p:cNvPr>
                  <p:cNvSpPr/>
                  <p:nvPr/>
                </p:nvSpPr>
                <p:spPr>
                  <a:xfrm flipH="1">
                    <a:off x="2989197"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48" name="Parallelogram 86">
                    <a:extLst>
                      <a:ext uri="{FF2B5EF4-FFF2-40B4-BE49-F238E27FC236}">
                        <a16:creationId xmlns:a16="http://schemas.microsoft.com/office/drawing/2014/main" id="{B505C245-8032-C98D-75E1-A551535F7D4A}"/>
                      </a:ext>
                    </a:extLst>
                  </p:cNvPr>
                  <p:cNvSpPr/>
                  <p:nvPr/>
                </p:nvSpPr>
                <p:spPr>
                  <a:xfrm flipH="1">
                    <a:off x="3140219"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49" name="Parallelogram 87">
                    <a:extLst>
                      <a:ext uri="{FF2B5EF4-FFF2-40B4-BE49-F238E27FC236}">
                        <a16:creationId xmlns:a16="http://schemas.microsoft.com/office/drawing/2014/main" id="{167E73F4-B3FC-2348-1AA1-E8590E6448CA}"/>
                      </a:ext>
                    </a:extLst>
                  </p:cNvPr>
                  <p:cNvSpPr/>
                  <p:nvPr/>
                </p:nvSpPr>
                <p:spPr>
                  <a:xfrm flipH="1">
                    <a:off x="3307042"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50" name="Parallelogram 88">
                    <a:extLst>
                      <a:ext uri="{FF2B5EF4-FFF2-40B4-BE49-F238E27FC236}">
                        <a16:creationId xmlns:a16="http://schemas.microsoft.com/office/drawing/2014/main" id="{EFF09955-3EC7-3421-8255-C7A6F542359B}"/>
                      </a:ext>
                    </a:extLst>
                  </p:cNvPr>
                  <p:cNvSpPr/>
                  <p:nvPr/>
                </p:nvSpPr>
                <p:spPr>
                  <a:xfrm flipH="1">
                    <a:off x="3451359"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51" name="Parallelogram 89">
                    <a:extLst>
                      <a:ext uri="{FF2B5EF4-FFF2-40B4-BE49-F238E27FC236}">
                        <a16:creationId xmlns:a16="http://schemas.microsoft.com/office/drawing/2014/main" id="{556975B2-5356-8993-62EE-16C3236A39F7}"/>
                      </a:ext>
                    </a:extLst>
                  </p:cNvPr>
                  <p:cNvSpPr/>
                  <p:nvPr/>
                </p:nvSpPr>
                <p:spPr>
                  <a:xfrm flipH="1">
                    <a:off x="3546859"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52" name="Parallelogram 90">
                    <a:extLst>
                      <a:ext uri="{FF2B5EF4-FFF2-40B4-BE49-F238E27FC236}">
                        <a16:creationId xmlns:a16="http://schemas.microsoft.com/office/drawing/2014/main" id="{07CB8AFC-65F2-90BE-9957-CD4723B88D9F}"/>
                      </a:ext>
                    </a:extLst>
                  </p:cNvPr>
                  <p:cNvSpPr/>
                  <p:nvPr/>
                </p:nvSpPr>
                <p:spPr>
                  <a:xfrm flipH="1">
                    <a:off x="3632364"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53" name="Parallelogram 91">
                    <a:extLst>
                      <a:ext uri="{FF2B5EF4-FFF2-40B4-BE49-F238E27FC236}">
                        <a16:creationId xmlns:a16="http://schemas.microsoft.com/office/drawing/2014/main" id="{63F05E45-0F8E-150D-97EC-E3362EE27A67}"/>
                      </a:ext>
                    </a:extLst>
                  </p:cNvPr>
                  <p:cNvSpPr/>
                  <p:nvPr/>
                </p:nvSpPr>
                <p:spPr>
                  <a:xfrm flipH="1">
                    <a:off x="3783386"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54" name="Parallelogram 92">
                    <a:extLst>
                      <a:ext uri="{FF2B5EF4-FFF2-40B4-BE49-F238E27FC236}">
                        <a16:creationId xmlns:a16="http://schemas.microsoft.com/office/drawing/2014/main" id="{751791E3-3267-DB26-0793-24992AE230A5}"/>
                      </a:ext>
                    </a:extLst>
                  </p:cNvPr>
                  <p:cNvSpPr/>
                  <p:nvPr/>
                </p:nvSpPr>
                <p:spPr>
                  <a:xfrm flipH="1">
                    <a:off x="3950208"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55" name="Parallelogram 93">
                    <a:extLst>
                      <a:ext uri="{FF2B5EF4-FFF2-40B4-BE49-F238E27FC236}">
                        <a16:creationId xmlns:a16="http://schemas.microsoft.com/office/drawing/2014/main" id="{2B80FC41-5838-E1B0-F244-4BEEF58FF819}"/>
                      </a:ext>
                    </a:extLst>
                  </p:cNvPr>
                  <p:cNvSpPr/>
                  <p:nvPr/>
                </p:nvSpPr>
                <p:spPr>
                  <a:xfrm flipH="1">
                    <a:off x="4092469"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56" name="Parallelogram 94">
                    <a:extLst>
                      <a:ext uri="{FF2B5EF4-FFF2-40B4-BE49-F238E27FC236}">
                        <a16:creationId xmlns:a16="http://schemas.microsoft.com/office/drawing/2014/main" id="{1BC2200F-CA13-5D2D-F44C-30A8F40F875A}"/>
                      </a:ext>
                    </a:extLst>
                  </p:cNvPr>
                  <p:cNvSpPr/>
                  <p:nvPr/>
                </p:nvSpPr>
                <p:spPr>
                  <a:xfrm flipH="1">
                    <a:off x="4187969"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57" name="Parallelogram 95">
                    <a:extLst>
                      <a:ext uri="{FF2B5EF4-FFF2-40B4-BE49-F238E27FC236}">
                        <a16:creationId xmlns:a16="http://schemas.microsoft.com/office/drawing/2014/main" id="{03BE0E6B-53CB-1BCA-82E3-A16016822583}"/>
                      </a:ext>
                    </a:extLst>
                  </p:cNvPr>
                  <p:cNvSpPr/>
                  <p:nvPr/>
                </p:nvSpPr>
                <p:spPr>
                  <a:xfrm flipH="1">
                    <a:off x="4273473"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58" name="Parallelogram 96">
                    <a:extLst>
                      <a:ext uri="{FF2B5EF4-FFF2-40B4-BE49-F238E27FC236}">
                        <a16:creationId xmlns:a16="http://schemas.microsoft.com/office/drawing/2014/main" id="{19145B59-A731-4559-40BF-C296415E2E06}"/>
                      </a:ext>
                    </a:extLst>
                  </p:cNvPr>
                  <p:cNvSpPr/>
                  <p:nvPr/>
                </p:nvSpPr>
                <p:spPr>
                  <a:xfrm flipH="1">
                    <a:off x="4424495"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59" name="Parallelogram 97">
                    <a:extLst>
                      <a:ext uri="{FF2B5EF4-FFF2-40B4-BE49-F238E27FC236}">
                        <a16:creationId xmlns:a16="http://schemas.microsoft.com/office/drawing/2014/main" id="{AC128192-6614-AAA4-6DA4-7804B23F5126}"/>
                      </a:ext>
                    </a:extLst>
                  </p:cNvPr>
                  <p:cNvSpPr/>
                  <p:nvPr/>
                </p:nvSpPr>
                <p:spPr>
                  <a:xfrm flipH="1">
                    <a:off x="4591317"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61" name="Parallelogram 98">
                    <a:extLst>
                      <a:ext uri="{FF2B5EF4-FFF2-40B4-BE49-F238E27FC236}">
                        <a16:creationId xmlns:a16="http://schemas.microsoft.com/office/drawing/2014/main" id="{1C196B6C-9F84-6A47-18D1-60BDBB38D3C0}"/>
                      </a:ext>
                    </a:extLst>
                  </p:cNvPr>
                  <p:cNvSpPr/>
                  <p:nvPr/>
                </p:nvSpPr>
                <p:spPr>
                  <a:xfrm flipH="1">
                    <a:off x="4727211"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62" name="Parallelogram 99">
                    <a:extLst>
                      <a:ext uri="{FF2B5EF4-FFF2-40B4-BE49-F238E27FC236}">
                        <a16:creationId xmlns:a16="http://schemas.microsoft.com/office/drawing/2014/main" id="{7A272784-BCC6-E5B3-F536-C61923FE003C}"/>
                      </a:ext>
                    </a:extLst>
                  </p:cNvPr>
                  <p:cNvSpPr/>
                  <p:nvPr/>
                </p:nvSpPr>
                <p:spPr>
                  <a:xfrm flipH="1">
                    <a:off x="4822711"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63" name="Parallelogram 100">
                    <a:extLst>
                      <a:ext uri="{FF2B5EF4-FFF2-40B4-BE49-F238E27FC236}">
                        <a16:creationId xmlns:a16="http://schemas.microsoft.com/office/drawing/2014/main" id="{58968686-F519-F8DA-A7C5-7DE0A230AD4E}"/>
                      </a:ext>
                    </a:extLst>
                  </p:cNvPr>
                  <p:cNvSpPr/>
                  <p:nvPr/>
                </p:nvSpPr>
                <p:spPr>
                  <a:xfrm flipH="1">
                    <a:off x="4908216"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8" name="Parallelogram 101">
                    <a:extLst>
                      <a:ext uri="{FF2B5EF4-FFF2-40B4-BE49-F238E27FC236}">
                        <a16:creationId xmlns:a16="http://schemas.microsoft.com/office/drawing/2014/main" id="{CD8D7359-A3B4-F2DB-D0A5-4FB68CD54726}"/>
                      </a:ext>
                    </a:extLst>
                  </p:cNvPr>
                  <p:cNvSpPr/>
                  <p:nvPr/>
                </p:nvSpPr>
                <p:spPr>
                  <a:xfrm flipH="1">
                    <a:off x="5059237"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9" name="Parallelogram 102">
                    <a:extLst>
                      <a:ext uri="{FF2B5EF4-FFF2-40B4-BE49-F238E27FC236}">
                        <a16:creationId xmlns:a16="http://schemas.microsoft.com/office/drawing/2014/main" id="{08EA7E1C-62A3-B39A-8B09-9F6566A1ABF1}"/>
                      </a:ext>
                    </a:extLst>
                  </p:cNvPr>
                  <p:cNvSpPr/>
                  <p:nvPr/>
                </p:nvSpPr>
                <p:spPr>
                  <a:xfrm flipH="1">
                    <a:off x="5226060"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30" name="Parallelogram 103">
                    <a:extLst>
                      <a:ext uri="{FF2B5EF4-FFF2-40B4-BE49-F238E27FC236}">
                        <a16:creationId xmlns:a16="http://schemas.microsoft.com/office/drawing/2014/main" id="{1CEE771A-8D6E-1CBA-FAA7-EC4B194C818E}"/>
                      </a:ext>
                    </a:extLst>
                  </p:cNvPr>
                  <p:cNvSpPr/>
                  <p:nvPr/>
                </p:nvSpPr>
                <p:spPr>
                  <a:xfrm flipH="1">
                    <a:off x="536603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31" name="Parallelogram 104">
                    <a:extLst>
                      <a:ext uri="{FF2B5EF4-FFF2-40B4-BE49-F238E27FC236}">
                        <a16:creationId xmlns:a16="http://schemas.microsoft.com/office/drawing/2014/main" id="{EFE6ACAB-949E-2309-1A31-9264734B84D7}"/>
                      </a:ext>
                    </a:extLst>
                  </p:cNvPr>
                  <p:cNvSpPr/>
                  <p:nvPr/>
                </p:nvSpPr>
                <p:spPr>
                  <a:xfrm flipH="1">
                    <a:off x="546153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2" name="Parallelogram 105">
                    <a:extLst>
                      <a:ext uri="{FF2B5EF4-FFF2-40B4-BE49-F238E27FC236}">
                        <a16:creationId xmlns:a16="http://schemas.microsoft.com/office/drawing/2014/main" id="{E5895362-CCA3-02E4-59D3-EC2B0E0C5735}"/>
                      </a:ext>
                    </a:extLst>
                  </p:cNvPr>
                  <p:cNvSpPr/>
                  <p:nvPr/>
                </p:nvSpPr>
                <p:spPr>
                  <a:xfrm flipH="1">
                    <a:off x="554703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3" name="Parallelogram 106">
                    <a:extLst>
                      <a:ext uri="{FF2B5EF4-FFF2-40B4-BE49-F238E27FC236}">
                        <a16:creationId xmlns:a16="http://schemas.microsoft.com/office/drawing/2014/main" id="{D0E7A064-7F5E-6B6D-748C-295EE916FF6C}"/>
                      </a:ext>
                    </a:extLst>
                  </p:cNvPr>
                  <p:cNvSpPr/>
                  <p:nvPr/>
                </p:nvSpPr>
                <p:spPr>
                  <a:xfrm flipH="1">
                    <a:off x="569805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4" name="Parallelogram 107">
                    <a:extLst>
                      <a:ext uri="{FF2B5EF4-FFF2-40B4-BE49-F238E27FC236}">
                        <a16:creationId xmlns:a16="http://schemas.microsoft.com/office/drawing/2014/main" id="{09BA0D6B-ACFA-01C1-90B9-DEFFB8089D42}"/>
                      </a:ext>
                    </a:extLst>
                  </p:cNvPr>
                  <p:cNvSpPr/>
                  <p:nvPr/>
                </p:nvSpPr>
                <p:spPr>
                  <a:xfrm flipH="1">
                    <a:off x="586488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35" name="Parallelogram 108">
                    <a:extLst>
                      <a:ext uri="{FF2B5EF4-FFF2-40B4-BE49-F238E27FC236}">
                        <a16:creationId xmlns:a16="http://schemas.microsoft.com/office/drawing/2014/main" id="{F8A4DC6E-BDC5-5959-D1AE-1EFD6450740B}"/>
                      </a:ext>
                    </a:extLst>
                  </p:cNvPr>
                  <p:cNvSpPr/>
                  <p:nvPr/>
                </p:nvSpPr>
                <p:spPr>
                  <a:xfrm flipH="1">
                    <a:off x="6004356"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36" name="Parallelogram 109">
                    <a:extLst>
                      <a:ext uri="{FF2B5EF4-FFF2-40B4-BE49-F238E27FC236}">
                        <a16:creationId xmlns:a16="http://schemas.microsoft.com/office/drawing/2014/main" id="{EBE43F69-87D3-B05F-DA25-7E4BFE79E717}"/>
                      </a:ext>
                    </a:extLst>
                  </p:cNvPr>
                  <p:cNvSpPr/>
                  <p:nvPr/>
                </p:nvSpPr>
                <p:spPr>
                  <a:xfrm flipH="1">
                    <a:off x="6099856"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8" name="Parallelogram 110">
                    <a:extLst>
                      <a:ext uri="{FF2B5EF4-FFF2-40B4-BE49-F238E27FC236}">
                        <a16:creationId xmlns:a16="http://schemas.microsoft.com/office/drawing/2014/main" id="{DAD6F2BD-1FC3-026A-EE3B-91EB3436C842}"/>
                      </a:ext>
                    </a:extLst>
                  </p:cNvPr>
                  <p:cNvSpPr/>
                  <p:nvPr/>
                </p:nvSpPr>
                <p:spPr>
                  <a:xfrm flipH="1">
                    <a:off x="6185360"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9" name="Parallelogram 111">
                    <a:extLst>
                      <a:ext uri="{FF2B5EF4-FFF2-40B4-BE49-F238E27FC236}">
                        <a16:creationId xmlns:a16="http://schemas.microsoft.com/office/drawing/2014/main" id="{D206BE60-A93A-81DD-B47C-ABD380F60E0D}"/>
                      </a:ext>
                    </a:extLst>
                  </p:cNvPr>
                  <p:cNvSpPr/>
                  <p:nvPr/>
                </p:nvSpPr>
                <p:spPr>
                  <a:xfrm flipH="1">
                    <a:off x="6336382"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0" name="Parallelogram 112">
                    <a:extLst>
                      <a:ext uri="{FF2B5EF4-FFF2-40B4-BE49-F238E27FC236}">
                        <a16:creationId xmlns:a16="http://schemas.microsoft.com/office/drawing/2014/main" id="{9D7925A5-4BE9-154F-F7F9-08DF8548B049}"/>
                      </a:ext>
                    </a:extLst>
                  </p:cNvPr>
                  <p:cNvSpPr/>
                  <p:nvPr/>
                </p:nvSpPr>
                <p:spPr>
                  <a:xfrm flipH="1">
                    <a:off x="6503205"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41" name="Parallelogram 113">
                    <a:extLst>
                      <a:ext uri="{FF2B5EF4-FFF2-40B4-BE49-F238E27FC236}">
                        <a16:creationId xmlns:a16="http://schemas.microsoft.com/office/drawing/2014/main" id="{F5B7C667-B692-7089-E5D6-D67A4763FD6E}"/>
                      </a:ext>
                    </a:extLst>
                  </p:cNvPr>
                  <p:cNvSpPr/>
                  <p:nvPr/>
                </p:nvSpPr>
                <p:spPr>
                  <a:xfrm flipH="1">
                    <a:off x="664704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44" name="Parallelogram 114">
                    <a:extLst>
                      <a:ext uri="{FF2B5EF4-FFF2-40B4-BE49-F238E27FC236}">
                        <a16:creationId xmlns:a16="http://schemas.microsoft.com/office/drawing/2014/main" id="{78F86FF7-D398-2E86-F37D-4F5166A43BD8}"/>
                      </a:ext>
                    </a:extLst>
                  </p:cNvPr>
                  <p:cNvSpPr/>
                  <p:nvPr/>
                </p:nvSpPr>
                <p:spPr>
                  <a:xfrm flipH="1">
                    <a:off x="674254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7" name="Parallelogram 115">
                    <a:extLst>
                      <a:ext uri="{FF2B5EF4-FFF2-40B4-BE49-F238E27FC236}">
                        <a16:creationId xmlns:a16="http://schemas.microsoft.com/office/drawing/2014/main" id="{08973CC6-334A-3BC0-5CB1-2F8E4D950DA6}"/>
                      </a:ext>
                    </a:extLst>
                  </p:cNvPr>
                  <p:cNvSpPr/>
                  <p:nvPr/>
                </p:nvSpPr>
                <p:spPr>
                  <a:xfrm flipH="1">
                    <a:off x="682804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8" name="Parallelogram 116">
                    <a:extLst>
                      <a:ext uri="{FF2B5EF4-FFF2-40B4-BE49-F238E27FC236}">
                        <a16:creationId xmlns:a16="http://schemas.microsoft.com/office/drawing/2014/main" id="{DC136A72-229A-2386-6301-C15C2F1FB059}"/>
                      </a:ext>
                    </a:extLst>
                  </p:cNvPr>
                  <p:cNvSpPr/>
                  <p:nvPr/>
                </p:nvSpPr>
                <p:spPr>
                  <a:xfrm flipH="1">
                    <a:off x="697906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24" name="Parallelogram 117">
                    <a:extLst>
                      <a:ext uri="{FF2B5EF4-FFF2-40B4-BE49-F238E27FC236}">
                        <a16:creationId xmlns:a16="http://schemas.microsoft.com/office/drawing/2014/main" id="{6DE5DC83-45BD-4256-9FC0-36A436DD5DC5}"/>
                      </a:ext>
                    </a:extLst>
                  </p:cNvPr>
                  <p:cNvSpPr/>
                  <p:nvPr/>
                </p:nvSpPr>
                <p:spPr>
                  <a:xfrm flipH="1">
                    <a:off x="714589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grpSp>
          </p:grpSp>
          <p:grpSp>
            <p:nvGrpSpPr>
              <p:cNvPr id="229" name="组合 228">
                <a:extLst>
                  <a:ext uri="{FF2B5EF4-FFF2-40B4-BE49-F238E27FC236}">
                    <a16:creationId xmlns:a16="http://schemas.microsoft.com/office/drawing/2014/main" id="{7A8C1CF2-1F69-2428-6EE0-CC98A3D7F54B}"/>
                  </a:ext>
                </a:extLst>
              </p:cNvPr>
              <p:cNvGrpSpPr/>
              <p:nvPr/>
            </p:nvGrpSpPr>
            <p:grpSpPr>
              <a:xfrm>
                <a:off x="2500539" y="4989366"/>
                <a:ext cx="2198302" cy="845159"/>
                <a:chOff x="8918956" y="4101522"/>
                <a:chExt cx="2198302" cy="845159"/>
              </a:xfrm>
            </p:grpSpPr>
            <p:sp>
              <p:nvSpPr>
                <p:cNvPr id="231" name="Oval 11">
                  <a:extLst>
                    <a:ext uri="{FF2B5EF4-FFF2-40B4-BE49-F238E27FC236}">
                      <a16:creationId xmlns:a16="http://schemas.microsoft.com/office/drawing/2014/main" id="{DA39136E-EC78-8ADC-34F4-E06B5BDBA413}"/>
                    </a:ext>
                  </a:extLst>
                </p:cNvPr>
                <p:cNvSpPr/>
                <p:nvPr/>
              </p:nvSpPr>
              <p:spPr>
                <a:xfrm rot="3600000">
                  <a:off x="9723592" y="3837465"/>
                  <a:ext cx="304580" cy="1913851"/>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1">
                        <a:lumMod val="50000"/>
                      </a:schemeClr>
                    </a:solidFill>
                  </a:endParaRPr>
                </a:p>
              </p:txBody>
            </p:sp>
            <mc:AlternateContent xmlns:mc="http://schemas.openxmlformats.org/markup-compatibility/2006" xmlns:a14="http://schemas.microsoft.com/office/drawing/2010/main">
              <mc:Choice Requires="a14">
                <p:sp>
                  <p:nvSpPr>
                    <p:cNvPr id="232" name="TextBox 27">
                      <a:extLst>
                        <a:ext uri="{FF2B5EF4-FFF2-40B4-BE49-F238E27FC236}">
                          <a16:creationId xmlns:a16="http://schemas.microsoft.com/office/drawing/2014/main" id="{4E2924A2-62E7-BB26-698F-2F4A453E345E}"/>
                        </a:ext>
                      </a:extLst>
                    </p:cNvPr>
                    <p:cNvSpPr txBox="1"/>
                    <p:nvPr/>
                  </p:nvSpPr>
                  <p:spPr>
                    <a:xfrm>
                      <a:off x="10711762" y="4101522"/>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𝟕</m:t>
                                </m:r>
                              </m:sub>
                            </m:sSub>
                          </m:oMath>
                        </m:oMathPara>
                      </a14:m>
                      <a:endParaRPr lang="en-US" sz="2400" b="1" dirty="0">
                        <a:solidFill>
                          <a:schemeClr val="tx1"/>
                        </a:solidFill>
                      </a:endParaRPr>
                    </a:p>
                  </p:txBody>
                </p:sp>
              </mc:Choice>
              <mc:Fallback xmlns="">
                <p:sp>
                  <p:nvSpPr>
                    <p:cNvPr id="146" name="TextBox 27">
                      <a:extLst>
                        <a:ext uri="{FF2B5EF4-FFF2-40B4-BE49-F238E27FC236}">
                          <a16:creationId xmlns:a16="http://schemas.microsoft.com/office/drawing/2014/main" id="{31E69B5D-10B3-7D78-6561-3E690F19FBFE}"/>
                        </a:ext>
                      </a:extLst>
                    </p:cNvPr>
                    <p:cNvSpPr txBox="1">
                      <a:spLocks noRot="1" noChangeAspect="1" noMove="1" noResize="1" noEditPoints="1" noAdjustHandles="1" noChangeArrowheads="1" noChangeShapeType="1" noTextEdit="1"/>
                    </p:cNvSpPr>
                    <p:nvPr/>
                  </p:nvSpPr>
                  <p:spPr>
                    <a:xfrm>
                      <a:off x="10711762" y="4101522"/>
                      <a:ext cx="405496" cy="369332"/>
                    </a:xfrm>
                    <a:prstGeom prst="rect">
                      <a:avLst/>
                    </a:prstGeom>
                    <a:blipFill>
                      <a:blip r:embed="rId6"/>
                      <a:stretch>
                        <a:fillRect l="-23881" r="-4478" b="-34426"/>
                      </a:stretch>
                    </a:blipFill>
                  </p:spPr>
                  <p:txBody>
                    <a:bodyPr/>
                    <a:lstStyle/>
                    <a:p>
                      <a:r>
                        <a:rPr lang="zh-CN" altLang="en-US">
                          <a:noFill/>
                        </a:rPr>
                        <a:t> </a:t>
                      </a:r>
                    </a:p>
                  </p:txBody>
                </p:sp>
              </mc:Fallback>
            </mc:AlternateContent>
          </p:grpSp>
          <p:grpSp>
            <p:nvGrpSpPr>
              <p:cNvPr id="238" name="组合 237">
                <a:extLst>
                  <a:ext uri="{FF2B5EF4-FFF2-40B4-BE49-F238E27FC236}">
                    <a16:creationId xmlns:a16="http://schemas.microsoft.com/office/drawing/2014/main" id="{8DD86F84-0620-A251-2063-F89670A8EDDC}"/>
                  </a:ext>
                </a:extLst>
              </p:cNvPr>
              <p:cNvGrpSpPr/>
              <p:nvPr/>
            </p:nvGrpSpPr>
            <p:grpSpPr>
              <a:xfrm>
                <a:off x="3090838" y="4407307"/>
                <a:ext cx="1191352" cy="1989589"/>
                <a:chOff x="9509255" y="3519463"/>
                <a:chExt cx="1191352" cy="1989589"/>
              </a:xfrm>
            </p:grpSpPr>
            <p:sp>
              <p:nvSpPr>
                <p:cNvPr id="239" name="Oval 10">
                  <a:extLst>
                    <a:ext uri="{FF2B5EF4-FFF2-40B4-BE49-F238E27FC236}">
                      <a16:creationId xmlns:a16="http://schemas.microsoft.com/office/drawing/2014/main" id="{73E6A161-CE81-FA6F-11FB-ED1283B0E797}"/>
                    </a:ext>
                  </a:extLst>
                </p:cNvPr>
                <p:cNvSpPr/>
                <p:nvPr/>
              </p:nvSpPr>
              <p:spPr>
                <a:xfrm rot="2400000">
                  <a:off x="9509255" y="3595202"/>
                  <a:ext cx="304580" cy="1913850"/>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1">
                        <a:lumMod val="50000"/>
                      </a:schemeClr>
                    </a:solidFill>
                  </a:endParaRPr>
                </a:p>
              </p:txBody>
            </p:sp>
            <mc:AlternateContent xmlns:mc="http://schemas.openxmlformats.org/markup-compatibility/2006" xmlns:a14="http://schemas.microsoft.com/office/drawing/2010/main">
              <mc:Choice Requires="a14">
                <p:sp>
                  <p:nvSpPr>
                    <p:cNvPr id="240" name="TextBox 26">
                      <a:extLst>
                        <a:ext uri="{FF2B5EF4-FFF2-40B4-BE49-F238E27FC236}">
                          <a16:creationId xmlns:a16="http://schemas.microsoft.com/office/drawing/2014/main" id="{FAA2EC34-4EEA-A524-9045-76695657DD86}"/>
                        </a:ext>
                      </a:extLst>
                    </p:cNvPr>
                    <p:cNvSpPr txBox="1"/>
                    <p:nvPr/>
                  </p:nvSpPr>
                  <p:spPr>
                    <a:xfrm>
                      <a:off x="10295111" y="3519463"/>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𝟔</m:t>
                                </m:r>
                              </m:sub>
                            </m:sSub>
                          </m:oMath>
                        </m:oMathPara>
                      </a14:m>
                      <a:endParaRPr lang="en-US" sz="2400" b="1" dirty="0">
                        <a:solidFill>
                          <a:schemeClr val="tx1"/>
                        </a:solidFill>
                      </a:endParaRPr>
                    </a:p>
                  </p:txBody>
                </p:sp>
              </mc:Choice>
              <mc:Fallback xmlns="">
                <p:sp>
                  <p:nvSpPr>
                    <p:cNvPr id="145" name="TextBox 26">
                      <a:extLst>
                        <a:ext uri="{FF2B5EF4-FFF2-40B4-BE49-F238E27FC236}">
                          <a16:creationId xmlns:a16="http://schemas.microsoft.com/office/drawing/2014/main" id="{E3DF1ED2-C787-3AD2-AF09-DC209C597AA6}"/>
                        </a:ext>
                      </a:extLst>
                    </p:cNvPr>
                    <p:cNvSpPr txBox="1">
                      <a:spLocks noRot="1" noChangeAspect="1" noMove="1" noResize="1" noEditPoints="1" noAdjustHandles="1" noChangeArrowheads="1" noChangeShapeType="1" noTextEdit="1"/>
                    </p:cNvSpPr>
                    <p:nvPr/>
                  </p:nvSpPr>
                  <p:spPr>
                    <a:xfrm>
                      <a:off x="10295111" y="3519463"/>
                      <a:ext cx="405496" cy="369332"/>
                    </a:xfrm>
                    <a:prstGeom prst="rect">
                      <a:avLst/>
                    </a:prstGeom>
                    <a:blipFill>
                      <a:blip r:embed="rId7"/>
                      <a:stretch>
                        <a:fillRect l="-25758" r="-6061" b="-32787"/>
                      </a:stretch>
                    </a:blipFill>
                  </p:spPr>
                  <p:txBody>
                    <a:bodyPr/>
                    <a:lstStyle/>
                    <a:p>
                      <a:r>
                        <a:rPr lang="zh-CN" altLang="en-US">
                          <a:noFill/>
                        </a:rPr>
                        <a:t> </a:t>
                      </a:r>
                    </a:p>
                  </p:txBody>
                </p:sp>
              </mc:Fallback>
            </mc:AlternateContent>
          </p:grpSp>
          <p:grpSp>
            <p:nvGrpSpPr>
              <p:cNvPr id="241" name="组合 240">
                <a:extLst>
                  <a:ext uri="{FF2B5EF4-FFF2-40B4-BE49-F238E27FC236}">
                    <a16:creationId xmlns:a16="http://schemas.microsoft.com/office/drawing/2014/main" id="{034052E1-7B15-8C75-5436-D769188D05F4}"/>
                  </a:ext>
                </a:extLst>
              </p:cNvPr>
              <p:cNvGrpSpPr/>
              <p:nvPr/>
            </p:nvGrpSpPr>
            <p:grpSpPr>
              <a:xfrm>
                <a:off x="2823086" y="4021267"/>
                <a:ext cx="810821" cy="2208115"/>
                <a:chOff x="9241503" y="3133423"/>
                <a:chExt cx="810821" cy="2208115"/>
              </a:xfrm>
            </p:grpSpPr>
            <p:sp>
              <p:nvSpPr>
                <p:cNvPr id="243" name="Oval 9">
                  <a:extLst>
                    <a:ext uri="{FF2B5EF4-FFF2-40B4-BE49-F238E27FC236}">
                      <a16:creationId xmlns:a16="http://schemas.microsoft.com/office/drawing/2014/main" id="{D1EE7853-6B3E-2EC8-9B52-29842BE34DE4}"/>
                    </a:ext>
                  </a:extLst>
                </p:cNvPr>
                <p:cNvSpPr/>
                <p:nvPr/>
              </p:nvSpPr>
              <p:spPr>
                <a:xfrm rot="1200000">
                  <a:off x="9241503" y="3427688"/>
                  <a:ext cx="304580" cy="1913850"/>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1">
                        <a:lumMod val="50000"/>
                      </a:schemeClr>
                    </a:solidFill>
                  </a:endParaRPr>
                </a:p>
              </p:txBody>
            </p:sp>
            <mc:AlternateContent xmlns:mc="http://schemas.openxmlformats.org/markup-compatibility/2006" xmlns:a14="http://schemas.microsoft.com/office/drawing/2010/main">
              <mc:Choice Requires="a14">
                <p:sp>
                  <p:nvSpPr>
                    <p:cNvPr id="246" name="TextBox 12">
                      <a:extLst>
                        <a:ext uri="{FF2B5EF4-FFF2-40B4-BE49-F238E27FC236}">
                          <a16:creationId xmlns:a16="http://schemas.microsoft.com/office/drawing/2014/main" id="{082EC2AF-128F-38EA-F273-C7F976318345}"/>
                        </a:ext>
                      </a:extLst>
                    </p:cNvPr>
                    <p:cNvSpPr txBox="1"/>
                    <p:nvPr/>
                  </p:nvSpPr>
                  <p:spPr>
                    <a:xfrm>
                      <a:off x="9646828" y="3133423"/>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𝟓</m:t>
                                </m:r>
                              </m:sub>
                            </m:sSub>
                          </m:oMath>
                        </m:oMathPara>
                      </a14:m>
                      <a:endParaRPr lang="en-US" sz="2400" b="1" dirty="0">
                        <a:solidFill>
                          <a:schemeClr val="tx1"/>
                        </a:solidFill>
                      </a:endParaRPr>
                    </a:p>
                  </p:txBody>
                </p:sp>
              </mc:Choice>
              <mc:Fallback xmlns="">
                <p:sp>
                  <p:nvSpPr>
                    <p:cNvPr id="151" name="TextBox 12">
                      <a:extLst>
                        <a:ext uri="{FF2B5EF4-FFF2-40B4-BE49-F238E27FC236}">
                          <a16:creationId xmlns:a16="http://schemas.microsoft.com/office/drawing/2014/main" id="{17D54DB8-E598-5371-6791-7E9874C6397E}"/>
                        </a:ext>
                      </a:extLst>
                    </p:cNvPr>
                    <p:cNvSpPr txBox="1">
                      <a:spLocks noRot="1" noChangeAspect="1" noMove="1" noResize="1" noEditPoints="1" noAdjustHandles="1" noChangeArrowheads="1" noChangeShapeType="1" noTextEdit="1"/>
                    </p:cNvSpPr>
                    <p:nvPr/>
                  </p:nvSpPr>
                  <p:spPr>
                    <a:xfrm>
                      <a:off x="9646828" y="3133423"/>
                      <a:ext cx="405496" cy="369332"/>
                    </a:xfrm>
                    <a:prstGeom prst="rect">
                      <a:avLst/>
                    </a:prstGeom>
                    <a:blipFill>
                      <a:blip r:embed="rId8"/>
                      <a:stretch>
                        <a:fillRect l="-25758" r="-6061" b="-35000"/>
                      </a:stretch>
                    </a:blipFill>
                  </p:spPr>
                  <p:txBody>
                    <a:bodyPr/>
                    <a:lstStyle/>
                    <a:p>
                      <a:r>
                        <a:rPr lang="zh-CN" altLang="en-US">
                          <a:noFill/>
                        </a:rPr>
                        <a:t> </a:t>
                      </a:r>
                    </a:p>
                  </p:txBody>
                </p:sp>
              </mc:Fallback>
            </mc:AlternateContent>
          </p:grpSp>
          <p:grpSp>
            <p:nvGrpSpPr>
              <p:cNvPr id="247" name="组合 246">
                <a:extLst>
                  <a:ext uri="{FF2B5EF4-FFF2-40B4-BE49-F238E27FC236}">
                    <a16:creationId xmlns:a16="http://schemas.microsoft.com/office/drawing/2014/main" id="{D27CF2DA-4349-DBA5-8949-FC507DB62FAD}"/>
                  </a:ext>
                </a:extLst>
              </p:cNvPr>
              <p:cNvGrpSpPr/>
              <p:nvPr/>
            </p:nvGrpSpPr>
            <p:grpSpPr>
              <a:xfrm>
                <a:off x="2485706" y="3912194"/>
                <a:ext cx="410874" cy="2256848"/>
                <a:chOff x="8928457" y="3024350"/>
                <a:chExt cx="410874" cy="2256848"/>
              </a:xfrm>
            </p:grpSpPr>
            <p:sp>
              <p:nvSpPr>
                <p:cNvPr id="248" name="Oval 8">
                  <a:extLst>
                    <a:ext uri="{FF2B5EF4-FFF2-40B4-BE49-F238E27FC236}">
                      <a16:creationId xmlns:a16="http://schemas.microsoft.com/office/drawing/2014/main" id="{197A91E4-86AD-2C2C-2557-90FC62E6D1F3}"/>
                    </a:ext>
                  </a:extLst>
                </p:cNvPr>
                <p:cNvSpPr/>
                <p:nvPr/>
              </p:nvSpPr>
              <p:spPr>
                <a:xfrm>
                  <a:off x="8928457" y="3367348"/>
                  <a:ext cx="304580" cy="1913850"/>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1">
                        <a:lumMod val="50000"/>
                      </a:schemeClr>
                    </a:solidFill>
                  </a:endParaRPr>
                </a:p>
              </p:txBody>
            </p:sp>
            <mc:AlternateContent xmlns:mc="http://schemas.openxmlformats.org/markup-compatibility/2006" xmlns:a14="http://schemas.microsoft.com/office/drawing/2010/main">
              <mc:Choice Requires="a14">
                <p:sp>
                  <p:nvSpPr>
                    <p:cNvPr id="249" name="TextBox 4">
                      <a:extLst>
                        <a:ext uri="{FF2B5EF4-FFF2-40B4-BE49-F238E27FC236}">
                          <a16:creationId xmlns:a16="http://schemas.microsoft.com/office/drawing/2014/main" id="{A5BAE391-2DF3-D4D0-42D0-E3BA7764E686}"/>
                        </a:ext>
                      </a:extLst>
                    </p:cNvPr>
                    <p:cNvSpPr txBox="1"/>
                    <p:nvPr/>
                  </p:nvSpPr>
                  <p:spPr>
                    <a:xfrm>
                      <a:off x="8933835" y="3024350"/>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𝟒</m:t>
                                </m:r>
                              </m:sub>
                            </m:sSub>
                          </m:oMath>
                        </m:oMathPara>
                      </a14:m>
                      <a:endParaRPr lang="en-US" sz="2400" b="1" dirty="0">
                        <a:solidFill>
                          <a:schemeClr val="tx1"/>
                        </a:solidFill>
                      </a:endParaRPr>
                    </a:p>
                  </p:txBody>
                </p:sp>
              </mc:Choice>
              <mc:Fallback xmlns="">
                <p:sp>
                  <p:nvSpPr>
                    <p:cNvPr id="150" name="TextBox 4">
                      <a:extLst>
                        <a:ext uri="{FF2B5EF4-FFF2-40B4-BE49-F238E27FC236}">
                          <a16:creationId xmlns:a16="http://schemas.microsoft.com/office/drawing/2014/main" id="{90E401FF-939D-F266-521C-C32CF67615CC}"/>
                        </a:ext>
                      </a:extLst>
                    </p:cNvPr>
                    <p:cNvSpPr txBox="1">
                      <a:spLocks noRot="1" noChangeAspect="1" noMove="1" noResize="1" noEditPoints="1" noAdjustHandles="1" noChangeArrowheads="1" noChangeShapeType="1" noTextEdit="1"/>
                    </p:cNvSpPr>
                    <p:nvPr/>
                  </p:nvSpPr>
                  <p:spPr>
                    <a:xfrm>
                      <a:off x="8933835" y="3024350"/>
                      <a:ext cx="405496" cy="369332"/>
                    </a:xfrm>
                    <a:prstGeom prst="rect">
                      <a:avLst/>
                    </a:prstGeom>
                    <a:blipFill>
                      <a:blip r:embed="rId9"/>
                      <a:stretch>
                        <a:fillRect l="-25758" r="-6061" b="-35000"/>
                      </a:stretch>
                    </a:blipFill>
                  </p:spPr>
                  <p:txBody>
                    <a:bodyPr/>
                    <a:lstStyle/>
                    <a:p>
                      <a:r>
                        <a:rPr lang="zh-CN" altLang="en-US">
                          <a:noFill/>
                        </a:rPr>
                        <a:t> </a:t>
                      </a:r>
                    </a:p>
                  </p:txBody>
                </p:sp>
              </mc:Fallback>
            </mc:AlternateContent>
          </p:grpSp>
          <p:grpSp>
            <p:nvGrpSpPr>
              <p:cNvPr id="250" name="组合 249">
                <a:extLst>
                  <a:ext uri="{FF2B5EF4-FFF2-40B4-BE49-F238E27FC236}">
                    <a16:creationId xmlns:a16="http://schemas.microsoft.com/office/drawing/2014/main" id="{84EC0E18-C2CF-9E0B-83B9-AC658E4D03A6}"/>
                  </a:ext>
                </a:extLst>
              </p:cNvPr>
              <p:cNvGrpSpPr/>
              <p:nvPr/>
            </p:nvGrpSpPr>
            <p:grpSpPr>
              <a:xfrm>
                <a:off x="1772282" y="4021267"/>
                <a:ext cx="693262" cy="2208115"/>
                <a:chOff x="8215033" y="3133423"/>
                <a:chExt cx="693262" cy="2208115"/>
              </a:xfrm>
            </p:grpSpPr>
            <p:sp>
              <p:nvSpPr>
                <p:cNvPr id="251" name="Oval 7">
                  <a:extLst>
                    <a:ext uri="{FF2B5EF4-FFF2-40B4-BE49-F238E27FC236}">
                      <a16:creationId xmlns:a16="http://schemas.microsoft.com/office/drawing/2014/main" id="{2B3C47F0-F498-F397-D3BB-480F41BA60B5}"/>
                    </a:ext>
                  </a:extLst>
                </p:cNvPr>
                <p:cNvSpPr/>
                <p:nvPr/>
              </p:nvSpPr>
              <p:spPr>
                <a:xfrm rot="20400000">
                  <a:off x="8603715" y="3427688"/>
                  <a:ext cx="304580" cy="1913850"/>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1">
                        <a:lumMod val="50000"/>
                      </a:schemeClr>
                    </a:solidFill>
                  </a:endParaRPr>
                </a:p>
              </p:txBody>
            </p:sp>
            <mc:AlternateContent xmlns:mc="http://schemas.openxmlformats.org/markup-compatibility/2006" xmlns:a14="http://schemas.microsoft.com/office/drawing/2010/main">
              <mc:Choice Requires="a14">
                <p:sp>
                  <p:nvSpPr>
                    <p:cNvPr id="252" name="TextBox 3">
                      <a:extLst>
                        <a:ext uri="{FF2B5EF4-FFF2-40B4-BE49-F238E27FC236}">
                          <a16:creationId xmlns:a16="http://schemas.microsoft.com/office/drawing/2014/main" id="{B66F3D00-C4FF-823D-0D7D-EA72BDAC937F}"/>
                        </a:ext>
                      </a:extLst>
                    </p:cNvPr>
                    <p:cNvSpPr txBox="1"/>
                    <p:nvPr/>
                  </p:nvSpPr>
                  <p:spPr>
                    <a:xfrm>
                      <a:off x="8215033" y="3133423"/>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𝟑</m:t>
                                </m:r>
                              </m:sub>
                            </m:sSub>
                          </m:oMath>
                        </m:oMathPara>
                      </a14:m>
                      <a:endParaRPr lang="en-US" sz="2400" b="1" dirty="0">
                        <a:solidFill>
                          <a:schemeClr val="tx1"/>
                        </a:solidFill>
                      </a:endParaRPr>
                    </a:p>
                  </p:txBody>
                </p:sp>
              </mc:Choice>
              <mc:Fallback xmlns="">
                <p:sp>
                  <p:nvSpPr>
                    <p:cNvPr id="149" name="TextBox 3">
                      <a:extLst>
                        <a:ext uri="{FF2B5EF4-FFF2-40B4-BE49-F238E27FC236}">
                          <a16:creationId xmlns:a16="http://schemas.microsoft.com/office/drawing/2014/main" id="{E3D79891-4DBD-7DA5-E58F-5FDAA678DCA5}"/>
                        </a:ext>
                      </a:extLst>
                    </p:cNvPr>
                    <p:cNvSpPr txBox="1">
                      <a:spLocks noRot="1" noChangeAspect="1" noMove="1" noResize="1" noEditPoints="1" noAdjustHandles="1" noChangeArrowheads="1" noChangeShapeType="1" noTextEdit="1"/>
                    </p:cNvSpPr>
                    <p:nvPr/>
                  </p:nvSpPr>
                  <p:spPr>
                    <a:xfrm>
                      <a:off x="8215033" y="3133423"/>
                      <a:ext cx="405496" cy="369332"/>
                    </a:xfrm>
                    <a:prstGeom prst="rect">
                      <a:avLst/>
                    </a:prstGeom>
                    <a:blipFill>
                      <a:blip r:embed="rId10"/>
                      <a:stretch>
                        <a:fillRect l="-25758" r="-6061" b="-35000"/>
                      </a:stretch>
                    </a:blipFill>
                  </p:spPr>
                  <p:txBody>
                    <a:bodyPr/>
                    <a:lstStyle/>
                    <a:p>
                      <a:r>
                        <a:rPr lang="zh-CN" altLang="en-US">
                          <a:noFill/>
                        </a:rPr>
                        <a:t> </a:t>
                      </a:r>
                    </a:p>
                  </p:txBody>
                </p:sp>
              </mc:Fallback>
            </mc:AlternateContent>
          </p:grpSp>
          <p:grpSp>
            <p:nvGrpSpPr>
              <p:cNvPr id="253" name="组合 252">
                <a:extLst>
                  <a:ext uri="{FF2B5EF4-FFF2-40B4-BE49-F238E27FC236}">
                    <a16:creationId xmlns:a16="http://schemas.microsoft.com/office/drawing/2014/main" id="{ACA04567-E552-484B-A52C-12E24C470AD0}"/>
                  </a:ext>
                </a:extLst>
              </p:cNvPr>
              <p:cNvGrpSpPr/>
              <p:nvPr/>
            </p:nvGrpSpPr>
            <p:grpSpPr>
              <a:xfrm>
                <a:off x="1141058" y="4407330"/>
                <a:ext cx="1036936" cy="1989567"/>
                <a:chOff x="7559475" y="3519486"/>
                <a:chExt cx="1036936" cy="1989567"/>
              </a:xfrm>
            </p:grpSpPr>
            <p:sp>
              <p:nvSpPr>
                <p:cNvPr id="254" name="Oval 6">
                  <a:extLst>
                    <a:ext uri="{FF2B5EF4-FFF2-40B4-BE49-F238E27FC236}">
                      <a16:creationId xmlns:a16="http://schemas.microsoft.com/office/drawing/2014/main" id="{8A2F1F23-8BAB-EC56-E6D0-77A2655439B9}"/>
                    </a:ext>
                  </a:extLst>
                </p:cNvPr>
                <p:cNvSpPr/>
                <p:nvPr/>
              </p:nvSpPr>
              <p:spPr>
                <a:xfrm rot="19200000">
                  <a:off x="8291831" y="3595203"/>
                  <a:ext cx="304580" cy="1913850"/>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1">
                        <a:lumMod val="50000"/>
                      </a:schemeClr>
                    </a:solidFill>
                  </a:endParaRPr>
                </a:p>
              </p:txBody>
            </p:sp>
            <mc:AlternateContent xmlns:mc="http://schemas.openxmlformats.org/markup-compatibility/2006" xmlns:a14="http://schemas.microsoft.com/office/drawing/2010/main">
              <mc:Choice Requires="a14">
                <p:sp>
                  <p:nvSpPr>
                    <p:cNvPr id="255" name="TextBox 14">
                      <a:extLst>
                        <a:ext uri="{FF2B5EF4-FFF2-40B4-BE49-F238E27FC236}">
                          <a16:creationId xmlns:a16="http://schemas.microsoft.com/office/drawing/2014/main" id="{D3F22E65-F3C1-BBBE-E104-768AE6E86F5A}"/>
                        </a:ext>
                      </a:extLst>
                    </p:cNvPr>
                    <p:cNvSpPr txBox="1"/>
                    <p:nvPr/>
                  </p:nvSpPr>
                  <p:spPr>
                    <a:xfrm>
                      <a:off x="7559475" y="3519486"/>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𝟐</m:t>
                                </m:r>
                              </m:sub>
                            </m:sSub>
                          </m:oMath>
                        </m:oMathPara>
                      </a14:m>
                      <a:endParaRPr lang="en-US" sz="2400" b="1" dirty="0">
                        <a:solidFill>
                          <a:schemeClr val="tx1"/>
                        </a:solidFill>
                      </a:endParaRPr>
                    </a:p>
                  </p:txBody>
                </p:sp>
              </mc:Choice>
              <mc:Fallback xmlns="">
                <p:sp>
                  <p:nvSpPr>
                    <p:cNvPr id="153" name="TextBox 14">
                      <a:extLst>
                        <a:ext uri="{FF2B5EF4-FFF2-40B4-BE49-F238E27FC236}">
                          <a16:creationId xmlns:a16="http://schemas.microsoft.com/office/drawing/2014/main" id="{285CFBA4-60E1-FE4F-9EDD-6BF83999EB58}"/>
                        </a:ext>
                      </a:extLst>
                    </p:cNvPr>
                    <p:cNvSpPr txBox="1">
                      <a:spLocks noRot="1" noChangeAspect="1" noMove="1" noResize="1" noEditPoints="1" noAdjustHandles="1" noChangeArrowheads="1" noChangeShapeType="1" noTextEdit="1"/>
                    </p:cNvSpPr>
                    <p:nvPr/>
                  </p:nvSpPr>
                  <p:spPr>
                    <a:xfrm>
                      <a:off x="7559475" y="3519486"/>
                      <a:ext cx="405496" cy="369332"/>
                    </a:xfrm>
                    <a:prstGeom prst="rect">
                      <a:avLst/>
                    </a:prstGeom>
                    <a:blipFill>
                      <a:blip r:embed="rId11"/>
                      <a:stretch>
                        <a:fillRect l="-23881" r="-4478" b="-32787"/>
                      </a:stretch>
                    </a:blipFill>
                  </p:spPr>
                  <p:txBody>
                    <a:bodyPr/>
                    <a:lstStyle/>
                    <a:p>
                      <a:r>
                        <a:rPr lang="zh-CN" altLang="en-US">
                          <a:noFill/>
                        </a:rPr>
                        <a:t> </a:t>
                      </a:r>
                    </a:p>
                  </p:txBody>
                </p:sp>
              </mc:Fallback>
            </mc:AlternateContent>
          </p:grpSp>
          <p:grpSp>
            <p:nvGrpSpPr>
              <p:cNvPr id="256" name="组合 255">
                <a:extLst>
                  <a:ext uri="{FF2B5EF4-FFF2-40B4-BE49-F238E27FC236}">
                    <a16:creationId xmlns:a16="http://schemas.microsoft.com/office/drawing/2014/main" id="{FCDBA6AF-B75D-D8D7-7110-9DA8ECAA3B75}"/>
                  </a:ext>
                </a:extLst>
              </p:cNvPr>
              <p:cNvGrpSpPr/>
              <p:nvPr/>
            </p:nvGrpSpPr>
            <p:grpSpPr>
              <a:xfrm>
                <a:off x="717703" y="4929461"/>
                <a:ext cx="2050194" cy="909142"/>
                <a:chOff x="7160454" y="4041617"/>
                <a:chExt cx="2050194" cy="909142"/>
              </a:xfrm>
            </p:grpSpPr>
            <p:sp>
              <p:nvSpPr>
                <p:cNvPr id="257" name="Oval 5">
                  <a:extLst>
                    <a:ext uri="{FF2B5EF4-FFF2-40B4-BE49-F238E27FC236}">
                      <a16:creationId xmlns:a16="http://schemas.microsoft.com/office/drawing/2014/main" id="{4751520C-8E3E-CE1C-AD14-F19D83700EA8}"/>
                    </a:ext>
                  </a:extLst>
                </p:cNvPr>
                <p:cNvSpPr/>
                <p:nvPr/>
              </p:nvSpPr>
              <p:spPr>
                <a:xfrm rot="18000000">
                  <a:off x="8101433" y="3841543"/>
                  <a:ext cx="304580" cy="1913851"/>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258" name="TextBox 13">
                      <a:extLst>
                        <a:ext uri="{FF2B5EF4-FFF2-40B4-BE49-F238E27FC236}">
                          <a16:creationId xmlns:a16="http://schemas.microsoft.com/office/drawing/2014/main" id="{959CE510-F97C-6D3F-7238-9A416E1D95D6}"/>
                        </a:ext>
                      </a:extLst>
                    </p:cNvPr>
                    <p:cNvSpPr txBox="1"/>
                    <p:nvPr/>
                  </p:nvSpPr>
                  <p:spPr>
                    <a:xfrm>
                      <a:off x="7160454" y="4041617"/>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𝟏</m:t>
                                </m:r>
                              </m:sub>
                            </m:sSub>
                          </m:oMath>
                        </m:oMathPara>
                      </a14:m>
                      <a:endParaRPr lang="en-US" sz="2400" b="1" dirty="0">
                        <a:solidFill>
                          <a:schemeClr val="tx1"/>
                        </a:solidFill>
                      </a:endParaRPr>
                    </a:p>
                  </p:txBody>
                </p:sp>
              </mc:Choice>
              <mc:Fallback xmlns="">
                <p:sp>
                  <p:nvSpPr>
                    <p:cNvPr id="152" name="TextBox 13">
                      <a:extLst>
                        <a:ext uri="{FF2B5EF4-FFF2-40B4-BE49-F238E27FC236}">
                          <a16:creationId xmlns:a16="http://schemas.microsoft.com/office/drawing/2014/main" id="{99CC0738-827B-4C4B-A7BA-2235660FCFC9}"/>
                        </a:ext>
                      </a:extLst>
                    </p:cNvPr>
                    <p:cNvSpPr txBox="1">
                      <a:spLocks noRot="1" noChangeAspect="1" noMove="1" noResize="1" noEditPoints="1" noAdjustHandles="1" noChangeArrowheads="1" noChangeShapeType="1" noTextEdit="1"/>
                    </p:cNvSpPr>
                    <p:nvPr/>
                  </p:nvSpPr>
                  <p:spPr>
                    <a:xfrm>
                      <a:off x="7160454" y="4041617"/>
                      <a:ext cx="405496" cy="369332"/>
                    </a:xfrm>
                    <a:prstGeom prst="rect">
                      <a:avLst/>
                    </a:prstGeom>
                    <a:blipFill>
                      <a:blip r:embed="rId12"/>
                      <a:stretch>
                        <a:fillRect l="-25758" r="-6061" b="-35000"/>
                      </a:stretch>
                    </a:blipFill>
                  </p:spPr>
                  <p:txBody>
                    <a:bodyPr/>
                    <a:lstStyle/>
                    <a:p>
                      <a:r>
                        <a:rPr lang="zh-CN" altLang="en-US">
                          <a:noFill/>
                        </a:rPr>
                        <a:t> </a:t>
                      </a:r>
                    </a:p>
                  </p:txBody>
                </p:sp>
              </mc:Fallback>
            </mc:AlternateContent>
          </p:grpSp>
          <p:sp>
            <p:nvSpPr>
              <p:cNvPr id="12" name="文本框 11">
                <a:extLst>
                  <a:ext uri="{FF2B5EF4-FFF2-40B4-BE49-F238E27FC236}">
                    <a16:creationId xmlns:a16="http://schemas.microsoft.com/office/drawing/2014/main" id="{836DE9BD-7F29-5839-206B-113CF8425CEC}"/>
                  </a:ext>
                </a:extLst>
              </p:cNvPr>
              <p:cNvSpPr txBox="1"/>
              <p:nvPr/>
            </p:nvSpPr>
            <p:spPr>
              <a:xfrm>
                <a:off x="57379" y="3928744"/>
                <a:ext cx="1320648" cy="461665"/>
              </a:xfrm>
              <a:prstGeom prst="rect">
                <a:avLst/>
              </a:prstGeom>
              <a:noFill/>
            </p:spPr>
            <p:txBody>
              <a:bodyPr wrap="square" rtlCol="0">
                <a:spAutoFit/>
              </a:bodyPr>
              <a:lstStyle/>
              <a:p>
                <a:r>
                  <a:rPr lang="en-US" altLang="zh-CN" sz="2400" b="1" dirty="0">
                    <a:effectLst>
                      <a:outerShdw blurRad="38100" dist="38100" dir="2700000" algn="tl">
                        <a:srgbClr val="000000">
                          <a:alpha val="43137"/>
                        </a:srgbClr>
                      </a:outerShdw>
                    </a:effectLst>
                  </a:rPr>
                  <a:t>Node</a:t>
                </a:r>
                <a:endParaRPr lang="zh-CN" altLang="en-US" sz="2400" b="1" dirty="0">
                  <a:effectLst>
                    <a:outerShdw blurRad="38100" dist="38100" dir="2700000" algn="tl">
                      <a:srgbClr val="000000">
                        <a:alpha val="43137"/>
                      </a:srgbClr>
                    </a:outerShdw>
                  </a:effectLst>
                </a:endParaRPr>
              </a:p>
            </p:txBody>
          </p:sp>
        </p:grpSp>
      </p:grpSp>
      <mc:AlternateContent xmlns:mc="http://schemas.openxmlformats.org/markup-compatibility/2006" xmlns:a14="http://schemas.microsoft.com/office/drawing/2010/main">
        <mc:Choice Requires="a14">
          <p:sp>
            <p:nvSpPr>
              <p:cNvPr id="159" name="文本框 158">
                <a:extLst>
                  <a:ext uri="{FF2B5EF4-FFF2-40B4-BE49-F238E27FC236}">
                    <a16:creationId xmlns:a16="http://schemas.microsoft.com/office/drawing/2014/main" id="{F90541D5-1768-4F18-3731-875C906F5C07}"/>
                  </a:ext>
                </a:extLst>
              </p:cNvPr>
              <p:cNvSpPr txBox="1"/>
              <p:nvPr/>
            </p:nvSpPr>
            <p:spPr>
              <a:xfrm>
                <a:off x="7211240" y="904010"/>
                <a:ext cx="40600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effectLst>
                                <a:outerShdw blurRad="38100" dist="38100" dir="2700000" algn="tl">
                                  <a:srgbClr val="000000">
                                    <a:alpha val="43137"/>
                                  </a:srgbClr>
                                </a:outerShdw>
                              </a:effectLst>
                              <a:latin typeface="Cambria Math" panose="02040503050406030204" pitchFamily="18" charset="0"/>
                            </a:rPr>
                          </m:ctrlPr>
                        </m:sSubPr>
                        <m:e>
                          <m:r>
                            <a:rPr lang="en-US" altLang="zh-CN" sz="2800" b="0" i="1" smtClean="0">
                              <a:effectLst>
                                <a:outerShdw blurRad="38100" dist="38100" dir="2700000" algn="tl">
                                  <a:srgbClr val="000000">
                                    <a:alpha val="43137"/>
                                  </a:srgbClr>
                                </a:outerShdw>
                              </a:effectLst>
                              <a:latin typeface="Cambria Math" panose="02040503050406030204" pitchFamily="18" charset="0"/>
                            </a:rPr>
                            <m:t>𝑓</m:t>
                          </m:r>
                        </m:e>
                        <m:sub>
                          <m:r>
                            <a:rPr lang="en-US" altLang="zh-CN" sz="2800" b="0" i="1" smtClean="0">
                              <a:effectLst>
                                <a:outerShdw blurRad="38100" dist="38100" dir="2700000" algn="tl">
                                  <a:srgbClr val="000000">
                                    <a:alpha val="43137"/>
                                  </a:srgbClr>
                                </a:outerShdw>
                              </a:effectLst>
                              <a:latin typeface="Cambria Math" panose="02040503050406030204" pitchFamily="18" charset="0"/>
                            </a:rPr>
                            <m:t>7</m:t>
                          </m:r>
                        </m:sub>
                      </m:sSub>
                    </m:oMath>
                  </m:oMathPara>
                </a14:m>
                <a:endParaRPr lang="zh-CN" altLang="en-US" sz="2800" dirty="0">
                  <a:effectLst>
                    <a:outerShdw blurRad="38100" dist="38100" dir="2700000" algn="tl">
                      <a:srgbClr val="000000">
                        <a:alpha val="43137"/>
                      </a:srgbClr>
                    </a:outerShdw>
                  </a:effectLst>
                </a:endParaRPr>
              </a:p>
            </p:txBody>
          </p:sp>
        </mc:Choice>
        <mc:Fallback xmlns="">
          <p:sp>
            <p:nvSpPr>
              <p:cNvPr id="159" name="文本框 158">
                <a:extLst>
                  <a:ext uri="{FF2B5EF4-FFF2-40B4-BE49-F238E27FC236}">
                    <a16:creationId xmlns:a16="http://schemas.microsoft.com/office/drawing/2014/main" id="{F90541D5-1768-4F18-3731-875C906F5C07}"/>
                  </a:ext>
                </a:extLst>
              </p:cNvPr>
              <p:cNvSpPr txBox="1">
                <a:spLocks noRot="1" noChangeAspect="1" noMove="1" noResize="1" noEditPoints="1" noAdjustHandles="1" noChangeArrowheads="1" noChangeShapeType="1" noTextEdit="1"/>
              </p:cNvSpPr>
              <p:nvPr/>
            </p:nvSpPr>
            <p:spPr>
              <a:xfrm>
                <a:off x="7211240" y="904010"/>
                <a:ext cx="406009" cy="430887"/>
              </a:xfrm>
              <a:prstGeom prst="rect">
                <a:avLst/>
              </a:prstGeom>
              <a:blipFill>
                <a:blip r:embed="rId13"/>
                <a:stretch>
                  <a:fillRect b="-42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0" name="文本框 159">
                <a:extLst>
                  <a:ext uri="{FF2B5EF4-FFF2-40B4-BE49-F238E27FC236}">
                    <a16:creationId xmlns:a16="http://schemas.microsoft.com/office/drawing/2014/main" id="{2F48FCDF-E9E8-830B-E232-E5B74DD76C41}"/>
                  </a:ext>
                </a:extLst>
              </p:cNvPr>
              <p:cNvSpPr txBox="1"/>
              <p:nvPr/>
            </p:nvSpPr>
            <p:spPr>
              <a:xfrm>
                <a:off x="7208524" y="1576180"/>
                <a:ext cx="39773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effectLst>
                                <a:outerShdw blurRad="38100" dist="38100" dir="2700000" algn="tl">
                                  <a:srgbClr val="000000">
                                    <a:alpha val="43137"/>
                                  </a:srgbClr>
                                </a:outerShdw>
                              </a:effectLst>
                              <a:latin typeface="Cambria Math" panose="02040503050406030204" pitchFamily="18" charset="0"/>
                            </a:rPr>
                          </m:ctrlPr>
                        </m:sSubPr>
                        <m:e>
                          <m:r>
                            <a:rPr lang="en-US" altLang="zh-CN" sz="2800" b="0" i="1" smtClean="0">
                              <a:effectLst>
                                <a:outerShdw blurRad="38100" dist="38100" dir="2700000" algn="tl">
                                  <a:srgbClr val="000000">
                                    <a:alpha val="43137"/>
                                  </a:srgbClr>
                                </a:outerShdw>
                              </a:effectLst>
                              <a:latin typeface="Cambria Math" panose="02040503050406030204" pitchFamily="18" charset="0"/>
                            </a:rPr>
                            <m:t>𝑓</m:t>
                          </m:r>
                        </m:e>
                        <m:sub>
                          <m:r>
                            <a:rPr lang="en-US" altLang="zh-CN" sz="2800" b="0" i="1" smtClean="0">
                              <a:effectLst>
                                <a:outerShdw blurRad="38100" dist="38100" dir="2700000" algn="tl">
                                  <a:srgbClr val="000000">
                                    <a:alpha val="43137"/>
                                  </a:srgbClr>
                                </a:outerShdw>
                              </a:effectLst>
                              <a:latin typeface="Cambria Math" panose="02040503050406030204" pitchFamily="18" charset="0"/>
                            </a:rPr>
                            <m:t>1</m:t>
                          </m:r>
                        </m:sub>
                      </m:sSub>
                    </m:oMath>
                  </m:oMathPara>
                </a14:m>
                <a:endParaRPr lang="zh-CN" altLang="en-US" sz="2800" dirty="0">
                  <a:effectLst>
                    <a:outerShdw blurRad="38100" dist="38100" dir="2700000" algn="tl">
                      <a:srgbClr val="000000">
                        <a:alpha val="43137"/>
                      </a:srgbClr>
                    </a:outerShdw>
                  </a:effectLst>
                </a:endParaRPr>
              </a:p>
            </p:txBody>
          </p:sp>
        </mc:Choice>
        <mc:Fallback xmlns="">
          <p:sp>
            <p:nvSpPr>
              <p:cNvPr id="160" name="文本框 159">
                <a:extLst>
                  <a:ext uri="{FF2B5EF4-FFF2-40B4-BE49-F238E27FC236}">
                    <a16:creationId xmlns:a16="http://schemas.microsoft.com/office/drawing/2014/main" id="{2F48FCDF-E9E8-830B-E232-E5B74DD76C41}"/>
                  </a:ext>
                </a:extLst>
              </p:cNvPr>
              <p:cNvSpPr txBox="1">
                <a:spLocks noRot="1" noChangeAspect="1" noMove="1" noResize="1" noEditPoints="1" noAdjustHandles="1" noChangeArrowheads="1" noChangeShapeType="1" noTextEdit="1"/>
              </p:cNvSpPr>
              <p:nvPr/>
            </p:nvSpPr>
            <p:spPr>
              <a:xfrm>
                <a:off x="7208524" y="1576180"/>
                <a:ext cx="397738" cy="430887"/>
              </a:xfrm>
              <a:prstGeom prst="rect">
                <a:avLst/>
              </a:prstGeom>
              <a:blipFill>
                <a:blip r:embed="rId14"/>
                <a:stretch>
                  <a:fillRect b="-4286"/>
                </a:stretch>
              </a:blipFill>
            </p:spPr>
            <p:txBody>
              <a:bodyPr/>
              <a:lstStyle/>
              <a:p>
                <a:r>
                  <a:rPr lang="zh-CN" altLang="en-US">
                    <a:noFill/>
                  </a:rPr>
                  <a:t> </a:t>
                </a:r>
              </a:p>
            </p:txBody>
          </p:sp>
        </mc:Fallback>
      </mc:AlternateContent>
      <p:cxnSp>
        <p:nvCxnSpPr>
          <p:cNvPr id="154" name="直接连接符 153">
            <a:extLst>
              <a:ext uri="{FF2B5EF4-FFF2-40B4-BE49-F238E27FC236}">
                <a16:creationId xmlns:a16="http://schemas.microsoft.com/office/drawing/2014/main" id="{2E77C34F-26ED-E3DC-298F-C89E613BE7C5}"/>
              </a:ext>
            </a:extLst>
          </p:cNvPr>
          <p:cNvCxnSpPr>
            <a:cxnSpLocks/>
          </p:cNvCxnSpPr>
          <p:nvPr/>
        </p:nvCxnSpPr>
        <p:spPr>
          <a:xfrm>
            <a:off x="7618854" y="1933311"/>
            <a:ext cx="4027570" cy="0"/>
          </a:xfrm>
          <a:prstGeom prst="line">
            <a:avLst/>
          </a:prstGeom>
          <a:ln>
            <a:solidFill>
              <a:srgbClr val="D0663C"/>
            </a:solidFill>
            <a:prstDash val="lgDashDot"/>
          </a:ln>
        </p:spPr>
        <p:style>
          <a:lnRef idx="1">
            <a:schemeClr val="accent1"/>
          </a:lnRef>
          <a:fillRef idx="0">
            <a:schemeClr val="accent1"/>
          </a:fillRef>
          <a:effectRef idx="0">
            <a:schemeClr val="accent1"/>
          </a:effectRef>
          <a:fontRef idx="minor">
            <a:schemeClr val="tx1"/>
          </a:fontRef>
        </p:style>
      </p:cxnSp>
      <p:cxnSp>
        <p:nvCxnSpPr>
          <p:cNvPr id="156" name="直接连接符 155">
            <a:extLst>
              <a:ext uri="{FF2B5EF4-FFF2-40B4-BE49-F238E27FC236}">
                <a16:creationId xmlns:a16="http://schemas.microsoft.com/office/drawing/2014/main" id="{52649749-5777-785B-7109-E56A9E6300BA}"/>
              </a:ext>
            </a:extLst>
          </p:cNvPr>
          <p:cNvCxnSpPr>
            <a:cxnSpLocks/>
          </p:cNvCxnSpPr>
          <p:nvPr/>
        </p:nvCxnSpPr>
        <p:spPr>
          <a:xfrm>
            <a:off x="7678296" y="998507"/>
            <a:ext cx="4027570" cy="0"/>
          </a:xfrm>
          <a:prstGeom prst="line">
            <a:avLst/>
          </a:prstGeom>
          <a:ln>
            <a:solidFill>
              <a:srgbClr val="D0663C"/>
            </a:solidFill>
            <a:prstDash val="lgDashDot"/>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84799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6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60"/>
                                        </p:tgtEl>
                                        <p:attrNameLst>
                                          <p:attrName>style.visibility</p:attrName>
                                        </p:attrNameLst>
                                      </p:cBhvr>
                                      <p:to>
                                        <p:strVal val="visible"/>
                                      </p:to>
                                    </p:set>
                                  </p:childTnLst>
                                </p:cTn>
                              </p:par>
                              <p:par>
                                <p:cTn id="14" presetID="22" presetClass="entr" presetSubtype="1"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0"/>
                                        </p:tgtEl>
                                        <p:attrNameLst>
                                          <p:attrName>style.visibility</p:attrName>
                                        </p:attrNameLst>
                                      </p:cBhvr>
                                      <p:to>
                                        <p:strVal val="visible"/>
                                      </p:to>
                                    </p:set>
                                    <p:animEffect transition="in" filter="fade">
                                      <p:cBhvr>
                                        <p:cTn id="28" dur="500"/>
                                        <p:tgtEl>
                                          <p:spTgt spid="16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9"/>
                                        </p:tgtEl>
                                        <p:attrNameLst>
                                          <p:attrName>style.visibility</p:attrName>
                                        </p:attrNameLst>
                                      </p:cBhvr>
                                      <p:to>
                                        <p:strVal val="visible"/>
                                      </p:to>
                                    </p:set>
                                    <p:animEffect transition="in" filter="fade">
                                      <p:cBhvr>
                                        <p:cTn id="31" dur="500"/>
                                        <p:tgtEl>
                                          <p:spTgt spid="159"/>
                                        </p:tgtEl>
                                      </p:cBhvr>
                                    </p:animEffect>
                                  </p:childTnLst>
                                </p:cTn>
                              </p:par>
                              <p:par>
                                <p:cTn id="32" presetID="22" presetClass="entr" presetSubtype="8" fill="hold" nodeType="withEffect">
                                  <p:stCondLst>
                                    <p:cond delay="0"/>
                                  </p:stCondLst>
                                  <p:childTnLst>
                                    <p:set>
                                      <p:cBhvr>
                                        <p:cTn id="33" dur="1" fill="hold">
                                          <p:stCondLst>
                                            <p:cond delay="0"/>
                                          </p:stCondLst>
                                        </p:cTn>
                                        <p:tgtEl>
                                          <p:spTgt spid="154"/>
                                        </p:tgtEl>
                                        <p:attrNameLst>
                                          <p:attrName>style.visibility</p:attrName>
                                        </p:attrNameLst>
                                      </p:cBhvr>
                                      <p:to>
                                        <p:strVal val="visible"/>
                                      </p:to>
                                    </p:set>
                                    <p:animEffect transition="in" filter="wipe(left)">
                                      <p:cBhvr>
                                        <p:cTn id="34" dur="500"/>
                                        <p:tgtEl>
                                          <p:spTgt spid="154"/>
                                        </p:tgtEl>
                                      </p:cBhvr>
                                    </p:animEffect>
                                  </p:childTnLst>
                                </p:cTn>
                              </p:par>
                              <p:par>
                                <p:cTn id="35" presetID="22" presetClass="entr" presetSubtype="8" fill="hold" nodeType="withEffect">
                                  <p:stCondLst>
                                    <p:cond delay="0"/>
                                  </p:stCondLst>
                                  <p:childTnLst>
                                    <p:set>
                                      <p:cBhvr>
                                        <p:cTn id="36" dur="1" fill="hold">
                                          <p:stCondLst>
                                            <p:cond delay="0"/>
                                          </p:stCondLst>
                                        </p:cTn>
                                        <p:tgtEl>
                                          <p:spTgt spid="156"/>
                                        </p:tgtEl>
                                        <p:attrNameLst>
                                          <p:attrName>style.visibility</p:attrName>
                                        </p:attrNameLst>
                                      </p:cBhvr>
                                      <p:to>
                                        <p:strVal val="visible"/>
                                      </p:to>
                                    </p:set>
                                    <p:animEffect transition="in" filter="wipe(left)">
                                      <p:cBhvr>
                                        <p:cTn id="37" dur="500"/>
                                        <p:tgtEl>
                                          <p:spTgt spid="156"/>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0"/>
      <p:bldP spid="2" grpId="0"/>
      <p:bldP spid="159" grpId="0"/>
      <p:bldP spid="16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ignal processing - Chirp with linearly changing frequency and amplitude? -  Mathematics Stack Exchange">
            <a:extLst>
              <a:ext uri="{FF2B5EF4-FFF2-40B4-BE49-F238E27FC236}">
                <a16:creationId xmlns:a16="http://schemas.microsoft.com/office/drawing/2014/main" id="{4519A19F-C352-001D-5BE2-344A3B8824DC}"/>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foregroundMark x1="27865" y1="52083" x2="27865" y2="52083"/>
                      </a14:backgroundRemoval>
                    </a14:imgEffect>
                  </a14:imgLayer>
                </a14:imgProps>
              </a:ext>
              <a:ext uri="{28A0092B-C50C-407E-A947-70E740481C1C}">
                <a14:useLocalDpi xmlns:a14="http://schemas.microsoft.com/office/drawing/2010/main" val="0"/>
              </a:ext>
            </a:extLst>
          </a:blip>
          <a:srcRect/>
          <a:stretch>
            <a:fillRect/>
          </a:stretch>
        </p:blipFill>
        <p:spPr bwMode="auto">
          <a:xfrm rot="7742240" flipH="1">
            <a:off x="4543554" y="2419629"/>
            <a:ext cx="2371340" cy="461666"/>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直接连接符 22">
            <a:extLst>
              <a:ext uri="{FF2B5EF4-FFF2-40B4-BE49-F238E27FC236}">
                <a16:creationId xmlns:a16="http://schemas.microsoft.com/office/drawing/2014/main" id="{3763CEA1-3558-5658-42D7-7DA0A730866A}"/>
              </a:ext>
            </a:extLst>
          </p:cNvPr>
          <p:cNvCxnSpPr>
            <a:cxnSpLocks/>
            <a:stCxn id="261" idx="2"/>
            <a:endCxn id="243" idx="4"/>
          </p:cNvCxnSpPr>
          <p:nvPr/>
        </p:nvCxnSpPr>
        <p:spPr>
          <a:xfrm flipH="1">
            <a:off x="2648088" y="1825223"/>
            <a:ext cx="3799865" cy="4346449"/>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pSp>
        <p:nvGrpSpPr>
          <p:cNvPr id="15" name="组合 14">
            <a:extLst>
              <a:ext uri="{FF2B5EF4-FFF2-40B4-BE49-F238E27FC236}">
                <a16:creationId xmlns:a16="http://schemas.microsoft.com/office/drawing/2014/main" id="{B7C95D06-ECE7-D422-37FF-5E506A0037F8}"/>
              </a:ext>
            </a:extLst>
          </p:cNvPr>
          <p:cNvGrpSpPr/>
          <p:nvPr/>
        </p:nvGrpSpPr>
        <p:grpSpPr>
          <a:xfrm>
            <a:off x="7641146" y="619911"/>
            <a:ext cx="4703258" cy="1835741"/>
            <a:chOff x="5250886" y="866355"/>
            <a:chExt cx="6743164" cy="5319341"/>
          </a:xfrm>
          <a:solidFill>
            <a:schemeClr val="bg1"/>
          </a:solidFill>
        </p:grpSpPr>
        <p:sp>
          <p:nvSpPr>
            <p:cNvPr id="18" name="文本框 17">
              <a:extLst>
                <a:ext uri="{FF2B5EF4-FFF2-40B4-BE49-F238E27FC236}">
                  <a16:creationId xmlns:a16="http://schemas.microsoft.com/office/drawing/2014/main" id="{B2A6A17C-675E-F3DB-0E7C-C88F2392DAB1}"/>
                </a:ext>
              </a:extLst>
            </p:cNvPr>
            <p:cNvSpPr txBox="1"/>
            <p:nvPr/>
          </p:nvSpPr>
          <p:spPr>
            <a:xfrm>
              <a:off x="5304149" y="866355"/>
              <a:ext cx="2267527" cy="624859"/>
            </a:xfrm>
            <a:prstGeom prst="rect">
              <a:avLst/>
            </a:prstGeom>
            <a:grpFill/>
          </p:spPr>
          <p:txBody>
            <a:bodyPr wrap="square" rtlCol="0">
              <a:spAutoFit/>
            </a:bodyPr>
            <a:lstStyle/>
            <a:p>
              <a:r>
                <a:rPr lang="en-US" altLang="zh-CN" sz="1600" b="1" dirty="0">
                  <a:effectLst>
                    <a:outerShdw blurRad="38100" dist="38100" dir="2700000" algn="tl">
                      <a:srgbClr val="000000">
                        <a:alpha val="43137"/>
                      </a:srgbClr>
                    </a:outerShdw>
                  </a:effectLst>
                </a:rPr>
                <a:t>Frequency</a:t>
              </a:r>
              <a:endParaRPr lang="zh-CN" altLang="en-US" sz="1600" b="1" dirty="0">
                <a:effectLst>
                  <a:outerShdw blurRad="38100" dist="38100" dir="2700000" algn="tl">
                    <a:srgbClr val="000000">
                      <a:alpha val="43137"/>
                    </a:srgbClr>
                  </a:outerShdw>
                </a:effectLst>
              </a:endParaRPr>
            </a:p>
          </p:txBody>
        </p:sp>
        <p:grpSp>
          <p:nvGrpSpPr>
            <p:cNvPr id="16" name="组合 15">
              <a:extLst>
                <a:ext uri="{FF2B5EF4-FFF2-40B4-BE49-F238E27FC236}">
                  <a16:creationId xmlns:a16="http://schemas.microsoft.com/office/drawing/2014/main" id="{BAA173DD-3C09-688A-41E6-17576E7EB49A}"/>
                </a:ext>
              </a:extLst>
            </p:cNvPr>
            <p:cNvGrpSpPr/>
            <p:nvPr/>
          </p:nvGrpSpPr>
          <p:grpSpPr>
            <a:xfrm>
              <a:off x="5250886" y="978918"/>
              <a:ext cx="6093542" cy="4293326"/>
              <a:chOff x="5080000" y="582660"/>
              <a:chExt cx="6581840" cy="4637365"/>
            </a:xfrm>
            <a:grpFill/>
          </p:grpSpPr>
          <p:cxnSp>
            <p:nvCxnSpPr>
              <p:cNvPr id="20" name="直接箭头连接符 19">
                <a:extLst>
                  <a:ext uri="{FF2B5EF4-FFF2-40B4-BE49-F238E27FC236}">
                    <a16:creationId xmlns:a16="http://schemas.microsoft.com/office/drawing/2014/main" id="{A22C326D-7090-0AB9-028D-CD343E07605D}"/>
                  </a:ext>
                </a:extLst>
              </p:cNvPr>
              <p:cNvCxnSpPr>
                <a:cxnSpLocks/>
              </p:cNvCxnSpPr>
              <p:nvPr/>
            </p:nvCxnSpPr>
            <p:spPr>
              <a:xfrm>
                <a:off x="5080000" y="5200073"/>
                <a:ext cx="6581840" cy="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405695D4-6E98-C6A4-C3C0-E44017DC6492}"/>
                  </a:ext>
                </a:extLst>
              </p:cNvPr>
              <p:cNvCxnSpPr/>
              <p:nvPr/>
            </p:nvCxnSpPr>
            <p:spPr>
              <a:xfrm flipV="1">
                <a:off x="5099952" y="582660"/>
                <a:ext cx="0" cy="4637365"/>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文本框 16">
              <a:extLst>
                <a:ext uri="{FF2B5EF4-FFF2-40B4-BE49-F238E27FC236}">
                  <a16:creationId xmlns:a16="http://schemas.microsoft.com/office/drawing/2014/main" id="{9920A7B5-A14C-EDB2-6C4B-EBCF28B8876D}"/>
                </a:ext>
              </a:extLst>
            </p:cNvPr>
            <p:cNvSpPr txBox="1"/>
            <p:nvPr/>
          </p:nvSpPr>
          <p:spPr>
            <a:xfrm>
              <a:off x="10485605" y="5560837"/>
              <a:ext cx="1508445" cy="624859"/>
            </a:xfrm>
            <a:prstGeom prst="rect">
              <a:avLst/>
            </a:prstGeom>
            <a:grpFill/>
          </p:spPr>
          <p:txBody>
            <a:bodyPr wrap="square" rtlCol="0">
              <a:spAutoFit/>
            </a:bodyPr>
            <a:lstStyle/>
            <a:p>
              <a:r>
                <a:rPr lang="en-US" altLang="zh-CN" sz="1600" b="1" dirty="0">
                  <a:effectLst>
                    <a:outerShdw blurRad="38100" dist="38100" dir="2700000" algn="tl">
                      <a:srgbClr val="000000">
                        <a:alpha val="43137"/>
                      </a:srgbClr>
                    </a:outerShdw>
                  </a:effectLst>
                </a:rPr>
                <a:t>Time</a:t>
              </a:r>
              <a:endParaRPr lang="zh-CN" altLang="en-US" sz="1600" b="1" dirty="0">
                <a:effectLst>
                  <a:outerShdw blurRad="38100" dist="38100" dir="2700000" algn="tl">
                    <a:srgbClr val="000000">
                      <a:alpha val="43137"/>
                    </a:srgbClr>
                  </a:outerShdw>
                </a:effectLst>
              </a:endParaRPr>
            </a:p>
          </p:txBody>
        </p:sp>
      </p:grpSp>
      <p:cxnSp>
        <p:nvCxnSpPr>
          <p:cNvPr id="10" name="直接连接符 9">
            <a:extLst>
              <a:ext uri="{FF2B5EF4-FFF2-40B4-BE49-F238E27FC236}">
                <a16:creationId xmlns:a16="http://schemas.microsoft.com/office/drawing/2014/main" id="{60C08C8F-1D8D-2B22-A140-3138141A0CF8}"/>
              </a:ext>
            </a:extLst>
          </p:cNvPr>
          <p:cNvCxnSpPr>
            <a:cxnSpLocks/>
          </p:cNvCxnSpPr>
          <p:nvPr/>
        </p:nvCxnSpPr>
        <p:spPr>
          <a:xfrm flipV="1">
            <a:off x="7820644" y="998507"/>
            <a:ext cx="3570796" cy="922311"/>
          </a:xfrm>
          <a:prstGeom prst="line">
            <a:avLst/>
          </a:prstGeom>
          <a:ln w="38100">
            <a:solidFill>
              <a:srgbClr val="0C3DF8"/>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C67F6810-4836-DD6F-4411-96CA890B98D5}"/>
              </a:ext>
            </a:extLst>
          </p:cNvPr>
          <p:cNvCxnSpPr>
            <a:cxnSpLocks/>
          </p:cNvCxnSpPr>
          <p:nvPr/>
        </p:nvCxnSpPr>
        <p:spPr>
          <a:xfrm flipV="1">
            <a:off x="8445792" y="1023495"/>
            <a:ext cx="3549110" cy="950215"/>
          </a:xfrm>
          <a:prstGeom prst="line">
            <a:avLst/>
          </a:prstGeom>
          <a:ln w="38100">
            <a:gradFill>
              <a:gsLst>
                <a:gs pos="0">
                  <a:schemeClr val="accent1">
                    <a:lumMod val="5000"/>
                    <a:lumOff val="95000"/>
                  </a:schemeClr>
                </a:gs>
                <a:gs pos="65000">
                  <a:schemeClr val="accent1"/>
                </a:gs>
                <a:gs pos="79000">
                  <a:srgbClr val="CEDBEF"/>
                </a:gs>
                <a:gs pos="50000">
                  <a:srgbClr val="BECEEA"/>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id="{E892E2C3-86E8-2230-4EDE-C3BBF3E78D6F}"/>
              </a:ext>
            </a:extLst>
          </p:cNvPr>
          <p:cNvGrpSpPr/>
          <p:nvPr/>
        </p:nvGrpSpPr>
        <p:grpSpPr>
          <a:xfrm>
            <a:off x="5126278" y="3710485"/>
            <a:ext cx="3992394" cy="2943715"/>
            <a:chOff x="7754711" y="3408875"/>
            <a:chExt cx="3992394" cy="2264675"/>
          </a:xfrm>
        </p:grpSpPr>
        <p:sp>
          <p:nvSpPr>
            <p:cNvPr id="245" name="矩形 8">
              <a:extLst>
                <a:ext uri="{FF2B5EF4-FFF2-40B4-BE49-F238E27FC236}">
                  <a16:creationId xmlns:a16="http://schemas.microsoft.com/office/drawing/2014/main" id="{84AB4062-DE3E-652C-2731-569B942A335A}"/>
                </a:ext>
              </a:extLst>
            </p:cNvPr>
            <p:cNvSpPr/>
            <p:nvPr/>
          </p:nvSpPr>
          <p:spPr>
            <a:xfrm>
              <a:off x="7754711" y="3409792"/>
              <a:ext cx="3992394" cy="2263758"/>
            </a:xfrm>
            <a:custGeom>
              <a:avLst/>
              <a:gdLst>
                <a:gd name="connsiteX0" fmla="*/ 108000 w 4488623"/>
                <a:gd name="connsiteY0" fmla="*/ 0 h 3447622"/>
                <a:gd name="connsiteX1" fmla="*/ 4380622 w 4488623"/>
                <a:gd name="connsiteY1" fmla="*/ 0 h 3447622"/>
                <a:gd name="connsiteX2" fmla="*/ 4488623 w 4488623"/>
                <a:gd name="connsiteY2" fmla="*/ 108000 h 3447622"/>
                <a:gd name="connsiteX3" fmla="*/ 4488623 w 4488623"/>
                <a:gd name="connsiteY3" fmla="*/ 3339622 h 3447622"/>
                <a:gd name="connsiteX4" fmla="*/ 4380622 w 4488623"/>
                <a:gd name="connsiteY4" fmla="*/ 3447622 h 3447622"/>
                <a:gd name="connsiteX5" fmla="*/ 108000 w 4488623"/>
                <a:gd name="connsiteY5" fmla="*/ 3447622 h 3447622"/>
                <a:gd name="connsiteX6" fmla="*/ 0 w 4488623"/>
                <a:gd name="connsiteY6" fmla="*/ 3339622 h 3447622"/>
                <a:gd name="connsiteX7" fmla="*/ 0 w 4488623"/>
                <a:gd name="connsiteY7" fmla="*/ 108000 h 3447622"/>
                <a:gd name="connsiteX8" fmla="*/ 108000 w 4488623"/>
                <a:gd name="connsiteY8" fmla="*/ 0 h 3447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8623" h="3447622">
                  <a:moveTo>
                    <a:pt x="108000" y="0"/>
                  </a:moveTo>
                  <a:lnTo>
                    <a:pt x="4380622" y="0"/>
                  </a:lnTo>
                  <a:cubicBezTo>
                    <a:pt x="4440239" y="0"/>
                    <a:pt x="4488623" y="48384"/>
                    <a:pt x="4488623" y="108000"/>
                  </a:cubicBezTo>
                  <a:lnTo>
                    <a:pt x="4488623" y="3339622"/>
                  </a:lnTo>
                  <a:cubicBezTo>
                    <a:pt x="4488623" y="3399238"/>
                    <a:pt x="4440239" y="3447622"/>
                    <a:pt x="4380622" y="3447622"/>
                  </a:cubicBezTo>
                  <a:lnTo>
                    <a:pt x="108000" y="3447622"/>
                  </a:lnTo>
                  <a:cubicBezTo>
                    <a:pt x="48384" y="3447622"/>
                    <a:pt x="0" y="3399238"/>
                    <a:pt x="0" y="3339622"/>
                  </a:cubicBezTo>
                  <a:lnTo>
                    <a:pt x="0" y="108000"/>
                  </a:lnTo>
                  <a:cubicBezTo>
                    <a:pt x="0" y="48384"/>
                    <a:pt x="48384" y="0"/>
                    <a:pt x="108000" y="0"/>
                  </a:cubicBezTo>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Roboto Regular"/>
                <a:ea typeface="思源黑体 CN Regular"/>
                <a:cs typeface="+mn-cs"/>
              </a:endParaRPr>
            </a:p>
          </p:txBody>
        </p:sp>
        <p:grpSp>
          <p:nvGrpSpPr>
            <p:cNvPr id="233" name="组合 232">
              <a:extLst>
                <a:ext uri="{FF2B5EF4-FFF2-40B4-BE49-F238E27FC236}">
                  <a16:creationId xmlns:a16="http://schemas.microsoft.com/office/drawing/2014/main" id="{76610E49-B466-0DF5-78FD-A2FB63322A31}"/>
                </a:ext>
              </a:extLst>
            </p:cNvPr>
            <p:cNvGrpSpPr/>
            <p:nvPr/>
          </p:nvGrpSpPr>
          <p:grpSpPr>
            <a:xfrm>
              <a:off x="8179643" y="3408875"/>
              <a:ext cx="3567462" cy="2124001"/>
              <a:chOff x="5250886" y="532139"/>
              <a:chExt cx="6925459" cy="5591367"/>
            </a:xfrm>
          </p:grpSpPr>
          <p:grpSp>
            <p:nvGrpSpPr>
              <p:cNvPr id="234" name="组合 233">
                <a:extLst>
                  <a:ext uri="{FF2B5EF4-FFF2-40B4-BE49-F238E27FC236}">
                    <a16:creationId xmlns:a16="http://schemas.microsoft.com/office/drawing/2014/main" id="{C559A8C2-6288-1B09-BA40-254451448B0B}"/>
                  </a:ext>
                </a:extLst>
              </p:cNvPr>
              <p:cNvGrpSpPr/>
              <p:nvPr/>
            </p:nvGrpSpPr>
            <p:grpSpPr>
              <a:xfrm>
                <a:off x="5250886" y="978918"/>
                <a:ext cx="6716641" cy="4293326"/>
                <a:chOff x="5080000" y="582660"/>
                <a:chExt cx="7254870" cy="4637365"/>
              </a:xfrm>
            </p:grpSpPr>
            <p:cxnSp>
              <p:nvCxnSpPr>
                <p:cNvPr id="237" name="直接箭头连接符 236">
                  <a:extLst>
                    <a:ext uri="{FF2B5EF4-FFF2-40B4-BE49-F238E27FC236}">
                      <a16:creationId xmlns:a16="http://schemas.microsoft.com/office/drawing/2014/main" id="{4EA28FED-3EE1-AE89-389C-E23C75D695D3}"/>
                    </a:ext>
                  </a:extLst>
                </p:cNvPr>
                <p:cNvCxnSpPr>
                  <a:cxnSpLocks/>
                </p:cNvCxnSpPr>
                <p:nvPr/>
              </p:nvCxnSpPr>
              <p:spPr>
                <a:xfrm>
                  <a:off x="5080000" y="5200073"/>
                  <a:ext cx="725487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直接箭头连接符 241">
                  <a:extLst>
                    <a:ext uri="{FF2B5EF4-FFF2-40B4-BE49-F238E27FC236}">
                      <a16:creationId xmlns:a16="http://schemas.microsoft.com/office/drawing/2014/main" id="{33D59EAE-B4E2-BAA2-FFAE-3E850D17F0CF}"/>
                    </a:ext>
                  </a:extLst>
                </p:cNvPr>
                <p:cNvCxnSpPr/>
                <p:nvPr/>
              </p:nvCxnSpPr>
              <p:spPr>
                <a:xfrm flipV="1">
                  <a:off x="5099952" y="582660"/>
                  <a:ext cx="0" cy="46373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5" name="文本框 234">
                <a:extLst>
                  <a:ext uri="{FF2B5EF4-FFF2-40B4-BE49-F238E27FC236}">
                    <a16:creationId xmlns:a16="http://schemas.microsoft.com/office/drawing/2014/main" id="{122B9818-F35D-67DB-DCAE-11587064694A}"/>
                  </a:ext>
                </a:extLst>
              </p:cNvPr>
              <p:cNvSpPr txBox="1"/>
              <p:nvPr/>
            </p:nvSpPr>
            <p:spPr>
              <a:xfrm>
                <a:off x="8164185" y="5375525"/>
                <a:ext cx="4012160" cy="747981"/>
              </a:xfrm>
              <a:prstGeom prst="rect">
                <a:avLst/>
              </a:prstGeom>
              <a:noFill/>
            </p:spPr>
            <p:txBody>
              <a:bodyPr wrap="square" rtlCol="0">
                <a:spAutoFit/>
              </a:bodyPr>
              <a:lstStyle/>
              <a:p>
                <a:r>
                  <a:rPr lang="en-US" altLang="zh-CN" b="1" dirty="0">
                    <a:effectLst>
                      <a:outerShdw blurRad="38100" dist="38100" dir="2700000" algn="tl">
                        <a:srgbClr val="000000">
                          <a:alpha val="43137"/>
                        </a:srgbClr>
                      </a:outerShdw>
                    </a:effectLst>
                  </a:rPr>
                  <a:t>Time/Frequency</a:t>
                </a:r>
                <a:endParaRPr lang="zh-CN" altLang="en-US" b="1" dirty="0">
                  <a:effectLst>
                    <a:outerShdw blurRad="38100" dist="38100" dir="2700000" algn="tl">
                      <a:srgbClr val="000000">
                        <a:alpha val="43137"/>
                      </a:srgbClr>
                    </a:outerShdw>
                  </a:effectLst>
                </a:endParaRPr>
              </a:p>
            </p:txBody>
          </p:sp>
          <p:sp>
            <p:nvSpPr>
              <p:cNvPr id="236" name="文本框 235">
                <a:extLst>
                  <a:ext uri="{FF2B5EF4-FFF2-40B4-BE49-F238E27FC236}">
                    <a16:creationId xmlns:a16="http://schemas.microsoft.com/office/drawing/2014/main" id="{BF6F4B84-F9DA-3BD6-9681-7F9FFAE12D9D}"/>
                  </a:ext>
                </a:extLst>
              </p:cNvPr>
              <p:cNvSpPr txBox="1"/>
              <p:nvPr/>
            </p:nvSpPr>
            <p:spPr>
              <a:xfrm>
                <a:off x="5278245" y="532139"/>
                <a:ext cx="2852320" cy="1308966"/>
              </a:xfrm>
              <a:prstGeom prst="rect">
                <a:avLst/>
              </a:prstGeom>
              <a:noFill/>
            </p:spPr>
            <p:txBody>
              <a:bodyPr wrap="square" rtlCol="0">
                <a:spAutoFit/>
              </a:bodyPr>
              <a:lstStyle/>
              <a:p>
                <a:r>
                  <a:rPr lang="en-US" altLang="zh-CN" b="1" dirty="0">
                    <a:effectLst>
                      <a:outerShdw blurRad="38100" dist="38100" dir="2700000" algn="tl">
                        <a:srgbClr val="000000">
                          <a:alpha val="43137"/>
                        </a:srgbClr>
                      </a:outerShdw>
                    </a:effectLst>
                  </a:rPr>
                  <a:t>Received Power</a:t>
                </a:r>
                <a:endParaRPr lang="zh-CN" altLang="en-US" b="1" dirty="0">
                  <a:effectLst>
                    <a:outerShdw blurRad="38100" dist="38100" dir="2700000" algn="tl">
                      <a:srgbClr val="000000">
                        <a:alpha val="43137"/>
                      </a:srgbClr>
                    </a:outerShdw>
                  </a:effectLst>
                </a:endParaRPr>
              </a:p>
            </p:txBody>
          </p:sp>
        </p:grpSp>
      </p:grpSp>
      <p:sp>
        <p:nvSpPr>
          <p:cNvPr id="244" name="任意多边形: 形状 243">
            <a:extLst>
              <a:ext uri="{FF2B5EF4-FFF2-40B4-BE49-F238E27FC236}">
                <a16:creationId xmlns:a16="http://schemas.microsoft.com/office/drawing/2014/main" id="{3789DD23-ABDC-BEC0-E2C1-5AE6B850539A}"/>
              </a:ext>
            </a:extLst>
          </p:cNvPr>
          <p:cNvSpPr/>
          <p:nvPr/>
        </p:nvSpPr>
        <p:spPr>
          <a:xfrm>
            <a:off x="5655397" y="4525338"/>
            <a:ext cx="3202739" cy="1373558"/>
          </a:xfrm>
          <a:custGeom>
            <a:avLst/>
            <a:gdLst>
              <a:gd name="connsiteX0" fmla="*/ 0 w 2660073"/>
              <a:gd name="connsiteY0" fmla="*/ 1085942 h 1167171"/>
              <a:gd name="connsiteX1" fmla="*/ 394855 w 2660073"/>
              <a:gd name="connsiteY1" fmla="*/ 992424 h 1167171"/>
              <a:gd name="connsiteX2" fmla="*/ 758536 w 2660073"/>
              <a:gd name="connsiteY2" fmla="*/ 1065160 h 1167171"/>
              <a:gd name="connsiteX3" fmla="*/ 1163782 w 2660073"/>
              <a:gd name="connsiteY3" fmla="*/ 961251 h 1167171"/>
              <a:gd name="connsiteX4" fmla="*/ 1631373 w 2660073"/>
              <a:gd name="connsiteY4" fmla="*/ 1054769 h 1167171"/>
              <a:gd name="connsiteX5" fmla="*/ 1953491 w 2660073"/>
              <a:gd name="connsiteY5" fmla="*/ 15679 h 1167171"/>
              <a:gd name="connsiteX6" fmla="*/ 2150918 w 2660073"/>
              <a:gd name="connsiteY6" fmla="*/ 472879 h 1167171"/>
              <a:gd name="connsiteX7" fmla="*/ 2337955 w 2660073"/>
              <a:gd name="connsiteY7" fmla="*/ 1075551 h 1167171"/>
              <a:gd name="connsiteX8" fmla="*/ 2660073 w 2660073"/>
              <a:gd name="connsiteY8" fmla="*/ 1158679 h 116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0073" h="1167171">
                <a:moveTo>
                  <a:pt x="0" y="1085942"/>
                </a:moveTo>
                <a:cubicBezTo>
                  <a:pt x="134216" y="1040915"/>
                  <a:pt x="268432" y="995888"/>
                  <a:pt x="394855" y="992424"/>
                </a:cubicBezTo>
                <a:cubicBezTo>
                  <a:pt x="521278" y="988960"/>
                  <a:pt x="630382" y="1070355"/>
                  <a:pt x="758536" y="1065160"/>
                </a:cubicBezTo>
                <a:cubicBezTo>
                  <a:pt x="886691" y="1059964"/>
                  <a:pt x="1018309" y="962983"/>
                  <a:pt x="1163782" y="961251"/>
                </a:cubicBezTo>
                <a:cubicBezTo>
                  <a:pt x="1309255" y="959519"/>
                  <a:pt x="1499755" y="1212364"/>
                  <a:pt x="1631373" y="1054769"/>
                </a:cubicBezTo>
                <a:cubicBezTo>
                  <a:pt x="1762991" y="897174"/>
                  <a:pt x="1866900" y="112661"/>
                  <a:pt x="1953491" y="15679"/>
                </a:cubicBezTo>
                <a:cubicBezTo>
                  <a:pt x="2040082" y="-81303"/>
                  <a:pt x="2086841" y="296234"/>
                  <a:pt x="2150918" y="472879"/>
                </a:cubicBezTo>
                <a:cubicBezTo>
                  <a:pt x="2214995" y="649524"/>
                  <a:pt x="2253096" y="961251"/>
                  <a:pt x="2337955" y="1075551"/>
                </a:cubicBezTo>
                <a:cubicBezTo>
                  <a:pt x="2422814" y="1189851"/>
                  <a:pt x="2592532" y="1169070"/>
                  <a:pt x="2660073" y="1158679"/>
                </a:cubicBezTo>
              </a:path>
            </a:pathLst>
          </a:custGeom>
          <a:noFill/>
          <a:ln w="28575">
            <a:gradFill flip="none" rotWithShape="1">
              <a:gsLst>
                <a:gs pos="35000">
                  <a:srgbClr val="BBC9E2"/>
                </a:gs>
                <a:gs pos="80000">
                  <a:schemeClr val="accent1">
                    <a:lumMod val="75000"/>
                  </a:schemeClr>
                </a:gs>
                <a:gs pos="0">
                  <a:schemeClr val="bg1">
                    <a:lumMod val="95000"/>
                  </a:schemeClr>
                </a:gs>
                <a:gs pos="100000">
                  <a:schemeClr val="accent1">
                    <a:lumMod val="75000"/>
                  </a:schemeClr>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灯片编号占位符 25">
            <a:extLst>
              <a:ext uri="{FF2B5EF4-FFF2-40B4-BE49-F238E27FC236}">
                <a16:creationId xmlns:a16="http://schemas.microsoft.com/office/drawing/2014/main" id="{105A91B7-EB67-FBBC-7C36-D8C24E8B43C9}"/>
              </a:ext>
            </a:extLst>
          </p:cNvPr>
          <p:cNvSpPr>
            <a:spLocks noGrp="1"/>
          </p:cNvSpPr>
          <p:nvPr>
            <p:ph type="sldNum" sz="quarter" idx="12"/>
          </p:nvPr>
        </p:nvSpPr>
        <p:spPr/>
        <p:txBody>
          <a:bodyPr/>
          <a:lstStyle/>
          <a:p>
            <a:fld id="{606B3A2B-0783-4DC2-AAB2-666062B1C298}" type="slidenum">
              <a:rPr lang="zh-CN" altLang="en-US" smtClean="0"/>
              <a:t>14</a:t>
            </a:fld>
            <a:endParaRPr lang="zh-CN" altLang="en-US"/>
          </a:p>
        </p:txBody>
      </p:sp>
      <p:grpSp>
        <p:nvGrpSpPr>
          <p:cNvPr id="24" name="Group 16">
            <a:extLst>
              <a:ext uri="{FF2B5EF4-FFF2-40B4-BE49-F238E27FC236}">
                <a16:creationId xmlns:a16="http://schemas.microsoft.com/office/drawing/2014/main" id="{2FABADEF-E394-6982-8320-EDB0E63C34AF}"/>
              </a:ext>
            </a:extLst>
          </p:cNvPr>
          <p:cNvGrpSpPr/>
          <p:nvPr/>
        </p:nvGrpSpPr>
        <p:grpSpPr>
          <a:xfrm>
            <a:off x="680907" y="6066176"/>
            <a:ext cx="4179419" cy="290174"/>
            <a:chOff x="600673" y="1759928"/>
            <a:chExt cx="8250033" cy="572793"/>
          </a:xfrm>
        </p:grpSpPr>
        <p:grpSp>
          <p:nvGrpSpPr>
            <p:cNvPr id="25" name="Group 17">
              <a:extLst>
                <a:ext uri="{FF2B5EF4-FFF2-40B4-BE49-F238E27FC236}">
                  <a16:creationId xmlns:a16="http://schemas.microsoft.com/office/drawing/2014/main" id="{C4AB5562-8D90-D4AE-79B8-1FBCD2A8030F}"/>
                </a:ext>
              </a:extLst>
            </p:cNvPr>
            <p:cNvGrpSpPr/>
            <p:nvPr/>
          </p:nvGrpSpPr>
          <p:grpSpPr>
            <a:xfrm>
              <a:off x="600673" y="1759928"/>
              <a:ext cx="8250033" cy="572793"/>
              <a:chOff x="2038144" y="2760094"/>
              <a:chExt cx="4674828" cy="324569"/>
            </a:xfrm>
          </p:grpSpPr>
          <p:sp>
            <p:nvSpPr>
              <p:cNvPr id="226" name="Cylinder 118">
                <a:extLst>
                  <a:ext uri="{FF2B5EF4-FFF2-40B4-BE49-F238E27FC236}">
                    <a16:creationId xmlns:a16="http://schemas.microsoft.com/office/drawing/2014/main" id="{E7DFA6BA-178E-27C8-3C76-980CC60439EF}"/>
                  </a:ext>
                </a:extLst>
              </p:cNvPr>
              <p:cNvSpPr/>
              <p:nvPr/>
            </p:nvSpPr>
            <p:spPr>
              <a:xfrm rot="16200000">
                <a:off x="6543126" y="2840876"/>
                <a:ext cx="159412" cy="180281"/>
              </a:xfrm>
              <a:prstGeom prst="can">
                <a:avLst>
                  <a:gd name="adj" fmla="val 43570"/>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accent1">
                      <a:lumMod val="50000"/>
                    </a:schemeClr>
                  </a:solidFill>
                </a:endParaRPr>
              </a:p>
            </p:txBody>
          </p:sp>
          <p:sp>
            <p:nvSpPr>
              <p:cNvPr id="227" name="Cylinder 119">
                <a:extLst>
                  <a:ext uri="{FF2B5EF4-FFF2-40B4-BE49-F238E27FC236}">
                    <a16:creationId xmlns:a16="http://schemas.microsoft.com/office/drawing/2014/main" id="{A46D0C7A-6C4C-3A92-3177-49B3050DEF32}"/>
                  </a:ext>
                </a:extLst>
              </p:cNvPr>
              <p:cNvSpPr/>
              <p:nvPr/>
            </p:nvSpPr>
            <p:spPr>
              <a:xfrm rot="16200000">
                <a:off x="6364201" y="2812265"/>
                <a:ext cx="307290" cy="237505"/>
              </a:xfrm>
              <a:prstGeom prst="can">
                <a:avLst>
                  <a:gd name="adj" fmla="val 43570"/>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accent1">
                      <a:lumMod val="50000"/>
                    </a:schemeClr>
                  </a:solidFill>
                </a:endParaRPr>
              </a:p>
            </p:txBody>
          </p:sp>
          <p:sp>
            <p:nvSpPr>
              <p:cNvPr id="228" name="Google Shape;57;p13">
                <a:extLst>
                  <a:ext uri="{FF2B5EF4-FFF2-40B4-BE49-F238E27FC236}">
                    <a16:creationId xmlns:a16="http://schemas.microsoft.com/office/drawing/2014/main" id="{D0D79DEB-8DBA-354F-B931-DC5312987681}"/>
                  </a:ext>
                </a:extLst>
              </p:cNvPr>
              <p:cNvSpPr/>
              <p:nvPr/>
            </p:nvSpPr>
            <p:spPr>
              <a:xfrm flipH="1">
                <a:off x="2038144" y="2760094"/>
                <a:ext cx="4531317" cy="324569"/>
              </a:xfrm>
              <a:prstGeom prst="cube">
                <a:avLst>
                  <a:gd name="adj" fmla="val 68430"/>
                </a:avLst>
              </a:prstGeom>
              <a:solidFill>
                <a:schemeClr val="accent6">
                  <a:lumMod val="75000"/>
                </a:schemeClr>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accent1">
                      <a:lumMod val="50000"/>
                    </a:schemeClr>
                  </a:solidFill>
                </a:endParaRPr>
              </a:p>
            </p:txBody>
          </p:sp>
        </p:grpSp>
        <p:grpSp>
          <p:nvGrpSpPr>
            <p:cNvPr id="27" name="Group 20">
              <a:extLst>
                <a:ext uri="{FF2B5EF4-FFF2-40B4-BE49-F238E27FC236}">
                  <a16:creationId xmlns:a16="http://schemas.microsoft.com/office/drawing/2014/main" id="{9B2DA460-79A0-7454-ADCE-527A9A9D070D}"/>
                </a:ext>
              </a:extLst>
            </p:cNvPr>
            <p:cNvGrpSpPr/>
            <p:nvPr/>
          </p:nvGrpSpPr>
          <p:grpSpPr>
            <a:xfrm>
              <a:off x="1350057" y="1790421"/>
              <a:ext cx="6497997" cy="342793"/>
              <a:chOff x="897241" y="2810780"/>
              <a:chExt cx="6497997" cy="342793"/>
            </a:xfrm>
          </p:grpSpPr>
          <p:sp>
            <p:nvSpPr>
              <p:cNvPr id="28" name="Parallelogram 28">
                <a:extLst>
                  <a:ext uri="{FF2B5EF4-FFF2-40B4-BE49-F238E27FC236}">
                    <a16:creationId xmlns:a16="http://schemas.microsoft.com/office/drawing/2014/main" id="{13605633-0017-5196-6AAA-8CD93CC453AD}"/>
                  </a:ext>
                </a:extLst>
              </p:cNvPr>
              <p:cNvSpPr/>
              <p:nvPr/>
            </p:nvSpPr>
            <p:spPr>
              <a:xfrm flipH="1">
                <a:off x="897241" y="288780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29" name="Parallelogram 69">
                <a:extLst>
                  <a:ext uri="{FF2B5EF4-FFF2-40B4-BE49-F238E27FC236}">
                    <a16:creationId xmlns:a16="http://schemas.microsoft.com/office/drawing/2014/main" id="{6A11812F-7029-2B6B-43A9-AC810459C218}"/>
                  </a:ext>
                </a:extLst>
              </p:cNvPr>
              <p:cNvSpPr/>
              <p:nvPr/>
            </p:nvSpPr>
            <p:spPr>
              <a:xfrm flipH="1">
                <a:off x="992741" y="2847087"/>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0" name="Parallelogram 70">
                <a:extLst>
                  <a:ext uri="{FF2B5EF4-FFF2-40B4-BE49-F238E27FC236}">
                    <a16:creationId xmlns:a16="http://schemas.microsoft.com/office/drawing/2014/main" id="{56653157-31EC-6A48-1B29-8FF2DFDE4423}"/>
                  </a:ext>
                </a:extLst>
              </p:cNvPr>
              <p:cNvSpPr/>
              <p:nvPr/>
            </p:nvSpPr>
            <p:spPr>
              <a:xfrm flipH="1">
                <a:off x="1078245" y="2813338"/>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1" name="Parallelogram 71">
                <a:extLst>
                  <a:ext uri="{FF2B5EF4-FFF2-40B4-BE49-F238E27FC236}">
                    <a16:creationId xmlns:a16="http://schemas.microsoft.com/office/drawing/2014/main" id="{1F597211-BBD3-5F8F-97F3-3142F4BFCAD7}"/>
                  </a:ext>
                </a:extLst>
              </p:cNvPr>
              <p:cNvSpPr/>
              <p:nvPr/>
            </p:nvSpPr>
            <p:spPr>
              <a:xfrm flipH="1">
                <a:off x="1229267" y="28400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2" name="Parallelogram 72">
                <a:extLst>
                  <a:ext uri="{FF2B5EF4-FFF2-40B4-BE49-F238E27FC236}">
                    <a16:creationId xmlns:a16="http://schemas.microsoft.com/office/drawing/2014/main" id="{267750C3-AEB5-AA29-57B0-7D34283BE06E}"/>
                  </a:ext>
                </a:extLst>
              </p:cNvPr>
              <p:cNvSpPr/>
              <p:nvPr/>
            </p:nvSpPr>
            <p:spPr>
              <a:xfrm flipH="1">
                <a:off x="1396090" y="2880737"/>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33" name="Parallelogram 73">
                <a:extLst>
                  <a:ext uri="{FF2B5EF4-FFF2-40B4-BE49-F238E27FC236}">
                    <a16:creationId xmlns:a16="http://schemas.microsoft.com/office/drawing/2014/main" id="{63828F92-0677-8927-8CCA-38BFE0027319}"/>
                  </a:ext>
                </a:extLst>
              </p:cNvPr>
              <p:cNvSpPr/>
              <p:nvPr/>
            </p:nvSpPr>
            <p:spPr>
              <a:xfrm flipH="1">
                <a:off x="1541408" y="288871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34" name="Parallelogram 74">
                <a:extLst>
                  <a:ext uri="{FF2B5EF4-FFF2-40B4-BE49-F238E27FC236}">
                    <a16:creationId xmlns:a16="http://schemas.microsoft.com/office/drawing/2014/main" id="{A4BED516-51A8-4F41-87C9-B37271D58995}"/>
                  </a:ext>
                </a:extLst>
              </p:cNvPr>
              <p:cNvSpPr/>
              <p:nvPr/>
            </p:nvSpPr>
            <p:spPr>
              <a:xfrm flipH="1">
                <a:off x="1636909" y="2848005"/>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5" name="Parallelogram 75">
                <a:extLst>
                  <a:ext uri="{FF2B5EF4-FFF2-40B4-BE49-F238E27FC236}">
                    <a16:creationId xmlns:a16="http://schemas.microsoft.com/office/drawing/2014/main" id="{C7648FE6-2BD1-8B43-C4A3-627036A8FE65}"/>
                  </a:ext>
                </a:extLst>
              </p:cNvPr>
              <p:cNvSpPr/>
              <p:nvPr/>
            </p:nvSpPr>
            <p:spPr>
              <a:xfrm flipH="1">
                <a:off x="1722413" y="2814256"/>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6" name="Parallelogram 76">
                <a:extLst>
                  <a:ext uri="{FF2B5EF4-FFF2-40B4-BE49-F238E27FC236}">
                    <a16:creationId xmlns:a16="http://schemas.microsoft.com/office/drawing/2014/main" id="{3C2BB9E1-3E62-7FCB-8C1C-E484F302C6C8}"/>
                  </a:ext>
                </a:extLst>
              </p:cNvPr>
              <p:cNvSpPr/>
              <p:nvPr/>
            </p:nvSpPr>
            <p:spPr>
              <a:xfrm flipH="1">
                <a:off x="1873435" y="2840941"/>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8" name="Parallelogram 77">
                <a:extLst>
                  <a:ext uri="{FF2B5EF4-FFF2-40B4-BE49-F238E27FC236}">
                    <a16:creationId xmlns:a16="http://schemas.microsoft.com/office/drawing/2014/main" id="{B5AFBB43-0BCE-37D4-FA61-F3247887DD8B}"/>
                  </a:ext>
                </a:extLst>
              </p:cNvPr>
              <p:cNvSpPr/>
              <p:nvPr/>
            </p:nvSpPr>
            <p:spPr>
              <a:xfrm flipH="1">
                <a:off x="2040257" y="2881655"/>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39" name="Parallelogram 78">
                <a:extLst>
                  <a:ext uri="{FF2B5EF4-FFF2-40B4-BE49-F238E27FC236}">
                    <a16:creationId xmlns:a16="http://schemas.microsoft.com/office/drawing/2014/main" id="{25188BBD-7210-5DAB-3800-2E80753A120C}"/>
                  </a:ext>
                </a:extLst>
              </p:cNvPr>
              <p:cNvSpPr/>
              <p:nvPr/>
            </p:nvSpPr>
            <p:spPr>
              <a:xfrm flipH="1">
                <a:off x="2172487" y="2887701"/>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40" name="Parallelogram 79">
                <a:extLst>
                  <a:ext uri="{FF2B5EF4-FFF2-40B4-BE49-F238E27FC236}">
                    <a16:creationId xmlns:a16="http://schemas.microsoft.com/office/drawing/2014/main" id="{7D3D2205-54E9-7C59-DEC1-F3ED61940757}"/>
                  </a:ext>
                </a:extLst>
              </p:cNvPr>
              <p:cNvSpPr/>
              <p:nvPr/>
            </p:nvSpPr>
            <p:spPr>
              <a:xfrm flipH="1">
                <a:off x="2267987" y="2846988"/>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42" name="Parallelogram 80">
                <a:extLst>
                  <a:ext uri="{FF2B5EF4-FFF2-40B4-BE49-F238E27FC236}">
                    <a16:creationId xmlns:a16="http://schemas.microsoft.com/office/drawing/2014/main" id="{F554F25E-3B0C-3477-3895-0E7B853AF3E3}"/>
                  </a:ext>
                </a:extLst>
              </p:cNvPr>
              <p:cNvSpPr/>
              <p:nvPr/>
            </p:nvSpPr>
            <p:spPr>
              <a:xfrm flipH="1">
                <a:off x="2353491" y="2813239"/>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43" name="Parallelogram 81">
                <a:extLst>
                  <a:ext uri="{FF2B5EF4-FFF2-40B4-BE49-F238E27FC236}">
                    <a16:creationId xmlns:a16="http://schemas.microsoft.com/office/drawing/2014/main" id="{FCD115AA-97AD-4103-5DC0-0D4265D5DB4F}"/>
                  </a:ext>
                </a:extLst>
              </p:cNvPr>
              <p:cNvSpPr/>
              <p:nvPr/>
            </p:nvSpPr>
            <p:spPr>
              <a:xfrm flipH="1">
                <a:off x="2504513" y="28399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44" name="Parallelogram 82">
                <a:extLst>
                  <a:ext uri="{FF2B5EF4-FFF2-40B4-BE49-F238E27FC236}">
                    <a16:creationId xmlns:a16="http://schemas.microsoft.com/office/drawing/2014/main" id="{D5C0884D-2583-8DEC-86E4-C11DD4B2AB71}"/>
                  </a:ext>
                </a:extLst>
              </p:cNvPr>
              <p:cNvSpPr/>
              <p:nvPr/>
            </p:nvSpPr>
            <p:spPr>
              <a:xfrm flipH="1">
                <a:off x="2671335" y="288063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45" name="Parallelogram 83">
                <a:extLst>
                  <a:ext uri="{FF2B5EF4-FFF2-40B4-BE49-F238E27FC236}">
                    <a16:creationId xmlns:a16="http://schemas.microsoft.com/office/drawing/2014/main" id="{B9355D29-E471-A437-6DE4-555D0962B8DE}"/>
                  </a:ext>
                </a:extLst>
              </p:cNvPr>
              <p:cNvSpPr/>
              <p:nvPr/>
            </p:nvSpPr>
            <p:spPr>
              <a:xfrm flipH="1">
                <a:off x="2808193"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46" name="Parallelogram 84">
                <a:extLst>
                  <a:ext uri="{FF2B5EF4-FFF2-40B4-BE49-F238E27FC236}">
                    <a16:creationId xmlns:a16="http://schemas.microsoft.com/office/drawing/2014/main" id="{53FB97B4-927E-7FA7-672F-B2E4F9A8468F}"/>
                  </a:ext>
                </a:extLst>
              </p:cNvPr>
              <p:cNvSpPr/>
              <p:nvPr/>
            </p:nvSpPr>
            <p:spPr>
              <a:xfrm flipH="1">
                <a:off x="2903693"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47" name="Parallelogram 85">
                <a:extLst>
                  <a:ext uri="{FF2B5EF4-FFF2-40B4-BE49-F238E27FC236}">
                    <a16:creationId xmlns:a16="http://schemas.microsoft.com/office/drawing/2014/main" id="{59185ECC-A11A-A794-7DD0-90BE84FBF6E6}"/>
                  </a:ext>
                </a:extLst>
              </p:cNvPr>
              <p:cNvSpPr/>
              <p:nvPr/>
            </p:nvSpPr>
            <p:spPr>
              <a:xfrm flipH="1">
                <a:off x="2989197"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48" name="Parallelogram 86">
                <a:extLst>
                  <a:ext uri="{FF2B5EF4-FFF2-40B4-BE49-F238E27FC236}">
                    <a16:creationId xmlns:a16="http://schemas.microsoft.com/office/drawing/2014/main" id="{B505C245-8032-C98D-75E1-A551535F7D4A}"/>
                  </a:ext>
                </a:extLst>
              </p:cNvPr>
              <p:cNvSpPr/>
              <p:nvPr/>
            </p:nvSpPr>
            <p:spPr>
              <a:xfrm flipH="1">
                <a:off x="3140219"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49" name="Parallelogram 87">
                <a:extLst>
                  <a:ext uri="{FF2B5EF4-FFF2-40B4-BE49-F238E27FC236}">
                    <a16:creationId xmlns:a16="http://schemas.microsoft.com/office/drawing/2014/main" id="{167E73F4-B3FC-2348-1AA1-E8590E6448CA}"/>
                  </a:ext>
                </a:extLst>
              </p:cNvPr>
              <p:cNvSpPr/>
              <p:nvPr/>
            </p:nvSpPr>
            <p:spPr>
              <a:xfrm flipH="1">
                <a:off x="3307042"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50" name="Parallelogram 88">
                <a:extLst>
                  <a:ext uri="{FF2B5EF4-FFF2-40B4-BE49-F238E27FC236}">
                    <a16:creationId xmlns:a16="http://schemas.microsoft.com/office/drawing/2014/main" id="{EFF09955-3EC7-3421-8255-C7A6F542359B}"/>
                  </a:ext>
                </a:extLst>
              </p:cNvPr>
              <p:cNvSpPr/>
              <p:nvPr/>
            </p:nvSpPr>
            <p:spPr>
              <a:xfrm flipH="1">
                <a:off x="3451359"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51" name="Parallelogram 89">
                <a:extLst>
                  <a:ext uri="{FF2B5EF4-FFF2-40B4-BE49-F238E27FC236}">
                    <a16:creationId xmlns:a16="http://schemas.microsoft.com/office/drawing/2014/main" id="{556975B2-5356-8993-62EE-16C3236A39F7}"/>
                  </a:ext>
                </a:extLst>
              </p:cNvPr>
              <p:cNvSpPr/>
              <p:nvPr/>
            </p:nvSpPr>
            <p:spPr>
              <a:xfrm flipH="1">
                <a:off x="3546859"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52" name="Parallelogram 90">
                <a:extLst>
                  <a:ext uri="{FF2B5EF4-FFF2-40B4-BE49-F238E27FC236}">
                    <a16:creationId xmlns:a16="http://schemas.microsoft.com/office/drawing/2014/main" id="{07CB8AFC-65F2-90BE-9957-CD4723B88D9F}"/>
                  </a:ext>
                </a:extLst>
              </p:cNvPr>
              <p:cNvSpPr/>
              <p:nvPr/>
            </p:nvSpPr>
            <p:spPr>
              <a:xfrm flipH="1">
                <a:off x="3632364"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53" name="Parallelogram 91">
                <a:extLst>
                  <a:ext uri="{FF2B5EF4-FFF2-40B4-BE49-F238E27FC236}">
                    <a16:creationId xmlns:a16="http://schemas.microsoft.com/office/drawing/2014/main" id="{63F05E45-0F8E-150D-97EC-E3362EE27A67}"/>
                  </a:ext>
                </a:extLst>
              </p:cNvPr>
              <p:cNvSpPr/>
              <p:nvPr/>
            </p:nvSpPr>
            <p:spPr>
              <a:xfrm flipH="1">
                <a:off x="3783386"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54" name="Parallelogram 92">
                <a:extLst>
                  <a:ext uri="{FF2B5EF4-FFF2-40B4-BE49-F238E27FC236}">
                    <a16:creationId xmlns:a16="http://schemas.microsoft.com/office/drawing/2014/main" id="{751791E3-3267-DB26-0793-24992AE230A5}"/>
                  </a:ext>
                </a:extLst>
              </p:cNvPr>
              <p:cNvSpPr/>
              <p:nvPr/>
            </p:nvSpPr>
            <p:spPr>
              <a:xfrm flipH="1">
                <a:off x="3950208"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55" name="Parallelogram 93">
                <a:extLst>
                  <a:ext uri="{FF2B5EF4-FFF2-40B4-BE49-F238E27FC236}">
                    <a16:creationId xmlns:a16="http://schemas.microsoft.com/office/drawing/2014/main" id="{2B80FC41-5838-E1B0-F244-4BEEF58FF819}"/>
                  </a:ext>
                </a:extLst>
              </p:cNvPr>
              <p:cNvSpPr/>
              <p:nvPr/>
            </p:nvSpPr>
            <p:spPr>
              <a:xfrm flipH="1">
                <a:off x="4092469"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56" name="Parallelogram 94">
                <a:extLst>
                  <a:ext uri="{FF2B5EF4-FFF2-40B4-BE49-F238E27FC236}">
                    <a16:creationId xmlns:a16="http://schemas.microsoft.com/office/drawing/2014/main" id="{1BC2200F-CA13-5D2D-F44C-30A8F40F875A}"/>
                  </a:ext>
                </a:extLst>
              </p:cNvPr>
              <p:cNvSpPr/>
              <p:nvPr/>
            </p:nvSpPr>
            <p:spPr>
              <a:xfrm flipH="1">
                <a:off x="4187969"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57" name="Parallelogram 95">
                <a:extLst>
                  <a:ext uri="{FF2B5EF4-FFF2-40B4-BE49-F238E27FC236}">
                    <a16:creationId xmlns:a16="http://schemas.microsoft.com/office/drawing/2014/main" id="{03BE0E6B-53CB-1BCA-82E3-A16016822583}"/>
                  </a:ext>
                </a:extLst>
              </p:cNvPr>
              <p:cNvSpPr/>
              <p:nvPr/>
            </p:nvSpPr>
            <p:spPr>
              <a:xfrm flipH="1">
                <a:off x="4273473"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58" name="Parallelogram 96">
                <a:extLst>
                  <a:ext uri="{FF2B5EF4-FFF2-40B4-BE49-F238E27FC236}">
                    <a16:creationId xmlns:a16="http://schemas.microsoft.com/office/drawing/2014/main" id="{19145B59-A731-4559-40BF-C296415E2E06}"/>
                  </a:ext>
                </a:extLst>
              </p:cNvPr>
              <p:cNvSpPr/>
              <p:nvPr/>
            </p:nvSpPr>
            <p:spPr>
              <a:xfrm flipH="1">
                <a:off x="4424495"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59" name="Parallelogram 97">
                <a:extLst>
                  <a:ext uri="{FF2B5EF4-FFF2-40B4-BE49-F238E27FC236}">
                    <a16:creationId xmlns:a16="http://schemas.microsoft.com/office/drawing/2014/main" id="{AC128192-6614-AAA4-6DA4-7804B23F5126}"/>
                  </a:ext>
                </a:extLst>
              </p:cNvPr>
              <p:cNvSpPr/>
              <p:nvPr/>
            </p:nvSpPr>
            <p:spPr>
              <a:xfrm flipH="1">
                <a:off x="4591317"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61" name="Parallelogram 98">
                <a:extLst>
                  <a:ext uri="{FF2B5EF4-FFF2-40B4-BE49-F238E27FC236}">
                    <a16:creationId xmlns:a16="http://schemas.microsoft.com/office/drawing/2014/main" id="{1C196B6C-9F84-6A47-18D1-60BDBB38D3C0}"/>
                  </a:ext>
                </a:extLst>
              </p:cNvPr>
              <p:cNvSpPr/>
              <p:nvPr/>
            </p:nvSpPr>
            <p:spPr>
              <a:xfrm flipH="1">
                <a:off x="4727211"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62" name="Parallelogram 99">
                <a:extLst>
                  <a:ext uri="{FF2B5EF4-FFF2-40B4-BE49-F238E27FC236}">
                    <a16:creationId xmlns:a16="http://schemas.microsoft.com/office/drawing/2014/main" id="{7A272784-BCC6-E5B3-F536-C61923FE003C}"/>
                  </a:ext>
                </a:extLst>
              </p:cNvPr>
              <p:cNvSpPr/>
              <p:nvPr/>
            </p:nvSpPr>
            <p:spPr>
              <a:xfrm flipH="1">
                <a:off x="4822711"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63" name="Parallelogram 100">
                <a:extLst>
                  <a:ext uri="{FF2B5EF4-FFF2-40B4-BE49-F238E27FC236}">
                    <a16:creationId xmlns:a16="http://schemas.microsoft.com/office/drawing/2014/main" id="{58968686-F519-F8DA-A7C5-7DE0A230AD4E}"/>
                  </a:ext>
                </a:extLst>
              </p:cNvPr>
              <p:cNvSpPr/>
              <p:nvPr/>
            </p:nvSpPr>
            <p:spPr>
              <a:xfrm flipH="1">
                <a:off x="4908216"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8" name="Parallelogram 101">
                <a:extLst>
                  <a:ext uri="{FF2B5EF4-FFF2-40B4-BE49-F238E27FC236}">
                    <a16:creationId xmlns:a16="http://schemas.microsoft.com/office/drawing/2014/main" id="{CD8D7359-A3B4-F2DB-D0A5-4FB68CD54726}"/>
                  </a:ext>
                </a:extLst>
              </p:cNvPr>
              <p:cNvSpPr/>
              <p:nvPr/>
            </p:nvSpPr>
            <p:spPr>
              <a:xfrm flipH="1">
                <a:off x="5059237"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9" name="Parallelogram 102">
                <a:extLst>
                  <a:ext uri="{FF2B5EF4-FFF2-40B4-BE49-F238E27FC236}">
                    <a16:creationId xmlns:a16="http://schemas.microsoft.com/office/drawing/2014/main" id="{08EA7E1C-62A3-B39A-8B09-9F6566A1ABF1}"/>
                  </a:ext>
                </a:extLst>
              </p:cNvPr>
              <p:cNvSpPr/>
              <p:nvPr/>
            </p:nvSpPr>
            <p:spPr>
              <a:xfrm flipH="1">
                <a:off x="5226060"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30" name="Parallelogram 103">
                <a:extLst>
                  <a:ext uri="{FF2B5EF4-FFF2-40B4-BE49-F238E27FC236}">
                    <a16:creationId xmlns:a16="http://schemas.microsoft.com/office/drawing/2014/main" id="{1CEE771A-8D6E-1CBA-FAA7-EC4B194C818E}"/>
                  </a:ext>
                </a:extLst>
              </p:cNvPr>
              <p:cNvSpPr/>
              <p:nvPr/>
            </p:nvSpPr>
            <p:spPr>
              <a:xfrm flipH="1">
                <a:off x="536603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31" name="Parallelogram 104">
                <a:extLst>
                  <a:ext uri="{FF2B5EF4-FFF2-40B4-BE49-F238E27FC236}">
                    <a16:creationId xmlns:a16="http://schemas.microsoft.com/office/drawing/2014/main" id="{EFE6ACAB-949E-2309-1A31-9264734B84D7}"/>
                  </a:ext>
                </a:extLst>
              </p:cNvPr>
              <p:cNvSpPr/>
              <p:nvPr/>
            </p:nvSpPr>
            <p:spPr>
              <a:xfrm flipH="1">
                <a:off x="546153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2" name="Parallelogram 105">
                <a:extLst>
                  <a:ext uri="{FF2B5EF4-FFF2-40B4-BE49-F238E27FC236}">
                    <a16:creationId xmlns:a16="http://schemas.microsoft.com/office/drawing/2014/main" id="{E5895362-CCA3-02E4-59D3-EC2B0E0C5735}"/>
                  </a:ext>
                </a:extLst>
              </p:cNvPr>
              <p:cNvSpPr/>
              <p:nvPr/>
            </p:nvSpPr>
            <p:spPr>
              <a:xfrm flipH="1">
                <a:off x="554703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3" name="Parallelogram 106">
                <a:extLst>
                  <a:ext uri="{FF2B5EF4-FFF2-40B4-BE49-F238E27FC236}">
                    <a16:creationId xmlns:a16="http://schemas.microsoft.com/office/drawing/2014/main" id="{D0E7A064-7F5E-6B6D-748C-295EE916FF6C}"/>
                  </a:ext>
                </a:extLst>
              </p:cNvPr>
              <p:cNvSpPr/>
              <p:nvPr/>
            </p:nvSpPr>
            <p:spPr>
              <a:xfrm flipH="1">
                <a:off x="569805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4" name="Parallelogram 107">
                <a:extLst>
                  <a:ext uri="{FF2B5EF4-FFF2-40B4-BE49-F238E27FC236}">
                    <a16:creationId xmlns:a16="http://schemas.microsoft.com/office/drawing/2014/main" id="{09BA0D6B-ACFA-01C1-90B9-DEFFB8089D42}"/>
                  </a:ext>
                </a:extLst>
              </p:cNvPr>
              <p:cNvSpPr/>
              <p:nvPr/>
            </p:nvSpPr>
            <p:spPr>
              <a:xfrm flipH="1">
                <a:off x="586488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35" name="Parallelogram 108">
                <a:extLst>
                  <a:ext uri="{FF2B5EF4-FFF2-40B4-BE49-F238E27FC236}">
                    <a16:creationId xmlns:a16="http://schemas.microsoft.com/office/drawing/2014/main" id="{F8A4DC6E-BDC5-5959-D1AE-1EFD6450740B}"/>
                  </a:ext>
                </a:extLst>
              </p:cNvPr>
              <p:cNvSpPr/>
              <p:nvPr/>
            </p:nvSpPr>
            <p:spPr>
              <a:xfrm flipH="1">
                <a:off x="6004356"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36" name="Parallelogram 109">
                <a:extLst>
                  <a:ext uri="{FF2B5EF4-FFF2-40B4-BE49-F238E27FC236}">
                    <a16:creationId xmlns:a16="http://schemas.microsoft.com/office/drawing/2014/main" id="{EBE43F69-87D3-B05F-DA25-7E4BFE79E717}"/>
                  </a:ext>
                </a:extLst>
              </p:cNvPr>
              <p:cNvSpPr/>
              <p:nvPr/>
            </p:nvSpPr>
            <p:spPr>
              <a:xfrm flipH="1">
                <a:off x="6099856"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8" name="Parallelogram 110">
                <a:extLst>
                  <a:ext uri="{FF2B5EF4-FFF2-40B4-BE49-F238E27FC236}">
                    <a16:creationId xmlns:a16="http://schemas.microsoft.com/office/drawing/2014/main" id="{DAD6F2BD-1FC3-026A-EE3B-91EB3436C842}"/>
                  </a:ext>
                </a:extLst>
              </p:cNvPr>
              <p:cNvSpPr/>
              <p:nvPr/>
            </p:nvSpPr>
            <p:spPr>
              <a:xfrm flipH="1">
                <a:off x="6185360"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9" name="Parallelogram 111">
                <a:extLst>
                  <a:ext uri="{FF2B5EF4-FFF2-40B4-BE49-F238E27FC236}">
                    <a16:creationId xmlns:a16="http://schemas.microsoft.com/office/drawing/2014/main" id="{D206BE60-A93A-81DD-B47C-ABD380F60E0D}"/>
                  </a:ext>
                </a:extLst>
              </p:cNvPr>
              <p:cNvSpPr/>
              <p:nvPr/>
            </p:nvSpPr>
            <p:spPr>
              <a:xfrm flipH="1">
                <a:off x="6336382"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0" name="Parallelogram 112">
                <a:extLst>
                  <a:ext uri="{FF2B5EF4-FFF2-40B4-BE49-F238E27FC236}">
                    <a16:creationId xmlns:a16="http://schemas.microsoft.com/office/drawing/2014/main" id="{9D7925A5-4BE9-154F-F7F9-08DF8548B049}"/>
                  </a:ext>
                </a:extLst>
              </p:cNvPr>
              <p:cNvSpPr/>
              <p:nvPr/>
            </p:nvSpPr>
            <p:spPr>
              <a:xfrm flipH="1">
                <a:off x="6503205"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41" name="Parallelogram 113">
                <a:extLst>
                  <a:ext uri="{FF2B5EF4-FFF2-40B4-BE49-F238E27FC236}">
                    <a16:creationId xmlns:a16="http://schemas.microsoft.com/office/drawing/2014/main" id="{F5B7C667-B692-7089-E5D6-D67A4763FD6E}"/>
                  </a:ext>
                </a:extLst>
              </p:cNvPr>
              <p:cNvSpPr/>
              <p:nvPr/>
            </p:nvSpPr>
            <p:spPr>
              <a:xfrm flipH="1">
                <a:off x="664704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44" name="Parallelogram 114">
                <a:extLst>
                  <a:ext uri="{FF2B5EF4-FFF2-40B4-BE49-F238E27FC236}">
                    <a16:creationId xmlns:a16="http://schemas.microsoft.com/office/drawing/2014/main" id="{78F86FF7-D398-2E86-F37D-4F5166A43BD8}"/>
                  </a:ext>
                </a:extLst>
              </p:cNvPr>
              <p:cNvSpPr/>
              <p:nvPr/>
            </p:nvSpPr>
            <p:spPr>
              <a:xfrm flipH="1">
                <a:off x="674254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7" name="Parallelogram 115">
                <a:extLst>
                  <a:ext uri="{FF2B5EF4-FFF2-40B4-BE49-F238E27FC236}">
                    <a16:creationId xmlns:a16="http://schemas.microsoft.com/office/drawing/2014/main" id="{08973CC6-334A-3BC0-5CB1-2F8E4D950DA6}"/>
                  </a:ext>
                </a:extLst>
              </p:cNvPr>
              <p:cNvSpPr/>
              <p:nvPr/>
            </p:nvSpPr>
            <p:spPr>
              <a:xfrm flipH="1">
                <a:off x="682804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8" name="Parallelogram 116">
                <a:extLst>
                  <a:ext uri="{FF2B5EF4-FFF2-40B4-BE49-F238E27FC236}">
                    <a16:creationId xmlns:a16="http://schemas.microsoft.com/office/drawing/2014/main" id="{DC136A72-229A-2386-6301-C15C2F1FB059}"/>
                  </a:ext>
                </a:extLst>
              </p:cNvPr>
              <p:cNvSpPr/>
              <p:nvPr/>
            </p:nvSpPr>
            <p:spPr>
              <a:xfrm flipH="1">
                <a:off x="697906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24" name="Parallelogram 117">
                <a:extLst>
                  <a:ext uri="{FF2B5EF4-FFF2-40B4-BE49-F238E27FC236}">
                    <a16:creationId xmlns:a16="http://schemas.microsoft.com/office/drawing/2014/main" id="{6DE5DC83-45BD-4256-9FC0-36A436DD5DC5}"/>
                  </a:ext>
                </a:extLst>
              </p:cNvPr>
              <p:cNvSpPr/>
              <p:nvPr/>
            </p:nvSpPr>
            <p:spPr>
              <a:xfrm flipH="1">
                <a:off x="714589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grpSp>
      </p:grpSp>
      <p:grpSp>
        <p:nvGrpSpPr>
          <p:cNvPr id="229" name="组合 228">
            <a:extLst>
              <a:ext uri="{FF2B5EF4-FFF2-40B4-BE49-F238E27FC236}">
                <a16:creationId xmlns:a16="http://schemas.microsoft.com/office/drawing/2014/main" id="{7A8C1CF2-1F69-2428-6EE0-CC98A3D7F54B}"/>
              </a:ext>
            </a:extLst>
          </p:cNvPr>
          <p:cNvGrpSpPr/>
          <p:nvPr/>
        </p:nvGrpSpPr>
        <p:grpSpPr>
          <a:xfrm>
            <a:off x="2500539" y="4989366"/>
            <a:ext cx="2198302" cy="845159"/>
            <a:chOff x="8918956" y="4101522"/>
            <a:chExt cx="2198302" cy="845159"/>
          </a:xfrm>
        </p:grpSpPr>
        <p:sp>
          <p:nvSpPr>
            <p:cNvPr id="231" name="Oval 11">
              <a:extLst>
                <a:ext uri="{FF2B5EF4-FFF2-40B4-BE49-F238E27FC236}">
                  <a16:creationId xmlns:a16="http://schemas.microsoft.com/office/drawing/2014/main" id="{DA39136E-EC78-8ADC-34F4-E06B5BDBA413}"/>
                </a:ext>
              </a:extLst>
            </p:cNvPr>
            <p:cNvSpPr/>
            <p:nvPr/>
          </p:nvSpPr>
          <p:spPr>
            <a:xfrm rot="3600000">
              <a:off x="9723592" y="3837465"/>
              <a:ext cx="304580" cy="1913851"/>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1">
                    <a:lumMod val="50000"/>
                  </a:schemeClr>
                </a:solidFill>
              </a:endParaRPr>
            </a:p>
          </p:txBody>
        </p:sp>
        <mc:AlternateContent xmlns:mc="http://schemas.openxmlformats.org/markup-compatibility/2006" xmlns:a14="http://schemas.microsoft.com/office/drawing/2010/main">
          <mc:Choice Requires="a14">
            <p:sp>
              <p:nvSpPr>
                <p:cNvPr id="232" name="TextBox 27">
                  <a:extLst>
                    <a:ext uri="{FF2B5EF4-FFF2-40B4-BE49-F238E27FC236}">
                      <a16:creationId xmlns:a16="http://schemas.microsoft.com/office/drawing/2014/main" id="{4E2924A2-62E7-BB26-698F-2F4A453E345E}"/>
                    </a:ext>
                  </a:extLst>
                </p:cNvPr>
                <p:cNvSpPr txBox="1"/>
                <p:nvPr/>
              </p:nvSpPr>
              <p:spPr>
                <a:xfrm>
                  <a:off x="10711762" y="4101522"/>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𝟕</m:t>
                            </m:r>
                          </m:sub>
                        </m:sSub>
                      </m:oMath>
                    </m:oMathPara>
                  </a14:m>
                  <a:endParaRPr lang="en-US" sz="2400" b="1" dirty="0">
                    <a:solidFill>
                      <a:schemeClr val="tx1"/>
                    </a:solidFill>
                  </a:endParaRPr>
                </a:p>
              </p:txBody>
            </p:sp>
          </mc:Choice>
          <mc:Fallback xmlns="">
            <p:sp>
              <p:nvSpPr>
                <p:cNvPr id="146" name="TextBox 27">
                  <a:extLst>
                    <a:ext uri="{FF2B5EF4-FFF2-40B4-BE49-F238E27FC236}">
                      <a16:creationId xmlns:a16="http://schemas.microsoft.com/office/drawing/2014/main" id="{31E69B5D-10B3-7D78-6561-3E690F19FBFE}"/>
                    </a:ext>
                  </a:extLst>
                </p:cNvPr>
                <p:cNvSpPr txBox="1">
                  <a:spLocks noRot="1" noChangeAspect="1" noMove="1" noResize="1" noEditPoints="1" noAdjustHandles="1" noChangeArrowheads="1" noChangeShapeType="1" noTextEdit="1"/>
                </p:cNvSpPr>
                <p:nvPr/>
              </p:nvSpPr>
              <p:spPr>
                <a:xfrm>
                  <a:off x="10711762" y="4101522"/>
                  <a:ext cx="405496" cy="369332"/>
                </a:xfrm>
                <a:prstGeom prst="rect">
                  <a:avLst/>
                </a:prstGeom>
                <a:blipFill>
                  <a:blip r:embed="rId8"/>
                  <a:stretch>
                    <a:fillRect l="-23881" r="-4478" b="-34426"/>
                  </a:stretch>
                </a:blipFill>
              </p:spPr>
              <p:txBody>
                <a:bodyPr/>
                <a:lstStyle/>
                <a:p>
                  <a:r>
                    <a:rPr lang="zh-CN" altLang="en-US">
                      <a:noFill/>
                    </a:rPr>
                    <a:t> </a:t>
                  </a:r>
                </a:p>
              </p:txBody>
            </p:sp>
          </mc:Fallback>
        </mc:AlternateContent>
      </p:grpSp>
      <p:grpSp>
        <p:nvGrpSpPr>
          <p:cNvPr id="238" name="组合 237">
            <a:extLst>
              <a:ext uri="{FF2B5EF4-FFF2-40B4-BE49-F238E27FC236}">
                <a16:creationId xmlns:a16="http://schemas.microsoft.com/office/drawing/2014/main" id="{8DD86F84-0620-A251-2063-F89670A8EDDC}"/>
              </a:ext>
            </a:extLst>
          </p:cNvPr>
          <p:cNvGrpSpPr/>
          <p:nvPr/>
        </p:nvGrpSpPr>
        <p:grpSpPr>
          <a:xfrm>
            <a:off x="3090838" y="4407307"/>
            <a:ext cx="1191352" cy="1989589"/>
            <a:chOff x="9509255" y="3519463"/>
            <a:chExt cx="1191352" cy="1989589"/>
          </a:xfrm>
        </p:grpSpPr>
        <p:sp>
          <p:nvSpPr>
            <p:cNvPr id="239" name="Oval 10">
              <a:extLst>
                <a:ext uri="{FF2B5EF4-FFF2-40B4-BE49-F238E27FC236}">
                  <a16:creationId xmlns:a16="http://schemas.microsoft.com/office/drawing/2014/main" id="{73E6A161-CE81-FA6F-11FB-ED1283B0E797}"/>
                </a:ext>
              </a:extLst>
            </p:cNvPr>
            <p:cNvSpPr/>
            <p:nvPr/>
          </p:nvSpPr>
          <p:spPr>
            <a:xfrm rot="2400000">
              <a:off x="9509255" y="3595202"/>
              <a:ext cx="304580" cy="1913850"/>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1">
                    <a:lumMod val="50000"/>
                  </a:schemeClr>
                </a:solidFill>
              </a:endParaRPr>
            </a:p>
          </p:txBody>
        </p:sp>
        <mc:AlternateContent xmlns:mc="http://schemas.openxmlformats.org/markup-compatibility/2006" xmlns:a14="http://schemas.microsoft.com/office/drawing/2010/main">
          <mc:Choice Requires="a14">
            <p:sp>
              <p:nvSpPr>
                <p:cNvPr id="240" name="TextBox 26">
                  <a:extLst>
                    <a:ext uri="{FF2B5EF4-FFF2-40B4-BE49-F238E27FC236}">
                      <a16:creationId xmlns:a16="http://schemas.microsoft.com/office/drawing/2014/main" id="{FAA2EC34-4EEA-A524-9045-76695657DD86}"/>
                    </a:ext>
                  </a:extLst>
                </p:cNvPr>
                <p:cNvSpPr txBox="1"/>
                <p:nvPr/>
              </p:nvSpPr>
              <p:spPr>
                <a:xfrm>
                  <a:off x="10295111" y="3519463"/>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𝟔</m:t>
                            </m:r>
                          </m:sub>
                        </m:sSub>
                      </m:oMath>
                    </m:oMathPara>
                  </a14:m>
                  <a:endParaRPr lang="en-US" sz="2400" b="1" dirty="0">
                    <a:solidFill>
                      <a:schemeClr val="tx1"/>
                    </a:solidFill>
                  </a:endParaRPr>
                </a:p>
              </p:txBody>
            </p:sp>
          </mc:Choice>
          <mc:Fallback xmlns="">
            <p:sp>
              <p:nvSpPr>
                <p:cNvPr id="145" name="TextBox 26">
                  <a:extLst>
                    <a:ext uri="{FF2B5EF4-FFF2-40B4-BE49-F238E27FC236}">
                      <a16:creationId xmlns:a16="http://schemas.microsoft.com/office/drawing/2014/main" id="{E3DF1ED2-C787-3AD2-AF09-DC209C597AA6}"/>
                    </a:ext>
                  </a:extLst>
                </p:cNvPr>
                <p:cNvSpPr txBox="1">
                  <a:spLocks noRot="1" noChangeAspect="1" noMove="1" noResize="1" noEditPoints="1" noAdjustHandles="1" noChangeArrowheads="1" noChangeShapeType="1" noTextEdit="1"/>
                </p:cNvSpPr>
                <p:nvPr/>
              </p:nvSpPr>
              <p:spPr>
                <a:xfrm>
                  <a:off x="10295111" y="3519463"/>
                  <a:ext cx="405496" cy="369332"/>
                </a:xfrm>
                <a:prstGeom prst="rect">
                  <a:avLst/>
                </a:prstGeom>
                <a:blipFill>
                  <a:blip r:embed="rId9"/>
                  <a:stretch>
                    <a:fillRect l="-25758" r="-6061" b="-32787"/>
                  </a:stretch>
                </a:blipFill>
              </p:spPr>
              <p:txBody>
                <a:bodyPr/>
                <a:lstStyle/>
                <a:p>
                  <a:r>
                    <a:rPr lang="zh-CN" altLang="en-US">
                      <a:noFill/>
                    </a:rPr>
                    <a:t> </a:t>
                  </a:r>
                </a:p>
              </p:txBody>
            </p:sp>
          </mc:Fallback>
        </mc:AlternateContent>
      </p:grpSp>
      <p:grpSp>
        <p:nvGrpSpPr>
          <p:cNvPr id="241" name="组合 240">
            <a:extLst>
              <a:ext uri="{FF2B5EF4-FFF2-40B4-BE49-F238E27FC236}">
                <a16:creationId xmlns:a16="http://schemas.microsoft.com/office/drawing/2014/main" id="{034052E1-7B15-8C75-5436-D769188D05F4}"/>
              </a:ext>
            </a:extLst>
          </p:cNvPr>
          <p:cNvGrpSpPr/>
          <p:nvPr/>
        </p:nvGrpSpPr>
        <p:grpSpPr>
          <a:xfrm>
            <a:off x="2823086" y="4021267"/>
            <a:ext cx="810821" cy="2208115"/>
            <a:chOff x="9241503" y="3133423"/>
            <a:chExt cx="810821" cy="2208115"/>
          </a:xfrm>
        </p:grpSpPr>
        <p:sp>
          <p:nvSpPr>
            <p:cNvPr id="243" name="Oval 9">
              <a:extLst>
                <a:ext uri="{FF2B5EF4-FFF2-40B4-BE49-F238E27FC236}">
                  <a16:creationId xmlns:a16="http://schemas.microsoft.com/office/drawing/2014/main" id="{D1EE7853-6B3E-2EC8-9B52-29842BE34DE4}"/>
                </a:ext>
              </a:extLst>
            </p:cNvPr>
            <p:cNvSpPr/>
            <p:nvPr/>
          </p:nvSpPr>
          <p:spPr>
            <a:xfrm rot="1200000">
              <a:off x="9241503" y="3427688"/>
              <a:ext cx="304580" cy="1913850"/>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1">
                    <a:lumMod val="50000"/>
                  </a:schemeClr>
                </a:solidFill>
              </a:endParaRPr>
            </a:p>
          </p:txBody>
        </p:sp>
        <mc:AlternateContent xmlns:mc="http://schemas.openxmlformats.org/markup-compatibility/2006" xmlns:a14="http://schemas.microsoft.com/office/drawing/2010/main">
          <mc:Choice Requires="a14">
            <p:sp>
              <p:nvSpPr>
                <p:cNvPr id="246" name="TextBox 12">
                  <a:extLst>
                    <a:ext uri="{FF2B5EF4-FFF2-40B4-BE49-F238E27FC236}">
                      <a16:creationId xmlns:a16="http://schemas.microsoft.com/office/drawing/2014/main" id="{082EC2AF-128F-38EA-F273-C7F976318345}"/>
                    </a:ext>
                  </a:extLst>
                </p:cNvPr>
                <p:cNvSpPr txBox="1"/>
                <p:nvPr/>
              </p:nvSpPr>
              <p:spPr>
                <a:xfrm>
                  <a:off x="9646828" y="3133423"/>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𝟓</m:t>
                            </m:r>
                          </m:sub>
                        </m:sSub>
                      </m:oMath>
                    </m:oMathPara>
                  </a14:m>
                  <a:endParaRPr lang="en-US" sz="2400" b="1" dirty="0">
                    <a:solidFill>
                      <a:schemeClr val="tx1"/>
                    </a:solidFill>
                  </a:endParaRPr>
                </a:p>
              </p:txBody>
            </p:sp>
          </mc:Choice>
          <mc:Fallback xmlns="">
            <p:sp>
              <p:nvSpPr>
                <p:cNvPr id="151" name="TextBox 12">
                  <a:extLst>
                    <a:ext uri="{FF2B5EF4-FFF2-40B4-BE49-F238E27FC236}">
                      <a16:creationId xmlns:a16="http://schemas.microsoft.com/office/drawing/2014/main" id="{17D54DB8-E598-5371-6791-7E9874C6397E}"/>
                    </a:ext>
                  </a:extLst>
                </p:cNvPr>
                <p:cNvSpPr txBox="1">
                  <a:spLocks noRot="1" noChangeAspect="1" noMove="1" noResize="1" noEditPoints="1" noAdjustHandles="1" noChangeArrowheads="1" noChangeShapeType="1" noTextEdit="1"/>
                </p:cNvSpPr>
                <p:nvPr/>
              </p:nvSpPr>
              <p:spPr>
                <a:xfrm>
                  <a:off x="9646828" y="3133423"/>
                  <a:ext cx="405496" cy="369332"/>
                </a:xfrm>
                <a:prstGeom prst="rect">
                  <a:avLst/>
                </a:prstGeom>
                <a:blipFill>
                  <a:blip r:embed="rId10"/>
                  <a:stretch>
                    <a:fillRect l="-25758" r="-6061" b="-35000"/>
                  </a:stretch>
                </a:blipFill>
              </p:spPr>
              <p:txBody>
                <a:bodyPr/>
                <a:lstStyle/>
                <a:p>
                  <a:r>
                    <a:rPr lang="zh-CN" altLang="en-US">
                      <a:noFill/>
                    </a:rPr>
                    <a:t> </a:t>
                  </a:r>
                </a:p>
              </p:txBody>
            </p:sp>
          </mc:Fallback>
        </mc:AlternateContent>
      </p:grpSp>
      <p:grpSp>
        <p:nvGrpSpPr>
          <p:cNvPr id="247" name="组合 246">
            <a:extLst>
              <a:ext uri="{FF2B5EF4-FFF2-40B4-BE49-F238E27FC236}">
                <a16:creationId xmlns:a16="http://schemas.microsoft.com/office/drawing/2014/main" id="{D27CF2DA-4349-DBA5-8949-FC507DB62FAD}"/>
              </a:ext>
            </a:extLst>
          </p:cNvPr>
          <p:cNvGrpSpPr/>
          <p:nvPr/>
        </p:nvGrpSpPr>
        <p:grpSpPr>
          <a:xfrm>
            <a:off x="2485706" y="3912194"/>
            <a:ext cx="410874" cy="2256848"/>
            <a:chOff x="8928457" y="3024350"/>
            <a:chExt cx="410874" cy="2256848"/>
          </a:xfrm>
        </p:grpSpPr>
        <p:sp>
          <p:nvSpPr>
            <p:cNvPr id="248" name="Oval 8">
              <a:extLst>
                <a:ext uri="{FF2B5EF4-FFF2-40B4-BE49-F238E27FC236}">
                  <a16:creationId xmlns:a16="http://schemas.microsoft.com/office/drawing/2014/main" id="{197A91E4-86AD-2C2C-2557-90FC62E6D1F3}"/>
                </a:ext>
              </a:extLst>
            </p:cNvPr>
            <p:cNvSpPr/>
            <p:nvPr/>
          </p:nvSpPr>
          <p:spPr>
            <a:xfrm>
              <a:off x="8928457" y="3367348"/>
              <a:ext cx="304580" cy="1913850"/>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1">
                    <a:lumMod val="50000"/>
                  </a:schemeClr>
                </a:solidFill>
              </a:endParaRPr>
            </a:p>
          </p:txBody>
        </p:sp>
        <mc:AlternateContent xmlns:mc="http://schemas.openxmlformats.org/markup-compatibility/2006" xmlns:a14="http://schemas.microsoft.com/office/drawing/2010/main">
          <mc:Choice Requires="a14">
            <p:sp>
              <p:nvSpPr>
                <p:cNvPr id="249" name="TextBox 4">
                  <a:extLst>
                    <a:ext uri="{FF2B5EF4-FFF2-40B4-BE49-F238E27FC236}">
                      <a16:creationId xmlns:a16="http://schemas.microsoft.com/office/drawing/2014/main" id="{A5BAE391-2DF3-D4D0-42D0-E3BA7764E686}"/>
                    </a:ext>
                  </a:extLst>
                </p:cNvPr>
                <p:cNvSpPr txBox="1"/>
                <p:nvPr/>
              </p:nvSpPr>
              <p:spPr>
                <a:xfrm>
                  <a:off x="8933835" y="3024350"/>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𝟒</m:t>
                            </m:r>
                          </m:sub>
                        </m:sSub>
                      </m:oMath>
                    </m:oMathPara>
                  </a14:m>
                  <a:endParaRPr lang="en-US" sz="2400" b="1" dirty="0">
                    <a:solidFill>
                      <a:schemeClr val="tx1"/>
                    </a:solidFill>
                  </a:endParaRPr>
                </a:p>
              </p:txBody>
            </p:sp>
          </mc:Choice>
          <mc:Fallback xmlns="">
            <p:sp>
              <p:nvSpPr>
                <p:cNvPr id="150" name="TextBox 4">
                  <a:extLst>
                    <a:ext uri="{FF2B5EF4-FFF2-40B4-BE49-F238E27FC236}">
                      <a16:creationId xmlns:a16="http://schemas.microsoft.com/office/drawing/2014/main" id="{90E401FF-939D-F266-521C-C32CF67615CC}"/>
                    </a:ext>
                  </a:extLst>
                </p:cNvPr>
                <p:cNvSpPr txBox="1">
                  <a:spLocks noRot="1" noChangeAspect="1" noMove="1" noResize="1" noEditPoints="1" noAdjustHandles="1" noChangeArrowheads="1" noChangeShapeType="1" noTextEdit="1"/>
                </p:cNvSpPr>
                <p:nvPr/>
              </p:nvSpPr>
              <p:spPr>
                <a:xfrm>
                  <a:off x="8933835" y="3024350"/>
                  <a:ext cx="405496" cy="369332"/>
                </a:xfrm>
                <a:prstGeom prst="rect">
                  <a:avLst/>
                </a:prstGeom>
                <a:blipFill>
                  <a:blip r:embed="rId11"/>
                  <a:stretch>
                    <a:fillRect l="-25758" r="-6061" b="-35000"/>
                  </a:stretch>
                </a:blipFill>
              </p:spPr>
              <p:txBody>
                <a:bodyPr/>
                <a:lstStyle/>
                <a:p>
                  <a:r>
                    <a:rPr lang="zh-CN" altLang="en-US">
                      <a:noFill/>
                    </a:rPr>
                    <a:t> </a:t>
                  </a:r>
                </a:p>
              </p:txBody>
            </p:sp>
          </mc:Fallback>
        </mc:AlternateContent>
      </p:grpSp>
      <p:grpSp>
        <p:nvGrpSpPr>
          <p:cNvPr id="250" name="组合 249">
            <a:extLst>
              <a:ext uri="{FF2B5EF4-FFF2-40B4-BE49-F238E27FC236}">
                <a16:creationId xmlns:a16="http://schemas.microsoft.com/office/drawing/2014/main" id="{84EC0E18-C2CF-9E0B-83B9-AC658E4D03A6}"/>
              </a:ext>
            </a:extLst>
          </p:cNvPr>
          <p:cNvGrpSpPr/>
          <p:nvPr/>
        </p:nvGrpSpPr>
        <p:grpSpPr>
          <a:xfrm>
            <a:off x="1772282" y="4021267"/>
            <a:ext cx="693262" cy="2208115"/>
            <a:chOff x="8215033" y="3133423"/>
            <a:chExt cx="693262" cy="2208115"/>
          </a:xfrm>
        </p:grpSpPr>
        <p:sp>
          <p:nvSpPr>
            <p:cNvPr id="251" name="Oval 7">
              <a:extLst>
                <a:ext uri="{FF2B5EF4-FFF2-40B4-BE49-F238E27FC236}">
                  <a16:creationId xmlns:a16="http://schemas.microsoft.com/office/drawing/2014/main" id="{2B3C47F0-F498-F397-D3BB-480F41BA60B5}"/>
                </a:ext>
              </a:extLst>
            </p:cNvPr>
            <p:cNvSpPr/>
            <p:nvPr/>
          </p:nvSpPr>
          <p:spPr>
            <a:xfrm rot="20400000">
              <a:off x="8603715" y="3427688"/>
              <a:ext cx="304580" cy="1913850"/>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1">
                    <a:lumMod val="50000"/>
                  </a:schemeClr>
                </a:solidFill>
              </a:endParaRPr>
            </a:p>
          </p:txBody>
        </p:sp>
        <mc:AlternateContent xmlns:mc="http://schemas.openxmlformats.org/markup-compatibility/2006" xmlns:a14="http://schemas.microsoft.com/office/drawing/2010/main">
          <mc:Choice Requires="a14">
            <p:sp>
              <p:nvSpPr>
                <p:cNvPr id="252" name="TextBox 3">
                  <a:extLst>
                    <a:ext uri="{FF2B5EF4-FFF2-40B4-BE49-F238E27FC236}">
                      <a16:creationId xmlns:a16="http://schemas.microsoft.com/office/drawing/2014/main" id="{B66F3D00-C4FF-823D-0D7D-EA72BDAC937F}"/>
                    </a:ext>
                  </a:extLst>
                </p:cNvPr>
                <p:cNvSpPr txBox="1"/>
                <p:nvPr/>
              </p:nvSpPr>
              <p:spPr>
                <a:xfrm>
                  <a:off x="8215033" y="3133423"/>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𝟑</m:t>
                            </m:r>
                          </m:sub>
                        </m:sSub>
                      </m:oMath>
                    </m:oMathPara>
                  </a14:m>
                  <a:endParaRPr lang="en-US" sz="2400" b="1" dirty="0">
                    <a:solidFill>
                      <a:schemeClr val="tx1"/>
                    </a:solidFill>
                  </a:endParaRPr>
                </a:p>
              </p:txBody>
            </p:sp>
          </mc:Choice>
          <mc:Fallback xmlns="">
            <p:sp>
              <p:nvSpPr>
                <p:cNvPr id="149" name="TextBox 3">
                  <a:extLst>
                    <a:ext uri="{FF2B5EF4-FFF2-40B4-BE49-F238E27FC236}">
                      <a16:creationId xmlns:a16="http://schemas.microsoft.com/office/drawing/2014/main" id="{E3D79891-4DBD-7DA5-E58F-5FDAA678DCA5}"/>
                    </a:ext>
                  </a:extLst>
                </p:cNvPr>
                <p:cNvSpPr txBox="1">
                  <a:spLocks noRot="1" noChangeAspect="1" noMove="1" noResize="1" noEditPoints="1" noAdjustHandles="1" noChangeArrowheads="1" noChangeShapeType="1" noTextEdit="1"/>
                </p:cNvSpPr>
                <p:nvPr/>
              </p:nvSpPr>
              <p:spPr>
                <a:xfrm>
                  <a:off x="8215033" y="3133423"/>
                  <a:ext cx="405496" cy="369332"/>
                </a:xfrm>
                <a:prstGeom prst="rect">
                  <a:avLst/>
                </a:prstGeom>
                <a:blipFill>
                  <a:blip r:embed="rId12"/>
                  <a:stretch>
                    <a:fillRect l="-25758" r="-6061" b="-35000"/>
                  </a:stretch>
                </a:blipFill>
              </p:spPr>
              <p:txBody>
                <a:bodyPr/>
                <a:lstStyle/>
                <a:p>
                  <a:r>
                    <a:rPr lang="zh-CN" altLang="en-US">
                      <a:noFill/>
                    </a:rPr>
                    <a:t> </a:t>
                  </a:r>
                </a:p>
              </p:txBody>
            </p:sp>
          </mc:Fallback>
        </mc:AlternateContent>
      </p:grpSp>
      <p:grpSp>
        <p:nvGrpSpPr>
          <p:cNvPr id="253" name="组合 252">
            <a:extLst>
              <a:ext uri="{FF2B5EF4-FFF2-40B4-BE49-F238E27FC236}">
                <a16:creationId xmlns:a16="http://schemas.microsoft.com/office/drawing/2014/main" id="{ACA04567-E552-484B-A52C-12E24C470AD0}"/>
              </a:ext>
            </a:extLst>
          </p:cNvPr>
          <p:cNvGrpSpPr/>
          <p:nvPr/>
        </p:nvGrpSpPr>
        <p:grpSpPr>
          <a:xfrm>
            <a:off x="1141058" y="4407330"/>
            <a:ext cx="1036936" cy="1989567"/>
            <a:chOff x="7559475" y="3519486"/>
            <a:chExt cx="1036936" cy="1989567"/>
          </a:xfrm>
        </p:grpSpPr>
        <p:sp>
          <p:nvSpPr>
            <p:cNvPr id="254" name="Oval 6">
              <a:extLst>
                <a:ext uri="{FF2B5EF4-FFF2-40B4-BE49-F238E27FC236}">
                  <a16:creationId xmlns:a16="http://schemas.microsoft.com/office/drawing/2014/main" id="{8A2F1F23-8BAB-EC56-E6D0-77A2655439B9}"/>
                </a:ext>
              </a:extLst>
            </p:cNvPr>
            <p:cNvSpPr/>
            <p:nvPr/>
          </p:nvSpPr>
          <p:spPr>
            <a:xfrm rot="19200000">
              <a:off x="8291831" y="3595203"/>
              <a:ext cx="304580" cy="1913850"/>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1">
                    <a:lumMod val="50000"/>
                  </a:schemeClr>
                </a:solidFill>
              </a:endParaRPr>
            </a:p>
          </p:txBody>
        </p:sp>
        <mc:AlternateContent xmlns:mc="http://schemas.openxmlformats.org/markup-compatibility/2006" xmlns:a14="http://schemas.microsoft.com/office/drawing/2010/main">
          <mc:Choice Requires="a14">
            <p:sp>
              <p:nvSpPr>
                <p:cNvPr id="255" name="TextBox 14">
                  <a:extLst>
                    <a:ext uri="{FF2B5EF4-FFF2-40B4-BE49-F238E27FC236}">
                      <a16:creationId xmlns:a16="http://schemas.microsoft.com/office/drawing/2014/main" id="{D3F22E65-F3C1-BBBE-E104-768AE6E86F5A}"/>
                    </a:ext>
                  </a:extLst>
                </p:cNvPr>
                <p:cNvSpPr txBox="1"/>
                <p:nvPr/>
              </p:nvSpPr>
              <p:spPr>
                <a:xfrm>
                  <a:off x="7559475" y="3519486"/>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𝟐</m:t>
                            </m:r>
                          </m:sub>
                        </m:sSub>
                      </m:oMath>
                    </m:oMathPara>
                  </a14:m>
                  <a:endParaRPr lang="en-US" sz="2400" b="1" dirty="0">
                    <a:solidFill>
                      <a:schemeClr val="tx1"/>
                    </a:solidFill>
                  </a:endParaRPr>
                </a:p>
              </p:txBody>
            </p:sp>
          </mc:Choice>
          <mc:Fallback xmlns="">
            <p:sp>
              <p:nvSpPr>
                <p:cNvPr id="153" name="TextBox 14">
                  <a:extLst>
                    <a:ext uri="{FF2B5EF4-FFF2-40B4-BE49-F238E27FC236}">
                      <a16:creationId xmlns:a16="http://schemas.microsoft.com/office/drawing/2014/main" id="{285CFBA4-60E1-FE4F-9EDD-6BF83999EB58}"/>
                    </a:ext>
                  </a:extLst>
                </p:cNvPr>
                <p:cNvSpPr txBox="1">
                  <a:spLocks noRot="1" noChangeAspect="1" noMove="1" noResize="1" noEditPoints="1" noAdjustHandles="1" noChangeArrowheads="1" noChangeShapeType="1" noTextEdit="1"/>
                </p:cNvSpPr>
                <p:nvPr/>
              </p:nvSpPr>
              <p:spPr>
                <a:xfrm>
                  <a:off x="7559475" y="3519486"/>
                  <a:ext cx="405496" cy="369332"/>
                </a:xfrm>
                <a:prstGeom prst="rect">
                  <a:avLst/>
                </a:prstGeom>
                <a:blipFill>
                  <a:blip r:embed="rId13"/>
                  <a:stretch>
                    <a:fillRect l="-23881" r="-4478" b="-32787"/>
                  </a:stretch>
                </a:blipFill>
              </p:spPr>
              <p:txBody>
                <a:bodyPr/>
                <a:lstStyle/>
                <a:p>
                  <a:r>
                    <a:rPr lang="zh-CN" altLang="en-US">
                      <a:noFill/>
                    </a:rPr>
                    <a:t> </a:t>
                  </a:r>
                </a:p>
              </p:txBody>
            </p:sp>
          </mc:Fallback>
        </mc:AlternateContent>
      </p:grpSp>
      <p:grpSp>
        <p:nvGrpSpPr>
          <p:cNvPr id="256" name="组合 255">
            <a:extLst>
              <a:ext uri="{FF2B5EF4-FFF2-40B4-BE49-F238E27FC236}">
                <a16:creationId xmlns:a16="http://schemas.microsoft.com/office/drawing/2014/main" id="{FCDBA6AF-B75D-D8D7-7110-9DA8ECAA3B75}"/>
              </a:ext>
            </a:extLst>
          </p:cNvPr>
          <p:cNvGrpSpPr/>
          <p:nvPr/>
        </p:nvGrpSpPr>
        <p:grpSpPr>
          <a:xfrm>
            <a:off x="717703" y="4929461"/>
            <a:ext cx="2050194" cy="909142"/>
            <a:chOff x="7160454" y="4041617"/>
            <a:chExt cx="2050194" cy="909142"/>
          </a:xfrm>
        </p:grpSpPr>
        <p:sp>
          <p:nvSpPr>
            <p:cNvPr id="257" name="Oval 5">
              <a:extLst>
                <a:ext uri="{FF2B5EF4-FFF2-40B4-BE49-F238E27FC236}">
                  <a16:creationId xmlns:a16="http://schemas.microsoft.com/office/drawing/2014/main" id="{4751520C-8E3E-CE1C-AD14-F19D83700EA8}"/>
                </a:ext>
              </a:extLst>
            </p:cNvPr>
            <p:cNvSpPr/>
            <p:nvPr/>
          </p:nvSpPr>
          <p:spPr>
            <a:xfrm rot="18000000">
              <a:off x="8101433" y="3841543"/>
              <a:ext cx="304580" cy="1913851"/>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258" name="TextBox 13">
                  <a:extLst>
                    <a:ext uri="{FF2B5EF4-FFF2-40B4-BE49-F238E27FC236}">
                      <a16:creationId xmlns:a16="http://schemas.microsoft.com/office/drawing/2014/main" id="{959CE510-F97C-6D3F-7238-9A416E1D95D6}"/>
                    </a:ext>
                  </a:extLst>
                </p:cNvPr>
                <p:cNvSpPr txBox="1"/>
                <p:nvPr/>
              </p:nvSpPr>
              <p:spPr>
                <a:xfrm>
                  <a:off x="7160454" y="4041617"/>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𝟏</m:t>
                            </m:r>
                          </m:sub>
                        </m:sSub>
                      </m:oMath>
                    </m:oMathPara>
                  </a14:m>
                  <a:endParaRPr lang="en-US" sz="2400" b="1" dirty="0">
                    <a:solidFill>
                      <a:schemeClr val="tx1"/>
                    </a:solidFill>
                  </a:endParaRPr>
                </a:p>
              </p:txBody>
            </p:sp>
          </mc:Choice>
          <mc:Fallback xmlns="">
            <p:sp>
              <p:nvSpPr>
                <p:cNvPr id="152" name="TextBox 13">
                  <a:extLst>
                    <a:ext uri="{FF2B5EF4-FFF2-40B4-BE49-F238E27FC236}">
                      <a16:creationId xmlns:a16="http://schemas.microsoft.com/office/drawing/2014/main" id="{99CC0738-827B-4C4B-A7BA-2235660FCFC9}"/>
                    </a:ext>
                  </a:extLst>
                </p:cNvPr>
                <p:cNvSpPr txBox="1">
                  <a:spLocks noRot="1" noChangeAspect="1" noMove="1" noResize="1" noEditPoints="1" noAdjustHandles="1" noChangeArrowheads="1" noChangeShapeType="1" noTextEdit="1"/>
                </p:cNvSpPr>
                <p:nvPr/>
              </p:nvSpPr>
              <p:spPr>
                <a:xfrm>
                  <a:off x="7160454" y="4041617"/>
                  <a:ext cx="405496" cy="369332"/>
                </a:xfrm>
                <a:prstGeom prst="rect">
                  <a:avLst/>
                </a:prstGeom>
                <a:blipFill>
                  <a:blip r:embed="rId14"/>
                  <a:stretch>
                    <a:fillRect l="-25758" r="-6061" b="-35000"/>
                  </a:stretch>
                </a:blipFill>
              </p:spPr>
              <p:txBody>
                <a:bodyPr/>
                <a:lstStyle/>
                <a:p>
                  <a:r>
                    <a:rPr lang="zh-CN" altLang="en-US">
                      <a:noFill/>
                    </a:rPr>
                    <a:t> </a:t>
                  </a:r>
                </a:p>
              </p:txBody>
            </p:sp>
          </mc:Fallback>
        </mc:AlternateContent>
      </p:grpSp>
      <p:sp>
        <p:nvSpPr>
          <p:cNvPr id="259" name="文本框 258">
            <a:extLst>
              <a:ext uri="{FF2B5EF4-FFF2-40B4-BE49-F238E27FC236}">
                <a16:creationId xmlns:a16="http://schemas.microsoft.com/office/drawing/2014/main" id="{8D9BEE26-F03A-D0C9-00CD-820F4347A2E4}"/>
              </a:ext>
            </a:extLst>
          </p:cNvPr>
          <p:cNvSpPr txBox="1"/>
          <p:nvPr/>
        </p:nvSpPr>
        <p:spPr>
          <a:xfrm>
            <a:off x="3876694" y="6376138"/>
            <a:ext cx="1563629" cy="461665"/>
          </a:xfrm>
          <a:prstGeom prst="rect">
            <a:avLst/>
          </a:prstGeom>
          <a:noFill/>
        </p:spPr>
        <p:txBody>
          <a:bodyPr wrap="square" rtlCol="0">
            <a:spAutoFit/>
          </a:bodyPr>
          <a:lstStyle/>
          <a:p>
            <a:r>
              <a:rPr lang="en-US" altLang="zh-CN" sz="2400" b="1" dirty="0">
                <a:effectLst>
                  <a:outerShdw blurRad="38100" dist="38100" dir="2700000" algn="tl">
                    <a:srgbClr val="000000">
                      <a:alpha val="43137"/>
                    </a:srgbClr>
                  </a:outerShdw>
                </a:effectLst>
              </a:rPr>
              <a:t>RF Port</a:t>
            </a:r>
            <a:endParaRPr lang="zh-CN" altLang="en-US" sz="2400" b="1" dirty="0">
              <a:effectLst>
                <a:outerShdw blurRad="38100" dist="38100" dir="2700000" algn="tl">
                  <a:srgbClr val="000000">
                    <a:alpha val="43137"/>
                  </a:srgbClr>
                </a:outerShdw>
              </a:effectLst>
            </a:endParaRPr>
          </a:p>
        </p:txBody>
      </p:sp>
      <p:grpSp>
        <p:nvGrpSpPr>
          <p:cNvPr id="260" name="组合 259">
            <a:extLst>
              <a:ext uri="{FF2B5EF4-FFF2-40B4-BE49-F238E27FC236}">
                <a16:creationId xmlns:a16="http://schemas.microsoft.com/office/drawing/2014/main" id="{3DA27138-B553-2622-E147-9FA2FB4665FC}"/>
              </a:ext>
            </a:extLst>
          </p:cNvPr>
          <p:cNvGrpSpPr/>
          <p:nvPr/>
        </p:nvGrpSpPr>
        <p:grpSpPr>
          <a:xfrm rot="7539801">
            <a:off x="6274259" y="1232106"/>
            <a:ext cx="833107" cy="509369"/>
            <a:chOff x="901911" y="4630614"/>
            <a:chExt cx="833107" cy="509369"/>
          </a:xfrm>
        </p:grpSpPr>
        <p:sp>
          <p:nvSpPr>
            <p:cNvPr id="261" name="梯形 260">
              <a:extLst>
                <a:ext uri="{FF2B5EF4-FFF2-40B4-BE49-F238E27FC236}">
                  <a16:creationId xmlns:a16="http://schemas.microsoft.com/office/drawing/2014/main" id="{AC73E538-4955-D6D3-5FE7-1D1E7A69CB37}"/>
                </a:ext>
              </a:extLst>
            </p:cNvPr>
            <p:cNvSpPr/>
            <p:nvPr/>
          </p:nvSpPr>
          <p:spPr>
            <a:xfrm rot="16200000">
              <a:off x="1167033" y="4571998"/>
              <a:ext cx="509369" cy="626601"/>
            </a:xfrm>
            <a:prstGeom prst="trapezoid">
              <a:avLst>
                <a:gd name="adj" fmla="val 33621"/>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矩形 261">
              <a:extLst>
                <a:ext uri="{FF2B5EF4-FFF2-40B4-BE49-F238E27FC236}">
                  <a16:creationId xmlns:a16="http://schemas.microsoft.com/office/drawing/2014/main" id="{9FDFDA7D-70A7-E7A3-C676-F340D30395C9}"/>
                </a:ext>
              </a:extLst>
            </p:cNvPr>
            <p:cNvSpPr/>
            <p:nvPr/>
          </p:nvSpPr>
          <p:spPr>
            <a:xfrm>
              <a:off x="901911" y="4666845"/>
              <a:ext cx="250063" cy="4369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3" name="文本框 262">
            <a:extLst>
              <a:ext uri="{FF2B5EF4-FFF2-40B4-BE49-F238E27FC236}">
                <a16:creationId xmlns:a16="http://schemas.microsoft.com/office/drawing/2014/main" id="{835B089D-072F-82C9-65D4-21223C27E193}"/>
              </a:ext>
            </a:extLst>
          </p:cNvPr>
          <p:cNvSpPr txBox="1"/>
          <p:nvPr/>
        </p:nvSpPr>
        <p:spPr>
          <a:xfrm>
            <a:off x="5809948" y="1122459"/>
            <a:ext cx="918943" cy="461665"/>
          </a:xfrm>
          <a:prstGeom prst="rect">
            <a:avLst/>
          </a:prstGeom>
          <a:noFill/>
        </p:spPr>
        <p:txBody>
          <a:bodyPr wrap="square" rtlCol="0">
            <a:spAutoFit/>
          </a:bodyPr>
          <a:lstStyle/>
          <a:p>
            <a:r>
              <a:rPr lang="en-US" altLang="zh-CN" sz="2400" b="1" dirty="0">
                <a:effectLst>
                  <a:outerShdw blurRad="38100" dist="38100" dir="2700000" algn="tl">
                    <a:srgbClr val="000000">
                      <a:alpha val="43137"/>
                    </a:srgbClr>
                  </a:outerShdw>
                </a:effectLst>
              </a:rPr>
              <a:t>AP</a:t>
            </a:r>
            <a:endParaRPr lang="zh-CN" altLang="en-US" sz="2400" b="1" dirty="0">
              <a:effectLst>
                <a:outerShdw blurRad="38100" dist="38100" dir="2700000" algn="tl">
                  <a:srgbClr val="000000">
                    <a:alpha val="43137"/>
                  </a:srgbClr>
                </a:outerShdw>
              </a:effectLst>
            </a:endParaRPr>
          </a:p>
        </p:txBody>
      </p:sp>
      <p:sp>
        <p:nvSpPr>
          <p:cNvPr id="2" name="文本框 1">
            <a:extLst>
              <a:ext uri="{FF2B5EF4-FFF2-40B4-BE49-F238E27FC236}">
                <a16:creationId xmlns:a16="http://schemas.microsoft.com/office/drawing/2014/main" id="{0A15EF12-ED5B-1FDB-00F2-28C739E22376}"/>
              </a:ext>
            </a:extLst>
          </p:cNvPr>
          <p:cNvSpPr txBox="1"/>
          <p:nvPr/>
        </p:nvSpPr>
        <p:spPr>
          <a:xfrm>
            <a:off x="35812" y="-28570"/>
            <a:ext cx="12376071" cy="707886"/>
          </a:xfrm>
          <a:prstGeom prst="rect">
            <a:avLst/>
          </a:prstGeom>
          <a:noFill/>
        </p:spPr>
        <p:txBody>
          <a:bodyPr wrap="square" rtlCol="0">
            <a:spAutoFit/>
          </a:bodyPr>
          <a:lstStyle/>
          <a:p>
            <a:r>
              <a:rPr lang="en-US" altLang="zh-CN" sz="4000" b="1" dirty="0">
                <a:effectLst>
                  <a:outerShdw blurRad="38100" dist="38100" dir="2700000" algn="tl">
                    <a:srgbClr val="000000">
                      <a:alpha val="43137"/>
                    </a:srgbClr>
                  </a:outerShdw>
                </a:effectLst>
                <a:latin typeface="+mj-lt"/>
              </a:rPr>
              <a:t>How to estimate orientation of node?</a:t>
            </a:r>
            <a:endParaRPr lang="zh-CN" altLang="en-US" sz="4000" b="1" dirty="0">
              <a:effectLst>
                <a:outerShdw blurRad="38100" dist="38100" dir="2700000" algn="tl">
                  <a:srgbClr val="000000">
                    <a:alpha val="43137"/>
                  </a:srgbClr>
                </a:outerShdw>
              </a:effectLst>
              <a:latin typeface="+mj-lt"/>
            </a:endParaRPr>
          </a:p>
        </p:txBody>
      </p:sp>
      <p:sp>
        <p:nvSpPr>
          <p:cNvPr id="12" name="文本框 11">
            <a:extLst>
              <a:ext uri="{FF2B5EF4-FFF2-40B4-BE49-F238E27FC236}">
                <a16:creationId xmlns:a16="http://schemas.microsoft.com/office/drawing/2014/main" id="{836DE9BD-7F29-5839-206B-113CF8425CEC}"/>
              </a:ext>
            </a:extLst>
          </p:cNvPr>
          <p:cNvSpPr txBox="1"/>
          <p:nvPr/>
        </p:nvSpPr>
        <p:spPr>
          <a:xfrm>
            <a:off x="57379" y="3928744"/>
            <a:ext cx="1320648" cy="461665"/>
          </a:xfrm>
          <a:prstGeom prst="rect">
            <a:avLst/>
          </a:prstGeom>
          <a:noFill/>
        </p:spPr>
        <p:txBody>
          <a:bodyPr wrap="square" rtlCol="0">
            <a:spAutoFit/>
          </a:bodyPr>
          <a:lstStyle/>
          <a:p>
            <a:r>
              <a:rPr lang="en-US" altLang="zh-CN" sz="2400" b="1" dirty="0">
                <a:effectLst>
                  <a:outerShdw blurRad="38100" dist="38100" dir="2700000" algn="tl">
                    <a:srgbClr val="000000">
                      <a:alpha val="43137"/>
                    </a:srgbClr>
                  </a:outerShdw>
                </a:effectLst>
              </a:rPr>
              <a:t>Node</a:t>
            </a:r>
            <a:endParaRPr lang="zh-CN" altLang="en-US" sz="2400" b="1"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159" name="文本框 158">
                <a:extLst>
                  <a:ext uri="{FF2B5EF4-FFF2-40B4-BE49-F238E27FC236}">
                    <a16:creationId xmlns:a16="http://schemas.microsoft.com/office/drawing/2014/main" id="{F90541D5-1768-4F18-3731-875C906F5C07}"/>
                  </a:ext>
                </a:extLst>
              </p:cNvPr>
              <p:cNvSpPr txBox="1"/>
              <p:nvPr/>
            </p:nvSpPr>
            <p:spPr>
              <a:xfrm>
                <a:off x="7211240" y="904010"/>
                <a:ext cx="40600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effectLst>
                                <a:outerShdw blurRad="38100" dist="38100" dir="2700000" algn="tl">
                                  <a:srgbClr val="000000">
                                    <a:alpha val="43137"/>
                                  </a:srgbClr>
                                </a:outerShdw>
                              </a:effectLst>
                              <a:latin typeface="Cambria Math" panose="02040503050406030204" pitchFamily="18" charset="0"/>
                            </a:rPr>
                          </m:ctrlPr>
                        </m:sSubPr>
                        <m:e>
                          <m:r>
                            <a:rPr lang="en-US" altLang="zh-CN" sz="2800" b="0" i="1" smtClean="0">
                              <a:effectLst>
                                <a:outerShdw blurRad="38100" dist="38100" dir="2700000" algn="tl">
                                  <a:srgbClr val="000000">
                                    <a:alpha val="43137"/>
                                  </a:srgbClr>
                                </a:outerShdw>
                              </a:effectLst>
                              <a:latin typeface="Cambria Math" panose="02040503050406030204" pitchFamily="18" charset="0"/>
                            </a:rPr>
                            <m:t>𝑓</m:t>
                          </m:r>
                        </m:e>
                        <m:sub>
                          <m:r>
                            <a:rPr lang="en-US" altLang="zh-CN" sz="2800" b="0" i="1" smtClean="0">
                              <a:effectLst>
                                <a:outerShdw blurRad="38100" dist="38100" dir="2700000" algn="tl">
                                  <a:srgbClr val="000000">
                                    <a:alpha val="43137"/>
                                  </a:srgbClr>
                                </a:outerShdw>
                              </a:effectLst>
                              <a:latin typeface="Cambria Math" panose="02040503050406030204" pitchFamily="18" charset="0"/>
                            </a:rPr>
                            <m:t>7</m:t>
                          </m:r>
                        </m:sub>
                      </m:sSub>
                    </m:oMath>
                  </m:oMathPara>
                </a14:m>
                <a:endParaRPr lang="zh-CN" altLang="en-US" sz="2800" dirty="0">
                  <a:effectLst>
                    <a:outerShdw blurRad="38100" dist="38100" dir="2700000" algn="tl">
                      <a:srgbClr val="000000">
                        <a:alpha val="43137"/>
                      </a:srgbClr>
                    </a:outerShdw>
                  </a:effectLst>
                </a:endParaRPr>
              </a:p>
            </p:txBody>
          </p:sp>
        </mc:Choice>
        <mc:Fallback xmlns="">
          <p:sp>
            <p:nvSpPr>
              <p:cNvPr id="159" name="文本框 158">
                <a:extLst>
                  <a:ext uri="{FF2B5EF4-FFF2-40B4-BE49-F238E27FC236}">
                    <a16:creationId xmlns:a16="http://schemas.microsoft.com/office/drawing/2014/main" id="{F90541D5-1768-4F18-3731-875C906F5C07}"/>
                  </a:ext>
                </a:extLst>
              </p:cNvPr>
              <p:cNvSpPr txBox="1">
                <a:spLocks noRot="1" noChangeAspect="1" noMove="1" noResize="1" noEditPoints="1" noAdjustHandles="1" noChangeArrowheads="1" noChangeShapeType="1" noTextEdit="1"/>
              </p:cNvSpPr>
              <p:nvPr/>
            </p:nvSpPr>
            <p:spPr>
              <a:xfrm>
                <a:off x="7211240" y="904010"/>
                <a:ext cx="406009" cy="430887"/>
              </a:xfrm>
              <a:prstGeom prst="rect">
                <a:avLst/>
              </a:prstGeom>
              <a:blipFill>
                <a:blip r:embed="rId15"/>
                <a:stretch>
                  <a:fillRect b="-42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0" name="文本框 159">
                <a:extLst>
                  <a:ext uri="{FF2B5EF4-FFF2-40B4-BE49-F238E27FC236}">
                    <a16:creationId xmlns:a16="http://schemas.microsoft.com/office/drawing/2014/main" id="{2F48FCDF-E9E8-830B-E232-E5B74DD76C41}"/>
                  </a:ext>
                </a:extLst>
              </p:cNvPr>
              <p:cNvSpPr txBox="1"/>
              <p:nvPr/>
            </p:nvSpPr>
            <p:spPr>
              <a:xfrm>
                <a:off x="7208524" y="1576180"/>
                <a:ext cx="39773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effectLst>
                                <a:outerShdw blurRad="38100" dist="38100" dir="2700000" algn="tl">
                                  <a:srgbClr val="000000">
                                    <a:alpha val="43137"/>
                                  </a:srgbClr>
                                </a:outerShdw>
                              </a:effectLst>
                              <a:latin typeface="Cambria Math" panose="02040503050406030204" pitchFamily="18" charset="0"/>
                            </a:rPr>
                          </m:ctrlPr>
                        </m:sSubPr>
                        <m:e>
                          <m:r>
                            <a:rPr lang="en-US" altLang="zh-CN" sz="2800" b="0" i="1" smtClean="0">
                              <a:effectLst>
                                <a:outerShdw blurRad="38100" dist="38100" dir="2700000" algn="tl">
                                  <a:srgbClr val="000000">
                                    <a:alpha val="43137"/>
                                  </a:srgbClr>
                                </a:outerShdw>
                              </a:effectLst>
                              <a:latin typeface="Cambria Math" panose="02040503050406030204" pitchFamily="18" charset="0"/>
                            </a:rPr>
                            <m:t>𝑓</m:t>
                          </m:r>
                        </m:e>
                        <m:sub>
                          <m:r>
                            <a:rPr lang="en-US" altLang="zh-CN" sz="2800" b="0" i="1" smtClean="0">
                              <a:effectLst>
                                <a:outerShdw blurRad="38100" dist="38100" dir="2700000" algn="tl">
                                  <a:srgbClr val="000000">
                                    <a:alpha val="43137"/>
                                  </a:srgbClr>
                                </a:outerShdw>
                              </a:effectLst>
                              <a:latin typeface="Cambria Math" panose="02040503050406030204" pitchFamily="18" charset="0"/>
                            </a:rPr>
                            <m:t>1</m:t>
                          </m:r>
                        </m:sub>
                      </m:sSub>
                    </m:oMath>
                  </m:oMathPara>
                </a14:m>
                <a:endParaRPr lang="zh-CN" altLang="en-US" sz="2800" dirty="0">
                  <a:effectLst>
                    <a:outerShdw blurRad="38100" dist="38100" dir="2700000" algn="tl">
                      <a:srgbClr val="000000">
                        <a:alpha val="43137"/>
                      </a:srgbClr>
                    </a:outerShdw>
                  </a:effectLst>
                </a:endParaRPr>
              </a:p>
            </p:txBody>
          </p:sp>
        </mc:Choice>
        <mc:Fallback xmlns="">
          <p:sp>
            <p:nvSpPr>
              <p:cNvPr id="160" name="文本框 159">
                <a:extLst>
                  <a:ext uri="{FF2B5EF4-FFF2-40B4-BE49-F238E27FC236}">
                    <a16:creationId xmlns:a16="http://schemas.microsoft.com/office/drawing/2014/main" id="{2F48FCDF-E9E8-830B-E232-E5B74DD76C41}"/>
                  </a:ext>
                </a:extLst>
              </p:cNvPr>
              <p:cNvSpPr txBox="1">
                <a:spLocks noRot="1" noChangeAspect="1" noMove="1" noResize="1" noEditPoints="1" noAdjustHandles="1" noChangeArrowheads="1" noChangeShapeType="1" noTextEdit="1"/>
              </p:cNvSpPr>
              <p:nvPr/>
            </p:nvSpPr>
            <p:spPr>
              <a:xfrm>
                <a:off x="7208524" y="1576180"/>
                <a:ext cx="397738" cy="430887"/>
              </a:xfrm>
              <a:prstGeom prst="rect">
                <a:avLst/>
              </a:prstGeom>
              <a:blipFill>
                <a:blip r:embed="rId16"/>
                <a:stretch>
                  <a:fillRect b="-4286"/>
                </a:stretch>
              </a:blipFill>
            </p:spPr>
            <p:txBody>
              <a:bodyPr/>
              <a:lstStyle/>
              <a:p>
                <a:r>
                  <a:rPr lang="zh-CN" altLang="en-US">
                    <a:noFill/>
                  </a:rPr>
                  <a:t> </a:t>
                </a:r>
              </a:p>
            </p:txBody>
          </p:sp>
        </mc:Fallback>
      </mc:AlternateContent>
      <p:cxnSp>
        <p:nvCxnSpPr>
          <p:cNvPr id="154" name="直接连接符 153">
            <a:extLst>
              <a:ext uri="{FF2B5EF4-FFF2-40B4-BE49-F238E27FC236}">
                <a16:creationId xmlns:a16="http://schemas.microsoft.com/office/drawing/2014/main" id="{2E77C34F-26ED-E3DC-298F-C89E613BE7C5}"/>
              </a:ext>
            </a:extLst>
          </p:cNvPr>
          <p:cNvCxnSpPr>
            <a:cxnSpLocks/>
          </p:cNvCxnSpPr>
          <p:nvPr/>
        </p:nvCxnSpPr>
        <p:spPr>
          <a:xfrm>
            <a:off x="7618854" y="1933311"/>
            <a:ext cx="4027570" cy="0"/>
          </a:xfrm>
          <a:prstGeom prst="line">
            <a:avLst/>
          </a:prstGeom>
          <a:ln>
            <a:solidFill>
              <a:srgbClr val="D0663C"/>
            </a:solidFill>
            <a:prstDash val="lgDashDot"/>
          </a:ln>
        </p:spPr>
        <p:style>
          <a:lnRef idx="1">
            <a:schemeClr val="accent1"/>
          </a:lnRef>
          <a:fillRef idx="0">
            <a:schemeClr val="accent1"/>
          </a:fillRef>
          <a:effectRef idx="0">
            <a:schemeClr val="accent1"/>
          </a:effectRef>
          <a:fontRef idx="minor">
            <a:schemeClr val="tx1"/>
          </a:fontRef>
        </p:style>
      </p:cxnSp>
      <p:cxnSp>
        <p:nvCxnSpPr>
          <p:cNvPr id="156" name="直接连接符 155">
            <a:extLst>
              <a:ext uri="{FF2B5EF4-FFF2-40B4-BE49-F238E27FC236}">
                <a16:creationId xmlns:a16="http://schemas.microsoft.com/office/drawing/2014/main" id="{52649749-5777-785B-7109-E56A9E6300BA}"/>
              </a:ext>
            </a:extLst>
          </p:cNvPr>
          <p:cNvCxnSpPr>
            <a:cxnSpLocks/>
          </p:cNvCxnSpPr>
          <p:nvPr/>
        </p:nvCxnSpPr>
        <p:spPr>
          <a:xfrm>
            <a:off x="7678296" y="998507"/>
            <a:ext cx="4027570" cy="0"/>
          </a:xfrm>
          <a:prstGeom prst="line">
            <a:avLst/>
          </a:prstGeom>
          <a:ln>
            <a:solidFill>
              <a:srgbClr val="D0663C"/>
            </a:solidFill>
            <a:prstDash val="lgDashDot"/>
          </a:ln>
        </p:spPr>
        <p:style>
          <a:lnRef idx="1">
            <a:schemeClr val="accent1"/>
          </a:lnRef>
          <a:fillRef idx="0">
            <a:schemeClr val="accent1"/>
          </a:fillRef>
          <a:effectRef idx="0">
            <a:schemeClr val="accent1"/>
          </a:effectRef>
          <a:fontRef idx="minor">
            <a:schemeClr val="tx1"/>
          </a:fontRef>
        </p:style>
      </p:cxnSp>
      <p:sp>
        <p:nvSpPr>
          <p:cNvPr id="230" name="对话气泡: 圆角矩形 229">
            <a:extLst>
              <a:ext uri="{FF2B5EF4-FFF2-40B4-BE49-F238E27FC236}">
                <a16:creationId xmlns:a16="http://schemas.microsoft.com/office/drawing/2014/main" id="{6E4FDEFE-67FF-AF8D-B725-6D992A214CB8}"/>
              </a:ext>
            </a:extLst>
          </p:cNvPr>
          <p:cNvSpPr/>
          <p:nvPr/>
        </p:nvSpPr>
        <p:spPr>
          <a:xfrm>
            <a:off x="7366531" y="2552265"/>
            <a:ext cx="4637529" cy="873649"/>
          </a:xfrm>
          <a:prstGeom prst="wedgeRoundRectCallout">
            <a:avLst>
              <a:gd name="adj1" fmla="val 23751"/>
              <a:gd name="adj2" fmla="val -171664"/>
              <a:gd name="adj3" fmla="val 16667"/>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effectLst>
                  <a:outerShdw blurRad="38100" dist="38100" dir="2700000" algn="tl">
                    <a:srgbClr val="000000">
                      <a:alpha val="43137"/>
                    </a:srgbClr>
                  </a:outerShdw>
                </a:effectLst>
              </a:rPr>
              <a:t>Frequency matching with the node orientation</a:t>
            </a:r>
            <a:endParaRPr lang="zh-CN" altLang="en-US" b="1" dirty="0">
              <a:solidFill>
                <a:schemeClr val="tx1"/>
              </a:solidFill>
              <a:effectLst>
                <a:outerShdw blurRad="38100" dist="38100" dir="2700000" algn="tl">
                  <a:srgbClr val="000000">
                    <a:alpha val="43137"/>
                  </a:srgbClr>
                </a:outerShdw>
              </a:effectLst>
            </a:endParaRPr>
          </a:p>
        </p:txBody>
      </p:sp>
      <p:cxnSp>
        <p:nvCxnSpPr>
          <p:cNvPr id="7" name="Straight Arrow Connector 6">
            <a:extLst>
              <a:ext uri="{FF2B5EF4-FFF2-40B4-BE49-F238E27FC236}">
                <a16:creationId xmlns:a16="http://schemas.microsoft.com/office/drawing/2014/main" id="{68B5A8E5-0570-EA23-DF33-586B893F1A42}"/>
              </a:ext>
            </a:extLst>
          </p:cNvPr>
          <p:cNvCxnSpPr/>
          <p:nvPr/>
        </p:nvCxnSpPr>
        <p:spPr>
          <a:xfrm flipH="1">
            <a:off x="8125428" y="4021267"/>
            <a:ext cx="590309" cy="38604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364787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63" presetClass="path" presetSubtype="0" accel="50000" decel="50000" fill="hold" nodeType="afterEffect">
                                  <p:stCondLst>
                                    <p:cond delay="0"/>
                                  </p:stCondLst>
                                  <p:childTnLst>
                                    <p:animMotion origin="layout" path="M -1.875E-6 -2.59259E-6 L -0.20065 0.41181 " pathEditMode="relative" rAng="0" ptsTypes="AA">
                                      <p:cBhvr>
                                        <p:cTn id="10" dur="1000" fill="hold"/>
                                        <p:tgtEl>
                                          <p:spTgt spid="3"/>
                                        </p:tgtEl>
                                        <p:attrNameLst>
                                          <p:attrName>ppt_x</p:attrName>
                                          <p:attrName>ppt_y</p:attrName>
                                        </p:attrNameLst>
                                      </p:cBhvr>
                                      <p:rCtr x="-10039" y="20579"/>
                                    </p:animMotion>
                                  </p:childTnLst>
                                </p:cTn>
                              </p:par>
                            </p:childTnLst>
                          </p:cTn>
                        </p:par>
                        <p:par>
                          <p:cTn id="11" fill="hold">
                            <p:stCondLst>
                              <p:cond delay="1500"/>
                            </p:stCondLst>
                            <p:childTnLst>
                              <p:par>
                                <p:cTn id="12" presetID="8" presetClass="emph" presetSubtype="0" fill="hold" nodeType="afterEffect">
                                  <p:stCondLst>
                                    <p:cond delay="0"/>
                                  </p:stCondLst>
                                  <p:childTnLst>
                                    <p:animRot by="10800000">
                                      <p:cBhvr>
                                        <p:cTn id="13" dur="500" fill="hold"/>
                                        <p:tgtEl>
                                          <p:spTgt spid="3"/>
                                        </p:tgtEl>
                                        <p:attrNameLst>
                                          <p:attrName>r</p:attrName>
                                        </p:attrNameLst>
                                      </p:cBhvr>
                                    </p:animRot>
                                  </p:childTnLst>
                                </p:cTn>
                              </p:par>
                            </p:childTnLst>
                          </p:cTn>
                        </p:par>
                        <p:par>
                          <p:cTn id="14" fill="hold">
                            <p:stCondLst>
                              <p:cond delay="2000"/>
                            </p:stCondLst>
                            <p:childTnLst>
                              <p:par>
                                <p:cTn id="15" presetID="64" presetClass="path" presetSubtype="0" accel="50000" decel="50000" fill="hold" nodeType="afterEffect">
                                  <p:stCondLst>
                                    <p:cond delay="0"/>
                                  </p:stCondLst>
                                  <p:childTnLst>
                                    <p:animMotion origin="layout" path="M -0.20065 0.41181 L 1.66667E-6 -1.48148E-6 " pathEditMode="relative" rAng="0" ptsTypes="AA">
                                      <p:cBhvr>
                                        <p:cTn id="16" dur="2000" fill="hold"/>
                                        <p:tgtEl>
                                          <p:spTgt spid="3"/>
                                        </p:tgtEl>
                                        <p:attrNameLst>
                                          <p:attrName>ppt_x</p:attrName>
                                          <p:attrName>ppt_y</p:attrName>
                                        </p:attrNameLst>
                                      </p:cBhvr>
                                      <p:rCtr x="10547" y="-21458"/>
                                    </p:animMotion>
                                  </p:childTnLst>
                                </p:cTn>
                              </p:par>
                            </p:childTnLst>
                          </p:cTn>
                        </p:par>
                        <p:par>
                          <p:cTn id="17" fill="hold">
                            <p:stCondLst>
                              <p:cond delay="4000"/>
                            </p:stCondLst>
                            <p:childTnLst>
                              <p:par>
                                <p:cTn id="18" presetID="10" presetClass="exit" presetSubtype="0" fill="hold" nodeType="after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wipe(left)">
                                      <p:cBhvr>
                                        <p:cTn id="25" dur="500"/>
                                        <p:tgtEl>
                                          <p:spTgt spid="4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30"/>
                                        </p:tgtEl>
                                        <p:attrNameLst>
                                          <p:attrName>style.visibility</p:attrName>
                                        </p:attrNameLst>
                                      </p:cBhvr>
                                      <p:to>
                                        <p:strVal val="visible"/>
                                      </p:to>
                                    </p:set>
                                    <p:animEffect transition="in" filter="fade">
                                      <p:cBhvr>
                                        <p:cTn id="30" dur="500"/>
                                        <p:tgtEl>
                                          <p:spTgt spid="23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44"/>
                                        </p:tgtEl>
                                        <p:attrNameLst>
                                          <p:attrName>style.visibility</p:attrName>
                                        </p:attrNameLst>
                                      </p:cBhvr>
                                      <p:to>
                                        <p:strVal val="visible"/>
                                      </p:to>
                                    </p:set>
                                    <p:animEffect transition="in" filter="wipe(left)">
                                      <p:cBhvr>
                                        <p:cTn id="40" dur="500"/>
                                        <p:tgtEl>
                                          <p:spTgt spid="24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animBg="1"/>
      <p:bldP spid="2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文本框 438">
            <a:extLst>
              <a:ext uri="{FF2B5EF4-FFF2-40B4-BE49-F238E27FC236}">
                <a16:creationId xmlns:a16="http://schemas.microsoft.com/office/drawing/2014/main" id="{9AF1A60F-893E-84CF-2256-6959A71FFFB1}"/>
              </a:ext>
            </a:extLst>
          </p:cNvPr>
          <p:cNvSpPr txBox="1"/>
          <p:nvPr/>
        </p:nvSpPr>
        <p:spPr>
          <a:xfrm>
            <a:off x="256309" y="113420"/>
            <a:ext cx="11851389" cy="646331"/>
          </a:xfrm>
          <a:prstGeom prst="rect">
            <a:avLst/>
          </a:prstGeom>
          <a:noFill/>
        </p:spPr>
        <p:txBody>
          <a:bodyPr wrap="square" rtlCol="0">
            <a:spAutoFit/>
          </a:bodyPr>
          <a:lstStyle/>
          <a:p>
            <a:r>
              <a:rPr lang="en-US" altLang="zh-CN" sz="3600" b="1" dirty="0">
                <a:effectLst>
                  <a:outerShdw blurRad="38100" dist="38100" dir="2700000" algn="tl">
                    <a:srgbClr val="000000">
                      <a:alpha val="43137"/>
                    </a:srgbClr>
                  </a:outerShdw>
                </a:effectLst>
                <a:latin typeface="+mj-lt"/>
              </a:rPr>
              <a:t>How to enable two-way communication?</a:t>
            </a:r>
            <a:endParaRPr lang="zh-CN" altLang="en-US" sz="3600" b="1" dirty="0">
              <a:effectLst>
                <a:outerShdw blurRad="38100" dist="38100" dir="2700000" algn="tl">
                  <a:srgbClr val="000000">
                    <a:alpha val="43137"/>
                  </a:srgbClr>
                </a:outerShdw>
              </a:effectLst>
              <a:latin typeface="+mj-lt"/>
            </a:endParaRPr>
          </a:p>
        </p:txBody>
      </p:sp>
      <p:sp>
        <p:nvSpPr>
          <p:cNvPr id="101" name="TextBox 100">
            <a:extLst>
              <a:ext uri="{FF2B5EF4-FFF2-40B4-BE49-F238E27FC236}">
                <a16:creationId xmlns:a16="http://schemas.microsoft.com/office/drawing/2014/main" id="{9D4DC575-470C-7460-EC65-17B53D3A318F}"/>
              </a:ext>
            </a:extLst>
          </p:cNvPr>
          <p:cNvSpPr txBox="1"/>
          <p:nvPr/>
        </p:nvSpPr>
        <p:spPr>
          <a:xfrm>
            <a:off x="1425066" y="784754"/>
            <a:ext cx="8918489" cy="830997"/>
          </a:xfrm>
          <a:prstGeom prst="rect">
            <a:avLst/>
          </a:prstGeom>
          <a:noFill/>
        </p:spPr>
        <p:txBody>
          <a:bodyPr wrap="square">
            <a:spAutoFit/>
          </a:bodyPr>
          <a:lstStyle/>
          <a:p>
            <a:pPr algn="ctr"/>
            <a:r>
              <a:rPr lang="en-US" altLang="zh-CN" sz="2400" b="1" dirty="0">
                <a:effectLst>
                  <a:outerShdw blurRad="38100" dist="38100" dir="2700000" algn="tl">
                    <a:srgbClr val="000000">
                      <a:alpha val="43137"/>
                    </a:srgbClr>
                  </a:outerShdw>
                </a:effectLst>
                <a:latin typeface="+mn-ea"/>
              </a:rPr>
              <a:t>Our idea: </a:t>
            </a:r>
            <a:r>
              <a:rPr lang="en-US" altLang="zh-CN" sz="2400" dirty="0">
                <a:effectLst>
                  <a:outerShdw blurRad="38100" dist="38100" dir="2700000" algn="tl">
                    <a:srgbClr val="000000">
                      <a:alpha val="43137"/>
                    </a:srgbClr>
                  </a:outerShdw>
                </a:effectLst>
                <a:latin typeface="+mn-ea"/>
              </a:rPr>
              <a:t>Two port FSA and</a:t>
            </a:r>
            <a:r>
              <a:rPr lang="en-US" altLang="zh-CN" sz="2400" b="1" dirty="0">
                <a:effectLst>
                  <a:outerShdw blurRad="38100" dist="38100" dir="2700000" algn="tl">
                    <a:srgbClr val="000000">
                      <a:alpha val="43137"/>
                    </a:srgbClr>
                  </a:outerShdw>
                </a:effectLst>
                <a:latin typeface="+mn-ea"/>
              </a:rPr>
              <a:t> </a:t>
            </a:r>
            <a:r>
              <a:rPr lang="en-US" altLang="zh-CN" sz="2400" dirty="0">
                <a:effectLst>
                  <a:outerShdw blurRad="38100" dist="38100" dir="2700000" algn="tl">
                    <a:srgbClr val="000000">
                      <a:alpha val="43137"/>
                    </a:srgbClr>
                  </a:outerShdw>
                </a:effectLst>
                <a:latin typeface="+mn-ea"/>
              </a:rPr>
              <a:t>Orientation Assisted </a:t>
            </a:r>
            <a:r>
              <a:rPr lang="en-US" altLang="zh-CN" sz="2400" dirty="0">
                <a:effectLst>
                  <a:outerShdw blurRad="38100" dist="38100" dir="2700000" algn="tl">
                    <a:srgbClr val="000000">
                      <a:alpha val="43137"/>
                    </a:srgbClr>
                  </a:outerShdw>
                </a:effectLst>
              </a:rPr>
              <a:t>Quadrature Frequency Modulation (OAQFM)</a:t>
            </a:r>
          </a:p>
        </p:txBody>
      </p:sp>
      <p:sp>
        <p:nvSpPr>
          <p:cNvPr id="3" name="灯片编号占位符 58">
            <a:extLst>
              <a:ext uri="{FF2B5EF4-FFF2-40B4-BE49-F238E27FC236}">
                <a16:creationId xmlns:a16="http://schemas.microsoft.com/office/drawing/2014/main" id="{E9E441F0-1F80-940B-94E3-96D059BDE9B1}"/>
              </a:ext>
            </a:extLst>
          </p:cNvPr>
          <p:cNvSpPr>
            <a:spLocks noGrp="1"/>
          </p:cNvSpPr>
          <p:nvPr>
            <p:ph type="sldNum" sz="quarter" idx="12"/>
          </p:nvPr>
        </p:nvSpPr>
        <p:spPr>
          <a:xfrm>
            <a:off x="9112808" y="139734"/>
            <a:ext cx="2743200" cy="365125"/>
          </a:xfrm>
        </p:spPr>
        <p:txBody>
          <a:bodyPr/>
          <a:lstStyle/>
          <a:p>
            <a:fld id="{606B3A2B-0783-4DC2-AAB2-666062B1C298}" type="slidenum">
              <a:rPr lang="zh-CN" altLang="en-US" smtClean="0"/>
              <a:t>15</a:t>
            </a:fld>
            <a:endParaRPr lang="zh-CN" altLang="en-US" dirty="0"/>
          </a:p>
        </p:txBody>
      </p:sp>
    </p:spTree>
    <p:custDataLst>
      <p:tags r:id="rId1"/>
    </p:custDataLst>
    <p:extLst>
      <p:ext uri="{BB962C8B-B14F-4D97-AF65-F5344CB8AC3E}">
        <p14:creationId xmlns:p14="http://schemas.microsoft.com/office/powerpoint/2010/main" val="24985292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wipe(left)">
                                      <p:cBhvr>
                                        <p:cTn id="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025187C6-E7DE-887C-4A9E-5C508804AA6C}"/>
              </a:ext>
            </a:extLst>
          </p:cNvPr>
          <p:cNvCxnSpPr>
            <a:cxnSpLocks/>
          </p:cNvCxnSpPr>
          <p:nvPr/>
        </p:nvCxnSpPr>
        <p:spPr>
          <a:xfrm flipH="1">
            <a:off x="2648088" y="2437532"/>
            <a:ext cx="3135904" cy="373414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pSp>
        <p:nvGrpSpPr>
          <p:cNvPr id="7" name="Group 16">
            <a:extLst>
              <a:ext uri="{FF2B5EF4-FFF2-40B4-BE49-F238E27FC236}">
                <a16:creationId xmlns:a16="http://schemas.microsoft.com/office/drawing/2014/main" id="{C732ADEF-ED4D-57EE-2A9B-91DAD1CBF459}"/>
              </a:ext>
            </a:extLst>
          </p:cNvPr>
          <p:cNvGrpSpPr/>
          <p:nvPr/>
        </p:nvGrpSpPr>
        <p:grpSpPr>
          <a:xfrm>
            <a:off x="804132" y="5943059"/>
            <a:ext cx="4179419" cy="290174"/>
            <a:chOff x="600673" y="1759928"/>
            <a:chExt cx="8250033" cy="572793"/>
          </a:xfrm>
        </p:grpSpPr>
        <p:grpSp>
          <p:nvGrpSpPr>
            <p:cNvPr id="11" name="Group 17">
              <a:extLst>
                <a:ext uri="{FF2B5EF4-FFF2-40B4-BE49-F238E27FC236}">
                  <a16:creationId xmlns:a16="http://schemas.microsoft.com/office/drawing/2014/main" id="{E47D03E5-DAC9-C561-5587-8BC737602438}"/>
                </a:ext>
              </a:extLst>
            </p:cNvPr>
            <p:cNvGrpSpPr/>
            <p:nvPr/>
          </p:nvGrpSpPr>
          <p:grpSpPr>
            <a:xfrm>
              <a:off x="600673" y="1759928"/>
              <a:ext cx="8250033" cy="572793"/>
              <a:chOff x="2038144" y="2760094"/>
              <a:chExt cx="4674828" cy="324569"/>
            </a:xfrm>
          </p:grpSpPr>
          <p:sp>
            <p:nvSpPr>
              <p:cNvPr id="70" name="Cylinder 118">
                <a:extLst>
                  <a:ext uri="{FF2B5EF4-FFF2-40B4-BE49-F238E27FC236}">
                    <a16:creationId xmlns:a16="http://schemas.microsoft.com/office/drawing/2014/main" id="{C605C3C4-8A22-5891-2EC3-62F38BE97589}"/>
                  </a:ext>
                </a:extLst>
              </p:cNvPr>
              <p:cNvSpPr/>
              <p:nvPr/>
            </p:nvSpPr>
            <p:spPr>
              <a:xfrm rot="16200000">
                <a:off x="6543126" y="2840876"/>
                <a:ext cx="159412" cy="180281"/>
              </a:xfrm>
              <a:prstGeom prst="can">
                <a:avLst>
                  <a:gd name="adj" fmla="val 43570"/>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accent1">
                      <a:lumMod val="50000"/>
                    </a:schemeClr>
                  </a:solidFill>
                </a:endParaRPr>
              </a:p>
            </p:txBody>
          </p:sp>
          <p:sp>
            <p:nvSpPr>
              <p:cNvPr id="71" name="Cylinder 119">
                <a:extLst>
                  <a:ext uri="{FF2B5EF4-FFF2-40B4-BE49-F238E27FC236}">
                    <a16:creationId xmlns:a16="http://schemas.microsoft.com/office/drawing/2014/main" id="{46016EE6-6904-CC23-7E79-2ED3FD0E3A28}"/>
                  </a:ext>
                </a:extLst>
              </p:cNvPr>
              <p:cNvSpPr/>
              <p:nvPr/>
            </p:nvSpPr>
            <p:spPr>
              <a:xfrm rot="16200000">
                <a:off x="6364201" y="2812265"/>
                <a:ext cx="307290" cy="237505"/>
              </a:xfrm>
              <a:prstGeom prst="can">
                <a:avLst>
                  <a:gd name="adj" fmla="val 43570"/>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accent1">
                      <a:lumMod val="50000"/>
                    </a:schemeClr>
                  </a:solidFill>
                </a:endParaRPr>
              </a:p>
            </p:txBody>
          </p:sp>
          <p:sp>
            <p:nvSpPr>
              <p:cNvPr id="72" name="Google Shape;57;p13">
                <a:extLst>
                  <a:ext uri="{FF2B5EF4-FFF2-40B4-BE49-F238E27FC236}">
                    <a16:creationId xmlns:a16="http://schemas.microsoft.com/office/drawing/2014/main" id="{AF44EF19-98A0-292A-1677-B33B9F18F5F1}"/>
                  </a:ext>
                </a:extLst>
              </p:cNvPr>
              <p:cNvSpPr/>
              <p:nvPr/>
            </p:nvSpPr>
            <p:spPr>
              <a:xfrm flipH="1">
                <a:off x="2038144" y="2760094"/>
                <a:ext cx="4531317" cy="324569"/>
              </a:xfrm>
              <a:prstGeom prst="cube">
                <a:avLst>
                  <a:gd name="adj" fmla="val 68430"/>
                </a:avLst>
              </a:prstGeom>
              <a:solidFill>
                <a:schemeClr val="accent6">
                  <a:lumMod val="75000"/>
                </a:schemeClr>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accent1">
                      <a:lumMod val="50000"/>
                    </a:schemeClr>
                  </a:solidFill>
                </a:endParaRPr>
              </a:p>
            </p:txBody>
          </p:sp>
        </p:grpSp>
        <p:grpSp>
          <p:nvGrpSpPr>
            <p:cNvPr id="12" name="Group 20">
              <a:extLst>
                <a:ext uri="{FF2B5EF4-FFF2-40B4-BE49-F238E27FC236}">
                  <a16:creationId xmlns:a16="http://schemas.microsoft.com/office/drawing/2014/main" id="{D0E6B4C0-E360-FC4C-4B91-CFC4304B585A}"/>
                </a:ext>
              </a:extLst>
            </p:cNvPr>
            <p:cNvGrpSpPr/>
            <p:nvPr/>
          </p:nvGrpSpPr>
          <p:grpSpPr>
            <a:xfrm>
              <a:off x="1350057" y="1790421"/>
              <a:ext cx="6497997" cy="342793"/>
              <a:chOff x="897241" y="2810780"/>
              <a:chExt cx="6497997" cy="342793"/>
            </a:xfrm>
          </p:grpSpPr>
          <p:sp>
            <p:nvSpPr>
              <p:cNvPr id="14" name="Parallelogram 28">
                <a:extLst>
                  <a:ext uri="{FF2B5EF4-FFF2-40B4-BE49-F238E27FC236}">
                    <a16:creationId xmlns:a16="http://schemas.microsoft.com/office/drawing/2014/main" id="{00648D55-8B08-2059-00AA-38D5A65727CA}"/>
                  </a:ext>
                </a:extLst>
              </p:cNvPr>
              <p:cNvSpPr/>
              <p:nvPr/>
            </p:nvSpPr>
            <p:spPr>
              <a:xfrm flipH="1">
                <a:off x="897241" y="288780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5" name="Parallelogram 69">
                <a:extLst>
                  <a:ext uri="{FF2B5EF4-FFF2-40B4-BE49-F238E27FC236}">
                    <a16:creationId xmlns:a16="http://schemas.microsoft.com/office/drawing/2014/main" id="{AED07AEE-40B1-AF40-3903-5E5A6A2C8D1E}"/>
                  </a:ext>
                </a:extLst>
              </p:cNvPr>
              <p:cNvSpPr/>
              <p:nvPr/>
            </p:nvSpPr>
            <p:spPr>
              <a:xfrm flipH="1">
                <a:off x="992741" y="2847087"/>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6" name="Parallelogram 70">
                <a:extLst>
                  <a:ext uri="{FF2B5EF4-FFF2-40B4-BE49-F238E27FC236}">
                    <a16:creationId xmlns:a16="http://schemas.microsoft.com/office/drawing/2014/main" id="{2182FCDE-84F3-8FFA-4F79-11232A53119D}"/>
                  </a:ext>
                </a:extLst>
              </p:cNvPr>
              <p:cNvSpPr/>
              <p:nvPr/>
            </p:nvSpPr>
            <p:spPr>
              <a:xfrm flipH="1">
                <a:off x="1078245" y="2813338"/>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7" name="Parallelogram 71">
                <a:extLst>
                  <a:ext uri="{FF2B5EF4-FFF2-40B4-BE49-F238E27FC236}">
                    <a16:creationId xmlns:a16="http://schemas.microsoft.com/office/drawing/2014/main" id="{74AE7F5C-C23C-E6CB-7879-2CDFF9DEC7C5}"/>
                  </a:ext>
                </a:extLst>
              </p:cNvPr>
              <p:cNvSpPr/>
              <p:nvPr/>
            </p:nvSpPr>
            <p:spPr>
              <a:xfrm flipH="1">
                <a:off x="1229267" y="28400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8" name="Parallelogram 72">
                <a:extLst>
                  <a:ext uri="{FF2B5EF4-FFF2-40B4-BE49-F238E27FC236}">
                    <a16:creationId xmlns:a16="http://schemas.microsoft.com/office/drawing/2014/main" id="{33F191EC-73E3-E768-F5CB-61F7EC4CA41A}"/>
                  </a:ext>
                </a:extLst>
              </p:cNvPr>
              <p:cNvSpPr/>
              <p:nvPr/>
            </p:nvSpPr>
            <p:spPr>
              <a:xfrm flipH="1">
                <a:off x="1396090" y="2880737"/>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9" name="Parallelogram 73">
                <a:extLst>
                  <a:ext uri="{FF2B5EF4-FFF2-40B4-BE49-F238E27FC236}">
                    <a16:creationId xmlns:a16="http://schemas.microsoft.com/office/drawing/2014/main" id="{5A22FD93-D203-6D99-830C-5C12469FA96B}"/>
                  </a:ext>
                </a:extLst>
              </p:cNvPr>
              <p:cNvSpPr/>
              <p:nvPr/>
            </p:nvSpPr>
            <p:spPr>
              <a:xfrm flipH="1">
                <a:off x="1541408" y="288871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20" name="Parallelogram 74">
                <a:extLst>
                  <a:ext uri="{FF2B5EF4-FFF2-40B4-BE49-F238E27FC236}">
                    <a16:creationId xmlns:a16="http://schemas.microsoft.com/office/drawing/2014/main" id="{540CCE6B-E14C-4421-338F-13F1A2DA096A}"/>
                  </a:ext>
                </a:extLst>
              </p:cNvPr>
              <p:cNvSpPr/>
              <p:nvPr/>
            </p:nvSpPr>
            <p:spPr>
              <a:xfrm flipH="1">
                <a:off x="1636909" y="2848005"/>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1" name="Parallelogram 75">
                <a:extLst>
                  <a:ext uri="{FF2B5EF4-FFF2-40B4-BE49-F238E27FC236}">
                    <a16:creationId xmlns:a16="http://schemas.microsoft.com/office/drawing/2014/main" id="{D595BE2E-0305-088A-3F1D-117078B22115}"/>
                  </a:ext>
                </a:extLst>
              </p:cNvPr>
              <p:cNvSpPr/>
              <p:nvPr/>
            </p:nvSpPr>
            <p:spPr>
              <a:xfrm flipH="1">
                <a:off x="1722413" y="2814256"/>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2" name="Parallelogram 76">
                <a:extLst>
                  <a:ext uri="{FF2B5EF4-FFF2-40B4-BE49-F238E27FC236}">
                    <a16:creationId xmlns:a16="http://schemas.microsoft.com/office/drawing/2014/main" id="{5AA8D22E-18CA-98D0-8555-920BA38478BC}"/>
                  </a:ext>
                </a:extLst>
              </p:cNvPr>
              <p:cNvSpPr/>
              <p:nvPr/>
            </p:nvSpPr>
            <p:spPr>
              <a:xfrm flipH="1">
                <a:off x="1873435" y="2840941"/>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3" name="Parallelogram 77">
                <a:extLst>
                  <a:ext uri="{FF2B5EF4-FFF2-40B4-BE49-F238E27FC236}">
                    <a16:creationId xmlns:a16="http://schemas.microsoft.com/office/drawing/2014/main" id="{3F7FBF72-9BB1-7E18-2FD0-7923C9BA7001}"/>
                  </a:ext>
                </a:extLst>
              </p:cNvPr>
              <p:cNvSpPr/>
              <p:nvPr/>
            </p:nvSpPr>
            <p:spPr>
              <a:xfrm flipH="1">
                <a:off x="2040257" y="2881655"/>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24" name="Parallelogram 78">
                <a:extLst>
                  <a:ext uri="{FF2B5EF4-FFF2-40B4-BE49-F238E27FC236}">
                    <a16:creationId xmlns:a16="http://schemas.microsoft.com/office/drawing/2014/main" id="{7DCA559F-98F5-12F4-6336-0B1D00257804}"/>
                  </a:ext>
                </a:extLst>
              </p:cNvPr>
              <p:cNvSpPr/>
              <p:nvPr/>
            </p:nvSpPr>
            <p:spPr>
              <a:xfrm flipH="1">
                <a:off x="2172487" y="2887701"/>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25" name="Parallelogram 79">
                <a:extLst>
                  <a:ext uri="{FF2B5EF4-FFF2-40B4-BE49-F238E27FC236}">
                    <a16:creationId xmlns:a16="http://schemas.microsoft.com/office/drawing/2014/main" id="{C47C086A-84D1-315C-ED9C-C378865B9726}"/>
                  </a:ext>
                </a:extLst>
              </p:cNvPr>
              <p:cNvSpPr/>
              <p:nvPr/>
            </p:nvSpPr>
            <p:spPr>
              <a:xfrm flipH="1">
                <a:off x="2267987" y="2846988"/>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6" name="Parallelogram 80">
                <a:extLst>
                  <a:ext uri="{FF2B5EF4-FFF2-40B4-BE49-F238E27FC236}">
                    <a16:creationId xmlns:a16="http://schemas.microsoft.com/office/drawing/2014/main" id="{A99D5224-D951-4A42-8A43-4F4531E12F02}"/>
                  </a:ext>
                </a:extLst>
              </p:cNvPr>
              <p:cNvSpPr/>
              <p:nvPr/>
            </p:nvSpPr>
            <p:spPr>
              <a:xfrm flipH="1">
                <a:off x="2353491" y="2813239"/>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7" name="Parallelogram 81">
                <a:extLst>
                  <a:ext uri="{FF2B5EF4-FFF2-40B4-BE49-F238E27FC236}">
                    <a16:creationId xmlns:a16="http://schemas.microsoft.com/office/drawing/2014/main" id="{FEE6F95D-594A-FF95-93BF-A54228A1E74F}"/>
                  </a:ext>
                </a:extLst>
              </p:cNvPr>
              <p:cNvSpPr/>
              <p:nvPr/>
            </p:nvSpPr>
            <p:spPr>
              <a:xfrm flipH="1">
                <a:off x="2504513" y="28399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8" name="Parallelogram 82">
                <a:extLst>
                  <a:ext uri="{FF2B5EF4-FFF2-40B4-BE49-F238E27FC236}">
                    <a16:creationId xmlns:a16="http://schemas.microsoft.com/office/drawing/2014/main" id="{F360CD21-C836-E4FD-78A2-E010CFA085A8}"/>
                  </a:ext>
                </a:extLst>
              </p:cNvPr>
              <p:cNvSpPr/>
              <p:nvPr/>
            </p:nvSpPr>
            <p:spPr>
              <a:xfrm flipH="1">
                <a:off x="2671335" y="288063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29" name="Parallelogram 83">
                <a:extLst>
                  <a:ext uri="{FF2B5EF4-FFF2-40B4-BE49-F238E27FC236}">
                    <a16:creationId xmlns:a16="http://schemas.microsoft.com/office/drawing/2014/main" id="{010F6643-D202-CF2E-4B19-1C1C70A77EFB}"/>
                  </a:ext>
                </a:extLst>
              </p:cNvPr>
              <p:cNvSpPr/>
              <p:nvPr/>
            </p:nvSpPr>
            <p:spPr>
              <a:xfrm flipH="1">
                <a:off x="2808193"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30" name="Parallelogram 84">
                <a:extLst>
                  <a:ext uri="{FF2B5EF4-FFF2-40B4-BE49-F238E27FC236}">
                    <a16:creationId xmlns:a16="http://schemas.microsoft.com/office/drawing/2014/main" id="{64BBC64B-6CF9-29D7-8261-558DAACE80D6}"/>
                  </a:ext>
                </a:extLst>
              </p:cNvPr>
              <p:cNvSpPr/>
              <p:nvPr/>
            </p:nvSpPr>
            <p:spPr>
              <a:xfrm flipH="1">
                <a:off x="2903693"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1" name="Parallelogram 85">
                <a:extLst>
                  <a:ext uri="{FF2B5EF4-FFF2-40B4-BE49-F238E27FC236}">
                    <a16:creationId xmlns:a16="http://schemas.microsoft.com/office/drawing/2014/main" id="{9B68E929-35C3-78A3-9B3D-31AA95BC2332}"/>
                  </a:ext>
                </a:extLst>
              </p:cNvPr>
              <p:cNvSpPr/>
              <p:nvPr/>
            </p:nvSpPr>
            <p:spPr>
              <a:xfrm flipH="1">
                <a:off x="2989197"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2" name="Parallelogram 86">
                <a:extLst>
                  <a:ext uri="{FF2B5EF4-FFF2-40B4-BE49-F238E27FC236}">
                    <a16:creationId xmlns:a16="http://schemas.microsoft.com/office/drawing/2014/main" id="{C67F6238-4320-AEBA-798B-987800666FA7}"/>
                  </a:ext>
                </a:extLst>
              </p:cNvPr>
              <p:cNvSpPr/>
              <p:nvPr/>
            </p:nvSpPr>
            <p:spPr>
              <a:xfrm flipH="1">
                <a:off x="3140219"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3" name="Parallelogram 87">
                <a:extLst>
                  <a:ext uri="{FF2B5EF4-FFF2-40B4-BE49-F238E27FC236}">
                    <a16:creationId xmlns:a16="http://schemas.microsoft.com/office/drawing/2014/main" id="{5C608566-D507-F9B5-6223-AE2B584DDE20}"/>
                  </a:ext>
                </a:extLst>
              </p:cNvPr>
              <p:cNvSpPr/>
              <p:nvPr/>
            </p:nvSpPr>
            <p:spPr>
              <a:xfrm flipH="1">
                <a:off x="3307042"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34" name="Parallelogram 88">
                <a:extLst>
                  <a:ext uri="{FF2B5EF4-FFF2-40B4-BE49-F238E27FC236}">
                    <a16:creationId xmlns:a16="http://schemas.microsoft.com/office/drawing/2014/main" id="{B952DE0F-D7D4-8724-A5AA-39169FBEB6CB}"/>
                  </a:ext>
                </a:extLst>
              </p:cNvPr>
              <p:cNvSpPr/>
              <p:nvPr/>
            </p:nvSpPr>
            <p:spPr>
              <a:xfrm flipH="1">
                <a:off x="3451359"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35" name="Parallelogram 89">
                <a:extLst>
                  <a:ext uri="{FF2B5EF4-FFF2-40B4-BE49-F238E27FC236}">
                    <a16:creationId xmlns:a16="http://schemas.microsoft.com/office/drawing/2014/main" id="{AC3EAE5F-A11F-3B09-15AE-ADD30BE1903D}"/>
                  </a:ext>
                </a:extLst>
              </p:cNvPr>
              <p:cNvSpPr/>
              <p:nvPr/>
            </p:nvSpPr>
            <p:spPr>
              <a:xfrm flipH="1">
                <a:off x="3546859"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6" name="Parallelogram 90">
                <a:extLst>
                  <a:ext uri="{FF2B5EF4-FFF2-40B4-BE49-F238E27FC236}">
                    <a16:creationId xmlns:a16="http://schemas.microsoft.com/office/drawing/2014/main" id="{A4D71F72-7E9A-51F0-63D0-942908B5FB13}"/>
                  </a:ext>
                </a:extLst>
              </p:cNvPr>
              <p:cNvSpPr/>
              <p:nvPr/>
            </p:nvSpPr>
            <p:spPr>
              <a:xfrm flipH="1">
                <a:off x="3632364"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7" name="Parallelogram 91">
                <a:extLst>
                  <a:ext uri="{FF2B5EF4-FFF2-40B4-BE49-F238E27FC236}">
                    <a16:creationId xmlns:a16="http://schemas.microsoft.com/office/drawing/2014/main" id="{CE6A11FA-4D05-3EA6-836D-A3AEE57107C0}"/>
                  </a:ext>
                </a:extLst>
              </p:cNvPr>
              <p:cNvSpPr/>
              <p:nvPr/>
            </p:nvSpPr>
            <p:spPr>
              <a:xfrm flipH="1">
                <a:off x="3783386"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8" name="Parallelogram 92">
                <a:extLst>
                  <a:ext uri="{FF2B5EF4-FFF2-40B4-BE49-F238E27FC236}">
                    <a16:creationId xmlns:a16="http://schemas.microsoft.com/office/drawing/2014/main" id="{9CE4943C-DF6F-CA26-583C-8E200BDC2272}"/>
                  </a:ext>
                </a:extLst>
              </p:cNvPr>
              <p:cNvSpPr/>
              <p:nvPr/>
            </p:nvSpPr>
            <p:spPr>
              <a:xfrm flipH="1">
                <a:off x="3950208"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39" name="Parallelogram 93">
                <a:extLst>
                  <a:ext uri="{FF2B5EF4-FFF2-40B4-BE49-F238E27FC236}">
                    <a16:creationId xmlns:a16="http://schemas.microsoft.com/office/drawing/2014/main" id="{E7C4FAE4-5D4A-4DE3-4C4A-12EBC05F3EFD}"/>
                  </a:ext>
                </a:extLst>
              </p:cNvPr>
              <p:cNvSpPr/>
              <p:nvPr/>
            </p:nvSpPr>
            <p:spPr>
              <a:xfrm flipH="1">
                <a:off x="4092469"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40" name="Parallelogram 94">
                <a:extLst>
                  <a:ext uri="{FF2B5EF4-FFF2-40B4-BE49-F238E27FC236}">
                    <a16:creationId xmlns:a16="http://schemas.microsoft.com/office/drawing/2014/main" id="{B541D398-6BC6-B49F-11CF-DAB8C2F4BAA5}"/>
                  </a:ext>
                </a:extLst>
              </p:cNvPr>
              <p:cNvSpPr/>
              <p:nvPr/>
            </p:nvSpPr>
            <p:spPr>
              <a:xfrm flipH="1">
                <a:off x="4187969"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41" name="Parallelogram 95">
                <a:extLst>
                  <a:ext uri="{FF2B5EF4-FFF2-40B4-BE49-F238E27FC236}">
                    <a16:creationId xmlns:a16="http://schemas.microsoft.com/office/drawing/2014/main" id="{CF16179F-3F35-A197-0E53-20471FAC2297}"/>
                  </a:ext>
                </a:extLst>
              </p:cNvPr>
              <p:cNvSpPr/>
              <p:nvPr/>
            </p:nvSpPr>
            <p:spPr>
              <a:xfrm flipH="1">
                <a:off x="4273473"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42" name="Parallelogram 96">
                <a:extLst>
                  <a:ext uri="{FF2B5EF4-FFF2-40B4-BE49-F238E27FC236}">
                    <a16:creationId xmlns:a16="http://schemas.microsoft.com/office/drawing/2014/main" id="{E61D423B-56E4-5C88-B835-8ED702F8D51F}"/>
                  </a:ext>
                </a:extLst>
              </p:cNvPr>
              <p:cNvSpPr/>
              <p:nvPr/>
            </p:nvSpPr>
            <p:spPr>
              <a:xfrm flipH="1">
                <a:off x="4424495"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43" name="Parallelogram 97">
                <a:extLst>
                  <a:ext uri="{FF2B5EF4-FFF2-40B4-BE49-F238E27FC236}">
                    <a16:creationId xmlns:a16="http://schemas.microsoft.com/office/drawing/2014/main" id="{5B5E141D-6279-4C03-C865-4EA7CA48D371}"/>
                  </a:ext>
                </a:extLst>
              </p:cNvPr>
              <p:cNvSpPr/>
              <p:nvPr/>
            </p:nvSpPr>
            <p:spPr>
              <a:xfrm flipH="1">
                <a:off x="4591317"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44" name="Parallelogram 98">
                <a:extLst>
                  <a:ext uri="{FF2B5EF4-FFF2-40B4-BE49-F238E27FC236}">
                    <a16:creationId xmlns:a16="http://schemas.microsoft.com/office/drawing/2014/main" id="{EBAB8566-9989-C02F-C974-3F68F1AD3A01}"/>
                  </a:ext>
                </a:extLst>
              </p:cNvPr>
              <p:cNvSpPr/>
              <p:nvPr/>
            </p:nvSpPr>
            <p:spPr>
              <a:xfrm flipH="1">
                <a:off x="4727211"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45" name="Parallelogram 99">
                <a:extLst>
                  <a:ext uri="{FF2B5EF4-FFF2-40B4-BE49-F238E27FC236}">
                    <a16:creationId xmlns:a16="http://schemas.microsoft.com/office/drawing/2014/main" id="{2195AC40-AC54-8D82-C76F-A7F33113CE2E}"/>
                  </a:ext>
                </a:extLst>
              </p:cNvPr>
              <p:cNvSpPr/>
              <p:nvPr/>
            </p:nvSpPr>
            <p:spPr>
              <a:xfrm flipH="1">
                <a:off x="4822711"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46" name="Parallelogram 100">
                <a:extLst>
                  <a:ext uri="{FF2B5EF4-FFF2-40B4-BE49-F238E27FC236}">
                    <a16:creationId xmlns:a16="http://schemas.microsoft.com/office/drawing/2014/main" id="{3653A676-CD30-2B59-5769-A83398233A5F}"/>
                  </a:ext>
                </a:extLst>
              </p:cNvPr>
              <p:cNvSpPr/>
              <p:nvPr/>
            </p:nvSpPr>
            <p:spPr>
              <a:xfrm flipH="1">
                <a:off x="4908216"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47" name="Parallelogram 101">
                <a:extLst>
                  <a:ext uri="{FF2B5EF4-FFF2-40B4-BE49-F238E27FC236}">
                    <a16:creationId xmlns:a16="http://schemas.microsoft.com/office/drawing/2014/main" id="{E708211F-862A-04DB-D369-55721F982037}"/>
                  </a:ext>
                </a:extLst>
              </p:cNvPr>
              <p:cNvSpPr/>
              <p:nvPr/>
            </p:nvSpPr>
            <p:spPr>
              <a:xfrm flipH="1">
                <a:off x="5059237"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48" name="Parallelogram 102">
                <a:extLst>
                  <a:ext uri="{FF2B5EF4-FFF2-40B4-BE49-F238E27FC236}">
                    <a16:creationId xmlns:a16="http://schemas.microsoft.com/office/drawing/2014/main" id="{6B23F882-040F-B5EE-719B-B22A55F2DDAF}"/>
                  </a:ext>
                </a:extLst>
              </p:cNvPr>
              <p:cNvSpPr/>
              <p:nvPr/>
            </p:nvSpPr>
            <p:spPr>
              <a:xfrm flipH="1">
                <a:off x="5226060"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49" name="Parallelogram 103">
                <a:extLst>
                  <a:ext uri="{FF2B5EF4-FFF2-40B4-BE49-F238E27FC236}">
                    <a16:creationId xmlns:a16="http://schemas.microsoft.com/office/drawing/2014/main" id="{40268757-D1DB-5D90-A533-5AE053E87C00}"/>
                  </a:ext>
                </a:extLst>
              </p:cNvPr>
              <p:cNvSpPr/>
              <p:nvPr/>
            </p:nvSpPr>
            <p:spPr>
              <a:xfrm flipH="1">
                <a:off x="536603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51" name="Parallelogram 104">
                <a:extLst>
                  <a:ext uri="{FF2B5EF4-FFF2-40B4-BE49-F238E27FC236}">
                    <a16:creationId xmlns:a16="http://schemas.microsoft.com/office/drawing/2014/main" id="{77BC1333-7C79-386D-CA14-CFD6EA0AE441}"/>
                  </a:ext>
                </a:extLst>
              </p:cNvPr>
              <p:cNvSpPr/>
              <p:nvPr/>
            </p:nvSpPr>
            <p:spPr>
              <a:xfrm flipH="1">
                <a:off x="546153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52" name="Parallelogram 105">
                <a:extLst>
                  <a:ext uri="{FF2B5EF4-FFF2-40B4-BE49-F238E27FC236}">
                    <a16:creationId xmlns:a16="http://schemas.microsoft.com/office/drawing/2014/main" id="{28FC6A6D-F1F3-7ABA-6627-08189084B655}"/>
                  </a:ext>
                </a:extLst>
              </p:cNvPr>
              <p:cNvSpPr/>
              <p:nvPr/>
            </p:nvSpPr>
            <p:spPr>
              <a:xfrm flipH="1">
                <a:off x="554703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53" name="Parallelogram 106">
                <a:extLst>
                  <a:ext uri="{FF2B5EF4-FFF2-40B4-BE49-F238E27FC236}">
                    <a16:creationId xmlns:a16="http://schemas.microsoft.com/office/drawing/2014/main" id="{21B7C6F0-91EE-C2EF-681D-6DDB153412F7}"/>
                  </a:ext>
                </a:extLst>
              </p:cNvPr>
              <p:cNvSpPr/>
              <p:nvPr/>
            </p:nvSpPr>
            <p:spPr>
              <a:xfrm flipH="1">
                <a:off x="569805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54" name="Parallelogram 107">
                <a:extLst>
                  <a:ext uri="{FF2B5EF4-FFF2-40B4-BE49-F238E27FC236}">
                    <a16:creationId xmlns:a16="http://schemas.microsoft.com/office/drawing/2014/main" id="{3FB0D0D5-8039-CC54-F5F1-6F6422F483C3}"/>
                  </a:ext>
                </a:extLst>
              </p:cNvPr>
              <p:cNvSpPr/>
              <p:nvPr/>
            </p:nvSpPr>
            <p:spPr>
              <a:xfrm flipH="1">
                <a:off x="586488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55" name="Parallelogram 108">
                <a:extLst>
                  <a:ext uri="{FF2B5EF4-FFF2-40B4-BE49-F238E27FC236}">
                    <a16:creationId xmlns:a16="http://schemas.microsoft.com/office/drawing/2014/main" id="{4B7F746A-CEFC-E773-98B7-03B8D9982A9D}"/>
                  </a:ext>
                </a:extLst>
              </p:cNvPr>
              <p:cNvSpPr/>
              <p:nvPr/>
            </p:nvSpPr>
            <p:spPr>
              <a:xfrm flipH="1">
                <a:off x="6004356"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56" name="Parallelogram 109">
                <a:extLst>
                  <a:ext uri="{FF2B5EF4-FFF2-40B4-BE49-F238E27FC236}">
                    <a16:creationId xmlns:a16="http://schemas.microsoft.com/office/drawing/2014/main" id="{0F5D5F8E-9ED4-CE73-8307-623A176B34A2}"/>
                  </a:ext>
                </a:extLst>
              </p:cNvPr>
              <p:cNvSpPr/>
              <p:nvPr/>
            </p:nvSpPr>
            <p:spPr>
              <a:xfrm flipH="1">
                <a:off x="6099856"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57" name="Parallelogram 110">
                <a:extLst>
                  <a:ext uri="{FF2B5EF4-FFF2-40B4-BE49-F238E27FC236}">
                    <a16:creationId xmlns:a16="http://schemas.microsoft.com/office/drawing/2014/main" id="{A7E63349-59A9-5FD2-604D-D3D76887CA72}"/>
                  </a:ext>
                </a:extLst>
              </p:cNvPr>
              <p:cNvSpPr/>
              <p:nvPr/>
            </p:nvSpPr>
            <p:spPr>
              <a:xfrm flipH="1">
                <a:off x="6185360"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58" name="Parallelogram 111">
                <a:extLst>
                  <a:ext uri="{FF2B5EF4-FFF2-40B4-BE49-F238E27FC236}">
                    <a16:creationId xmlns:a16="http://schemas.microsoft.com/office/drawing/2014/main" id="{422FD7BF-957C-33DC-B0EE-D63A74007738}"/>
                  </a:ext>
                </a:extLst>
              </p:cNvPr>
              <p:cNvSpPr/>
              <p:nvPr/>
            </p:nvSpPr>
            <p:spPr>
              <a:xfrm flipH="1">
                <a:off x="6336382"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64" name="Parallelogram 112">
                <a:extLst>
                  <a:ext uri="{FF2B5EF4-FFF2-40B4-BE49-F238E27FC236}">
                    <a16:creationId xmlns:a16="http://schemas.microsoft.com/office/drawing/2014/main" id="{B9FCD17C-AD94-3D0D-A104-7EDF07E26D33}"/>
                  </a:ext>
                </a:extLst>
              </p:cNvPr>
              <p:cNvSpPr/>
              <p:nvPr/>
            </p:nvSpPr>
            <p:spPr>
              <a:xfrm flipH="1">
                <a:off x="6503205"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65" name="Parallelogram 113">
                <a:extLst>
                  <a:ext uri="{FF2B5EF4-FFF2-40B4-BE49-F238E27FC236}">
                    <a16:creationId xmlns:a16="http://schemas.microsoft.com/office/drawing/2014/main" id="{290999C3-3EA4-3036-98B6-D37977FA110D}"/>
                  </a:ext>
                </a:extLst>
              </p:cNvPr>
              <p:cNvSpPr/>
              <p:nvPr/>
            </p:nvSpPr>
            <p:spPr>
              <a:xfrm flipH="1">
                <a:off x="664704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66" name="Parallelogram 114">
                <a:extLst>
                  <a:ext uri="{FF2B5EF4-FFF2-40B4-BE49-F238E27FC236}">
                    <a16:creationId xmlns:a16="http://schemas.microsoft.com/office/drawing/2014/main" id="{01F40C2E-55A0-C5E1-E49F-617EDD0D585F}"/>
                  </a:ext>
                </a:extLst>
              </p:cNvPr>
              <p:cNvSpPr/>
              <p:nvPr/>
            </p:nvSpPr>
            <p:spPr>
              <a:xfrm flipH="1">
                <a:off x="674254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67" name="Parallelogram 115">
                <a:extLst>
                  <a:ext uri="{FF2B5EF4-FFF2-40B4-BE49-F238E27FC236}">
                    <a16:creationId xmlns:a16="http://schemas.microsoft.com/office/drawing/2014/main" id="{8CCCC8F2-780A-652B-9E5B-FD057E8CB8BB}"/>
                  </a:ext>
                </a:extLst>
              </p:cNvPr>
              <p:cNvSpPr/>
              <p:nvPr/>
            </p:nvSpPr>
            <p:spPr>
              <a:xfrm flipH="1">
                <a:off x="682804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68" name="Parallelogram 116">
                <a:extLst>
                  <a:ext uri="{FF2B5EF4-FFF2-40B4-BE49-F238E27FC236}">
                    <a16:creationId xmlns:a16="http://schemas.microsoft.com/office/drawing/2014/main" id="{C3CEE9CF-FFE6-120E-50F7-D4A9557AA889}"/>
                  </a:ext>
                </a:extLst>
              </p:cNvPr>
              <p:cNvSpPr/>
              <p:nvPr/>
            </p:nvSpPr>
            <p:spPr>
              <a:xfrm flipH="1">
                <a:off x="697906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69" name="Parallelogram 117">
                <a:extLst>
                  <a:ext uri="{FF2B5EF4-FFF2-40B4-BE49-F238E27FC236}">
                    <a16:creationId xmlns:a16="http://schemas.microsoft.com/office/drawing/2014/main" id="{C8648F2E-8356-025B-2E3B-F6749C3B192C}"/>
                  </a:ext>
                </a:extLst>
              </p:cNvPr>
              <p:cNvSpPr/>
              <p:nvPr/>
            </p:nvSpPr>
            <p:spPr>
              <a:xfrm flipH="1">
                <a:off x="714589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grpSp>
      </p:grpSp>
      <p:grpSp>
        <p:nvGrpSpPr>
          <p:cNvPr id="115" name="组合 114">
            <a:extLst>
              <a:ext uri="{FF2B5EF4-FFF2-40B4-BE49-F238E27FC236}">
                <a16:creationId xmlns:a16="http://schemas.microsoft.com/office/drawing/2014/main" id="{73092726-7588-244D-3943-4FE22CF2F1C1}"/>
              </a:ext>
            </a:extLst>
          </p:cNvPr>
          <p:cNvGrpSpPr/>
          <p:nvPr/>
        </p:nvGrpSpPr>
        <p:grpSpPr>
          <a:xfrm>
            <a:off x="840928" y="3791707"/>
            <a:ext cx="3981138" cy="2482073"/>
            <a:chOff x="-1460981" y="969039"/>
            <a:chExt cx="3981138" cy="2482073"/>
          </a:xfrm>
        </p:grpSpPr>
        <p:grpSp>
          <p:nvGrpSpPr>
            <p:cNvPr id="73" name="组合 72">
              <a:extLst>
                <a:ext uri="{FF2B5EF4-FFF2-40B4-BE49-F238E27FC236}">
                  <a16:creationId xmlns:a16="http://schemas.microsoft.com/office/drawing/2014/main" id="{25610E15-3F3D-B762-D3D4-B47E16F83820}"/>
                </a:ext>
              </a:extLst>
            </p:cNvPr>
            <p:cNvGrpSpPr/>
            <p:nvPr/>
          </p:nvGrpSpPr>
          <p:grpSpPr>
            <a:xfrm>
              <a:off x="321855" y="2043581"/>
              <a:ext cx="2198302" cy="845159"/>
              <a:chOff x="8918956" y="4101522"/>
              <a:chExt cx="2198302" cy="845159"/>
            </a:xfrm>
          </p:grpSpPr>
          <p:sp>
            <p:nvSpPr>
              <p:cNvPr id="74" name="Oval 11">
                <a:extLst>
                  <a:ext uri="{FF2B5EF4-FFF2-40B4-BE49-F238E27FC236}">
                    <a16:creationId xmlns:a16="http://schemas.microsoft.com/office/drawing/2014/main" id="{847687E7-E6CA-0316-5EB6-6054EE60CA5D}"/>
                  </a:ext>
                </a:extLst>
              </p:cNvPr>
              <p:cNvSpPr/>
              <p:nvPr/>
            </p:nvSpPr>
            <p:spPr>
              <a:xfrm rot="3600000">
                <a:off x="9723592" y="3837465"/>
                <a:ext cx="304580" cy="1913851"/>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1">
                      <a:lumMod val="50000"/>
                    </a:schemeClr>
                  </a:solidFill>
                </a:endParaRPr>
              </a:p>
            </p:txBody>
          </p:sp>
          <mc:AlternateContent xmlns:mc="http://schemas.openxmlformats.org/markup-compatibility/2006" xmlns:a14="http://schemas.microsoft.com/office/drawing/2010/main">
            <mc:Choice Requires="a14">
              <p:sp>
                <p:nvSpPr>
                  <p:cNvPr id="75" name="TextBox 27">
                    <a:extLst>
                      <a:ext uri="{FF2B5EF4-FFF2-40B4-BE49-F238E27FC236}">
                        <a16:creationId xmlns:a16="http://schemas.microsoft.com/office/drawing/2014/main" id="{0FFAAA6E-4130-A09D-EDF2-034BBF13AB68}"/>
                      </a:ext>
                    </a:extLst>
                  </p:cNvPr>
                  <p:cNvSpPr txBox="1"/>
                  <p:nvPr/>
                </p:nvSpPr>
                <p:spPr>
                  <a:xfrm>
                    <a:off x="10711762" y="4101522"/>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𝟕</m:t>
                              </m:r>
                            </m:sub>
                          </m:sSub>
                        </m:oMath>
                      </m:oMathPara>
                    </a14:m>
                    <a:endParaRPr lang="en-US" sz="2400" b="1" dirty="0">
                      <a:solidFill>
                        <a:schemeClr val="tx1"/>
                      </a:solidFill>
                    </a:endParaRPr>
                  </a:p>
                </p:txBody>
              </p:sp>
            </mc:Choice>
            <mc:Fallback xmlns="">
              <p:sp>
                <p:nvSpPr>
                  <p:cNvPr id="146" name="TextBox 27">
                    <a:extLst>
                      <a:ext uri="{FF2B5EF4-FFF2-40B4-BE49-F238E27FC236}">
                        <a16:creationId xmlns:a16="http://schemas.microsoft.com/office/drawing/2014/main" id="{31E69B5D-10B3-7D78-6561-3E690F19FBFE}"/>
                      </a:ext>
                    </a:extLst>
                  </p:cNvPr>
                  <p:cNvSpPr txBox="1">
                    <a:spLocks noRot="1" noChangeAspect="1" noMove="1" noResize="1" noEditPoints="1" noAdjustHandles="1" noChangeArrowheads="1" noChangeShapeType="1" noTextEdit="1"/>
                  </p:cNvSpPr>
                  <p:nvPr/>
                </p:nvSpPr>
                <p:spPr>
                  <a:xfrm>
                    <a:off x="10711762" y="4101522"/>
                    <a:ext cx="405496" cy="369332"/>
                  </a:xfrm>
                  <a:prstGeom prst="rect">
                    <a:avLst/>
                  </a:prstGeom>
                  <a:blipFill>
                    <a:blip r:embed="rId6"/>
                    <a:stretch>
                      <a:fillRect l="-23881" r="-4478" b="-34426"/>
                    </a:stretch>
                  </a:blipFill>
                </p:spPr>
                <p:txBody>
                  <a:bodyPr/>
                  <a:lstStyle/>
                  <a:p>
                    <a:r>
                      <a:rPr lang="zh-CN" altLang="en-US">
                        <a:noFill/>
                      </a:rPr>
                      <a:t> </a:t>
                    </a:r>
                  </a:p>
                </p:txBody>
              </p:sp>
            </mc:Fallback>
          </mc:AlternateContent>
        </p:grpSp>
        <p:grpSp>
          <p:nvGrpSpPr>
            <p:cNvPr id="76" name="组合 75">
              <a:extLst>
                <a:ext uri="{FF2B5EF4-FFF2-40B4-BE49-F238E27FC236}">
                  <a16:creationId xmlns:a16="http://schemas.microsoft.com/office/drawing/2014/main" id="{E93F7AB8-E4F0-592E-5439-6544B4A2E53D}"/>
                </a:ext>
              </a:extLst>
            </p:cNvPr>
            <p:cNvGrpSpPr/>
            <p:nvPr/>
          </p:nvGrpSpPr>
          <p:grpSpPr>
            <a:xfrm>
              <a:off x="912154" y="1461522"/>
              <a:ext cx="1191352" cy="1989589"/>
              <a:chOff x="9509255" y="3519463"/>
              <a:chExt cx="1191352" cy="1989589"/>
            </a:xfrm>
          </p:grpSpPr>
          <p:sp>
            <p:nvSpPr>
              <p:cNvPr id="77" name="Oval 10">
                <a:extLst>
                  <a:ext uri="{FF2B5EF4-FFF2-40B4-BE49-F238E27FC236}">
                    <a16:creationId xmlns:a16="http://schemas.microsoft.com/office/drawing/2014/main" id="{C32FA390-70F0-D0D6-4E83-0A3D09E89F5C}"/>
                  </a:ext>
                </a:extLst>
              </p:cNvPr>
              <p:cNvSpPr/>
              <p:nvPr/>
            </p:nvSpPr>
            <p:spPr>
              <a:xfrm rot="2400000">
                <a:off x="9509255" y="3595202"/>
                <a:ext cx="304580" cy="1913850"/>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1">
                      <a:lumMod val="50000"/>
                    </a:schemeClr>
                  </a:solidFill>
                </a:endParaRPr>
              </a:p>
            </p:txBody>
          </p:sp>
          <mc:AlternateContent xmlns:mc="http://schemas.openxmlformats.org/markup-compatibility/2006" xmlns:a14="http://schemas.microsoft.com/office/drawing/2010/main">
            <mc:Choice Requires="a14">
              <p:sp>
                <p:nvSpPr>
                  <p:cNvPr id="78" name="TextBox 26">
                    <a:extLst>
                      <a:ext uri="{FF2B5EF4-FFF2-40B4-BE49-F238E27FC236}">
                        <a16:creationId xmlns:a16="http://schemas.microsoft.com/office/drawing/2014/main" id="{AB346711-B397-5876-021E-791FD839D7D4}"/>
                      </a:ext>
                    </a:extLst>
                  </p:cNvPr>
                  <p:cNvSpPr txBox="1"/>
                  <p:nvPr/>
                </p:nvSpPr>
                <p:spPr>
                  <a:xfrm>
                    <a:off x="10295111" y="3519463"/>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𝟔</m:t>
                              </m:r>
                            </m:sub>
                          </m:sSub>
                        </m:oMath>
                      </m:oMathPara>
                    </a14:m>
                    <a:endParaRPr lang="en-US" sz="2400" b="1" dirty="0">
                      <a:solidFill>
                        <a:schemeClr val="tx1"/>
                      </a:solidFill>
                    </a:endParaRPr>
                  </a:p>
                </p:txBody>
              </p:sp>
            </mc:Choice>
            <mc:Fallback xmlns="">
              <p:sp>
                <p:nvSpPr>
                  <p:cNvPr id="145" name="TextBox 26">
                    <a:extLst>
                      <a:ext uri="{FF2B5EF4-FFF2-40B4-BE49-F238E27FC236}">
                        <a16:creationId xmlns:a16="http://schemas.microsoft.com/office/drawing/2014/main" id="{E3DF1ED2-C787-3AD2-AF09-DC209C597AA6}"/>
                      </a:ext>
                    </a:extLst>
                  </p:cNvPr>
                  <p:cNvSpPr txBox="1">
                    <a:spLocks noRot="1" noChangeAspect="1" noMove="1" noResize="1" noEditPoints="1" noAdjustHandles="1" noChangeArrowheads="1" noChangeShapeType="1" noTextEdit="1"/>
                  </p:cNvSpPr>
                  <p:nvPr/>
                </p:nvSpPr>
                <p:spPr>
                  <a:xfrm>
                    <a:off x="10295111" y="3519463"/>
                    <a:ext cx="405496" cy="369332"/>
                  </a:xfrm>
                  <a:prstGeom prst="rect">
                    <a:avLst/>
                  </a:prstGeom>
                  <a:blipFill>
                    <a:blip r:embed="rId7"/>
                    <a:stretch>
                      <a:fillRect l="-25758" r="-6061" b="-32787"/>
                    </a:stretch>
                  </a:blipFill>
                </p:spPr>
                <p:txBody>
                  <a:bodyPr/>
                  <a:lstStyle/>
                  <a:p>
                    <a:r>
                      <a:rPr lang="zh-CN" altLang="en-US">
                        <a:noFill/>
                      </a:rPr>
                      <a:t> </a:t>
                    </a:r>
                  </a:p>
                </p:txBody>
              </p:sp>
            </mc:Fallback>
          </mc:AlternateContent>
        </p:grpSp>
        <p:grpSp>
          <p:nvGrpSpPr>
            <p:cNvPr id="79" name="组合 78">
              <a:extLst>
                <a:ext uri="{FF2B5EF4-FFF2-40B4-BE49-F238E27FC236}">
                  <a16:creationId xmlns:a16="http://schemas.microsoft.com/office/drawing/2014/main" id="{B6FA6D82-3639-EDFF-8EC7-C04C98C758B4}"/>
                </a:ext>
              </a:extLst>
            </p:cNvPr>
            <p:cNvGrpSpPr/>
            <p:nvPr/>
          </p:nvGrpSpPr>
          <p:grpSpPr>
            <a:xfrm>
              <a:off x="644402" y="1075482"/>
              <a:ext cx="810821" cy="2208115"/>
              <a:chOff x="9241503" y="3133423"/>
              <a:chExt cx="810821" cy="2208115"/>
            </a:xfrm>
          </p:grpSpPr>
          <p:sp>
            <p:nvSpPr>
              <p:cNvPr id="80" name="Oval 9">
                <a:extLst>
                  <a:ext uri="{FF2B5EF4-FFF2-40B4-BE49-F238E27FC236}">
                    <a16:creationId xmlns:a16="http://schemas.microsoft.com/office/drawing/2014/main" id="{EA472106-BD1C-6321-EAEE-088833BCA2C6}"/>
                  </a:ext>
                </a:extLst>
              </p:cNvPr>
              <p:cNvSpPr/>
              <p:nvPr/>
            </p:nvSpPr>
            <p:spPr>
              <a:xfrm rot="1200000">
                <a:off x="9241503" y="3427688"/>
                <a:ext cx="304580" cy="1913850"/>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1">
                      <a:lumMod val="50000"/>
                    </a:schemeClr>
                  </a:solidFill>
                </a:endParaRPr>
              </a:p>
            </p:txBody>
          </p:sp>
          <mc:AlternateContent xmlns:mc="http://schemas.openxmlformats.org/markup-compatibility/2006" xmlns:a14="http://schemas.microsoft.com/office/drawing/2010/main">
            <mc:Choice Requires="a14">
              <p:sp>
                <p:nvSpPr>
                  <p:cNvPr id="100" name="TextBox 12">
                    <a:extLst>
                      <a:ext uri="{FF2B5EF4-FFF2-40B4-BE49-F238E27FC236}">
                        <a16:creationId xmlns:a16="http://schemas.microsoft.com/office/drawing/2014/main" id="{45A7051C-26F4-E90B-3CA9-7736CBC4AE76}"/>
                      </a:ext>
                    </a:extLst>
                  </p:cNvPr>
                  <p:cNvSpPr txBox="1"/>
                  <p:nvPr/>
                </p:nvSpPr>
                <p:spPr>
                  <a:xfrm>
                    <a:off x="9646828" y="3133423"/>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𝟓</m:t>
                              </m:r>
                            </m:sub>
                          </m:sSub>
                        </m:oMath>
                      </m:oMathPara>
                    </a14:m>
                    <a:endParaRPr lang="en-US" sz="2400" b="1" dirty="0">
                      <a:solidFill>
                        <a:schemeClr val="tx1"/>
                      </a:solidFill>
                    </a:endParaRPr>
                  </a:p>
                </p:txBody>
              </p:sp>
            </mc:Choice>
            <mc:Fallback xmlns="">
              <p:sp>
                <p:nvSpPr>
                  <p:cNvPr id="151" name="TextBox 12">
                    <a:extLst>
                      <a:ext uri="{FF2B5EF4-FFF2-40B4-BE49-F238E27FC236}">
                        <a16:creationId xmlns:a16="http://schemas.microsoft.com/office/drawing/2014/main" id="{17D54DB8-E598-5371-6791-7E9874C6397E}"/>
                      </a:ext>
                    </a:extLst>
                  </p:cNvPr>
                  <p:cNvSpPr txBox="1">
                    <a:spLocks noRot="1" noChangeAspect="1" noMove="1" noResize="1" noEditPoints="1" noAdjustHandles="1" noChangeArrowheads="1" noChangeShapeType="1" noTextEdit="1"/>
                  </p:cNvSpPr>
                  <p:nvPr/>
                </p:nvSpPr>
                <p:spPr>
                  <a:xfrm>
                    <a:off x="9646828" y="3133423"/>
                    <a:ext cx="405496" cy="369332"/>
                  </a:xfrm>
                  <a:prstGeom prst="rect">
                    <a:avLst/>
                  </a:prstGeom>
                  <a:blipFill>
                    <a:blip r:embed="rId8"/>
                    <a:stretch>
                      <a:fillRect l="-25758" r="-6061" b="-35000"/>
                    </a:stretch>
                  </a:blipFill>
                </p:spPr>
                <p:txBody>
                  <a:bodyPr/>
                  <a:lstStyle/>
                  <a:p>
                    <a:r>
                      <a:rPr lang="zh-CN" altLang="en-US">
                        <a:noFill/>
                      </a:rPr>
                      <a:t> </a:t>
                    </a:r>
                  </a:p>
                </p:txBody>
              </p:sp>
            </mc:Fallback>
          </mc:AlternateContent>
        </p:grpSp>
        <p:grpSp>
          <p:nvGrpSpPr>
            <p:cNvPr id="102" name="组合 101">
              <a:extLst>
                <a:ext uri="{FF2B5EF4-FFF2-40B4-BE49-F238E27FC236}">
                  <a16:creationId xmlns:a16="http://schemas.microsoft.com/office/drawing/2014/main" id="{DE242F9E-2FF8-A1C2-92DE-1685B68A72B6}"/>
                </a:ext>
              </a:extLst>
            </p:cNvPr>
            <p:cNvGrpSpPr/>
            <p:nvPr/>
          </p:nvGrpSpPr>
          <p:grpSpPr>
            <a:xfrm>
              <a:off x="303957" y="969039"/>
              <a:ext cx="410874" cy="2256848"/>
              <a:chOff x="8928457" y="3024350"/>
              <a:chExt cx="410874" cy="2256848"/>
            </a:xfrm>
          </p:grpSpPr>
          <p:sp>
            <p:nvSpPr>
              <p:cNvPr id="103" name="Oval 8">
                <a:extLst>
                  <a:ext uri="{FF2B5EF4-FFF2-40B4-BE49-F238E27FC236}">
                    <a16:creationId xmlns:a16="http://schemas.microsoft.com/office/drawing/2014/main" id="{D0776BDD-CA59-2E35-C749-712B1C5610AC}"/>
                  </a:ext>
                </a:extLst>
              </p:cNvPr>
              <p:cNvSpPr/>
              <p:nvPr/>
            </p:nvSpPr>
            <p:spPr>
              <a:xfrm>
                <a:off x="8928457" y="3367348"/>
                <a:ext cx="304580" cy="1913850"/>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1">
                      <a:lumMod val="50000"/>
                    </a:schemeClr>
                  </a:solidFill>
                </a:endParaRPr>
              </a:p>
            </p:txBody>
          </p:sp>
          <mc:AlternateContent xmlns:mc="http://schemas.openxmlformats.org/markup-compatibility/2006" xmlns:a14="http://schemas.microsoft.com/office/drawing/2010/main">
            <mc:Choice Requires="a14">
              <p:sp>
                <p:nvSpPr>
                  <p:cNvPr id="104" name="TextBox 4">
                    <a:extLst>
                      <a:ext uri="{FF2B5EF4-FFF2-40B4-BE49-F238E27FC236}">
                        <a16:creationId xmlns:a16="http://schemas.microsoft.com/office/drawing/2014/main" id="{714F6C3D-8707-0F5F-07F6-E4A13BAB1F55}"/>
                      </a:ext>
                    </a:extLst>
                  </p:cNvPr>
                  <p:cNvSpPr txBox="1"/>
                  <p:nvPr/>
                </p:nvSpPr>
                <p:spPr>
                  <a:xfrm>
                    <a:off x="8933835" y="3024350"/>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𝟒</m:t>
                              </m:r>
                            </m:sub>
                          </m:sSub>
                        </m:oMath>
                      </m:oMathPara>
                    </a14:m>
                    <a:endParaRPr lang="en-US" sz="2400" b="1" dirty="0">
                      <a:solidFill>
                        <a:schemeClr val="tx1"/>
                      </a:solidFill>
                    </a:endParaRPr>
                  </a:p>
                </p:txBody>
              </p:sp>
            </mc:Choice>
            <mc:Fallback xmlns="">
              <p:sp>
                <p:nvSpPr>
                  <p:cNvPr id="150" name="TextBox 4">
                    <a:extLst>
                      <a:ext uri="{FF2B5EF4-FFF2-40B4-BE49-F238E27FC236}">
                        <a16:creationId xmlns:a16="http://schemas.microsoft.com/office/drawing/2014/main" id="{90E401FF-939D-F266-521C-C32CF67615CC}"/>
                      </a:ext>
                    </a:extLst>
                  </p:cNvPr>
                  <p:cNvSpPr txBox="1">
                    <a:spLocks noRot="1" noChangeAspect="1" noMove="1" noResize="1" noEditPoints="1" noAdjustHandles="1" noChangeArrowheads="1" noChangeShapeType="1" noTextEdit="1"/>
                  </p:cNvSpPr>
                  <p:nvPr/>
                </p:nvSpPr>
                <p:spPr>
                  <a:xfrm>
                    <a:off x="8933835" y="3024350"/>
                    <a:ext cx="405496" cy="369332"/>
                  </a:xfrm>
                  <a:prstGeom prst="rect">
                    <a:avLst/>
                  </a:prstGeom>
                  <a:blipFill>
                    <a:blip r:embed="rId9"/>
                    <a:stretch>
                      <a:fillRect l="-25758" r="-6061" b="-35000"/>
                    </a:stretch>
                  </a:blipFill>
                </p:spPr>
                <p:txBody>
                  <a:bodyPr/>
                  <a:lstStyle/>
                  <a:p>
                    <a:r>
                      <a:rPr lang="zh-CN" altLang="en-US">
                        <a:noFill/>
                      </a:rPr>
                      <a:t> </a:t>
                    </a:r>
                  </a:p>
                </p:txBody>
              </p:sp>
            </mc:Fallback>
          </mc:AlternateContent>
        </p:grpSp>
        <p:grpSp>
          <p:nvGrpSpPr>
            <p:cNvPr id="105" name="组合 104">
              <a:extLst>
                <a:ext uri="{FF2B5EF4-FFF2-40B4-BE49-F238E27FC236}">
                  <a16:creationId xmlns:a16="http://schemas.microsoft.com/office/drawing/2014/main" id="{72C367A0-14DD-A3B7-8473-81735F0F08B3}"/>
                </a:ext>
              </a:extLst>
            </p:cNvPr>
            <p:cNvGrpSpPr/>
            <p:nvPr/>
          </p:nvGrpSpPr>
          <p:grpSpPr>
            <a:xfrm>
              <a:off x="-406402" y="1075482"/>
              <a:ext cx="693262" cy="2208115"/>
              <a:chOff x="8215033" y="3133423"/>
              <a:chExt cx="693262" cy="2208115"/>
            </a:xfrm>
          </p:grpSpPr>
          <p:sp>
            <p:nvSpPr>
              <p:cNvPr id="106" name="Oval 7">
                <a:extLst>
                  <a:ext uri="{FF2B5EF4-FFF2-40B4-BE49-F238E27FC236}">
                    <a16:creationId xmlns:a16="http://schemas.microsoft.com/office/drawing/2014/main" id="{FEE4450C-FF1B-E9F9-CBC6-2AAE966CD9AC}"/>
                  </a:ext>
                </a:extLst>
              </p:cNvPr>
              <p:cNvSpPr/>
              <p:nvPr/>
            </p:nvSpPr>
            <p:spPr>
              <a:xfrm rot="20400000">
                <a:off x="8603715" y="3427688"/>
                <a:ext cx="304580" cy="1913850"/>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1">
                      <a:lumMod val="50000"/>
                    </a:schemeClr>
                  </a:solidFill>
                </a:endParaRPr>
              </a:p>
            </p:txBody>
          </p:sp>
          <mc:AlternateContent xmlns:mc="http://schemas.openxmlformats.org/markup-compatibility/2006" xmlns:a14="http://schemas.microsoft.com/office/drawing/2010/main">
            <mc:Choice Requires="a14">
              <p:sp>
                <p:nvSpPr>
                  <p:cNvPr id="107" name="TextBox 3">
                    <a:extLst>
                      <a:ext uri="{FF2B5EF4-FFF2-40B4-BE49-F238E27FC236}">
                        <a16:creationId xmlns:a16="http://schemas.microsoft.com/office/drawing/2014/main" id="{3B651CEB-3D54-E499-F837-50444F32D0D8}"/>
                      </a:ext>
                    </a:extLst>
                  </p:cNvPr>
                  <p:cNvSpPr txBox="1"/>
                  <p:nvPr/>
                </p:nvSpPr>
                <p:spPr>
                  <a:xfrm>
                    <a:off x="8215033" y="3133423"/>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𝟑</m:t>
                              </m:r>
                            </m:sub>
                          </m:sSub>
                        </m:oMath>
                      </m:oMathPara>
                    </a14:m>
                    <a:endParaRPr lang="en-US" sz="2400" b="1" dirty="0">
                      <a:solidFill>
                        <a:schemeClr val="tx1"/>
                      </a:solidFill>
                    </a:endParaRPr>
                  </a:p>
                </p:txBody>
              </p:sp>
            </mc:Choice>
            <mc:Fallback xmlns="">
              <p:sp>
                <p:nvSpPr>
                  <p:cNvPr id="149" name="TextBox 3">
                    <a:extLst>
                      <a:ext uri="{FF2B5EF4-FFF2-40B4-BE49-F238E27FC236}">
                        <a16:creationId xmlns:a16="http://schemas.microsoft.com/office/drawing/2014/main" id="{E3D79891-4DBD-7DA5-E58F-5FDAA678DCA5}"/>
                      </a:ext>
                    </a:extLst>
                  </p:cNvPr>
                  <p:cNvSpPr txBox="1">
                    <a:spLocks noRot="1" noChangeAspect="1" noMove="1" noResize="1" noEditPoints="1" noAdjustHandles="1" noChangeArrowheads="1" noChangeShapeType="1" noTextEdit="1"/>
                  </p:cNvSpPr>
                  <p:nvPr/>
                </p:nvSpPr>
                <p:spPr>
                  <a:xfrm>
                    <a:off x="8215033" y="3133423"/>
                    <a:ext cx="405496" cy="369332"/>
                  </a:xfrm>
                  <a:prstGeom prst="rect">
                    <a:avLst/>
                  </a:prstGeom>
                  <a:blipFill>
                    <a:blip r:embed="rId10"/>
                    <a:stretch>
                      <a:fillRect l="-25758" r="-6061" b="-35000"/>
                    </a:stretch>
                  </a:blipFill>
                </p:spPr>
                <p:txBody>
                  <a:bodyPr/>
                  <a:lstStyle/>
                  <a:p>
                    <a:r>
                      <a:rPr lang="zh-CN" altLang="en-US">
                        <a:noFill/>
                      </a:rPr>
                      <a:t> </a:t>
                    </a:r>
                  </a:p>
                </p:txBody>
              </p:sp>
            </mc:Fallback>
          </mc:AlternateContent>
        </p:grpSp>
        <p:grpSp>
          <p:nvGrpSpPr>
            <p:cNvPr id="108" name="组合 107">
              <a:extLst>
                <a:ext uri="{FF2B5EF4-FFF2-40B4-BE49-F238E27FC236}">
                  <a16:creationId xmlns:a16="http://schemas.microsoft.com/office/drawing/2014/main" id="{A367E6A4-C30E-61E9-A563-F96435CDE98D}"/>
                </a:ext>
              </a:extLst>
            </p:cNvPr>
            <p:cNvGrpSpPr/>
            <p:nvPr/>
          </p:nvGrpSpPr>
          <p:grpSpPr>
            <a:xfrm>
              <a:off x="-1037626" y="1461545"/>
              <a:ext cx="1036936" cy="1989567"/>
              <a:chOff x="7559475" y="3519486"/>
              <a:chExt cx="1036936" cy="1989567"/>
            </a:xfrm>
          </p:grpSpPr>
          <p:sp>
            <p:nvSpPr>
              <p:cNvPr id="109" name="Oval 6">
                <a:extLst>
                  <a:ext uri="{FF2B5EF4-FFF2-40B4-BE49-F238E27FC236}">
                    <a16:creationId xmlns:a16="http://schemas.microsoft.com/office/drawing/2014/main" id="{48222E7B-BFD5-2C0C-8DC1-B676BD8B5671}"/>
                  </a:ext>
                </a:extLst>
              </p:cNvPr>
              <p:cNvSpPr/>
              <p:nvPr/>
            </p:nvSpPr>
            <p:spPr>
              <a:xfrm rot="19200000">
                <a:off x="8291831" y="3595203"/>
                <a:ext cx="304580" cy="1913850"/>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1">
                      <a:lumMod val="50000"/>
                    </a:schemeClr>
                  </a:solidFill>
                </a:endParaRPr>
              </a:p>
            </p:txBody>
          </p:sp>
          <mc:AlternateContent xmlns:mc="http://schemas.openxmlformats.org/markup-compatibility/2006" xmlns:a14="http://schemas.microsoft.com/office/drawing/2010/main">
            <mc:Choice Requires="a14">
              <p:sp>
                <p:nvSpPr>
                  <p:cNvPr id="110" name="TextBox 14">
                    <a:extLst>
                      <a:ext uri="{FF2B5EF4-FFF2-40B4-BE49-F238E27FC236}">
                        <a16:creationId xmlns:a16="http://schemas.microsoft.com/office/drawing/2014/main" id="{00AEF456-DD39-C4C3-62E9-80CDE865A6AF}"/>
                      </a:ext>
                    </a:extLst>
                  </p:cNvPr>
                  <p:cNvSpPr txBox="1"/>
                  <p:nvPr/>
                </p:nvSpPr>
                <p:spPr>
                  <a:xfrm>
                    <a:off x="7559475" y="3519486"/>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𝟐</m:t>
                              </m:r>
                            </m:sub>
                          </m:sSub>
                        </m:oMath>
                      </m:oMathPara>
                    </a14:m>
                    <a:endParaRPr lang="en-US" sz="2400" b="1" dirty="0">
                      <a:solidFill>
                        <a:schemeClr val="tx1"/>
                      </a:solidFill>
                    </a:endParaRPr>
                  </a:p>
                </p:txBody>
              </p:sp>
            </mc:Choice>
            <mc:Fallback xmlns="">
              <p:sp>
                <p:nvSpPr>
                  <p:cNvPr id="153" name="TextBox 14">
                    <a:extLst>
                      <a:ext uri="{FF2B5EF4-FFF2-40B4-BE49-F238E27FC236}">
                        <a16:creationId xmlns:a16="http://schemas.microsoft.com/office/drawing/2014/main" id="{285CFBA4-60E1-FE4F-9EDD-6BF83999EB58}"/>
                      </a:ext>
                    </a:extLst>
                  </p:cNvPr>
                  <p:cNvSpPr txBox="1">
                    <a:spLocks noRot="1" noChangeAspect="1" noMove="1" noResize="1" noEditPoints="1" noAdjustHandles="1" noChangeArrowheads="1" noChangeShapeType="1" noTextEdit="1"/>
                  </p:cNvSpPr>
                  <p:nvPr/>
                </p:nvSpPr>
                <p:spPr>
                  <a:xfrm>
                    <a:off x="7559475" y="3519486"/>
                    <a:ext cx="405496" cy="369332"/>
                  </a:xfrm>
                  <a:prstGeom prst="rect">
                    <a:avLst/>
                  </a:prstGeom>
                  <a:blipFill>
                    <a:blip r:embed="rId11"/>
                    <a:stretch>
                      <a:fillRect l="-23881" r="-4478" b="-32787"/>
                    </a:stretch>
                  </a:blipFill>
                </p:spPr>
                <p:txBody>
                  <a:bodyPr/>
                  <a:lstStyle/>
                  <a:p>
                    <a:r>
                      <a:rPr lang="zh-CN" altLang="en-US">
                        <a:noFill/>
                      </a:rPr>
                      <a:t> </a:t>
                    </a:r>
                  </a:p>
                </p:txBody>
              </p:sp>
            </mc:Fallback>
          </mc:AlternateContent>
        </p:grpSp>
        <p:grpSp>
          <p:nvGrpSpPr>
            <p:cNvPr id="111" name="组合 110">
              <a:extLst>
                <a:ext uri="{FF2B5EF4-FFF2-40B4-BE49-F238E27FC236}">
                  <a16:creationId xmlns:a16="http://schemas.microsoft.com/office/drawing/2014/main" id="{9F94B9C0-9BC7-B226-2EAD-E29B29D36F60}"/>
                </a:ext>
              </a:extLst>
            </p:cNvPr>
            <p:cNvGrpSpPr/>
            <p:nvPr/>
          </p:nvGrpSpPr>
          <p:grpSpPr>
            <a:xfrm>
              <a:off x="-1460981" y="1983676"/>
              <a:ext cx="2050194" cy="909142"/>
              <a:chOff x="7160454" y="4041617"/>
              <a:chExt cx="2050194" cy="909142"/>
            </a:xfrm>
          </p:grpSpPr>
          <p:sp>
            <p:nvSpPr>
              <p:cNvPr id="112" name="Oval 5">
                <a:extLst>
                  <a:ext uri="{FF2B5EF4-FFF2-40B4-BE49-F238E27FC236}">
                    <a16:creationId xmlns:a16="http://schemas.microsoft.com/office/drawing/2014/main" id="{6463AACD-6A31-016B-8B9F-025A5558894C}"/>
                  </a:ext>
                </a:extLst>
              </p:cNvPr>
              <p:cNvSpPr/>
              <p:nvPr/>
            </p:nvSpPr>
            <p:spPr>
              <a:xfrm rot="18000000">
                <a:off x="8101433" y="3841543"/>
                <a:ext cx="304580" cy="1913851"/>
              </a:xfrm>
              <a:prstGeom prst="ellipse">
                <a:avLst/>
              </a:prstGeom>
              <a:gradFill>
                <a:gsLst>
                  <a:gs pos="3670">
                    <a:schemeClr val="accent4">
                      <a:lumMod val="20000"/>
                      <a:lumOff val="80000"/>
                    </a:schemeClr>
                  </a:gs>
                  <a:gs pos="68000">
                    <a:srgbClr val="DFC167"/>
                  </a:gs>
                  <a:gs pos="100000">
                    <a:schemeClr val="accent4">
                      <a:lumMod val="75000"/>
                    </a:schemeClr>
                  </a:gs>
                </a:gsLst>
                <a:lin ang="5400000" scaled="1"/>
              </a:gradFill>
              <a:ln w="19050">
                <a:gradFill>
                  <a:gsLst>
                    <a:gs pos="49000">
                      <a:srgbClr val="BFB080"/>
                    </a:gs>
                    <a:gs pos="3000">
                      <a:schemeClr val="bg1"/>
                    </a:gs>
                    <a:gs pos="100000">
                      <a:schemeClr val="accent4">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13" name="TextBox 13">
                    <a:extLst>
                      <a:ext uri="{FF2B5EF4-FFF2-40B4-BE49-F238E27FC236}">
                        <a16:creationId xmlns:a16="http://schemas.microsoft.com/office/drawing/2014/main" id="{9260BCF2-AFE0-02F7-E0D0-F95D61B676EB}"/>
                      </a:ext>
                    </a:extLst>
                  </p:cNvPr>
                  <p:cNvSpPr txBox="1"/>
                  <p:nvPr/>
                </p:nvSpPr>
                <p:spPr>
                  <a:xfrm>
                    <a:off x="7160454" y="4041617"/>
                    <a:ext cx="405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𝒇</m:t>
                              </m:r>
                            </m:e>
                            <m:sub>
                              <m:r>
                                <a:rPr lang="en-US" sz="2400" b="1" i="1">
                                  <a:solidFill>
                                    <a:schemeClr val="tx1"/>
                                  </a:solidFill>
                                  <a:latin typeface="Cambria Math" panose="02040503050406030204" pitchFamily="18" charset="0"/>
                                </a:rPr>
                                <m:t>𝟏</m:t>
                              </m:r>
                            </m:sub>
                          </m:sSub>
                        </m:oMath>
                      </m:oMathPara>
                    </a14:m>
                    <a:endParaRPr lang="en-US" sz="2400" b="1" dirty="0">
                      <a:solidFill>
                        <a:schemeClr val="tx1"/>
                      </a:solidFill>
                    </a:endParaRPr>
                  </a:p>
                </p:txBody>
              </p:sp>
            </mc:Choice>
            <mc:Fallback xmlns="">
              <p:sp>
                <p:nvSpPr>
                  <p:cNvPr id="152" name="TextBox 13">
                    <a:extLst>
                      <a:ext uri="{FF2B5EF4-FFF2-40B4-BE49-F238E27FC236}">
                        <a16:creationId xmlns:a16="http://schemas.microsoft.com/office/drawing/2014/main" id="{99CC0738-827B-4C4B-A7BA-2235660FCFC9}"/>
                      </a:ext>
                    </a:extLst>
                  </p:cNvPr>
                  <p:cNvSpPr txBox="1">
                    <a:spLocks noRot="1" noChangeAspect="1" noMove="1" noResize="1" noEditPoints="1" noAdjustHandles="1" noChangeArrowheads="1" noChangeShapeType="1" noTextEdit="1"/>
                  </p:cNvSpPr>
                  <p:nvPr/>
                </p:nvSpPr>
                <p:spPr>
                  <a:xfrm>
                    <a:off x="7160454" y="4041617"/>
                    <a:ext cx="405496" cy="369332"/>
                  </a:xfrm>
                  <a:prstGeom prst="rect">
                    <a:avLst/>
                  </a:prstGeom>
                  <a:blipFill>
                    <a:blip r:embed="rId12"/>
                    <a:stretch>
                      <a:fillRect l="-25758" r="-6061" b="-35000"/>
                    </a:stretch>
                  </a:blipFill>
                </p:spPr>
                <p:txBody>
                  <a:bodyPr/>
                  <a:lstStyle/>
                  <a:p>
                    <a:r>
                      <a:rPr lang="zh-CN" altLang="en-US">
                        <a:noFill/>
                      </a:rPr>
                      <a:t> </a:t>
                    </a:r>
                  </a:p>
                </p:txBody>
              </p:sp>
            </mc:Fallback>
          </mc:AlternateContent>
        </p:grpSp>
      </p:grpSp>
      <p:grpSp>
        <p:nvGrpSpPr>
          <p:cNvPr id="167" name="组合 166">
            <a:extLst>
              <a:ext uri="{FF2B5EF4-FFF2-40B4-BE49-F238E27FC236}">
                <a16:creationId xmlns:a16="http://schemas.microsoft.com/office/drawing/2014/main" id="{166C0BF6-AFD7-617C-0994-7075EAD0D2D1}"/>
              </a:ext>
            </a:extLst>
          </p:cNvPr>
          <p:cNvGrpSpPr/>
          <p:nvPr/>
        </p:nvGrpSpPr>
        <p:grpSpPr>
          <a:xfrm>
            <a:off x="482112" y="5922564"/>
            <a:ext cx="4856446" cy="720173"/>
            <a:chOff x="2968119" y="5948064"/>
            <a:chExt cx="4856446" cy="720173"/>
          </a:xfrm>
        </p:grpSpPr>
        <p:grpSp>
          <p:nvGrpSpPr>
            <p:cNvPr id="168" name="Group 12">
              <a:extLst>
                <a:ext uri="{FF2B5EF4-FFF2-40B4-BE49-F238E27FC236}">
                  <a16:creationId xmlns:a16="http://schemas.microsoft.com/office/drawing/2014/main" id="{F264FF49-DB87-CAD8-38CC-8BA94345D8F6}"/>
                </a:ext>
              </a:extLst>
            </p:cNvPr>
            <p:cNvGrpSpPr/>
            <p:nvPr/>
          </p:nvGrpSpPr>
          <p:grpSpPr>
            <a:xfrm>
              <a:off x="3036675" y="5948064"/>
              <a:ext cx="4592854" cy="334412"/>
              <a:chOff x="541492" y="3699416"/>
              <a:chExt cx="7657413" cy="557547"/>
            </a:xfrm>
          </p:grpSpPr>
          <p:sp>
            <p:nvSpPr>
              <p:cNvPr id="171" name="Cylinder 141">
                <a:extLst>
                  <a:ext uri="{FF2B5EF4-FFF2-40B4-BE49-F238E27FC236}">
                    <a16:creationId xmlns:a16="http://schemas.microsoft.com/office/drawing/2014/main" id="{71CC5300-5FCC-293C-BAE6-F70ADFBC94A8}"/>
                  </a:ext>
                </a:extLst>
              </p:cNvPr>
              <p:cNvSpPr/>
              <p:nvPr/>
            </p:nvSpPr>
            <p:spPr>
              <a:xfrm rot="16200000">
                <a:off x="7915894" y="3843464"/>
                <a:ext cx="281327" cy="284695"/>
              </a:xfrm>
              <a:prstGeom prst="can">
                <a:avLst>
                  <a:gd name="adj" fmla="val 43570"/>
                </a:avLst>
              </a:prstGeom>
              <a:solidFill>
                <a:schemeClr val="accent5">
                  <a:lumMod val="75000"/>
                </a:schemeClr>
              </a:solidFill>
              <a:ln w="9525">
                <a:solidFill>
                  <a:schemeClr val="accent1">
                    <a:lumMod val="75000"/>
                  </a:schemeClr>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2" name="Cylinder 142">
                <a:extLst>
                  <a:ext uri="{FF2B5EF4-FFF2-40B4-BE49-F238E27FC236}">
                    <a16:creationId xmlns:a16="http://schemas.microsoft.com/office/drawing/2014/main" id="{9058C781-F2C8-D7DF-0549-F496521E2216}"/>
                  </a:ext>
                </a:extLst>
              </p:cNvPr>
              <p:cNvSpPr/>
              <p:nvPr/>
            </p:nvSpPr>
            <p:spPr>
              <a:xfrm rot="16200000">
                <a:off x="7619617" y="3798283"/>
                <a:ext cx="542299" cy="375061"/>
              </a:xfrm>
              <a:prstGeom prst="can">
                <a:avLst>
                  <a:gd name="adj" fmla="val 43570"/>
                </a:avLst>
              </a:prstGeom>
              <a:solidFill>
                <a:schemeClr val="accent5">
                  <a:lumMod val="75000"/>
                </a:schemeClr>
              </a:solidFill>
              <a:ln w="9525">
                <a:solidFill>
                  <a:schemeClr val="accent1">
                    <a:lumMod val="75000"/>
                  </a:schemeClr>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3" name="Google Shape;57;p13">
                <a:extLst>
                  <a:ext uri="{FF2B5EF4-FFF2-40B4-BE49-F238E27FC236}">
                    <a16:creationId xmlns:a16="http://schemas.microsoft.com/office/drawing/2014/main" id="{B091EB57-0674-9859-01D8-96838F244202}"/>
                  </a:ext>
                </a:extLst>
              </p:cNvPr>
              <p:cNvSpPr/>
              <p:nvPr/>
            </p:nvSpPr>
            <p:spPr>
              <a:xfrm flipH="1">
                <a:off x="744684" y="3708422"/>
                <a:ext cx="7221530" cy="517264"/>
              </a:xfrm>
              <a:prstGeom prst="cube">
                <a:avLst>
                  <a:gd name="adj" fmla="val 68430"/>
                </a:avLst>
              </a:prstGeom>
              <a:solidFill>
                <a:schemeClr val="accent6">
                  <a:lumMod val="75000"/>
                </a:schemeClr>
              </a:solidFill>
              <a:ln w="9525" cap="flat" cmpd="sng">
                <a:solidFill>
                  <a:schemeClr val="accent6">
                    <a:lumMod val="50000"/>
                  </a:schemeClr>
                </a:solidFill>
                <a:prstDash val="solid"/>
                <a:round/>
                <a:headEnd type="none" w="sm" len="sm"/>
                <a:tailEnd type="none" w="sm" len="sm"/>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nvGrpSpPr>
              <p:cNvPr id="174" name="Group 147">
                <a:extLst>
                  <a:ext uri="{FF2B5EF4-FFF2-40B4-BE49-F238E27FC236}">
                    <a16:creationId xmlns:a16="http://schemas.microsoft.com/office/drawing/2014/main" id="{79D05045-3C24-8963-C485-33F17A9389B5}"/>
                  </a:ext>
                </a:extLst>
              </p:cNvPr>
              <p:cNvGrpSpPr/>
              <p:nvPr/>
            </p:nvGrpSpPr>
            <p:grpSpPr>
              <a:xfrm>
                <a:off x="1421421" y="3735959"/>
                <a:ext cx="5868056" cy="309561"/>
                <a:chOff x="897241" y="2810780"/>
                <a:chExt cx="6497997" cy="342793"/>
              </a:xfrm>
            </p:grpSpPr>
            <p:sp>
              <p:nvSpPr>
                <p:cNvPr id="177" name="Parallelogram 149">
                  <a:extLst>
                    <a:ext uri="{FF2B5EF4-FFF2-40B4-BE49-F238E27FC236}">
                      <a16:creationId xmlns:a16="http://schemas.microsoft.com/office/drawing/2014/main" id="{A9065CB5-B973-24A4-C16E-5A52F6B35F37}"/>
                    </a:ext>
                  </a:extLst>
                </p:cNvPr>
                <p:cNvSpPr/>
                <p:nvPr/>
              </p:nvSpPr>
              <p:spPr>
                <a:xfrm flipH="1">
                  <a:off x="897241" y="288780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78" name="Parallelogram 150">
                  <a:extLst>
                    <a:ext uri="{FF2B5EF4-FFF2-40B4-BE49-F238E27FC236}">
                      <a16:creationId xmlns:a16="http://schemas.microsoft.com/office/drawing/2014/main" id="{7F20E97D-53FE-1B39-E252-AC938CD1844A}"/>
                    </a:ext>
                  </a:extLst>
                </p:cNvPr>
                <p:cNvSpPr/>
                <p:nvPr/>
              </p:nvSpPr>
              <p:spPr>
                <a:xfrm flipH="1">
                  <a:off x="992741" y="2847087"/>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79" name="Parallelogram 151">
                  <a:extLst>
                    <a:ext uri="{FF2B5EF4-FFF2-40B4-BE49-F238E27FC236}">
                      <a16:creationId xmlns:a16="http://schemas.microsoft.com/office/drawing/2014/main" id="{F59E658E-F8A8-BEF7-8520-4AF3B218C9FE}"/>
                    </a:ext>
                  </a:extLst>
                </p:cNvPr>
                <p:cNvSpPr/>
                <p:nvPr/>
              </p:nvSpPr>
              <p:spPr>
                <a:xfrm flipH="1">
                  <a:off x="1078245" y="2813338"/>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0" name="Parallelogram 152">
                  <a:extLst>
                    <a:ext uri="{FF2B5EF4-FFF2-40B4-BE49-F238E27FC236}">
                      <a16:creationId xmlns:a16="http://schemas.microsoft.com/office/drawing/2014/main" id="{B315D1A8-376D-935B-1F24-23233928CD0A}"/>
                    </a:ext>
                  </a:extLst>
                </p:cNvPr>
                <p:cNvSpPr/>
                <p:nvPr/>
              </p:nvSpPr>
              <p:spPr>
                <a:xfrm flipH="1">
                  <a:off x="1229267" y="28400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1" name="Parallelogram 153">
                  <a:extLst>
                    <a:ext uri="{FF2B5EF4-FFF2-40B4-BE49-F238E27FC236}">
                      <a16:creationId xmlns:a16="http://schemas.microsoft.com/office/drawing/2014/main" id="{9681F2CA-75A4-7544-8F04-16DDC5A5CD40}"/>
                    </a:ext>
                  </a:extLst>
                </p:cNvPr>
                <p:cNvSpPr/>
                <p:nvPr/>
              </p:nvSpPr>
              <p:spPr>
                <a:xfrm flipH="1">
                  <a:off x="1396090" y="2880737"/>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82" name="Parallelogram 154">
                  <a:extLst>
                    <a:ext uri="{FF2B5EF4-FFF2-40B4-BE49-F238E27FC236}">
                      <a16:creationId xmlns:a16="http://schemas.microsoft.com/office/drawing/2014/main" id="{9EA031AC-5927-DA2E-CA2A-6AF8432EC374}"/>
                    </a:ext>
                  </a:extLst>
                </p:cNvPr>
                <p:cNvSpPr/>
                <p:nvPr/>
              </p:nvSpPr>
              <p:spPr>
                <a:xfrm flipH="1">
                  <a:off x="1541408" y="288871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83" name="Parallelogram 155">
                  <a:extLst>
                    <a:ext uri="{FF2B5EF4-FFF2-40B4-BE49-F238E27FC236}">
                      <a16:creationId xmlns:a16="http://schemas.microsoft.com/office/drawing/2014/main" id="{0D74602D-F358-1565-1A8F-C1288EBCD0B1}"/>
                    </a:ext>
                  </a:extLst>
                </p:cNvPr>
                <p:cNvSpPr/>
                <p:nvPr/>
              </p:nvSpPr>
              <p:spPr>
                <a:xfrm flipH="1">
                  <a:off x="1636909" y="2848005"/>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4" name="Parallelogram 156">
                  <a:extLst>
                    <a:ext uri="{FF2B5EF4-FFF2-40B4-BE49-F238E27FC236}">
                      <a16:creationId xmlns:a16="http://schemas.microsoft.com/office/drawing/2014/main" id="{80C08B5A-86DD-B841-F488-11EA80EF86B0}"/>
                    </a:ext>
                  </a:extLst>
                </p:cNvPr>
                <p:cNvSpPr/>
                <p:nvPr/>
              </p:nvSpPr>
              <p:spPr>
                <a:xfrm flipH="1">
                  <a:off x="1722413" y="2814256"/>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5" name="Parallelogram 157">
                  <a:extLst>
                    <a:ext uri="{FF2B5EF4-FFF2-40B4-BE49-F238E27FC236}">
                      <a16:creationId xmlns:a16="http://schemas.microsoft.com/office/drawing/2014/main" id="{0C42D08D-DBA3-B43F-AB9C-BAAA6A58A73E}"/>
                    </a:ext>
                  </a:extLst>
                </p:cNvPr>
                <p:cNvSpPr/>
                <p:nvPr/>
              </p:nvSpPr>
              <p:spPr>
                <a:xfrm flipH="1">
                  <a:off x="1873435" y="2840941"/>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6" name="Parallelogram 158">
                  <a:extLst>
                    <a:ext uri="{FF2B5EF4-FFF2-40B4-BE49-F238E27FC236}">
                      <a16:creationId xmlns:a16="http://schemas.microsoft.com/office/drawing/2014/main" id="{9249FD56-EE02-13E9-03B2-32B2F725CCA4}"/>
                    </a:ext>
                  </a:extLst>
                </p:cNvPr>
                <p:cNvSpPr/>
                <p:nvPr/>
              </p:nvSpPr>
              <p:spPr>
                <a:xfrm flipH="1">
                  <a:off x="2040257" y="2881655"/>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87" name="Parallelogram 159">
                  <a:extLst>
                    <a:ext uri="{FF2B5EF4-FFF2-40B4-BE49-F238E27FC236}">
                      <a16:creationId xmlns:a16="http://schemas.microsoft.com/office/drawing/2014/main" id="{007B5C0D-7454-06E4-F0F6-E4FCE34F433F}"/>
                    </a:ext>
                  </a:extLst>
                </p:cNvPr>
                <p:cNvSpPr/>
                <p:nvPr/>
              </p:nvSpPr>
              <p:spPr>
                <a:xfrm flipH="1">
                  <a:off x="2172487" y="2887701"/>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88" name="Parallelogram 160">
                  <a:extLst>
                    <a:ext uri="{FF2B5EF4-FFF2-40B4-BE49-F238E27FC236}">
                      <a16:creationId xmlns:a16="http://schemas.microsoft.com/office/drawing/2014/main" id="{EC11DDAA-697C-F600-4A5C-9A8E6BDBB162}"/>
                    </a:ext>
                  </a:extLst>
                </p:cNvPr>
                <p:cNvSpPr/>
                <p:nvPr/>
              </p:nvSpPr>
              <p:spPr>
                <a:xfrm flipH="1">
                  <a:off x="2267987" y="2846988"/>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9" name="Parallelogram 161">
                  <a:extLst>
                    <a:ext uri="{FF2B5EF4-FFF2-40B4-BE49-F238E27FC236}">
                      <a16:creationId xmlns:a16="http://schemas.microsoft.com/office/drawing/2014/main" id="{5E4BD326-83CF-569A-E8B6-BCDD8070C698}"/>
                    </a:ext>
                  </a:extLst>
                </p:cNvPr>
                <p:cNvSpPr/>
                <p:nvPr/>
              </p:nvSpPr>
              <p:spPr>
                <a:xfrm flipH="1">
                  <a:off x="2353491" y="2813239"/>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0" name="Parallelogram 162">
                  <a:extLst>
                    <a:ext uri="{FF2B5EF4-FFF2-40B4-BE49-F238E27FC236}">
                      <a16:creationId xmlns:a16="http://schemas.microsoft.com/office/drawing/2014/main" id="{F679487C-578A-6364-A992-64711EC2F8F7}"/>
                    </a:ext>
                  </a:extLst>
                </p:cNvPr>
                <p:cNvSpPr/>
                <p:nvPr/>
              </p:nvSpPr>
              <p:spPr>
                <a:xfrm flipH="1">
                  <a:off x="2504513" y="28399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1" name="Parallelogram 163">
                  <a:extLst>
                    <a:ext uri="{FF2B5EF4-FFF2-40B4-BE49-F238E27FC236}">
                      <a16:creationId xmlns:a16="http://schemas.microsoft.com/office/drawing/2014/main" id="{72AE9EFA-1A11-3C31-3D2D-D9634C929A89}"/>
                    </a:ext>
                  </a:extLst>
                </p:cNvPr>
                <p:cNvSpPr/>
                <p:nvPr/>
              </p:nvSpPr>
              <p:spPr>
                <a:xfrm flipH="1">
                  <a:off x="2671335" y="288063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92" name="Parallelogram 164">
                  <a:extLst>
                    <a:ext uri="{FF2B5EF4-FFF2-40B4-BE49-F238E27FC236}">
                      <a16:creationId xmlns:a16="http://schemas.microsoft.com/office/drawing/2014/main" id="{0536EA05-3FE7-2B48-EA1E-14774067427B}"/>
                    </a:ext>
                  </a:extLst>
                </p:cNvPr>
                <p:cNvSpPr/>
                <p:nvPr/>
              </p:nvSpPr>
              <p:spPr>
                <a:xfrm flipH="1">
                  <a:off x="2808193"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93" name="Parallelogram 165">
                  <a:extLst>
                    <a:ext uri="{FF2B5EF4-FFF2-40B4-BE49-F238E27FC236}">
                      <a16:creationId xmlns:a16="http://schemas.microsoft.com/office/drawing/2014/main" id="{6FCA00FB-5D86-8192-17F7-2C14C785A819}"/>
                    </a:ext>
                  </a:extLst>
                </p:cNvPr>
                <p:cNvSpPr/>
                <p:nvPr/>
              </p:nvSpPr>
              <p:spPr>
                <a:xfrm flipH="1">
                  <a:off x="2903693"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4" name="Parallelogram 166">
                  <a:extLst>
                    <a:ext uri="{FF2B5EF4-FFF2-40B4-BE49-F238E27FC236}">
                      <a16:creationId xmlns:a16="http://schemas.microsoft.com/office/drawing/2014/main" id="{C470E999-75C1-5DF5-EB76-8BADFB3A18FE}"/>
                    </a:ext>
                  </a:extLst>
                </p:cNvPr>
                <p:cNvSpPr/>
                <p:nvPr/>
              </p:nvSpPr>
              <p:spPr>
                <a:xfrm flipH="1">
                  <a:off x="2989197"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5" name="Parallelogram 167">
                  <a:extLst>
                    <a:ext uri="{FF2B5EF4-FFF2-40B4-BE49-F238E27FC236}">
                      <a16:creationId xmlns:a16="http://schemas.microsoft.com/office/drawing/2014/main" id="{37447542-9799-7D4A-5009-ED23C011028D}"/>
                    </a:ext>
                  </a:extLst>
                </p:cNvPr>
                <p:cNvSpPr/>
                <p:nvPr/>
              </p:nvSpPr>
              <p:spPr>
                <a:xfrm flipH="1">
                  <a:off x="3140219"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6" name="Parallelogram 168">
                  <a:extLst>
                    <a:ext uri="{FF2B5EF4-FFF2-40B4-BE49-F238E27FC236}">
                      <a16:creationId xmlns:a16="http://schemas.microsoft.com/office/drawing/2014/main" id="{0B6C6C1B-F721-5080-67EC-54E8DE0F1252}"/>
                    </a:ext>
                  </a:extLst>
                </p:cNvPr>
                <p:cNvSpPr/>
                <p:nvPr/>
              </p:nvSpPr>
              <p:spPr>
                <a:xfrm flipH="1">
                  <a:off x="3307042"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97" name="Parallelogram 169">
                  <a:extLst>
                    <a:ext uri="{FF2B5EF4-FFF2-40B4-BE49-F238E27FC236}">
                      <a16:creationId xmlns:a16="http://schemas.microsoft.com/office/drawing/2014/main" id="{6C3CD006-FCFE-0B4F-7091-AF14F74408BD}"/>
                    </a:ext>
                  </a:extLst>
                </p:cNvPr>
                <p:cNvSpPr/>
                <p:nvPr/>
              </p:nvSpPr>
              <p:spPr>
                <a:xfrm flipH="1">
                  <a:off x="3451359"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98" name="Parallelogram 170">
                  <a:extLst>
                    <a:ext uri="{FF2B5EF4-FFF2-40B4-BE49-F238E27FC236}">
                      <a16:creationId xmlns:a16="http://schemas.microsoft.com/office/drawing/2014/main" id="{773EAB23-319D-0D97-EFDF-D3EEC7359CC9}"/>
                    </a:ext>
                  </a:extLst>
                </p:cNvPr>
                <p:cNvSpPr/>
                <p:nvPr/>
              </p:nvSpPr>
              <p:spPr>
                <a:xfrm flipH="1">
                  <a:off x="3546859"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9" name="Parallelogram 171">
                  <a:extLst>
                    <a:ext uri="{FF2B5EF4-FFF2-40B4-BE49-F238E27FC236}">
                      <a16:creationId xmlns:a16="http://schemas.microsoft.com/office/drawing/2014/main" id="{C95104EC-3498-F77A-662F-30A41500657F}"/>
                    </a:ext>
                  </a:extLst>
                </p:cNvPr>
                <p:cNvSpPr/>
                <p:nvPr/>
              </p:nvSpPr>
              <p:spPr>
                <a:xfrm flipH="1">
                  <a:off x="3632364"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0" name="Parallelogram 172">
                  <a:extLst>
                    <a:ext uri="{FF2B5EF4-FFF2-40B4-BE49-F238E27FC236}">
                      <a16:creationId xmlns:a16="http://schemas.microsoft.com/office/drawing/2014/main" id="{9931BBF8-5D57-5CB4-C3A5-A7AA7043753E}"/>
                    </a:ext>
                  </a:extLst>
                </p:cNvPr>
                <p:cNvSpPr/>
                <p:nvPr/>
              </p:nvSpPr>
              <p:spPr>
                <a:xfrm flipH="1">
                  <a:off x="3783386"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1" name="Parallelogram 173">
                  <a:extLst>
                    <a:ext uri="{FF2B5EF4-FFF2-40B4-BE49-F238E27FC236}">
                      <a16:creationId xmlns:a16="http://schemas.microsoft.com/office/drawing/2014/main" id="{230C511C-7A58-C0A4-25C0-9CEF5FCE765A}"/>
                    </a:ext>
                  </a:extLst>
                </p:cNvPr>
                <p:cNvSpPr/>
                <p:nvPr/>
              </p:nvSpPr>
              <p:spPr>
                <a:xfrm flipH="1">
                  <a:off x="3950208"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02" name="Parallelogram 174">
                  <a:extLst>
                    <a:ext uri="{FF2B5EF4-FFF2-40B4-BE49-F238E27FC236}">
                      <a16:creationId xmlns:a16="http://schemas.microsoft.com/office/drawing/2014/main" id="{478FAF08-39A2-C3BA-E295-559C78E855E5}"/>
                    </a:ext>
                  </a:extLst>
                </p:cNvPr>
                <p:cNvSpPr/>
                <p:nvPr/>
              </p:nvSpPr>
              <p:spPr>
                <a:xfrm flipH="1">
                  <a:off x="4092469"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03" name="Parallelogram 175">
                  <a:extLst>
                    <a:ext uri="{FF2B5EF4-FFF2-40B4-BE49-F238E27FC236}">
                      <a16:creationId xmlns:a16="http://schemas.microsoft.com/office/drawing/2014/main" id="{8BC22B9C-5B70-DEA3-89A5-D8EBEEB07E8D}"/>
                    </a:ext>
                  </a:extLst>
                </p:cNvPr>
                <p:cNvSpPr/>
                <p:nvPr/>
              </p:nvSpPr>
              <p:spPr>
                <a:xfrm flipH="1">
                  <a:off x="4187969"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4" name="Parallelogram 176">
                  <a:extLst>
                    <a:ext uri="{FF2B5EF4-FFF2-40B4-BE49-F238E27FC236}">
                      <a16:creationId xmlns:a16="http://schemas.microsoft.com/office/drawing/2014/main" id="{2CBDCEC1-3E2C-341B-D4C9-2075A70ECC0E}"/>
                    </a:ext>
                  </a:extLst>
                </p:cNvPr>
                <p:cNvSpPr/>
                <p:nvPr/>
              </p:nvSpPr>
              <p:spPr>
                <a:xfrm flipH="1">
                  <a:off x="4273473"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5" name="Parallelogram 177">
                  <a:extLst>
                    <a:ext uri="{FF2B5EF4-FFF2-40B4-BE49-F238E27FC236}">
                      <a16:creationId xmlns:a16="http://schemas.microsoft.com/office/drawing/2014/main" id="{CF5A9525-1FA1-3793-B2C7-A1CE4DE38CDE}"/>
                    </a:ext>
                  </a:extLst>
                </p:cNvPr>
                <p:cNvSpPr/>
                <p:nvPr/>
              </p:nvSpPr>
              <p:spPr>
                <a:xfrm flipH="1">
                  <a:off x="4424495"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6" name="Parallelogram 178">
                  <a:extLst>
                    <a:ext uri="{FF2B5EF4-FFF2-40B4-BE49-F238E27FC236}">
                      <a16:creationId xmlns:a16="http://schemas.microsoft.com/office/drawing/2014/main" id="{E1261C6F-7FAC-82EC-E8D6-2F7F3050FC09}"/>
                    </a:ext>
                  </a:extLst>
                </p:cNvPr>
                <p:cNvSpPr/>
                <p:nvPr/>
              </p:nvSpPr>
              <p:spPr>
                <a:xfrm flipH="1">
                  <a:off x="4591317"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07" name="Parallelogram 179">
                  <a:extLst>
                    <a:ext uri="{FF2B5EF4-FFF2-40B4-BE49-F238E27FC236}">
                      <a16:creationId xmlns:a16="http://schemas.microsoft.com/office/drawing/2014/main" id="{81BC7A95-3280-938A-54C7-BB9187A7808D}"/>
                    </a:ext>
                  </a:extLst>
                </p:cNvPr>
                <p:cNvSpPr/>
                <p:nvPr/>
              </p:nvSpPr>
              <p:spPr>
                <a:xfrm flipH="1">
                  <a:off x="4727211"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08" name="Parallelogram 180">
                  <a:extLst>
                    <a:ext uri="{FF2B5EF4-FFF2-40B4-BE49-F238E27FC236}">
                      <a16:creationId xmlns:a16="http://schemas.microsoft.com/office/drawing/2014/main" id="{17986A9F-4D01-2B5C-69FB-52C873F67B96}"/>
                    </a:ext>
                  </a:extLst>
                </p:cNvPr>
                <p:cNvSpPr/>
                <p:nvPr/>
              </p:nvSpPr>
              <p:spPr>
                <a:xfrm flipH="1">
                  <a:off x="4822711"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9" name="Parallelogram 181">
                  <a:extLst>
                    <a:ext uri="{FF2B5EF4-FFF2-40B4-BE49-F238E27FC236}">
                      <a16:creationId xmlns:a16="http://schemas.microsoft.com/office/drawing/2014/main" id="{02160CBC-111B-DB30-EF63-2745160DEFEA}"/>
                    </a:ext>
                  </a:extLst>
                </p:cNvPr>
                <p:cNvSpPr/>
                <p:nvPr/>
              </p:nvSpPr>
              <p:spPr>
                <a:xfrm flipH="1">
                  <a:off x="4908216"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0" name="Parallelogram 182">
                  <a:extLst>
                    <a:ext uri="{FF2B5EF4-FFF2-40B4-BE49-F238E27FC236}">
                      <a16:creationId xmlns:a16="http://schemas.microsoft.com/office/drawing/2014/main" id="{E4244E65-C207-C233-C7DD-F40DDFC96FF5}"/>
                    </a:ext>
                  </a:extLst>
                </p:cNvPr>
                <p:cNvSpPr/>
                <p:nvPr/>
              </p:nvSpPr>
              <p:spPr>
                <a:xfrm flipH="1">
                  <a:off x="5059237"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1" name="Parallelogram 183">
                  <a:extLst>
                    <a:ext uri="{FF2B5EF4-FFF2-40B4-BE49-F238E27FC236}">
                      <a16:creationId xmlns:a16="http://schemas.microsoft.com/office/drawing/2014/main" id="{238BA819-FE0B-ACB3-E379-2787A38AD1FB}"/>
                    </a:ext>
                  </a:extLst>
                </p:cNvPr>
                <p:cNvSpPr/>
                <p:nvPr/>
              </p:nvSpPr>
              <p:spPr>
                <a:xfrm flipH="1">
                  <a:off x="5226060"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12" name="Parallelogram 184">
                  <a:extLst>
                    <a:ext uri="{FF2B5EF4-FFF2-40B4-BE49-F238E27FC236}">
                      <a16:creationId xmlns:a16="http://schemas.microsoft.com/office/drawing/2014/main" id="{DFE9F7F7-4365-DEB8-D57B-C8C16AC36849}"/>
                    </a:ext>
                  </a:extLst>
                </p:cNvPr>
                <p:cNvSpPr/>
                <p:nvPr/>
              </p:nvSpPr>
              <p:spPr>
                <a:xfrm flipH="1">
                  <a:off x="536603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13" name="Parallelogram 185">
                  <a:extLst>
                    <a:ext uri="{FF2B5EF4-FFF2-40B4-BE49-F238E27FC236}">
                      <a16:creationId xmlns:a16="http://schemas.microsoft.com/office/drawing/2014/main" id="{8C308458-CBC8-8551-9F39-F05B7DDBD8A5}"/>
                    </a:ext>
                  </a:extLst>
                </p:cNvPr>
                <p:cNvSpPr/>
                <p:nvPr/>
              </p:nvSpPr>
              <p:spPr>
                <a:xfrm flipH="1">
                  <a:off x="546153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4" name="Parallelogram 186">
                  <a:extLst>
                    <a:ext uri="{FF2B5EF4-FFF2-40B4-BE49-F238E27FC236}">
                      <a16:creationId xmlns:a16="http://schemas.microsoft.com/office/drawing/2014/main" id="{176950B5-F17C-E1C4-ADB1-EE593D0085F4}"/>
                    </a:ext>
                  </a:extLst>
                </p:cNvPr>
                <p:cNvSpPr/>
                <p:nvPr/>
              </p:nvSpPr>
              <p:spPr>
                <a:xfrm flipH="1">
                  <a:off x="554703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5" name="Parallelogram 187">
                  <a:extLst>
                    <a:ext uri="{FF2B5EF4-FFF2-40B4-BE49-F238E27FC236}">
                      <a16:creationId xmlns:a16="http://schemas.microsoft.com/office/drawing/2014/main" id="{C98ED49D-3FA5-5CC2-0A9D-02BA2329B6B0}"/>
                    </a:ext>
                  </a:extLst>
                </p:cNvPr>
                <p:cNvSpPr/>
                <p:nvPr/>
              </p:nvSpPr>
              <p:spPr>
                <a:xfrm flipH="1">
                  <a:off x="569805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6" name="Parallelogram 188">
                  <a:extLst>
                    <a:ext uri="{FF2B5EF4-FFF2-40B4-BE49-F238E27FC236}">
                      <a16:creationId xmlns:a16="http://schemas.microsoft.com/office/drawing/2014/main" id="{CA6E748C-9C97-1583-9DCA-E0DD2897AB61}"/>
                    </a:ext>
                  </a:extLst>
                </p:cNvPr>
                <p:cNvSpPr/>
                <p:nvPr/>
              </p:nvSpPr>
              <p:spPr>
                <a:xfrm flipH="1">
                  <a:off x="586488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17" name="Parallelogram 191">
                  <a:extLst>
                    <a:ext uri="{FF2B5EF4-FFF2-40B4-BE49-F238E27FC236}">
                      <a16:creationId xmlns:a16="http://schemas.microsoft.com/office/drawing/2014/main" id="{34C0DDB2-3344-06F9-05F5-CF26950FDAD0}"/>
                    </a:ext>
                  </a:extLst>
                </p:cNvPr>
                <p:cNvSpPr/>
                <p:nvPr/>
              </p:nvSpPr>
              <p:spPr>
                <a:xfrm flipH="1">
                  <a:off x="6004356"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18" name="Parallelogram 192">
                  <a:extLst>
                    <a:ext uri="{FF2B5EF4-FFF2-40B4-BE49-F238E27FC236}">
                      <a16:creationId xmlns:a16="http://schemas.microsoft.com/office/drawing/2014/main" id="{76E30839-D97B-5EF2-917E-7D470EDE3EBD}"/>
                    </a:ext>
                  </a:extLst>
                </p:cNvPr>
                <p:cNvSpPr/>
                <p:nvPr/>
              </p:nvSpPr>
              <p:spPr>
                <a:xfrm flipH="1">
                  <a:off x="6099856"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9" name="Parallelogram 193">
                  <a:extLst>
                    <a:ext uri="{FF2B5EF4-FFF2-40B4-BE49-F238E27FC236}">
                      <a16:creationId xmlns:a16="http://schemas.microsoft.com/office/drawing/2014/main" id="{81676CC7-6413-D951-1FCD-5F89C845F928}"/>
                    </a:ext>
                  </a:extLst>
                </p:cNvPr>
                <p:cNvSpPr/>
                <p:nvPr/>
              </p:nvSpPr>
              <p:spPr>
                <a:xfrm flipH="1">
                  <a:off x="6185360"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0" name="Parallelogram 194">
                  <a:extLst>
                    <a:ext uri="{FF2B5EF4-FFF2-40B4-BE49-F238E27FC236}">
                      <a16:creationId xmlns:a16="http://schemas.microsoft.com/office/drawing/2014/main" id="{30DB0ADA-ED32-FC00-FC3D-89CDF96144ED}"/>
                    </a:ext>
                  </a:extLst>
                </p:cNvPr>
                <p:cNvSpPr/>
                <p:nvPr/>
              </p:nvSpPr>
              <p:spPr>
                <a:xfrm flipH="1">
                  <a:off x="6336382"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1" name="Parallelogram 195">
                  <a:extLst>
                    <a:ext uri="{FF2B5EF4-FFF2-40B4-BE49-F238E27FC236}">
                      <a16:creationId xmlns:a16="http://schemas.microsoft.com/office/drawing/2014/main" id="{A80C2265-5CA8-4A32-6FB9-7934BEF10777}"/>
                    </a:ext>
                  </a:extLst>
                </p:cNvPr>
                <p:cNvSpPr/>
                <p:nvPr/>
              </p:nvSpPr>
              <p:spPr>
                <a:xfrm flipH="1">
                  <a:off x="6503205"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22" name="Parallelogram 196">
                  <a:extLst>
                    <a:ext uri="{FF2B5EF4-FFF2-40B4-BE49-F238E27FC236}">
                      <a16:creationId xmlns:a16="http://schemas.microsoft.com/office/drawing/2014/main" id="{2AD70A0C-4458-FD63-EEEC-D08BFCF413D1}"/>
                    </a:ext>
                  </a:extLst>
                </p:cNvPr>
                <p:cNvSpPr/>
                <p:nvPr/>
              </p:nvSpPr>
              <p:spPr>
                <a:xfrm flipH="1">
                  <a:off x="664704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23" name="Parallelogram 197">
                  <a:extLst>
                    <a:ext uri="{FF2B5EF4-FFF2-40B4-BE49-F238E27FC236}">
                      <a16:creationId xmlns:a16="http://schemas.microsoft.com/office/drawing/2014/main" id="{46BFC873-D468-1499-0574-1AB1C8E4CD69}"/>
                    </a:ext>
                  </a:extLst>
                </p:cNvPr>
                <p:cNvSpPr/>
                <p:nvPr/>
              </p:nvSpPr>
              <p:spPr>
                <a:xfrm flipH="1">
                  <a:off x="674254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4" name="Parallelogram 198">
                  <a:extLst>
                    <a:ext uri="{FF2B5EF4-FFF2-40B4-BE49-F238E27FC236}">
                      <a16:creationId xmlns:a16="http://schemas.microsoft.com/office/drawing/2014/main" id="{62A4F6D3-A50C-F080-5914-68AFDAD3C19F}"/>
                    </a:ext>
                  </a:extLst>
                </p:cNvPr>
                <p:cNvSpPr/>
                <p:nvPr/>
              </p:nvSpPr>
              <p:spPr>
                <a:xfrm flipH="1">
                  <a:off x="682804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5" name="Parallelogram 199">
                  <a:extLst>
                    <a:ext uri="{FF2B5EF4-FFF2-40B4-BE49-F238E27FC236}">
                      <a16:creationId xmlns:a16="http://schemas.microsoft.com/office/drawing/2014/main" id="{FC0C6BB4-6CE3-0057-F83C-41229BEECD01}"/>
                    </a:ext>
                  </a:extLst>
                </p:cNvPr>
                <p:cNvSpPr/>
                <p:nvPr/>
              </p:nvSpPr>
              <p:spPr>
                <a:xfrm flipH="1">
                  <a:off x="697906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6" name="Parallelogram 200">
                  <a:extLst>
                    <a:ext uri="{FF2B5EF4-FFF2-40B4-BE49-F238E27FC236}">
                      <a16:creationId xmlns:a16="http://schemas.microsoft.com/office/drawing/2014/main" id="{6D1EE340-8D87-D24D-B03D-8242C63BCE2B}"/>
                    </a:ext>
                  </a:extLst>
                </p:cNvPr>
                <p:cNvSpPr/>
                <p:nvPr/>
              </p:nvSpPr>
              <p:spPr>
                <a:xfrm flipH="1">
                  <a:off x="714589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grpSp>
          <p:sp>
            <p:nvSpPr>
              <p:cNvPr id="175" name="Cylinder 144">
                <a:extLst>
                  <a:ext uri="{FF2B5EF4-FFF2-40B4-BE49-F238E27FC236}">
                    <a16:creationId xmlns:a16="http://schemas.microsoft.com/office/drawing/2014/main" id="{5E5EAD18-CC72-F8C0-7C57-A456218D03CD}"/>
                  </a:ext>
                </a:extLst>
              </p:cNvPr>
              <p:cNvSpPr/>
              <p:nvPr/>
            </p:nvSpPr>
            <p:spPr>
              <a:xfrm rot="16200000">
                <a:off x="623239" y="3783035"/>
                <a:ext cx="542299" cy="375061"/>
              </a:xfrm>
              <a:prstGeom prst="can">
                <a:avLst>
                  <a:gd name="adj" fmla="val 43570"/>
                </a:avLst>
              </a:prstGeom>
              <a:solidFill>
                <a:schemeClr val="accent2">
                  <a:lumMod val="75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6" name="Cylinder 145">
                <a:extLst>
                  <a:ext uri="{FF2B5EF4-FFF2-40B4-BE49-F238E27FC236}">
                    <a16:creationId xmlns:a16="http://schemas.microsoft.com/office/drawing/2014/main" id="{B9E38078-E804-254A-07DF-E53C8D56BBF9}"/>
                  </a:ext>
                </a:extLst>
              </p:cNvPr>
              <p:cNvSpPr/>
              <p:nvPr/>
            </p:nvSpPr>
            <p:spPr>
              <a:xfrm rot="16200000">
                <a:off x="543176" y="3830601"/>
                <a:ext cx="281327" cy="284695"/>
              </a:xfrm>
              <a:prstGeom prst="can">
                <a:avLst>
                  <a:gd name="adj" fmla="val 43570"/>
                </a:avLst>
              </a:prstGeom>
              <a:solidFill>
                <a:schemeClr val="accent2">
                  <a:lumMod val="75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
          <p:nvSpPr>
            <p:cNvPr id="169" name="Google Shape;190;p18">
              <a:extLst>
                <a:ext uri="{FF2B5EF4-FFF2-40B4-BE49-F238E27FC236}">
                  <a16:creationId xmlns:a16="http://schemas.microsoft.com/office/drawing/2014/main" id="{6F77A092-E3FA-C292-031E-45F86FF6BB11}"/>
                </a:ext>
              </a:extLst>
            </p:cNvPr>
            <p:cNvSpPr txBox="1"/>
            <p:nvPr/>
          </p:nvSpPr>
          <p:spPr>
            <a:xfrm>
              <a:off x="2968119" y="6153385"/>
              <a:ext cx="101234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solidFill>
                    <a:srgbClr val="C00000"/>
                  </a:solidFill>
                  <a:latin typeface="Times New Roman" panose="02020603050405020304" pitchFamily="18" charset="0"/>
                  <a:cs typeface="Times New Roman" panose="02020603050405020304" pitchFamily="18" charset="0"/>
                </a:rPr>
                <a:t>Port A</a:t>
              </a:r>
              <a:endParaRPr sz="2000" b="1" dirty="0">
                <a:solidFill>
                  <a:srgbClr val="C00000"/>
                </a:solidFill>
                <a:latin typeface="Times New Roman" panose="02020603050405020304" pitchFamily="18" charset="0"/>
                <a:cs typeface="Times New Roman" panose="02020603050405020304" pitchFamily="18" charset="0"/>
              </a:endParaRPr>
            </a:p>
          </p:txBody>
        </p:sp>
        <p:sp>
          <p:nvSpPr>
            <p:cNvPr id="170" name="Google Shape;191;p18">
              <a:extLst>
                <a:ext uri="{FF2B5EF4-FFF2-40B4-BE49-F238E27FC236}">
                  <a16:creationId xmlns:a16="http://schemas.microsoft.com/office/drawing/2014/main" id="{9BB2D72C-B9E7-E798-318F-D82AF619CBE7}"/>
                </a:ext>
              </a:extLst>
            </p:cNvPr>
            <p:cNvSpPr txBox="1"/>
            <p:nvPr/>
          </p:nvSpPr>
          <p:spPr>
            <a:xfrm>
              <a:off x="6834588" y="6175825"/>
              <a:ext cx="989977"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solidFill>
                    <a:srgbClr val="002060"/>
                  </a:solidFill>
                  <a:latin typeface="Times New Roman" panose="02020603050405020304" pitchFamily="18" charset="0"/>
                  <a:cs typeface="Times New Roman" panose="02020603050405020304" pitchFamily="18" charset="0"/>
                </a:rPr>
                <a:t>Port B</a:t>
              </a:r>
              <a:endParaRPr sz="2000" b="1" dirty="0">
                <a:solidFill>
                  <a:srgbClr val="002060"/>
                </a:solidFill>
                <a:latin typeface="Times New Roman" panose="02020603050405020304" pitchFamily="18" charset="0"/>
                <a:cs typeface="Times New Roman" panose="02020603050405020304" pitchFamily="18" charset="0"/>
              </a:endParaRPr>
            </a:p>
          </p:txBody>
        </p:sp>
      </p:grpSp>
      <p:grpSp>
        <p:nvGrpSpPr>
          <p:cNvPr id="227" name="组合 226">
            <a:extLst>
              <a:ext uri="{FF2B5EF4-FFF2-40B4-BE49-F238E27FC236}">
                <a16:creationId xmlns:a16="http://schemas.microsoft.com/office/drawing/2014/main" id="{1F90767E-6FE9-B02D-384B-28BB3780283D}"/>
              </a:ext>
            </a:extLst>
          </p:cNvPr>
          <p:cNvGrpSpPr/>
          <p:nvPr/>
        </p:nvGrpSpPr>
        <p:grpSpPr>
          <a:xfrm>
            <a:off x="775871" y="4549683"/>
            <a:ext cx="2259074" cy="1075609"/>
            <a:chOff x="6563155" y="2509779"/>
            <a:chExt cx="2259074" cy="1075609"/>
          </a:xfrm>
        </p:grpSpPr>
        <p:sp>
          <p:nvSpPr>
            <p:cNvPr id="228" name="Oval 2">
              <a:extLst>
                <a:ext uri="{FF2B5EF4-FFF2-40B4-BE49-F238E27FC236}">
                  <a16:creationId xmlns:a16="http://schemas.microsoft.com/office/drawing/2014/main" id="{80A4D9AC-0383-EF46-EA42-977056A766B0}"/>
                </a:ext>
              </a:extLst>
            </p:cNvPr>
            <p:cNvSpPr/>
            <p:nvPr/>
          </p:nvSpPr>
          <p:spPr>
            <a:xfrm rot="17889000">
              <a:off x="7633834" y="2396994"/>
              <a:ext cx="326321" cy="2050468"/>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29" name="TextBox 37">
                  <a:extLst>
                    <a:ext uri="{FF2B5EF4-FFF2-40B4-BE49-F238E27FC236}">
                      <a16:creationId xmlns:a16="http://schemas.microsoft.com/office/drawing/2014/main" id="{FC6F3EEF-C946-0087-21A6-9E71DC8F5DF1}"/>
                    </a:ext>
                  </a:extLst>
                </p:cNvPr>
                <p:cNvSpPr txBox="1"/>
                <p:nvPr/>
              </p:nvSpPr>
              <p:spPr>
                <a:xfrm>
                  <a:off x="6563155" y="2509779"/>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7</m:t>
                            </m:r>
                          </m:sub>
                        </m:sSub>
                      </m:oMath>
                    </m:oMathPara>
                  </a14:m>
                  <a:endParaRPr lang="en-US" sz="2400" dirty="0">
                    <a:solidFill>
                      <a:srgbClr val="C00000"/>
                    </a:solidFill>
                  </a:endParaRPr>
                </a:p>
              </p:txBody>
            </p:sp>
          </mc:Choice>
          <mc:Fallback xmlns="">
            <p:sp>
              <p:nvSpPr>
                <p:cNvPr id="50" name="TextBox 37">
                  <a:extLst>
                    <a:ext uri="{FF2B5EF4-FFF2-40B4-BE49-F238E27FC236}">
                      <a16:creationId xmlns:a16="http://schemas.microsoft.com/office/drawing/2014/main" id="{A0805D5A-59D3-821F-20AE-73DE2FF41E4C}"/>
                    </a:ext>
                  </a:extLst>
                </p:cNvPr>
                <p:cNvSpPr txBox="1">
                  <a:spLocks noRot="1" noChangeAspect="1" noMove="1" noResize="1" noEditPoints="1" noAdjustHandles="1" noChangeArrowheads="1" noChangeShapeType="1" noTextEdit="1"/>
                </p:cNvSpPr>
                <p:nvPr/>
              </p:nvSpPr>
              <p:spPr>
                <a:xfrm>
                  <a:off x="6563155" y="2509779"/>
                  <a:ext cx="349390" cy="369332"/>
                </a:xfrm>
                <a:prstGeom prst="rect">
                  <a:avLst/>
                </a:prstGeom>
                <a:blipFill>
                  <a:blip r:embed="rId13"/>
                  <a:stretch>
                    <a:fillRect l="-27586" r="-1724" b="-35000"/>
                  </a:stretch>
                </a:blipFill>
              </p:spPr>
              <p:txBody>
                <a:bodyPr/>
                <a:lstStyle/>
                <a:p>
                  <a:r>
                    <a:rPr lang="zh-CN" altLang="en-US">
                      <a:noFill/>
                    </a:rPr>
                    <a:t> </a:t>
                  </a:r>
                </a:p>
              </p:txBody>
            </p:sp>
          </mc:Fallback>
        </mc:AlternateContent>
      </p:grpSp>
      <p:grpSp>
        <p:nvGrpSpPr>
          <p:cNvPr id="230" name="组合 229">
            <a:extLst>
              <a:ext uri="{FF2B5EF4-FFF2-40B4-BE49-F238E27FC236}">
                <a16:creationId xmlns:a16="http://schemas.microsoft.com/office/drawing/2014/main" id="{A4541141-A208-D594-269A-3650F6C5A02C}"/>
              </a:ext>
            </a:extLst>
          </p:cNvPr>
          <p:cNvGrpSpPr/>
          <p:nvPr/>
        </p:nvGrpSpPr>
        <p:grpSpPr>
          <a:xfrm>
            <a:off x="1230456" y="3942846"/>
            <a:ext cx="1166162" cy="2286789"/>
            <a:chOff x="7017740" y="1902942"/>
            <a:chExt cx="1166162" cy="2286789"/>
          </a:xfrm>
        </p:grpSpPr>
        <p:sp>
          <p:nvSpPr>
            <p:cNvPr id="231" name="Oval 3">
              <a:extLst>
                <a:ext uri="{FF2B5EF4-FFF2-40B4-BE49-F238E27FC236}">
                  <a16:creationId xmlns:a16="http://schemas.microsoft.com/office/drawing/2014/main" id="{DCB90D5B-E3CB-8105-4250-26B0CDDB369F}"/>
                </a:ext>
              </a:extLst>
            </p:cNvPr>
            <p:cNvSpPr/>
            <p:nvPr/>
          </p:nvSpPr>
          <p:spPr>
            <a:xfrm rot="19074075">
              <a:off x="7857581" y="2139264"/>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32" name="TextBox 39">
                  <a:extLst>
                    <a:ext uri="{FF2B5EF4-FFF2-40B4-BE49-F238E27FC236}">
                      <a16:creationId xmlns:a16="http://schemas.microsoft.com/office/drawing/2014/main" id="{C10AE1B6-8D0E-7076-D78A-13FF882ED53B}"/>
                    </a:ext>
                  </a:extLst>
                </p:cNvPr>
                <p:cNvSpPr txBox="1"/>
                <p:nvPr/>
              </p:nvSpPr>
              <p:spPr>
                <a:xfrm>
                  <a:off x="7017740" y="1902942"/>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6</m:t>
                            </m:r>
                          </m:sub>
                        </m:sSub>
                      </m:oMath>
                    </m:oMathPara>
                  </a14:m>
                  <a:endParaRPr lang="en-US" sz="2400" dirty="0">
                    <a:solidFill>
                      <a:srgbClr val="C00000"/>
                    </a:solidFill>
                  </a:endParaRPr>
                </a:p>
              </p:txBody>
            </p:sp>
          </mc:Choice>
          <mc:Fallback xmlns="">
            <p:sp>
              <p:nvSpPr>
                <p:cNvPr id="54" name="TextBox 39">
                  <a:extLst>
                    <a:ext uri="{FF2B5EF4-FFF2-40B4-BE49-F238E27FC236}">
                      <a16:creationId xmlns:a16="http://schemas.microsoft.com/office/drawing/2014/main" id="{4DDE783F-2186-4B81-7A18-2D7A8D2D13F3}"/>
                    </a:ext>
                  </a:extLst>
                </p:cNvPr>
                <p:cNvSpPr txBox="1">
                  <a:spLocks noRot="1" noChangeAspect="1" noMove="1" noResize="1" noEditPoints="1" noAdjustHandles="1" noChangeArrowheads="1" noChangeShapeType="1" noTextEdit="1"/>
                </p:cNvSpPr>
                <p:nvPr/>
              </p:nvSpPr>
              <p:spPr>
                <a:xfrm>
                  <a:off x="7017740" y="1902942"/>
                  <a:ext cx="349390" cy="369332"/>
                </a:xfrm>
                <a:prstGeom prst="rect">
                  <a:avLst/>
                </a:prstGeom>
                <a:blipFill>
                  <a:blip r:embed="rId14"/>
                  <a:stretch>
                    <a:fillRect l="-29825" r="-3509" b="-34426"/>
                  </a:stretch>
                </a:blipFill>
              </p:spPr>
              <p:txBody>
                <a:bodyPr/>
                <a:lstStyle/>
                <a:p>
                  <a:r>
                    <a:rPr lang="zh-CN" altLang="en-US">
                      <a:noFill/>
                    </a:rPr>
                    <a:t> </a:t>
                  </a:r>
                </a:p>
              </p:txBody>
            </p:sp>
          </mc:Fallback>
        </mc:AlternateContent>
      </p:grpSp>
      <p:grpSp>
        <p:nvGrpSpPr>
          <p:cNvPr id="233" name="组合 232">
            <a:extLst>
              <a:ext uri="{FF2B5EF4-FFF2-40B4-BE49-F238E27FC236}">
                <a16:creationId xmlns:a16="http://schemas.microsoft.com/office/drawing/2014/main" id="{BA4E3EC8-68C7-4ED4-B32F-54AE3E363254}"/>
              </a:ext>
            </a:extLst>
          </p:cNvPr>
          <p:cNvGrpSpPr/>
          <p:nvPr/>
        </p:nvGrpSpPr>
        <p:grpSpPr>
          <a:xfrm>
            <a:off x="1942394" y="3558558"/>
            <a:ext cx="755428" cy="2449149"/>
            <a:chOff x="7729678" y="1518654"/>
            <a:chExt cx="755428" cy="2449149"/>
          </a:xfrm>
        </p:grpSpPr>
        <p:sp>
          <p:nvSpPr>
            <p:cNvPr id="234" name="Oval 4">
              <a:extLst>
                <a:ext uri="{FF2B5EF4-FFF2-40B4-BE49-F238E27FC236}">
                  <a16:creationId xmlns:a16="http://schemas.microsoft.com/office/drawing/2014/main" id="{0C055E45-92BE-87D2-2696-4DE8BA17DD58}"/>
                </a:ext>
              </a:extLst>
            </p:cNvPr>
            <p:cNvSpPr/>
            <p:nvPr/>
          </p:nvSpPr>
          <p:spPr>
            <a:xfrm rot="20400000">
              <a:off x="8158785" y="1917336"/>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35" name="TextBox 41">
                  <a:extLst>
                    <a:ext uri="{FF2B5EF4-FFF2-40B4-BE49-F238E27FC236}">
                      <a16:creationId xmlns:a16="http://schemas.microsoft.com/office/drawing/2014/main" id="{F9911027-FBE3-064B-80CD-DA76D958F672}"/>
                    </a:ext>
                  </a:extLst>
                </p:cNvPr>
                <p:cNvSpPr txBox="1"/>
                <p:nvPr/>
              </p:nvSpPr>
              <p:spPr>
                <a:xfrm>
                  <a:off x="7729678" y="1518654"/>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5</m:t>
                            </m:r>
                          </m:sub>
                        </m:sSub>
                      </m:oMath>
                    </m:oMathPara>
                  </a14:m>
                  <a:endParaRPr lang="en-US" sz="2400" dirty="0">
                    <a:solidFill>
                      <a:srgbClr val="C00000"/>
                    </a:solidFill>
                  </a:endParaRPr>
                </a:p>
              </p:txBody>
            </p:sp>
          </mc:Choice>
          <mc:Fallback xmlns="">
            <p:sp>
              <p:nvSpPr>
                <p:cNvPr id="56" name="TextBox 41">
                  <a:extLst>
                    <a:ext uri="{FF2B5EF4-FFF2-40B4-BE49-F238E27FC236}">
                      <a16:creationId xmlns:a16="http://schemas.microsoft.com/office/drawing/2014/main" id="{D797E97B-4024-D353-31C6-F97355D9EEFF}"/>
                    </a:ext>
                  </a:extLst>
                </p:cNvPr>
                <p:cNvSpPr txBox="1">
                  <a:spLocks noRot="1" noChangeAspect="1" noMove="1" noResize="1" noEditPoints="1" noAdjustHandles="1" noChangeArrowheads="1" noChangeShapeType="1" noTextEdit="1"/>
                </p:cNvSpPr>
                <p:nvPr/>
              </p:nvSpPr>
              <p:spPr>
                <a:xfrm>
                  <a:off x="7729678" y="1518654"/>
                  <a:ext cx="349390" cy="369332"/>
                </a:xfrm>
                <a:prstGeom prst="rect">
                  <a:avLst/>
                </a:prstGeom>
                <a:blipFill>
                  <a:blip r:embed="rId15"/>
                  <a:stretch>
                    <a:fillRect l="-29825" r="-3509" b="-34426"/>
                  </a:stretch>
                </a:blipFill>
              </p:spPr>
              <p:txBody>
                <a:bodyPr/>
                <a:lstStyle/>
                <a:p>
                  <a:r>
                    <a:rPr lang="zh-CN" altLang="en-US">
                      <a:noFill/>
                    </a:rPr>
                    <a:t> </a:t>
                  </a:r>
                </a:p>
              </p:txBody>
            </p:sp>
          </mc:Fallback>
        </mc:AlternateContent>
      </p:grpSp>
      <p:grpSp>
        <p:nvGrpSpPr>
          <p:cNvPr id="236" name="组合 235">
            <a:extLst>
              <a:ext uri="{FF2B5EF4-FFF2-40B4-BE49-F238E27FC236}">
                <a16:creationId xmlns:a16="http://schemas.microsoft.com/office/drawing/2014/main" id="{2B2BCECD-66B4-6F6B-A341-2CCCBDC97AF5}"/>
              </a:ext>
            </a:extLst>
          </p:cNvPr>
          <p:cNvGrpSpPr/>
          <p:nvPr/>
        </p:nvGrpSpPr>
        <p:grpSpPr>
          <a:xfrm>
            <a:off x="2712216" y="3429000"/>
            <a:ext cx="337400" cy="2514059"/>
            <a:chOff x="8499500" y="1389096"/>
            <a:chExt cx="337400" cy="2514059"/>
          </a:xfrm>
        </p:grpSpPr>
        <p:sp>
          <p:nvSpPr>
            <p:cNvPr id="237" name="Oval 5">
              <a:extLst>
                <a:ext uri="{FF2B5EF4-FFF2-40B4-BE49-F238E27FC236}">
                  <a16:creationId xmlns:a16="http://schemas.microsoft.com/office/drawing/2014/main" id="{781040DC-0C2A-E808-F24F-F3BECCFFA3D2}"/>
                </a:ext>
              </a:extLst>
            </p:cNvPr>
            <p:cNvSpPr/>
            <p:nvPr/>
          </p:nvSpPr>
          <p:spPr>
            <a:xfrm>
              <a:off x="8506708" y="1852688"/>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38" name="TextBox 43">
                  <a:extLst>
                    <a:ext uri="{FF2B5EF4-FFF2-40B4-BE49-F238E27FC236}">
                      <a16:creationId xmlns:a16="http://schemas.microsoft.com/office/drawing/2014/main" id="{5C217292-BB87-0948-29E3-CBB4893F91CE}"/>
                    </a:ext>
                  </a:extLst>
                </p:cNvPr>
                <p:cNvSpPr txBox="1"/>
                <p:nvPr/>
              </p:nvSpPr>
              <p:spPr>
                <a:xfrm>
                  <a:off x="8499500" y="1389096"/>
                  <a:ext cx="33740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4</m:t>
                            </m:r>
                          </m:sub>
                        </m:sSub>
                      </m:oMath>
                    </m:oMathPara>
                  </a14:m>
                  <a:endParaRPr lang="en-US" sz="2400" dirty="0">
                    <a:solidFill>
                      <a:srgbClr val="C00000"/>
                    </a:solidFill>
                  </a:endParaRPr>
                </a:p>
              </p:txBody>
            </p:sp>
          </mc:Choice>
          <mc:Fallback xmlns="">
            <p:sp>
              <p:nvSpPr>
                <p:cNvPr id="58" name="TextBox 43">
                  <a:extLst>
                    <a:ext uri="{FF2B5EF4-FFF2-40B4-BE49-F238E27FC236}">
                      <a16:creationId xmlns:a16="http://schemas.microsoft.com/office/drawing/2014/main" id="{86F81B33-DE04-96D6-F803-FA3C51EC0503}"/>
                    </a:ext>
                  </a:extLst>
                </p:cNvPr>
                <p:cNvSpPr txBox="1">
                  <a:spLocks noRot="1" noChangeAspect="1" noMove="1" noResize="1" noEditPoints="1" noAdjustHandles="1" noChangeArrowheads="1" noChangeShapeType="1" noTextEdit="1"/>
                </p:cNvSpPr>
                <p:nvPr/>
              </p:nvSpPr>
              <p:spPr>
                <a:xfrm>
                  <a:off x="8499500" y="1389096"/>
                  <a:ext cx="337400" cy="369332"/>
                </a:xfrm>
                <a:prstGeom prst="rect">
                  <a:avLst/>
                </a:prstGeom>
                <a:blipFill>
                  <a:blip r:embed="rId16"/>
                  <a:stretch>
                    <a:fillRect l="-29091" r="-5455" b="-35000"/>
                  </a:stretch>
                </a:blipFill>
              </p:spPr>
              <p:txBody>
                <a:bodyPr/>
                <a:lstStyle/>
                <a:p>
                  <a:r>
                    <a:rPr lang="zh-CN" altLang="en-US">
                      <a:noFill/>
                    </a:rPr>
                    <a:t> </a:t>
                  </a:r>
                </a:p>
              </p:txBody>
            </p:sp>
          </mc:Fallback>
        </mc:AlternateContent>
      </p:grpSp>
      <p:grpSp>
        <p:nvGrpSpPr>
          <p:cNvPr id="239" name="组合 238">
            <a:extLst>
              <a:ext uri="{FF2B5EF4-FFF2-40B4-BE49-F238E27FC236}">
                <a16:creationId xmlns:a16="http://schemas.microsoft.com/office/drawing/2014/main" id="{69283A4E-E4BE-B7D8-AB49-A66F6621037C}"/>
              </a:ext>
            </a:extLst>
          </p:cNvPr>
          <p:cNvGrpSpPr/>
          <p:nvPr/>
        </p:nvGrpSpPr>
        <p:grpSpPr>
          <a:xfrm>
            <a:off x="3054816" y="3574450"/>
            <a:ext cx="703136" cy="2433257"/>
            <a:chOff x="8842100" y="1534546"/>
            <a:chExt cx="703136" cy="2433257"/>
          </a:xfrm>
        </p:grpSpPr>
        <p:sp>
          <p:nvSpPr>
            <p:cNvPr id="240" name="Oval 6">
              <a:extLst>
                <a:ext uri="{FF2B5EF4-FFF2-40B4-BE49-F238E27FC236}">
                  <a16:creationId xmlns:a16="http://schemas.microsoft.com/office/drawing/2014/main" id="{28F89BF9-9277-B6C5-02B6-04797C2968E1}"/>
                </a:ext>
              </a:extLst>
            </p:cNvPr>
            <p:cNvSpPr/>
            <p:nvPr/>
          </p:nvSpPr>
          <p:spPr>
            <a:xfrm rot="1200000">
              <a:off x="8842100" y="1917336"/>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41" name="TextBox 42">
                  <a:extLst>
                    <a:ext uri="{FF2B5EF4-FFF2-40B4-BE49-F238E27FC236}">
                      <a16:creationId xmlns:a16="http://schemas.microsoft.com/office/drawing/2014/main" id="{0CA30721-4629-98A0-C458-C6A1F22D2F59}"/>
                    </a:ext>
                  </a:extLst>
                </p:cNvPr>
                <p:cNvSpPr txBox="1"/>
                <p:nvPr/>
              </p:nvSpPr>
              <p:spPr>
                <a:xfrm>
                  <a:off x="9195846" y="1534546"/>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3</m:t>
                            </m:r>
                          </m:sub>
                        </m:sSub>
                      </m:oMath>
                    </m:oMathPara>
                  </a14:m>
                  <a:endParaRPr lang="en-US" sz="2400" dirty="0">
                    <a:solidFill>
                      <a:srgbClr val="C00000"/>
                    </a:solidFill>
                  </a:endParaRPr>
                </a:p>
              </p:txBody>
            </p:sp>
          </mc:Choice>
          <mc:Fallback xmlns="">
            <p:sp>
              <p:nvSpPr>
                <p:cNvPr id="57" name="TextBox 42">
                  <a:extLst>
                    <a:ext uri="{FF2B5EF4-FFF2-40B4-BE49-F238E27FC236}">
                      <a16:creationId xmlns:a16="http://schemas.microsoft.com/office/drawing/2014/main" id="{71F04CC8-9083-CF22-9246-3320B7CBD015}"/>
                    </a:ext>
                  </a:extLst>
                </p:cNvPr>
                <p:cNvSpPr txBox="1">
                  <a:spLocks noRot="1" noChangeAspect="1" noMove="1" noResize="1" noEditPoints="1" noAdjustHandles="1" noChangeArrowheads="1" noChangeShapeType="1" noTextEdit="1"/>
                </p:cNvSpPr>
                <p:nvPr/>
              </p:nvSpPr>
              <p:spPr>
                <a:xfrm>
                  <a:off x="9195846" y="1534546"/>
                  <a:ext cx="349390" cy="369332"/>
                </a:xfrm>
                <a:prstGeom prst="rect">
                  <a:avLst/>
                </a:prstGeom>
                <a:blipFill>
                  <a:blip r:embed="rId17"/>
                  <a:stretch>
                    <a:fillRect l="-27586" r="-1724" b="-35000"/>
                  </a:stretch>
                </a:blipFill>
              </p:spPr>
              <p:txBody>
                <a:bodyPr/>
                <a:lstStyle/>
                <a:p>
                  <a:r>
                    <a:rPr lang="zh-CN" altLang="en-US">
                      <a:noFill/>
                    </a:rPr>
                    <a:t> </a:t>
                  </a:r>
                </a:p>
              </p:txBody>
            </p:sp>
          </mc:Fallback>
        </mc:AlternateContent>
      </p:grpSp>
      <p:grpSp>
        <p:nvGrpSpPr>
          <p:cNvPr id="242" name="组合 241">
            <a:extLst>
              <a:ext uri="{FF2B5EF4-FFF2-40B4-BE49-F238E27FC236}">
                <a16:creationId xmlns:a16="http://schemas.microsoft.com/office/drawing/2014/main" id="{7D5E0114-0892-07B5-A800-D8A9E3254C07}"/>
              </a:ext>
            </a:extLst>
          </p:cNvPr>
          <p:cNvGrpSpPr/>
          <p:nvPr/>
        </p:nvGrpSpPr>
        <p:grpSpPr>
          <a:xfrm>
            <a:off x="3341680" y="3943666"/>
            <a:ext cx="1164077" cy="2243512"/>
            <a:chOff x="9128964" y="1903762"/>
            <a:chExt cx="1164077" cy="2243512"/>
          </a:xfrm>
        </p:grpSpPr>
        <p:sp>
          <p:nvSpPr>
            <p:cNvPr id="243" name="Oval 7">
              <a:extLst>
                <a:ext uri="{FF2B5EF4-FFF2-40B4-BE49-F238E27FC236}">
                  <a16:creationId xmlns:a16="http://schemas.microsoft.com/office/drawing/2014/main" id="{4A35A9DD-87DC-5F65-FF13-2D317A8646E0}"/>
                </a:ext>
              </a:extLst>
            </p:cNvPr>
            <p:cNvSpPr/>
            <p:nvPr/>
          </p:nvSpPr>
          <p:spPr>
            <a:xfrm rot="2400000">
              <a:off x="9128964" y="2096807"/>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44" name="TextBox 40">
                  <a:extLst>
                    <a:ext uri="{FF2B5EF4-FFF2-40B4-BE49-F238E27FC236}">
                      <a16:creationId xmlns:a16="http://schemas.microsoft.com/office/drawing/2014/main" id="{34C98CCA-DBE6-0936-F51D-84186275FBD4}"/>
                    </a:ext>
                  </a:extLst>
                </p:cNvPr>
                <p:cNvSpPr txBox="1"/>
                <p:nvPr/>
              </p:nvSpPr>
              <p:spPr>
                <a:xfrm>
                  <a:off x="9943651" y="1903762"/>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2</m:t>
                            </m:r>
                          </m:sub>
                        </m:sSub>
                      </m:oMath>
                    </m:oMathPara>
                  </a14:m>
                  <a:endParaRPr lang="en-US" sz="2400" dirty="0">
                    <a:solidFill>
                      <a:srgbClr val="C00000"/>
                    </a:solidFill>
                  </a:endParaRPr>
                </a:p>
              </p:txBody>
            </p:sp>
          </mc:Choice>
          <mc:Fallback xmlns="">
            <p:sp>
              <p:nvSpPr>
                <p:cNvPr id="55" name="TextBox 40">
                  <a:extLst>
                    <a:ext uri="{FF2B5EF4-FFF2-40B4-BE49-F238E27FC236}">
                      <a16:creationId xmlns:a16="http://schemas.microsoft.com/office/drawing/2014/main" id="{FB3E66EC-A9E6-B562-053F-41332295D852}"/>
                    </a:ext>
                  </a:extLst>
                </p:cNvPr>
                <p:cNvSpPr txBox="1">
                  <a:spLocks noRot="1" noChangeAspect="1" noMove="1" noResize="1" noEditPoints="1" noAdjustHandles="1" noChangeArrowheads="1" noChangeShapeType="1" noTextEdit="1"/>
                </p:cNvSpPr>
                <p:nvPr/>
              </p:nvSpPr>
              <p:spPr>
                <a:xfrm>
                  <a:off x="9943651" y="1903762"/>
                  <a:ext cx="349390" cy="369332"/>
                </a:xfrm>
                <a:prstGeom prst="rect">
                  <a:avLst/>
                </a:prstGeom>
                <a:blipFill>
                  <a:blip r:embed="rId18"/>
                  <a:stretch>
                    <a:fillRect l="-29825" r="-3509" b="-34426"/>
                  </a:stretch>
                </a:blipFill>
              </p:spPr>
              <p:txBody>
                <a:bodyPr/>
                <a:lstStyle/>
                <a:p>
                  <a:r>
                    <a:rPr lang="zh-CN" altLang="en-US">
                      <a:noFill/>
                    </a:rPr>
                    <a:t> </a:t>
                  </a:r>
                </a:p>
              </p:txBody>
            </p:sp>
          </mc:Fallback>
        </mc:AlternateContent>
      </p:grpSp>
      <p:grpSp>
        <p:nvGrpSpPr>
          <p:cNvPr id="245" name="组合 244">
            <a:extLst>
              <a:ext uri="{FF2B5EF4-FFF2-40B4-BE49-F238E27FC236}">
                <a16:creationId xmlns:a16="http://schemas.microsoft.com/office/drawing/2014/main" id="{8873B47A-478E-DA2B-9D05-DA6803062C99}"/>
              </a:ext>
            </a:extLst>
          </p:cNvPr>
          <p:cNvGrpSpPr/>
          <p:nvPr/>
        </p:nvGrpSpPr>
        <p:grpSpPr>
          <a:xfrm>
            <a:off x="2709245" y="4504651"/>
            <a:ext cx="2295624" cy="1080011"/>
            <a:chOff x="8496529" y="2464747"/>
            <a:chExt cx="2295624" cy="1080011"/>
          </a:xfrm>
        </p:grpSpPr>
        <p:sp>
          <p:nvSpPr>
            <p:cNvPr id="246" name="Oval 8">
              <a:extLst>
                <a:ext uri="{FF2B5EF4-FFF2-40B4-BE49-F238E27FC236}">
                  <a16:creationId xmlns:a16="http://schemas.microsoft.com/office/drawing/2014/main" id="{D50E3D44-1038-F2AF-1C79-FA618F7005A5}"/>
                </a:ext>
              </a:extLst>
            </p:cNvPr>
            <p:cNvSpPr/>
            <p:nvPr/>
          </p:nvSpPr>
          <p:spPr>
            <a:xfrm rot="3600000">
              <a:off x="9358602" y="2356364"/>
              <a:ext cx="326321" cy="2050468"/>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47" name="TextBox 38">
                  <a:extLst>
                    <a:ext uri="{FF2B5EF4-FFF2-40B4-BE49-F238E27FC236}">
                      <a16:creationId xmlns:a16="http://schemas.microsoft.com/office/drawing/2014/main" id="{EEFBF6C0-DA4D-4518-8FBA-6B71BE0D5B2E}"/>
                    </a:ext>
                  </a:extLst>
                </p:cNvPr>
                <p:cNvSpPr txBox="1"/>
                <p:nvPr/>
              </p:nvSpPr>
              <p:spPr>
                <a:xfrm>
                  <a:off x="10449880" y="2464747"/>
                  <a:ext cx="34227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1</m:t>
                            </m:r>
                          </m:sub>
                        </m:sSub>
                      </m:oMath>
                    </m:oMathPara>
                  </a14:m>
                  <a:endParaRPr lang="en-US" sz="2400" dirty="0">
                    <a:solidFill>
                      <a:srgbClr val="C00000"/>
                    </a:solidFill>
                  </a:endParaRPr>
                </a:p>
              </p:txBody>
            </p:sp>
          </mc:Choice>
          <mc:Fallback xmlns="">
            <p:sp>
              <p:nvSpPr>
                <p:cNvPr id="53" name="TextBox 38">
                  <a:extLst>
                    <a:ext uri="{FF2B5EF4-FFF2-40B4-BE49-F238E27FC236}">
                      <a16:creationId xmlns:a16="http://schemas.microsoft.com/office/drawing/2014/main" id="{245E05AA-C1A6-6DEB-03F6-BFD83EAEC4EB}"/>
                    </a:ext>
                  </a:extLst>
                </p:cNvPr>
                <p:cNvSpPr txBox="1">
                  <a:spLocks noRot="1" noChangeAspect="1" noMove="1" noResize="1" noEditPoints="1" noAdjustHandles="1" noChangeArrowheads="1" noChangeShapeType="1" noTextEdit="1"/>
                </p:cNvSpPr>
                <p:nvPr/>
              </p:nvSpPr>
              <p:spPr>
                <a:xfrm>
                  <a:off x="10449880" y="2464747"/>
                  <a:ext cx="342273" cy="369332"/>
                </a:xfrm>
                <a:prstGeom prst="rect">
                  <a:avLst/>
                </a:prstGeom>
                <a:blipFill>
                  <a:blip r:embed="rId19"/>
                  <a:stretch>
                    <a:fillRect l="-30357" r="-3571" b="-34426"/>
                  </a:stretch>
                </a:blipFill>
              </p:spPr>
              <p:txBody>
                <a:bodyPr/>
                <a:lstStyle/>
                <a:p>
                  <a:r>
                    <a:rPr lang="zh-CN" altLang="en-US">
                      <a:noFill/>
                    </a:rPr>
                    <a:t> </a:t>
                  </a:r>
                </a:p>
              </p:txBody>
            </p:sp>
          </mc:Fallback>
        </mc:AlternateContent>
      </p:grpSp>
      <p:grpSp>
        <p:nvGrpSpPr>
          <p:cNvPr id="248" name="组合 247">
            <a:extLst>
              <a:ext uri="{FF2B5EF4-FFF2-40B4-BE49-F238E27FC236}">
                <a16:creationId xmlns:a16="http://schemas.microsoft.com/office/drawing/2014/main" id="{C6A1FA65-381C-1C5B-2E60-7410EAF3EA7E}"/>
              </a:ext>
            </a:extLst>
          </p:cNvPr>
          <p:cNvGrpSpPr/>
          <p:nvPr/>
        </p:nvGrpSpPr>
        <p:grpSpPr>
          <a:xfrm>
            <a:off x="915642" y="4967279"/>
            <a:ext cx="2050468" cy="715608"/>
            <a:chOff x="3433924" y="4981092"/>
            <a:chExt cx="2050468" cy="715608"/>
          </a:xfrm>
        </p:grpSpPr>
        <p:sp>
          <p:nvSpPr>
            <p:cNvPr id="249" name="Oval 14">
              <a:extLst>
                <a:ext uri="{FF2B5EF4-FFF2-40B4-BE49-F238E27FC236}">
                  <a16:creationId xmlns:a16="http://schemas.microsoft.com/office/drawing/2014/main" id="{E5ED3A3E-4A15-59FD-C65F-09028931CCBC}"/>
                </a:ext>
              </a:extLst>
            </p:cNvPr>
            <p:cNvSpPr/>
            <p:nvPr/>
          </p:nvSpPr>
          <p:spPr>
            <a:xfrm rot="18000000">
              <a:off x="4295997" y="4508306"/>
              <a:ext cx="326321" cy="2050468"/>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50" name="TextBox 29">
                  <a:extLst>
                    <a:ext uri="{FF2B5EF4-FFF2-40B4-BE49-F238E27FC236}">
                      <a16:creationId xmlns:a16="http://schemas.microsoft.com/office/drawing/2014/main" id="{CA946D18-F2A1-F7D5-612E-2A9B0B0DAF71}"/>
                    </a:ext>
                  </a:extLst>
                </p:cNvPr>
                <p:cNvSpPr txBox="1"/>
                <p:nvPr/>
              </p:nvSpPr>
              <p:spPr>
                <a:xfrm>
                  <a:off x="3730456" y="4981092"/>
                  <a:ext cx="34227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1</m:t>
                            </m:r>
                          </m:sub>
                        </m:sSub>
                      </m:oMath>
                    </m:oMathPara>
                  </a14:m>
                  <a:endParaRPr lang="en-US" sz="2400" dirty="0">
                    <a:solidFill>
                      <a:schemeClr val="accent1">
                        <a:lumMod val="75000"/>
                      </a:schemeClr>
                    </a:solidFill>
                  </a:endParaRPr>
                </a:p>
              </p:txBody>
            </p:sp>
          </mc:Choice>
          <mc:Fallback xmlns="">
            <p:sp>
              <p:nvSpPr>
                <p:cNvPr id="43" name="TextBox 29">
                  <a:extLst>
                    <a:ext uri="{FF2B5EF4-FFF2-40B4-BE49-F238E27FC236}">
                      <a16:creationId xmlns:a16="http://schemas.microsoft.com/office/drawing/2014/main" id="{9BEC55C2-1B47-5DA7-D521-5677145C0330}"/>
                    </a:ext>
                  </a:extLst>
                </p:cNvPr>
                <p:cNvSpPr txBox="1">
                  <a:spLocks noRot="1" noChangeAspect="1" noMove="1" noResize="1" noEditPoints="1" noAdjustHandles="1" noChangeArrowheads="1" noChangeShapeType="1" noTextEdit="1"/>
                </p:cNvSpPr>
                <p:nvPr/>
              </p:nvSpPr>
              <p:spPr>
                <a:xfrm>
                  <a:off x="3730456" y="4981092"/>
                  <a:ext cx="342273" cy="369332"/>
                </a:xfrm>
                <a:prstGeom prst="rect">
                  <a:avLst/>
                </a:prstGeom>
                <a:blipFill>
                  <a:blip r:embed="rId20"/>
                  <a:stretch>
                    <a:fillRect l="-30357" r="-3571" b="-34426"/>
                  </a:stretch>
                </a:blipFill>
              </p:spPr>
              <p:txBody>
                <a:bodyPr/>
                <a:lstStyle/>
                <a:p>
                  <a:r>
                    <a:rPr lang="zh-CN" altLang="en-US">
                      <a:noFill/>
                    </a:rPr>
                    <a:t> </a:t>
                  </a:r>
                </a:p>
              </p:txBody>
            </p:sp>
          </mc:Fallback>
        </mc:AlternateContent>
      </p:grpSp>
      <p:grpSp>
        <p:nvGrpSpPr>
          <p:cNvPr id="251" name="组合 250">
            <a:extLst>
              <a:ext uri="{FF2B5EF4-FFF2-40B4-BE49-F238E27FC236}">
                <a16:creationId xmlns:a16="http://schemas.microsoft.com/office/drawing/2014/main" id="{1CBD903D-0337-6825-9690-A2AF3175FE02}"/>
              </a:ext>
            </a:extLst>
          </p:cNvPr>
          <p:cNvGrpSpPr/>
          <p:nvPr/>
        </p:nvGrpSpPr>
        <p:grpSpPr>
          <a:xfrm>
            <a:off x="1565471" y="4230568"/>
            <a:ext cx="742555" cy="2050467"/>
            <a:chOff x="4083753" y="4244381"/>
            <a:chExt cx="742555" cy="2050467"/>
          </a:xfrm>
        </p:grpSpPr>
        <p:sp>
          <p:nvSpPr>
            <p:cNvPr id="252" name="Oval 15">
              <a:extLst>
                <a:ext uri="{FF2B5EF4-FFF2-40B4-BE49-F238E27FC236}">
                  <a16:creationId xmlns:a16="http://schemas.microsoft.com/office/drawing/2014/main" id="{D0478394-298A-61D6-997A-74CD82448A9A}"/>
                </a:ext>
              </a:extLst>
            </p:cNvPr>
            <p:cNvSpPr/>
            <p:nvPr/>
          </p:nvSpPr>
          <p:spPr>
            <a:xfrm rot="19200000">
              <a:off x="4499987" y="4244381"/>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53" name="TextBox 30">
                  <a:extLst>
                    <a:ext uri="{FF2B5EF4-FFF2-40B4-BE49-F238E27FC236}">
                      <a16:creationId xmlns:a16="http://schemas.microsoft.com/office/drawing/2014/main" id="{345D425D-71D9-DDE1-074E-2AE5BDD30CB4}"/>
                    </a:ext>
                  </a:extLst>
                </p:cNvPr>
                <p:cNvSpPr txBox="1"/>
                <p:nvPr/>
              </p:nvSpPr>
              <p:spPr>
                <a:xfrm>
                  <a:off x="4083753" y="4549473"/>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2</m:t>
                            </m:r>
                          </m:sub>
                        </m:sSub>
                      </m:oMath>
                    </m:oMathPara>
                  </a14:m>
                  <a:endParaRPr lang="en-US" sz="2400" dirty="0">
                    <a:solidFill>
                      <a:schemeClr val="accent1">
                        <a:lumMod val="75000"/>
                      </a:schemeClr>
                    </a:solidFill>
                  </a:endParaRPr>
                </a:p>
              </p:txBody>
            </p:sp>
          </mc:Choice>
          <mc:Fallback xmlns="">
            <p:sp>
              <p:nvSpPr>
                <p:cNvPr id="44" name="TextBox 30">
                  <a:extLst>
                    <a:ext uri="{FF2B5EF4-FFF2-40B4-BE49-F238E27FC236}">
                      <a16:creationId xmlns:a16="http://schemas.microsoft.com/office/drawing/2014/main" id="{74360A34-BD3D-DD2C-0365-9F24AA8FC40E}"/>
                    </a:ext>
                  </a:extLst>
                </p:cNvPr>
                <p:cNvSpPr txBox="1">
                  <a:spLocks noRot="1" noChangeAspect="1" noMove="1" noResize="1" noEditPoints="1" noAdjustHandles="1" noChangeArrowheads="1" noChangeShapeType="1" noTextEdit="1"/>
                </p:cNvSpPr>
                <p:nvPr/>
              </p:nvSpPr>
              <p:spPr>
                <a:xfrm>
                  <a:off x="4083753" y="4549473"/>
                  <a:ext cx="349390" cy="369332"/>
                </a:xfrm>
                <a:prstGeom prst="rect">
                  <a:avLst/>
                </a:prstGeom>
                <a:blipFill>
                  <a:blip r:embed="rId21"/>
                  <a:stretch>
                    <a:fillRect l="-29825" r="-3509" b="-34426"/>
                  </a:stretch>
                </a:blipFill>
              </p:spPr>
              <p:txBody>
                <a:bodyPr/>
                <a:lstStyle/>
                <a:p>
                  <a:r>
                    <a:rPr lang="zh-CN" altLang="en-US">
                      <a:noFill/>
                    </a:rPr>
                    <a:t> </a:t>
                  </a:r>
                </a:p>
              </p:txBody>
            </p:sp>
          </mc:Fallback>
        </mc:AlternateContent>
      </p:grpSp>
      <p:grpSp>
        <p:nvGrpSpPr>
          <p:cNvPr id="254" name="组合 253">
            <a:extLst>
              <a:ext uri="{FF2B5EF4-FFF2-40B4-BE49-F238E27FC236}">
                <a16:creationId xmlns:a16="http://schemas.microsoft.com/office/drawing/2014/main" id="{0E437C06-279C-64B7-7972-85FF63D30920}"/>
              </a:ext>
            </a:extLst>
          </p:cNvPr>
          <p:cNvGrpSpPr/>
          <p:nvPr/>
        </p:nvGrpSpPr>
        <p:grpSpPr>
          <a:xfrm>
            <a:off x="2065764" y="4051096"/>
            <a:ext cx="576409" cy="2050467"/>
            <a:chOff x="4584046" y="4064909"/>
            <a:chExt cx="576409" cy="2050467"/>
          </a:xfrm>
        </p:grpSpPr>
        <p:sp>
          <p:nvSpPr>
            <p:cNvPr id="255" name="Oval 16">
              <a:extLst>
                <a:ext uri="{FF2B5EF4-FFF2-40B4-BE49-F238E27FC236}">
                  <a16:creationId xmlns:a16="http://schemas.microsoft.com/office/drawing/2014/main" id="{779C2327-83B0-261C-1A51-FA694818B103}"/>
                </a:ext>
              </a:extLst>
            </p:cNvPr>
            <p:cNvSpPr/>
            <p:nvPr/>
          </p:nvSpPr>
          <p:spPr>
            <a:xfrm rot="20400000">
              <a:off x="4834134" y="4064909"/>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56" name="TextBox 31">
                  <a:extLst>
                    <a:ext uri="{FF2B5EF4-FFF2-40B4-BE49-F238E27FC236}">
                      <a16:creationId xmlns:a16="http://schemas.microsoft.com/office/drawing/2014/main" id="{B2D27975-7CA0-6B07-36A4-FA1ABE66F01B}"/>
                    </a:ext>
                  </a:extLst>
                </p:cNvPr>
                <p:cNvSpPr txBox="1"/>
                <p:nvPr/>
              </p:nvSpPr>
              <p:spPr>
                <a:xfrm>
                  <a:off x="4584046" y="4176633"/>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3</m:t>
                            </m:r>
                          </m:sub>
                        </m:sSub>
                      </m:oMath>
                    </m:oMathPara>
                  </a14:m>
                  <a:endParaRPr lang="en-US" sz="2400" dirty="0">
                    <a:solidFill>
                      <a:schemeClr val="accent1">
                        <a:lumMod val="75000"/>
                      </a:schemeClr>
                    </a:solidFill>
                  </a:endParaRPr>
                </a:p>
              </p:txBody>
            </p:sp>
          </mc:Choice>
          <mc:Fallback xmlns="">
            <p:sp>
              <p:nvSpPr>
                <p:cNvPr id="45" name="TextBox 31">
                  <a:extLst>
                    <a:ext uri="{FF2B5EF4-FFF2-40B4-BE49-F238E27FC236}">
                      <a16:creationId xmlns:a16="http://schemas.microsoft.com/office/drawing/2014/main" id="{34E2A847-AB45-7791-35E4-928DF79DD88F}"/>
                    </a:ext>
                  </a:extLst>
                </p:cNvPr>
                <p:cNvSpPr txBox="1">
                  <a:spLocks noRot="1" noChangeAspect="1" noMove="1" noResize="1" noEditPoints="1" noAdjustHandles="1" noChangeArrowheads="1" noChangeShapeType="1" noTextEdit="1"/>
                </p:cNvSpPr>
                <p:nvPr/>
              </p:nvSpPr>
              <p:spPr>
                <a:xfrm>
                  <a:off x="4584046" y="4176633"/>
                  <a:ext cx="349390" cy="369332"/>
                </a:xfrm>
                <a:prstGeom prst="rect">
                  <a:avLst/>
                </a:prstGeom>
                <a:blipFill>
                  <a:blip r:embed="rId22"/>
                  <a:stretch>
                    <a:fillRect l="-29825" r="-3509" b="-34426"/>
                  </a:stretch>
                </a:blipFill>
              </p:spPr>
              <p:txBody>
                <a:bodyPr/>
                <a:lstStyle/>
                <a:p>
                  <a:r>
                    <a:rPr lang="zh-CN" altLang="en-US">
                      <a:noFill/>
                    </a:rPr>
                    <a:t> </a:t>
                  </a:r>
                </a:p>
              </p:txBody>
            </p:sp>
          </mc:Fallback>
        </mc:AlternateContent>
      </p:grpSp>
      <p:grpSp>
        <p:nvGrpSpPr>
          <p:cNvPr id="257" name="组合 256">
            <a:extLst>
              <a:ext uri="{FF2B5EF4-FFF2-40B4-BE49-F238E27FC236}">
                <a16:creationId xmlns:a16="http://schemas.microsoft.com/office/drawing/2014/main" id="{B1D2F23C-03F3-EE1D-C567-3BBF2CBCC1CB}"/>
              </a:ext>
            </a:extLst>
          </p:cNvPr>
          <p:cNvGrpSpPr/>
          <p:nvPr/>
        </p:nvGrpSpPr>
        <p:grpSpPr>
          <a:xfrm>
            <a:off x="2663255" y="3986448"/>
            <a:ext cx="337400" cy="2050467"/>
            <a:chOff x="5181537" y="4000261"/>
            <a:chExt cx="337400" cy="2050467"/>
          </a:xfrm>
        </p:grpSpPr>
        <p:sp>
          <p:nvSpPr>
            <p:cNvPr id="258" name="Oval 17">
              <a:extLst>
                <a:ext uri="{FF2B5EF4-FFF2-40B4-BE49-F238E27FC236}">
                  <a16:creationId xmlns:a16="http://schemas.microsoft.com/office/drawing/2014/main" id="{31AFB765-481A-1C15-8A3D-44CCC2A0AA1C}"/>
                </a:ext>
              </a:extLst>
            </p:cNvPr>
            <p:cNvSpPr/>
            <p:nvPr/>
          </p:nvSpPr>
          <p:spPr>
            <a:xfrm>
              <a:off x="5182057" y="4000261"/>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59" name="TextBox 32">
                  <a:extLst>
                    <a:ext uri="{FF2B5EF4-FFF2-40B4-BE49-F238E27FC236}">
                      <a16:creationId xmlns:a16="http://schemas.microsoft.com/office/drawing/2014/main" id="{E09C031E-3BBB-2EF2-5BB4-84180CB61E8A}"/>
                    </a:ext>
                  </a:extLst>
                </p:cNvPr>
                <p:cNvSpPr txBox="1"/>
                <p:nvPr/>
              </p:nvSpPr>
              <p:spPr>
                <a:xfrm>
                  <a:off x="5181537" y="4042712"/>
                  <a:ext cx="33740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4</m:t>
                            </m:r>
                          </m:sub>
                        </m:sSub>
                      </m:oMath>
                    </m:oMathPara>
                  </a14:m>
                  <a:endParaRPr lang="en-US" sz="2400" dirty="0">
                    <a:solidFill>
                      <a:schemeClr val="accent1">
                        <a:lumMod val="75000"/>
                      </a:schemeClr>
                    </a:solidFill>
                  </a:endParaRPr>
                </a:p>
              </p:txBody>
            </p:sp>
          </mc:Choice>
          <mc:Fallback xmlns="">
            <p:sp>
              <p:nvSpPr>
                <p:cNvPr id="46" name="TextBox 32">
                  <a:extLst>
                    <a:ext uri="{FF2B5EF4-FFF2-40B4-BE49-F238E27FC236}">
                      <a16:creationId xmlns:a16="http://schemas.microsoft.com/office/drawing/2014/main" id="{C404A3ED-C249-55DE-2DC4-0D35EDBF6DAB}"/>
                    </a:ext>
                  </a:extLst>
                </p:cNvPr>
                <p:cNvSpPr txBox="1">
                  <a:spLocks noRot="1" noChangeAspect="1" noMove="1" noResize="1" noEditPoints="1" noAdjustHandles="1" noChangeArrowheads="1" noChangeShapeType="1" noTextEdit="1"/>
                </p:cNvSpPr>
                <p:nvPr/>
              </p:nvSpPr>
              <p:spPr>
                <a:xfrm>
                  <a:off x="5181537" y="4042712"/>
                  <a:ext cx="337400" cy="369332"/>
                </a:xfrm>
                <a:prstGeom prst="rect">
                  <a:avLst/>
                </a:prstGeom>
                <a:blipFill>
                  <a:blip r:embed="rId23"/>
                  <a:stretch>
                    <a:fillRect l="-30909" r="-3636" b="-34426"/>
                  </a:stretch>
                </a:blipFill>
              </p:spPr>
              <p:txBody>
                <a:bodyPr/>
                <a:lstStyle/>
                <a:p>
                  <a:r>
                    <a:rPr lang="zh-CN" altLang="en-US">
                      <a:noFill/>
                    </a:rPr>
                    <a:t> </a:t>
                  </a:r>
                </a:p>
              </p:txBody>
            </p:sp>
          </mc:Fallback>
        </mc:AlternateContent>
      </p:grpSp>
      <p:grpSp>
        <p:nvGrpSpPr>
          <p:cNvPr id="260" name="组合 259">
            <a:extLst>
              <a:ext uri="{FF2B5EF4-FFF2-40B4-BE49-F238E27FC236}">
                <a16:creationId xmlns:a16="http://schemas.microsoft.com/office/drawing/2014/main" id="{F6998242-C62C-682E-A7AE-BE107348A424}"/>
              </a:ext>
            </a:extLst>
          </p:cNvPr>
          <p:cNvGrpSpPr/>
          <p:nvPr/>
        </p:nvGrpSpPr>
        <p:grpSpPr>
          <a:xfrm>
            <a:off x="2999167" y="4051096"/>
            <a:ext cx="579379" cy="2050467"/>
            <a:chOff x="5517449" y="4064909"/>
            <a:chExt cx="579379" cy="2050467"/>
          </a:xfrm>
        </p:grpSpPr>
        <p:sp>
          <p:nvSpPr>
            <p:cNvPr id="261" name="Oval 18">
              <a:extLst>
                <a:ext uri="{FF2B5EF4-FFF2-40B4-BE49-F238E27FC236}">
                  <a16:creationId xmlns:a16="http://schemas.microsoft.com/office/drawing/2014/main" id="{09B08616-7C96-00EB-D4A8-65298F4EA2ED}"/>
                </a:ext>
              </a:extLst>
            </p:cNvPr>
            <p:cNvSpPr/>
            <p:nvPr/>
          </p:nvSpPr>
          <p:spPr>
            <a:xfrm rot="1200000">
              <a:off x="5517449" y="4064909"/>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62" name="TextBox 33">
                  <a:extLst>
                    <a:ext uri="{FF2B5EF4-FFF2-40B4-BE49-F238E27FC236}">
                      <a16:creationId xmlns:a16="http://schemas.microsoft.com/office/drawing/2014/main" id="{F910F79A-A4C3-1F68-B59F-5062B4B6203E}"/>
                    </a:ext>
                  </a:extLst>
                </p:cNvPr>
                <p:cNvSpPr txBox="1"/>
                <p:nvPr/>
              </p:nvSpPr>
              <p:spPr>
                <a:xfrm>
                  <a:off x="5747438" y="4178822"/>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5</m:t>
                            </m:r>
                          </m:sub>
                        </m:sSub>
                      </m:oMath>
                    </m:oMathPara>
                  </a14:m>
                  <a:endParaRPr lang="en-US" sz="2400" dirty="0">
                    <a:solidFill>
                      <a:schemeClr val="accent1">
                        <a:lumMod val="75000"/>
                      </a:schemeClr>
                    </a:solidFill>
                  </a:endParaRPr>
                </a:p>
              </p:txBody>
            </p:sp>
          </mc:Choice>
          <mc:Fallback xmlns="">
            <p:sp>
              <p:nvSpPr>
                <p:cNvPr id="47" name="TextBox 33">
                  <a:extLst>
                    <a:ext uri="{FF2B5EF4-FFF2-40B4-BE49-F238E27FC236}">
                      <a16:creationId xmlns:a16="http://schemas.microsoft.com/office/drawing/2014/main" id="{48D7F444-FD9A-F2B5-7602-B74A07B123CF}"/>
                    </a:ext>
                  </a:extLst>
                </p:cNvPr>
                <p:cNvSpPr txBox="1">
                  <a:spLocks noRot="1" noChangeAspect="1" noMove="1" noResize="1" noEditPoints="1" noAdjustHandles="1" noChangeArrowheads="1" noChangeShapeType="1" noTextEdit="1"/>
                </p:cNvSpPr>
                <p:nvPr/>
              </p:nvSpPr>
              <p:spPr>
                <a:xfrm>
                  <a:off x="5747438" y="4178822"/>
                  <a:ext cx="349390" cy="369332"/>
                </a:xfrm>
                <a:prstGeom prst="rect">
                  <a:avLst/>
                </a:prstGeom>
                <a:blipFill>
                  <a:blip r:embed="rId24"/>
                  <a:stretch>
                    <a:fillRect l="-29825" r="-3509" b="-35000"/>
                  </a:stretch>
                </a:blipFill>
              </p:spPr>
              <p:txBody>
                <a:bodyPr/>
                <a:lstStyle/>
                <a:p>
                  <a:r>
                    <a:rPr lang="zh-CN" altLang="en-US">
                      <a:noFill/>
                    </a:rPr>
                    <a:t> </a:t>
                  </a:r>
                </a:p>
              </p:txBody>
            </p:sp>
          </mc:Fallback>
        </mc:AlternateContent>
      </p:grpSp>
      <p:grpSp>
        <p:nvGrpSpPr>
          <p:cNvPr id="263" name="组合 262">
            <a:extLst>
              <a:ext uri="{FF2B5EF4-FFF2-40B4-BE49-F238E27FC236}">
                <a16:creationId xmlns:a16="http://schemas.microsoft.com/office/drawing/2014/main" id="{C6911682-4F1D-D878-33D9-B07045193DED}"/>
              </a:ext>
            </a:extLst>
          </p:cNvPr>
          <p:cNvGrpSpPr/>
          <p:nvPr/>
        </p:nvGrpSpPr>
        <p:grpSpPr>
          <a:xfrm>
            <a:off x="3286031" y="4230567"/>
            <a:ext cx="763906" cy="2050467"/>
            <a:chOff x="5804313" y="4244380"/>
            <a:chExt cx="763906" cy="2050467"/>
          </a:xfrm>
        </p:grpSpPr>
        <p:sp>
          <p:nvSpPr>
            <p:cNvPr id="264" name="Oval 19">
              <a:extLst>
                <a:ext uri="{FF2B5EF4-FFF2-40B4-BE49-F238E27FC236}">
                  <a16:creationId xmlns:a16="http://schemas.microsoft.com/office/drawing/2014/main" id="{97FC7F49-341C-A5D9-C21F-07995F7625C2}"/>
                </a:ext>
              </a:extLst>
            </p:cNvPr>
            <p:cNvSpPr/>
            <p:nvPr/>
          </p:nvSpPr>
          <p:spPr>
            <a:xfrm rot="2400000">
              <a:off x="5804313" y="4244380"/>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65" name="TextBox 34">
                  <a:extLst>
                    <a:ext uri="{FF2B5EF4-FFF2-40B4-BE49-F238E27FC236}">
                      <a16:creationId xmlns:a16="http://schemas.microsoft.com/office/drawing/2014/main" id="{1B940069-EE2C-B8A6-D492-2D3CF648BFBA}"/>
                    </a:ext>
                  </a:extLst>
                </p:cNvPr>
                <p:cNvSpPr txBox="1"/>
                <p:nvPr/>
              </p:nvSpPr>
              <p:spPr>
                <a:xfrm>
                  <a:off x="6218829" y="4551731"/>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6</m:t>
                            </m:r>
                          </m:sub>
                        </m:sSub>
                      </m:oMath>
                    </m:oMathPara>
                  </a14:m>
                  <a:endParaRPr lang="en-US" sz="2400" dirty="0">
                    <a:solidFill>
                      <a:schemeClr val="accent1">
                        <a:lumMod val="75000"/>
                      </a:schemeClr>
                    </a:solidFill>
                  </a:endParaRPr>
                </a:p>
              </p:txBody>
            </p:sp>
          </mc:Choice>
          <mc:Fallback xmlns="">
            <p:sp>
              <p:nvSpPr>
                <p:cNvPr id="48" name="TextBox 34">
                  <a:extLst>
                    <a:ext uri="{FF2B5EF4-FFF2-40B4-BE49-F238E27FC236}">
                      <a16:creationId xmlns:a16="http://schemas.microsoft.com/office/drawing/2014/main" id="{DB422409-8C80-F006-0055-58209818EE81}"/>
                    </a:ext>
                  </a:extLst>
                </p:cNvPr>
                <p:cNvSpPr txBox="1">
                  <a:spLocks noRot="1" noChangeAspect="1" noMove="1" noResize="1" noEditPoints="1" noAdjustHandles="1" noChangeArrowheads="1" noChangeShapeType="1" noTextEdit="1"/>
                </p:cNvSpPr>
                <p:nvPr/>
              </p:nvSpPr>
              <p:spPr>
                <a:xfrm>
                  <a:off x="6218829" y="4551731"/>
                  <a:ext cx="349390" cy="369332"/>
                </a:xfrm>
                <a:prstGeom prst="rect">
                  <a:avLst/>
                </a:prstGeom>
                <a:blipFill>
                  <a:blip r:embed="rId25"/>
                  <a:stretch>
                    <a:fillRect l="-28070" r="-3509" b="-35000"/>
                  </a:stretch>
                </a:blipFill>
              </p:spPr>
              <p:txBody>
                <a:bodyPr/>
                <a:lstStyle/>
                <a:p>
                  <a:r>
                    <a:rPr lang="zh-CN" altLang="en-US">
                      <a:noFill/>
                    </a:rPr>
                    <a:t> </a:t>
                  </a:r>
                </a:p>
              </p:txBody>
            </p:sp>
          </mc:Fallback>
        </mc:AlternateContent>
      </p:grpSp>
      <p:grpSp>
        <p:nvGrpSpPr>
          <p:cNvPr id="266" name="组合 265">
            <a:extLst>
              <a:ext uri="{FF2B5EF4-FFF2-40B4-BE49-F238E27FC236}">
                <a16:creationId xmlns:a16="http://schemas.microsoft.com/office/drawing/2014/main" id="{D0B86034-B9D6-50D2-6E6B-1B65CBB4EF4D}"/>
              </a:ext>
            </a:extLst>
          </p:cNvPr>
          <p:cNvGrpSpPr/>
          <p:nvPr/>
        </p:nvGrpSpPr>
        <p:grpSpPr>
          <a:xfrm>
            <a:off x="2653596" y="4967279"/>
            <a:ext cx="2050468" cy="711239"/>
            <a:chOff x="5171878" y="4981092"/>
            <a:chExt cx="2050468" cy="711239"/>
          </a:xfrm>
        </p:grpSpPr>
        <p:sp>
          <p:nvSpPr>
            <p:cNvPr id="267" name="Oval 20">
              <a:extLst>
                <a:ext uri="{FF2B5EF4-FFF2-40B4-BE49-F238E27FC236}">
                  <a16:creationId xmlns:a16="http://schemas.microsoft.com/office/drawing/2014/main" id="{0A5B6C78-0DA9-F72F-355C-932A47337209}"/>
                </a:ext>
              </a:extLst>
            </p:cNvPr>
            <p:cNvSpPr/>
            <p:nvPr/>
          </p:nvSpPr>
          <p:spPr>
            <a:xfrm rot="3600000">
              <a:off x="6033951" y="4503937"/>
              <a:ext cx="326321" cy="2050468"/>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68" name="TextBox 35">
                  <a:extLst>
                    <a:ext uri="{FF2B5EF4-FFF2-40B4-BE49-F238E27FC236}">
                      <a16:creationId xmlns:a16="http://schemas.microsoft.com/office/drawing/2014/main" id="{AAF7E55A-3217-E32F-105F-809B542DCD12}"/>
                    </a:ext>
                  </a:extLst>
                </p:cNvPr>
                <p:cNvSpPr txBox="1"/>
                <p:nvPr/>
              </p:nvSpPr>
              <p:spPr>
                <a:xfrm>
                  <a:off x="6565434" y="4981092"/>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7</m:t>
                            </m:r>
                          </m:sub>
                        </m:sSub>
                      </m:oMath>
                    </m:oMathPara>
                  </a14:m>
                  <a:endParaRPr lang="en-US" sz="2400" dirty="0">
                    <a:solidFill>
                      <a:schemeClr val="accent1">
                        <a:lumMod val="75000"/>
                      </a:schemeClr>
                    </a:solidFill>
                  </a:endParaRPr>
                </a:p>
              </p:txBody>
            </p:sp>
          </mc:Choice>
          <mc:Fallback xmlns="">
            <p:sp>
              <p:nvSpPr>
                <p:cNvPr id="49" name="TextBox 35">
                  <a:extLst>
                    <a:ext uri="{FF2B5EF4-FFF2-40B4-BE49-F238E27FC236}">
                      <a16:creationId xmlns:a16="http://schemas.microsoft.com/office/drawing/2014/main" id="{51586FB1-8E84-104A-BEA2-8C7E3F39739D}"/>
                    </a:ext>
                  </a:extLst>
                </p:cNvPr>
                <p:cNvSpPr txBox="1">
                  <a:spLocks noRot="1" noChangeAspect="1" noMove="1" noResize="1" noEditPoints="1" noAdjustHandles="1" noChangeArrowheads="1" noChangeShapeType="1" noTextEdit="1"/>
                </p:cNvSpPr>
                <p:nvPr/>
              </p:nvSpPr>
              <p:spPr>
                <a:xfrm>
                  <a:off x="6565434" y="4981092"/>
                  <a:ext cx="349390" cy="369332"/>
                </a:xfrm>
                <a:prstGeom prst="rect">
                  <a:avLst/>
                </a:prstGeom>
                <a:blipFill>
                  <a:blip r:embed="rId26"/>
                  <a:stretch>
                    <a:fillRect l="-28070" r="-3509" b="-34426"/>
                  </a:stretch>
                </a:blipFill>
              </p:spPr>
              <p:txBody>
                <a:bodyPr/>
                <a:lstStyle/>
                <a:p>
                  <a:r>
                    <a:rPr lang="zh-CN" altLang="en-US">
                      <a:noFill/>
                    </a:rPr>
                    <a:t> </a:t>
                  </a:r>
                </a:p>
              </p:txBody>
            </p:sp>
          </mc:Fallback>
        </mc:AlternateContent>
      </p:grpSp>
      <p:sp>
        <p:nvSpPr>
          <p:cNvPr id="439" name="文本框 438">
            <a:extLst>
              <a:ext uri="{FF2B5EF4-FFF2-40B4-BE49-F238E27FC236}">
                <a16:creationId xmlns:a16="http://schemas.microsoft.com/office/drawing/2014/main" id="{9AF1A60F-893E-84CF-2256-6959A71FFFB1}"/>
              </a:ext>
            </a:extLst>
          </p:cNvPr>
          <p:cNvSpPr txBox="1"/>
          <p:nvPr/>
        </p:nvSpPr>
        <p:spPr>
          <a:xfrm>
            <a:off x="256309" y="113420"/>
            <a:ext cx="11851389" cy="646331"/>
          </a:xfrm>
          <a:prstGeom prst="rect">
            <a:avLst/>
          </a:prstGeom>
          <a:noFill/>
        </p:spPr>
        <p:txBody>
          <a:bodyPr wrap="square" rtlCol="0">
            <a:spAutoFit/>
          </a:bodyPr>
          <a:lstStyle/>
          <a:p>
            <a:r>
              <a:rPr lang="en-US" altLang="zh-CN" sz="3600" b="1" dirty="0">
                <a:effectLst>
                  <a:outerShdw blurRad="38100" dist="38100" dir="2700000" algn="tl">
                    <a:srgbClr val="000000">
                      <a:alpha val="43137"/>
                    </a:srgbClr>
                  </a:outerShdw>
                </a:effectLst>
                <a:latin typeface="+mj-lt"/>
              </a:rPr>
              <a:t>How to enable two-way communication?</a:t>
            </a:r>
            <a:endParaRPr lang="zh-CN" altLang="en-US" sz="3600" b="1" dirty="0">
              <a:effectLst>
                <a:outerShdw blurRad="38100" dist="38100" dir="2700000" algn="tl">
                  <a:srgbClr val="000000">
                    <a:alpha val="43137"/>
                  </a:srgbClr>
                </a:outerShdw>
              </a:effectLst>
              <a:latin typeface="+mj-lt"/>
            </a:endParaRPr>
          </a:p>
        </p:txBody>
      </p:sp>
      <p:grpSp>
        <p:nvGrpSpPr>
          <p:cNvPr id="6" name="组合 15">
            <a:extLst>
              <a:ext uri="{FF2B5EF4-FFF2-40B4-BE49-F238E27FC236}">
                <a16:creationId xmlns:a16="http://schemas.microsoft.com/office/drawing/2014/main" id="{8AE05FAC-B0E3-D232-99D1-3A9C1D97F32E}"/>
              </a:ext>
            </a:extLst>
          </p:cNvPr>
          <p:cNvGrpSpPr/>
          <p:nvPr/>
        </p:nvGrpSpPr>
        <p:grpSpPr>
          <a:xfrm rot="7539801">
            <a:off x="5562911" y="1948623"/>
            <a:ext cx="833107" cy="509369"/>
            <a:chOff x="901911" y="4630614"/>
            <a:chExt cx="833107" cy="509369"/>
          </a:xfrm>
        </p:grpSpPr>
        <p:sp>
          <p:nvSpPr>
            <p:cNvPr id="8" name="梯形 16">
              <a:extLst>
                <a:ext uri="{FF2B5EF4-FFF2-40B4-BE49-F238E27FC236}">
                  <a16:creationId xmlns:a16="http://schemas.microsoft.com/office/drawing/2014/main" id="{16A55F06-3995-A71E-91D1-93DF632A01AB}"/>
                </a:ext>
              </a:extLst>
            </p:cNvPr>
            <p:cNvSpPr/>
            <p:nvPr/>
          </p:nvSpPr>
          <p:spPr>
            <a:xfrm rot="16200000">
              <a:off x="1167033" y="4571998"/>
              <a:ext cx="509369" cy="626601"/>
            </a:xfrm>
            <a:prstGeom prst="trapezoid">
              <a:avLst>
                <a:gd name="adj" fmla="val 33621"/>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17">
              <a:extLst>
                <a:ext uri="{FF2B5EF4-FFF2-40B4-BE49-F238E27FC236}">
                  <a16:creationId xmlns:a16="http://schemas.microsoft.com/office/drawing/2014/main" id="{D3457D45-0D1E-4CAA-3202-1AC7E23E48BB}"/>
                </a:ext>
              </a:extLst>
            </p:cNvPr>
            <p:cNvSpPr/>
            <p:nvPr/>
          </p:nvSpPr>
          <p:spPr>
            <a:xfrm>
              <a:off x="901911" y="4666845"/>
              <a:ext cx="250063" cy="4369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19">
            <a:extLst>
              <a:ext uri="{FF2B5EF4-FFF2-40B4-BE49-F238E27FC236}">
                <a16:creationId xmlns:a16="http://schemas.microsoft.com/office/drawing/2014/main" id="{C959DD1B-CFDF-87C9-D96E-A7081E93E943}"/>
              </a:ext>
            </a:extLst>
          </p:cNvPr>
          <p:cNvSpPr txBox="1"/>
          <p:nvPr/>
        </p:nvSpPr>
        <p:spPr>
          <a:xfrm>
            <a:off x="5227352" y="1784048"/>
            <a:ext cx="918943" cy="461665"/>
          </a:xfrm>
          <a:prstGeom prst="rect">
            <a:avLst/>
          </a:prstGeom>
          <a:noFill/>
        </p:spPr>
        <p:txBody>
          <a:bodyPr wrap="square" rtlCol="0">
            <a:spAutoFit/>
          </a:bodyPr>
          <a:lstStyle/>
          <a:p>
            <a:r>
              <a:rPr lang="en-US" altLang="zh-CN" sz="2400" b="1" dirty="0">
                <a:effectLst>
                  <a:outerShdw blurRad="38100" dist="38100" dir="2700000" algn="tl">
                    <a:srgbClr val="000000">
                      <a:alpha val="43137"/>
                    </a:srgbClr>
                  </a:outerShdw>
                </a:effectLst>
              </a:rPr>
              <a:t>AP</a:t>
            </a:r>
            <a:endParaRPr lang="zh-CN" altLang="en-US" sz="2400" b="1" dirty="0">
              <a:effectLst>
                <a:outerShdw blurRad="38100" dist="38100" dir="2700000" algn="tl">
                  <a:srgbClr val="000000">
                    <a:alpha val="43137"/>
                  </a:srgbClr>
                </a:outerShdw>
              </a:effectLst>
            </a:endParaRPr>
          </a:p>
        </p:txBody>
      </p:sp>
      <p:sp>
        <p:nvSpPr>
          <p:cNvPr id="101" name="TextBox 100">
            <a:extLst>
              <a:ext uri="{FF2B5EF4-FFF2-40B4-BE49-F238E27FC236}">
                <a16:creationId xmlns:a16="http://schemas.microsoft.com/office/drawing/2014/main" id="{9D4DC575-470C-7460-EC65-17B53D3A318F}"/>
              </a:ext>
            </a:extLst>
          </p:cNvPr>
          <p:cNvSpPr txBox="1"/>
          <p:nvPr/>
        </p:nvSpPr>
        <p:spPr>
          <a:xfrm>
            <a:off x="1425066" y="784754"/>
            <a:ext cx="8918489" cy="830997"/>
          </a:xfrm>
          <a:prstGeom prst="rect">
            <a:avLst/>
          </a:prstGeom>
          <a:noFill/>
        </p:spPr>
        <p:txBody>
          <a:bodyPr wrap="square">
            <a:spAutoFit/>
          </a:bodyPr>
          <a:lstStyle/>
          <a:p>
            <a:pPr algn="ctr"/>
            <a:r>
              <a:rPr lang="en-US" altLang="zh-CN" sz="2400" b="1" dirty="0">
                <a:effectLst>
                  <a:outerShdw blurRad="38100" dist="38100" dir="2700000" algn="tl">
                    <a:srgbClr val="000000">
                      <a:alpha val="43137"/>
                    </a:srgbClr>
                  </a:outerShdw>
                </a:effectLst>
                <a:latin typeface="+mn-ea"/>
              </a:rPr>
              <a:t>Our idea: </a:t>
            </a:r>
            <a:r>
              <a:rPr lang="en-US" altLang="zh-CN" sz="2400" dirty="0">
                <a:effectLst>
                  <a:outerShdw blurRad="38100" dist="38100" dir="2700000" algn="tl">
                    <a:srgbClr val="000000">
                      <a:alpha val="43137"/>
                    </a:srgbClr>
                  </a:outerShdw>
                </a:effectLst>
                <a:latin typeface="+mn-ea"/>
              </a:rPr>
              <a:t>Two port FSA and</a:t>
            </a:r>
            <a:r>
              <a:rPr lang="en-US" altLang="zh-CN" sz="2400" b="1" dirty="0">
                <a:effectLst>
                  <a:outerShdw blurRad="38100" dist="38100" dir="2700000" algn="tl">
                    <a:srgbClr val="000000">
                      <a:alpha val="43137"/>
                    </a:srgbClr>
                  </a:outerShdw>
                </a:effectLst>
                <a:latin typeface="+mn-ea"/>
              </a:rPr>
              <a:t> </a:t>
            </a:r>
            <a:r>
              <a:rPr lang="en-US" altLang="zh-CN" sz="2400" dirty="0">
                <a:effectLst>
                  <a:outerShdw blurRad="38100" dist="38100" dir="2700000" algn="tl">
                    <a:srgbClr val="000000">
                      <a:alpha val="43137"/>
                    </a:srgbClr>
                  </a:outerShdw>
                </a:effectLst>
                <a:latin typeface="+mn-ea"/>
              </a:rPr>
              <a:t>Orientation Assisted </a:t>
            </a:r>
            <a:r>
              <a:rPr lang="en-US" altLang="zh-CN" sz="2400" dirty="0">
                <a:effectLst>
                  <a:outerShdw blurRad="38100" dist="38100" dir="2700000" algn="tl">
                    <a:srgbClr val="000000">
                      <a:alpha val="43137"/>
                    </a:srgbClr>
                  </a:outerShdw>
                </a:effectLst>
              </a:rPr>
              <a:t>Quadrature Frequency Modulation (OAQFM)</a:t>
            </a:r>
          </a:p>
        </p:txBody>
      </p:sp>
      <p:sp>
        <p:nvSpPr>
          <p:cNvPr id="3" name="灯片编号占位符 58">
            <a:extLst>
              <a:ext uri="{FF2B5EF4-FFF2-40B4-BE49-F238E27FC236}">
                <a16:creationId xmlns:a16="http://schemas.microsoft.com/office/drawing/2014/main" id="{E9E441F0-1F80-940B-94E3-96D059BDE9B1}"/>
              </a:ext>
            </a:extLst>
          </p:cNvPr>
          <p:cNvSpPr>
            <a:spLocks noGrp="1"/>
          </p:cNvSpPr>
          <p:nvPr>
            <p:ph type="sldNum" sz="quarter" idx="12"/>
          </p:nvPr>
        </p:nvSpPr>
        <p:spPr>
          <a:xfrm>
            <a:off x="9112808" y="139734"/>
            <a:ext cx="2743200" cy="365125"/>
          </a:xfrm>
        </p:spPr>
        <p:txBody>
          <a:bodyPr/>
          <a:lstStyle/>
          <a:p>
            <a:fld id="{606B3A2B-0783-4DC2-AAB2-666062B1C298}" type="slidenum">
              <a:rPr lang="zh-CN" altLang="en-US" smtClean="0"/>
              <a:t>16</a:t>
            </a:fld>
            <a:endParaRPr lang="zh-CN" altLang="en-US" dirty="0"/>
          </a:p>
        </p:txBody>
      </p:sp>
    </p:spTree>
    <p:custDataLst>
      <p:tags r:id="rId1"/>
    </p:custDataLst>
    <p:extLst>
      <p:ext uri="{BB962C8B-B14F-4D97-AF65-F5344CB8AC3E}">
        <p14:creationId xmlns:p14="http://schemas.microsoft.com/office/powerpoint/2010/main" val="25706874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15"/>
                                        </p:tgtEl>
                                      </p:cBhvr>
                                    </p:animEffect>
                                    <p:set>
                                      <p:cBhvr>
                                        <p:cTn id="7" dur="1" fill="hold">
                                          <p:stCondLst>
                                            <p:cond delay="499"/>
                                          </p:stCondLst>
                                        </p:cTn>
                                        <p:tgtEl>
                                          <p:spTgt spid="11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7"/>
                                        </p:tgtEl>
                                        <p:attrNameLst>
                                          <p:attrName>style.visibility</p:attrName>
                                        </p:attrNameLst>
                                      </p:cBhvr>
                                      <p:to>
                                        <p:strVal val="visible"/>
                                      </p:to>
                                    </p:set>
                                    <p:animEffect transition="in" filter="fade">
                                      <p:cBhvr>
                                        <p:cTn id="12" dur="500"/>
                                        <p:tgtEl>
                                          <p:spTgt spid="16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7"/>
                                        </p:tgtEl>
                                        <p:attrNameLst>
                                          <p:attrName>style.visibility</p:attrName>
                                        </p:attrNameLst>
                                      </p:cBhvr>
                                      <p:to>
                                        <p:strVal val="visible"/>
                                      </p:to>
                                    </p:set>
                                    <p:animEffect transition="in" filter="fade">
                                      <p:cBhvr>
                                        <p:cTn id="17" dur="250"/>
                                        <p:tgtEl>
                                          <p:spTgt spid="227"/>
                                        </p:tgtEl>
                                      </p:cBhvr>
                                    </p:animEffect>
                                  </p:childTnLst>
                                </p:cTn>
                              </p:par>
                            </p:childTnLst>
                          </p:cTn>
                        </p:par>
                        <p:par>
                          <p:cTn id="18" fill="hold">
                            <p:stCondLst>
                              <p:cond delay="250"/>
                            </p:stCondLst>
                            <p:childTnLst>
                              <p:par>
                                <p:cTn id="19" presetID="10" presetClass="entr" presetSubtype="0" fill="hold" nodeType="afterEffect">
                                  <p:stCondLst>
                                    <p:cond delay="0"/>
                                  </p:stCondLst>
                                  <p:childTnLst>
                                    <p:set>
                                      <p:cBhvr>
                                        <p:cTn id="20" dur="1" fill="hold">
                                          <p:stCondLst>
                                            <p:cond delay="0"/>
                                          </p:stCondLst>
                                        </p:cTn>
                                        <p:tgtEl>
                                          <p:spTgt spid="230"/>
                                        </p:tgtEl>
                                        <p:attrNameLst>
                                          <p:attrName>style.visibility</p:attrName>
                                        </p:attrNameLst>
                                      </p:cBhvr>
                                      <p:to>
                                        <p:strVal val="visible"/>
                                      </p:to>
                                    </p:set>
                                    <p:animEffect transition="in" filter="fade">
                                      <p:cBhvr>
                                        <p:cTn id="21" dur="250"/>
                                        <p:tgtEl>
                                          <p:spTgt spid="230"/>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233"/>
                                        </p:tgtEl>
                                        <p:attrNameLst>
                                          <p:attrName>style.visibility</p:attrName>
                                        </p:attrNameLst>
                                      </p:cBhvr>
                                      <p:to>
                                        <p:strVal val="visible"/>
                                      </p:to>
                                    </p:set>
                                    <p:animEffect transition="in" filter="fade">
                                      <p:cBhvr>
                                        <p:cTn id="25" dur="250"/>
                                        <p:tgtEl>
                                          <p:spTgt spid="233"/>
                                        </p:tgtEl>
                                      </p:cBhvr>
                                    </p:animEffect>
                                  </p:childTnLst>
                                </p:cTn>
                              </p:par>
                            </p:childTnLst>
                          </p:cTn>
                        </p:par>
                        <p:par>
                          <p:cTn id="26" fill="hold">
                            <p:stCondLst>
                              <p:cond delay="750"/>
                            </p:stCondLst>
                            <p:childTnLst>
                              <p:par>
                                <p:cTn id="27" presetID="10" presetClass="entr" presetSubtype="0" fill="hold" nodeType="afterEffect">
                                  <p:stCondLst>
                                    <p:cond delay="0"/>
                                  </p:stCondLst>
                                  <p:childTnLst>
                                    <p:set>
                                      <p:cBhvr>
                                        <p:cTn id="28" dur="1" fill="hold">
                                          <p:stCondLst>
                                            <p:cond delay="0"/>
                                          </p:stCondLst>
                                        </p:cTn>
                                        <p:tgtEl>
                                          <p:spTgt spid="236"/>
                                        </p:tgtEl>
                                        <p:attrNameLst>
                                          <p:attrName>style.visibility</p:attrName>
                                        </p:attrNameLst>
                                      </p:cBhvr>
                                      <p:to>
                                        <p:strVal val="visible"/>
                                      </p:to>
                                    </p:set>
                                    <p:animEffect transition="in" filter="fade">
                                      <p:cBhvr>
                                        <p:cTn id="29" dur="250"/>
                                        <p:tgtEl>
                                          <p:spTgt spid="236"/>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239"/>
                                        </p:tgtEl>
                                        <p:attrNameLst>
                                          <p:attrName>style.visibility</p:attrName>
                                        </p:attrNameLst>
                                      </p:cBhvr>
                                      <p:to>
                                        <p:strVal val="visible"/>
                                      </p:to>
                                    </p:set>
                                    <p:animEffect transition="in" filter="fade">
                                      <p:cBhvr>
                                        <p:cTn id="33" dur="250"/>
                                        <p:tgtEl>
                                          <p:spTgt spid="239"/>
                                        </p:tgtEl>
                                      </p:cBhvr>
                                    </p:animEffect>
                                  </p:childTnLst>
                                </p:cTn>
                              </p:par>
                            </p:childTnLst>
                          </p:cTn>
                        </p:par>
                        <p:par>
                          <p:cTn id="34" fill="hold">
                            <p:stCondLst>
                              <p:cond delay="1250"/>
                            </p:stCondLst>
                            <p:childTnLst>
                              <p:par>
                                <p:cTn id="35" presetID="10" presetClass="entr" presetSubtype="0" fill="hold" nodeType="afterEffect">
                                  <p:stCondLst>
                                    <p:cond delay="0"/>
                                  </p:stCondLst>
                                  <p:childTnLst>
                                    <p:set>
                                      <p:cBhvr>
                                        <p:cTn id="36" dur="1" fill="hold">
                                          <p:stCondLst>
                                            <p:cond delay="0"/>
                                          </p:stCondLst>
                                        </p:cTn>
                                        <p:tgtEl>
                                          <p:spTgt spid="242"/>
                                        </p:tgtEl>
                                        <p:attrNameLst>
                                          <p:attrName>style.visibility</p:attrName>
                                        </p:attrNameLst>
                                      </p:cBhvr>
                                      <p:to>
                                        <p:strVal val="visible"/>
                                      </p:to>
                                    </p:set>
                                    <p:animEffect transition="in" filter="fade">
                                      <p:cBhvr>
                                        <p:cTn id="37" dur="250"/>
                                        <p:tgtEl>
                                          <p:spTgt spid="242"/>
                                        </p:tgtEl>
                                      </p:cBhvr>
                                    </p:animEffect>
                                  </p:childTnLst>
                                </p:cTn>
                              </p:par>
                            </p:childTnLst>
                          </p:cTn>
                        </p:par>
                        <p:par>
                          <p:cTn id="38" fill="hold">
                            <p:stCondLst>
                              <p:cond delay="1500"/>
                            </p:stCondLst>
                            <p:childTnLst>
                              <p:par>
                                <p:cTn id="39" presetID="10" presetClass="entr" presetSubtype="0" fill="hold" nodeType="afterEffect">
                                  <p:stCondLst>
                                    <p:cond delay="0"/>
                                  </p:stCondLst>
                                  <p:childTnLst>
                                    <p:set>
                                      <p:cBhvr>
                                        <p:cTn id="40" dur="1" fill="hold">
                                          <p:stCondLst>
                                            <p:cond delay="0"/>
                                          </p:stCondLst>
                                        </p:cTn>
                                        <p:tgtEl>
                                          <p:spTgt spid="245"/>
                                        </p:tgtEl>
                                        <p:attrNameLst>
                                          <p:attrName>style.visibility</p:attrName>
                                        </p:attrNameLst>
                                      </p:cBhvr>
                                      <p:to>
                                        <p:strVal val="visible"/>
                                      </p:to>
                                    </p:set>
                                    <p:animEffect transition="in" filter="fade">
                                      <p:cBhvr>
                                        <p:cTn id="41" dur="250"/>
                                        <p:tgtEl>
                                          <p:spTgt spid="245"/>
                                        </p:tgtEl>
                                      </p:cBhvr>
                                    </p:animEffect>
                                  </p:childTnLst>
                                </p:cTn>
                              </p:par>
                            </p:childTnLst>
                          </p:cTn>
                        </p:par>
                        <p:par>
                          <p:cTn id="42" fill="hold">
                            <p:stCondLst>
                              <p:cond delay="1750"/>
                            </p:stCondLst>
                            <p:childTnLst>
                              <p:par>
                                <p:cTn id="43" presetID="10" presetClass="entr" presetSubtype="0" fill="hold" nodeType="afterEffect">
                                  <p:stCondLst>
                                    <p:cond delay="0"/>
                                  </p:stCondLst>
                                  <p:childTnLst>
                                    <p:set>
                                      <p:cBhvr>
                                        <p:cTn id="44" dur="1" fill="hold">
                                          <p:stCondLst>
                                            <p:cond delay="0"/>
                                          </p:stCondLst>
                                        </p:cTn>
                                        <p:tgtEl>
                                          <p:spTgt spid="248"/>
                                        </p:tgtEl>
                                        <p:attrNameLst>
                                          <p:attrName>style.visibility</p:attrName>
                                        </p:attrNameLst>
                                      </p:cBhvr>
                                      <p:to>
                                        <p:strVal val="visible"/>
                                      </p:to>
                                    </p:set>
                                    <p:animEffect transition="in" filter="fade">
                                      <p:cBhvr>
                                        <p:cTn id="45" dur="250"/>
                                        <p:tgtEl>
                                          <p:spTgt spid="248"/>
                                        </p:tgtEl>
                                      </p:cBhvr>
                                    </p:animEffect>
                                  </p:childTnLst>
                                </p:cTn>
                              </p:par>
                            </p:childTnLst>
                          </p:cTn>
                        </p:par>
                        <p:par>
                          <p:cTn id="46" fill="hold">
                            <p:stCondLst>
                              <p:cond delay="2000"/>
                            </p:stCondLst>
                            <p:childTnLst>
                              <p:par>
                                <p:cTn id="47" presetID="10" presetClass="entr" presetSubtype="0" fill="hold" nodeType="afterEffect">
                                  <p:stCondLst>
                                    <p:cond delay="0"/>
                                  </p:stCondLst>
                                  <p:childTnLst>
                                    <p:set>
                                      <p:cBhvr>
                                        <p:cTn id="48" dur="1" fill="hold">
                                          <p:stCondLst>
                                            <p:cond delay="0"/>
                                          </p:stCondLst>
                                        </p:cTn>
                                        <p:tgtEl>
                                          <p:spTgt spid="251"/>
                                        </p:tgtEl>
                                        <p:attrNameLst>
                                          <p:attrName>style.visibility</p:attrName>
                                        </p:attrNameLst>
                                      </p:cBhvr>
                                      <p:to>
                                        <p:strVal val="visible"/>
                                      </p:to>
                                    </p:set>
                                    <p:animEffect transition="in" filter="fade">
                                      <p:cBhvr>
                                        <p:cTn id="49" dur="250"/>
                                        <p:tgtEl>
                                          <p:spTgt spid="251"/>
                                        </p:tgtEl>
                                      </p:cBhvr>
                                    </p:animEffect>
                                  </p:childTnLst>
                                </p:cTn>
                              </p:par>
                            </p:childTnLst>
                          </p:cTn>
                        </p:par>
                        <p:par>
                          <p:cTn id="50" fill="hold">
                            <p:stCondLst>
                              <p:cond delay="2250"/>
                            </p:stCondLst>
                            <p:childTnLst>
                              <p:par>
                                <p:cTn id="51" presetID="10" presetClass="entr" presetSubtype="0" fill="hold" nodeType="afterEffect">
                                  <p:stCondLst>
                                    <p:cond delay="0"/>
                                  </p:stCondLst>
                                  <p:childTnLst>
                                    <p:set>
                                      <p:cBhvr>
                                        <p:cTn id="52" dur="1" fill="hold">
                                          <p:stCondLst>
                                            <p:cond delay="0"/>
                                          </p:stCondLst>
                                        </p:cTn>
                                        <p:tgtEl>
                                          <p:spTgt spid="254"/>
                                        </p:tgtEl>
                                        <p:attrNameLst>
                                          <p:attrName>style.visibility</p:attrName>
                                        </p:attrNameLst>
                                      </p:cBhvr>
                                      <p:to>
                                        <p:strVal val="visible"/>
                                      </p:to>
                                    </p:set>
                                    <p:animEffect transition="in" filter="fade">
                                      <p:cBhvr>
                                        <p:cTn id="53" dur="250"/>
                                        <p:tgtEl>
                                          <p:spTgt spid="254"/>
                                        </p:tgtEl>
                                      </p:cBhvr>
                                    </p:animEffect>
                                  </p:childTnLst>
                                </p:cTn>
                              </p:par>
                            </p:childTnLst>
                          </p:cTn>
                        </p:par>
                        <p:par>
                          <p:cTn id="54" fill="hold">
                            <p:stCondLst>
                              <p:cond delay="2500"/>
                            </p:stCondLst>
                            <p:childTnLst>
                              <p:par>
                                <p:cTn id="55" presetID="10" presetClass="entr" presetSubtype="0" fill="hold" nodeType="afterEffect">
                                  <p:stCondLst>
                                    <p:cond delay="0"/>
                                  </p:stCondLst>
                                  <p:childTnLst>
                                    <p:set>
                                      <p:cBhvr>
                                        <p:cTn id="56" dur="1" fill="hold">
                                          <p:stCondLst>
                                            <p:cond delay="0"/>
                                          </p:stCondLst>
                                        </p:cTn>
                                        <p:tgtEl>
                                          <p:spTgt spid="257"/>
                                        </p:tgtEl>
                                        <p:attrNameLst>
                                          <p:attrName>style.visibility</p:attrName>
                                        </p:attrNameLst>
                                      </p:cBhvr>
                                      <p:to>
                                        <p:strVal val="visible"/>
                                      </p:to>
                                    </p:set>
                                    <p:animEffect transition="in" filter="fade">
                                      <p:cBhvr>
                                        <p:cTn id="57" dur="250"/>
                                        <p:tgtEl>
                                          <p:spTgt spid="257"/>
                                        </p:tgtEl>
                                      </p:cBhvr>
                                    </p:animEffect>
                                  </p:childTnLst>
                                </p:cTn>
                              </p:par>
                            </p:childTnLst>
                          </p:cTn>
                        </p:par>
                        <p:par>
                          <p:cTn id="58" fill="hold">
                            <p:stCondLst>
                              <p:cond delay="2750"/>
                            </p:stCondLst>
                            <p:childTnLst>
                              <p:par>
                                <p:cTn id="59" presetID="10" presetClass="entr" presetSubtype="0" fill="hold" nodeType="afterEffect">
                                  <p:stCondLst>
                                    <p:cond delay="0"/>
                                  </p:stCondLst>
                                  <p:childTnLst>
                                    <p:set>
                                      <p:cBhvr>
                                        <p:cTn id="60" dur="1" fill="hold">
                                          <p:stCondLst>
                                            <p:cond delay="0"/>
                                          </p:stCondLst>
                                        </p:cTn>
                                        <p:tgtEl>
                                          <p:spTgt spid="260"/>
                                        </p:tgtEl>
                                        <p:attrNameLst>
                                          <p:attrName>style.visibility</p:attrName>
                                        </p:attrNameLst>
                                      </p:cBhvr>
                                      <p:to>
                                        <p:strVal val="visible"/>
                                      </p:to>
                                    </p:set>
                                    <p:animEffect transition="in" filter="fade">
                                      <p:cBhvr>
                                        <p:cTn id="61" dur="250"/>
                                        <p:tgtEl>
                                          <p:spTgt spid="260"/>
                                        </p:tgtEl>
                                      </p:cBhvr>
                                    </p:animEffect>
                                  </p:childTnLst>
                                </p:cTn>
                              </p:par>
                            </p:childTnLst>
                          </p:cTn>
                        </p:par>
                        <p:par>
                          <p:cTn id="62" fill="hold">
                            <p:stCondLst>
                              <p:cond delay="3000"/>
                            </p:stCondLst>
                            <p:childTnLst>
                              <p:par>
                                <p:cTn id="63" presetID="10" presetClass="entr" presetSubtype="0" fill="hold" nodeType="afterEffect">
                                  <p:stCondLst>
                                    <p:cond delay="0"/>
                                  </p:stCondLst>
                                  <p:childTnLst>
                                    <p:set>
                                      <p:cBhvr>
                                        <p:cTn id="64" dur="1" fill="hold">
                                          <p:stCondLst>
                                            <p:cond delay="0"/>
                                          </p:stCondLst>
                                        </p:cTn>
                                        <p:tgtEl>
                                          <p:spTgt spid="263"/>
                                        </p:tgtEl>
                                        <p:attrNameLst>
                                          <p:attrName>style.visibility</p:attrName>
                                        </p:attrNameLst>
                                      </p:cBhvr>
                                      <p:to>
                                        <p:strVal val="visible"/>
                                      </p:to>
                                    </p:set>
                                    <p:animEffect transition="in" filter="fade">
                                      <p:cBhvr>
                                        <p:cTn id="65" dur="250"/>
                                        <p:tgtEl>
                                          <p:spTgt spid="263"/>
                                        </p:tgtEl>
                                      </p:cBhvr>
                                    </p:animEffect>
                                  </p:childTnLst>
                                </p:cTn>
                              </p:par>
                            </p:childTnLst>
                          </p:cTn>
                        </p:par>
                        <p:par>
                          <p:cTn id="66" fill="hold">
                            <p:stCondLst>
                              <p:cond delay="3250"/>
                            </p:stCondLst>
                            <p:childTnLst>
                              <p:par>
                                <p:cTn id="67" presetID="10" presetClass="entr" presetSubtype="0" fill="hold" nodeType="afterEffect">
                                  <p:stCondLst>
                                    <p:cond delay="0"/>
                                  </p:stCondLst>
                                  <p:childTnLst>
                                    <p:set>
                                      <p:cBhvr>
                                        <p:cTn id="68" dur="1" fill="hold">
                                          <p:stCondLst>
                                            <p:cond delay="0"/>
                                          </p:stCondLst>
                                        </p:cTn>
                                        <p:tgtEl>
                                          <p:spTgt spid="266"/>
                                        </p:tgtEl>
                                        <p:attrNameLst>
                                          <p:attrName>style.visibility</p:attrName>
                                        </p:attrNameLst>
                                      </p:cBhvr>
                                      <p:to>
                                        <p:strVal val="visible"/>
                                      </p:to>
                                    </p:set>
                                    <p:animEffect transition="in" filter="fade">
                                      <p:cBhvr>
                                        <p:cTn id="69" dur="250"/>
                                        <p:tgtEl>
                                          <p:spTgt spid="26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500"/>
                                        <p:tgtEl>
                                          <p:spTgt spid="10"/>
                                        </p:tgtEl>
                                      </p:cBhvr>
                                    </p:animEffect>
                                  </p:childTnLst>
                                </p:cTn>
                              </p:par>
                              <p:par>
                                <p:cTn id="73" presetID="10" presetClass="entr" presetSubtype="0" fill="hold" nodeType="with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fade">
                                      <p:cBhvr>
                                        <p:cTn id="75" dur="500"/>
                                        <p:tgtEl>
                                          <p:spTgt spid="6"/>
                                        </p:tgtEl>
                                      </p:cBhvr>
                                    </p:animEffect>
                                  </p:childTnLst>
                                </p:cTn>
                              </p:par>
                            </p:childTnLst>
                          </p:cTn>
                        </p:par>
                        <p:par>
                          <p:cTn id="76" fill="hold">
                            <p:stCondLst>
                              <p:cond delay="3750"/>
                            </p:stCondLst>
                            <p:childTnLst>
                              <p:par>
                                <p:cTn id="77" presetID="22" presetClass="entr" presetSubtype="1" fill="hold" nodeType="afterEffect">
                                  <p:stCondLst>
                                    <p:cond delay="0"/>
                                  </p:stCondLst>
                                  <p:childTnLst>
                                    <p:set>
                                      <p:cBhvr>
                                        <p:cTn id="78" dur="1" fill="hold">
                                          <p:stCondLst>
                                            <p:cond delay="0"/>
                                          </p:stCondLst>
                                        </p:cTn>
                                        <p:tgtEl>
                                          <p:spTgt spid="2"/>
                                        </p:tgtEl>
                                        <p:attrNameLst>
                                          <p:attrName>style.visibility</p:attrName>
                                        </p:attrNameLst>
                                      </p:cBhvr>
                                      <p:to>
                                        <p:strVal val="visible"/>
                                      </p:to>
                                    </p:set>
                                    <p:animEffect transition="in" filter="wipe(up)">
                                      <p:cBhvr>
                                        <p:cTn id="7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文本框 438">
            <a:extLst>
              <a:ext uri="{FF2B5EF4-FFF2-40B4-BE49-F238E27FC236}">
                <a16:creationId xmlns:a16="http://schemas.microsoft.com/office/drawing/2014/main" id="{9AF1A60F-893E-84CF-2256-6959A71FFFB1}"/>
              </a:ext>
            </a:extLst>
          </p:cNvPr>
          <p:cNvSpPr txBox="1"/>
          <p:nvPr/>
        </p:nvSpPr>
        <p:spPr>
          <a:xfrm>
            <a:off x="256309" y="113420"/>
            <a:ext cx="11851389" cy="646331"/>
          </a:xfrm>
          <a:prstGeom prst="rect">
            <a:avLst/>
          </a:prstGeom>
          <a:noFill/>
        </p:spPr>
        <p:txBody>
          <a:bodyPr wrap="square" rtlCol="0">
            <a:spAutoFit/>
          </a:bodyPr>
          <a:lstStyle/>
          <a:p>
            <a:r>
              <a:rPr lang="en-US" altLang="zh-CN" sz="3600" b="1" dirty="0">
                <a:effectLst>
                  <a:outerShdw blurRad="38100" dist="38100" dir="2700000" algn="tl">
                    <a:srgbClr val="000000">
                      <a:alpha val="43137"/>
                    </a:srgbClr>
                  </a:outerShdw>
                </a:effectLst>
                <a:latin typeface="+mj-lt"/>
              </a:rPr>
              <a:t>How to enable two-way communication?</a:t>
            </a:r>
            <a:endParaRPr lang="zh-CN" altLang="en-US" sz="3600" b="1" dirty="0">
              <a:effectLst>
                <a:outerShdw blurRad="38100" dist="38100" dir="2700000" algn="tl">
                  <a:srgbClr val="000000">
                    <a:alpha val="43137"/>
                  </a:srgbClr>
                </a:outerShdw>
              </a:effectLst>
              <a:latin typeface="+mj-lt"/>
            </a:endParaRPr>
          </a:p>
        </p:txBody>
      </p:sp>
      <p:cxnSp>
        <p:nvCxnSpPr>
          <p:cNvPr id="2" name="直接连接符 1">
            <a:extLst>
              <a:ext uri="{FF2B5EF4-FFF2-40B4-BE49-F238E27FC236}">
                <a16:creationId xmlns:a16="http://schemas.microsoft.com/office/drawing/2014/main" id="{025187C6-E7DE-887C-4A9E-5C508804AA6C}"/>
              </a:ext>
            </a:extLst>
          </p:cNvPr>
          <p:cNvCxnSpPr>
            <a:cxnSpLocks/>
          </p:cNvCxnSpPr>
          <p:nvPr/>
        </p:nvCxnSpPr>
        <p:spPr>
          <a:xfrm flipH="1">
            <a:off x="2648088" y="2437532"/>
            <a:ext cx="3135904" cy="373414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pSp>
        <p:nvGrpSpPr>
          <p:cNvPr id="7" name="Group 16">
            <a:extLst>
              <a:ext uri="{FF2B5EF4-FFF2-40B4-BE49-F238E27FC236}">
                <a16:creationId xmlns:a16="http://schemas.microsoft.com/office/drawing/2014/main" id="{C732ADEF-ED4D-57EE-2A9B-91DAD1CBF459}"/>
              </a:ext>
            </a:extLst>
          </p:cNvPr>
          <p:cNvGrpSpPr/>
          <p:nvPr/>
        </p:nvGrpSpPr>
        <p:grpSpPr>
          <a:xfrm>
            <a:off x="804132" y="5943059"/>
            <a:ext cx="4179419" cy="290174"/>
            <a:chOff x="600673" y="1759928"/>
            <a:chExt cx="8250033" cy="572793"/>
          </a:xfrm>
        </p:grpSpPr>
        <p:grpSp>
          <p:nvGrpSpPr>
            <p:cNvPr id="11" name="Group 17">
              <a:extLst>
                <a:ext uri="{FF2B5EF4-FFF2-40B4-BE49-F238E27FC236}">
                  <a16:creationId xmlns:a16="http://schemas.microsoft.com/office/drawing/2014/main" id="{E47D03E5-DAC9-C561-5587-8BC737602438}"/>
                </a:ext>
              </a:extLst>
            </p:cNvPr>
            <p:cNvGrpSpPr/>
            <p:nvPr/>
          </p:nvGrpSpPr>
          <p:grpSpPr>
            <a:xfrm>
              <a:off x="600673" y="1759928"/>
              <a:ext cx="8250033" cy="572793"/>
              <a:chOff x="2038144" y="2760094"/>
              <a:chExt cx="4674828" cy="324569"/>
            </a:xfrm>
          </p:grpSpPr>
          <p:sp>
            <p:nvSpPr>
              <p:cNvPr id="70" name="Cylinder 118">
                <a:extLst>
                  <a:ext uri="{FF2B5EF4-FFF2-40B4-BE49-F238E27FC236}">
                    <a16:creationId xmlns:a16="http://schemas.microsoft.com/office/drawing/2014/main" id="{C605C3C4-8A22-5891-2EC3-62F38BE97589}"/>
                  </a:ext>
                </a:extLst>
              </p:cNvPr>
              <p:cNvSpPr/>
              <p:nvPr/>
            </p:nvSpPr>
            <p:spPr>
              <a:xfrm rot="16200000">
                <a:off x="6543126" y="2840876"/>
                <a:ext cx="159412" cy="180281"/>
              </a:xfrm>
              <a:prstGeom prst="can">
                <a:avLst>
                  <a:gd name="adj" fmla="val 43570"/>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accent1">
                      <a:lumMod val="50000"/>
                    </a:schemeClr>
                  </a:solidFill>
                </a:endParaRPr>
              </a:p>
            </p:txBody>
          </p:sp>
          <p:sp>
            <p:nvSpPr>
              <p:cNvPr id="71" name="Cylinder 119">
                <a:extLst>
                  <a:ext uri="{FF2B5EF4-FFF2-40B4-BE49-F238E27FC236}">
                    <a16:creationId xmlns:a16="http://schemas.microsoft.com/office/drawing/2014/main" id="{46016EE6-6904-CC23-7E79-2ED3FD0E3A28}"/>
                  </a:ext>
                </a:extLst>
              </p:cNvPr>
              <p:cNvSpPr/>
              <p:nvPr/>
            </p:nvSpPr>
            <p:spPr>
              <a:xfrm rot="16200000">
                <a:off x="6364201" y="2812265"/>
                <a:ext cx="307290" cy="237505"/>
              </a:xfrm>
              <a:prstGeom prst="can">
                <a:avLst>
                  <a:gd name="adj" fmla="val 43570"/>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accent1">
                      <a:lumMod val="50000"/>
                    </a:schemeClr>
                  </a:solidFill>
                </a:endParaRPr>
              </a:p>
            </p:txBody>
          </p:sp>
          <p:sp>
            <p:nvSpPr>
              <p:cNvPr id="72" name="Google Shape;57;p13">
                <a:extLst>
                  <a:ext uri="{FF2B5EF4-FFF2-40B4-BE49-F238E27FC236}">
                    <a16:creationId xmlns:a16="http://schemas.microsoft.com/office/drawing/2014/main" id="{AF44EF19-98A0-292A-1677-B33B9F18F5F1}"/>
                  </a:ext>
                </a:extLst>
              </p:cNvPr>
              <p:cNvSpPr/>
              <p:nvPr/>
            </p:nvSpPr>
            <p:spPr>
              <a:xfrm flipH="1">
                <a:off x="2038144" y="2760094"/>
                <a:ext cx="4531317" cy="324569"/>
              </a:xfrm>
              <a:prstGeom prst="cube">
                <a:avLst>
                  <a:gd name="adj" fmla="val 68430"/>
                </a:avLst>
              </a:prstGeom>
              <a:solidFill>
                <a:schemeClr val="accent6">
                  <a:lumMod val="75000"/>
                </a:schemeClr>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accent1">
                      <a:lumMod val="50000"/>
                    </a:schemeClr>
                  </a:solidFill>
                </a:endParaRPr>
              </a:p>
            </p:txBody>
          </p:sp>
        </p:grpSp>
        <p:grpSp>
          <p:nvGrpSpPr>
            <p:cNvPr id="12" name="Group 20">
              <a:extLst>
                <a:ext uri="{FF2B5EF4-FFF2-40B4-BE49-F238E27FC236}">
                  <a16:creationId xmlns:a16="http://schemas.microsoft.com/office/drawing/2014/main" id="{D0E6B4C0-E360-FC4C-4B91-CFC4304B585A}"/>
                </a:ext>
              </a:extLst>
            </p:cNvPr>
            <p:cNvGrpSpPr/>
            <p:nvPr/>
          </p:nvGrpSpPr>
          <p:grpSpPr>
            <a:xfrm>
              <a:off x="1350057" y="1790421"/>
              <a:ext cx="6497997" cy="342793"/>
              <a:chOff x="897241" y="2810780"/>
              <a:chExt cx="6497997" cy="342793"/>
            </a:xfrm>
          </p:grpSpPr>
          <p:sp>
            <p:nvSpPr>
              <p:cNvPr id="14" name="Parallelogram 28">
                <a:extLst>
                  <a:ext uri="{FF2B5EF4-FFF2-40B4-BE49-F238E27FC236}">
                    <a16:creationId xmlns:a16="http://schemas.microsoft.com/office/drawing/2014/main" id="{00648D55-8B08-2059-00AA-38D5A65727CA}"/>
                  </a:ext>
                </a:extLst>
              </p:cNvPr>
              <p:cNvSpPr/>
              <p:nvPr/>
            </p:nvSpPr>
            <p:spPr>
              <a:xfrm flipH="1">
                <a:off x="897241" y="288780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5" name="Parallelogram 69">
                <a:extLst>
                  <a:ext uri="{FF2B5EF4-FFF2-40B4-BE49-F238E27FC236}">
                    <a16:creationId xmlns:a16="http://schemas.microsoft.com/office/drawing/2014/main" id="{AED07AEE-40B1-AF40-3903-5E5A6A2C8D1E}"/>
                  </a:ext>
                </a:extLst>
              </p:cNvPr>
              <p:cNvSpPr/>
              <p:nvPr/>
            </p:nvSpPr>
            <p:spPr>
              <a:xfrm flipH="1">
                <a:off x="992741" y="2847087"/>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6" name="Parallelogram 70">
                <a:extLst>
                  <a:ext uri="{FF2B5EF4-FFF2-40B4-BE49-F238E27FC236}">
                    <a16:creationId xmlns:a16="http://schemas.microsoft.com/office/drawing/2014/main" id="{2182FCDE-84F3-8FFA-4F79-11232A53119D}"/>
                  </a:ext>
                </a:extLst>
              </p:cNvPr>
              <p:cNvSpPr/>
              <p:nvPr/>
            </p:nvSpPr>
            <p:spPr>
              <a:xfrm flipH="1">
                <a:off x="1078245" y="2813338"/>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7" name="Parallelogram 71">
                <a:extLst>
                  <a:ext uri="{FF2B5EF4-FFF2-40B4-BE49-F238E27FC236}">
                    <a16:creationId xmlns:a16="http://schemas.microsoft.com/office/drawing/2014/main" id="{74AE7F5C-C23C-E6CB-7879-2CDFF9DEC7C5}"/>
                  </a:ext>
                </a:extLst>
              </p:cNvPr>
              <p:cNvSpPr/>
              <p:nvPr/>
            </p:nvSpPr>
            <p:spPr>
              <a:xfrm flipH="1">
                <a:off x="1229267" y="28400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8" name="Parallelogram 72">
                <a:extLst>
                  <a:ext uri="{FF2B5EF4-FFF2-40B4-BE49-F238E27FC236}">
                    <a16:creationId xmlns:a16="http://schemas.microsoft.com/office/drawing/2014/main" id="{33F191EC-73E3-E768-F5CB-61F7EC4CA41A}"/>
                  </a:ext>
                </a:extLst>
              </p:cNvPr>
              <p:cNvSpPr/>
              <p:nvPr/>
            </p:nvSpPr>
            <p:spPr>
              <a:xfrm flipH="1">
                <a:off x="1396090" y="2880737"/>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9" name="Parallelogram 73">
                <a:extLst>
                  <a:ext uri="{FF2B5EF4-FFF2-40B4-BE49-F238E27FC236}">
                    <a16:creationId xmlns:a16="http://schemas.microsoft.com/office/drawing/2014/main" id="{5A22FD93-D203-6D99-830C-5C12469FA96B}"/>
                  </a:ext>
                </a:extLst>
              </p:cNvPr>
              <p:cNvSpPr/>
              <p:nvPr/>
            </p:nvSpPr>
            <p:spPr>
              <a:xfrm flipH="1">
                <a:off x="1541408" y="288871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20" name="Parallelogram 74">
                <a:extLst>
                  <a:ext uri="{FF2B5EF4-FFF2-40B4-BE49-F238E27FC236}">
                    <a16:creationId xmlns:a16="http://schemas.microsoft.com/office/drawing/2014/main" id="{540CCE6B-E14C-4421-338F-13F1A2DA096A}"/>
                  </a:ext>
                </a:extLst>
              </p:cNvPr>
              <p:cNvSpPr/>
              <p:nvPr/>
            </p:nvSpPr>
            <p:spPr>
              <a:xfrm flipH="1">
                <a:off x="1636909" y="2848005"/>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1" name="Parallelogram 75">
                <a:extLst>
                  <a:ext uri="{FF2B5EF4-FFF2-40B4-BE49-F238E27FC236}">
                    <a16:creationId xmlns:a16="http://schemas.microsoft.com/office/drawing/2014/main" id="{D595BE2E-0305-088A-3F1D-117078B22115}"/>
                  </a:ext>
                </a:extLst>
              </p:cNvPr>
              <p:cNvSpPr/>
              <p:nvPr/>
            </p:nvSpPr>
            <p:spPr>
              <a:xfrm flipH="1">
                <a:off x="1722413" y="2814256"/>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2" name="Parallelogram 76">
                <a:extLst>
                  <a:ext uri="{FF2B5EF4-FFF2-40B4-BE49-F238E27FC236}">
                    <a16:creationId xmlns:a16="http://schemas.microsoft.com/office/drawing/2014/main" id="{5AA8D22E-18CA-98D0-8555-920BA38478BC}"/>
                  </a:ext>
                </a:extLst>
              </p:cNvPr>
              <p:cNvSpPr/>
              <p:nvPr/>
            </p:nvSpPr>
            <p:spPr>
              <a:xfrm flipH="1">
                <a:off x="1873435" y="2840941"/>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3" name="Parallelogram 77">
                <a:extLst>
                  <a:ext uri="{FF2B5EF4-FFF2-40B4-BE49-F238E27FC236}">
                    <a16:creationId xmlns:a16="http://schemas.microsoft.com/office/drawing/2014/main" id="{3F7FBF72-9BB1-7E18-2FD0-7923C9BA7001}"/>
                  </a:ext>
                </a:extLst>
              </p:cNvPr>
              <p:cNvSpPr/>
              <p:nvPr/>
            </p:nvSpPr>
            <p:spPr>
              <a:xfrm flipH="1">
                <a:off x="2040257" y="2881655"/>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24" name="Parallelogram 78">
                <a:extLst>
                  <a:ext uri="{FF2B5EF4-FFF2-40B4-BE49-F238E27FC236}">
                    <a16:creationId xmlns:a16="http://schemas.microsoft.com/office/drawing/2014/main" id="{7DCA559F-98F5-12F4-6336-0B1D00257804}"/>
                  </a:ext>
                </a:extLst>
              </p:cNvPr>
              <p:cNvSpPr/>
              <p:nvPr/>
            </p:nvSpPr>
            <p:spPr>
              <a:xfrm flipH="1">
                <a:off x="2172487" y="2887701"/>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25" name="Parallelogram 79">
                <a:extLst>
                  <a:ext uri="{FF2B5EF4-FFF2-40B4-BE49-F238E27FC236}">
                    <a16:creationId xmlns:a16="http://schemas.microsoft.com/office/drawing/2014/main" id="{C47C086A-84D1-315C-ED9C-C378865B9726}"/>
                  </a:ext>
                </a:extLst>
              </p:cNvPr>
              <p:cNvSpPr/>
              <p:nvPr/>
            </p:nvSpPr>
            <p:spPr>
              <a:xfrm flipH="1">
                <a:off x="2267987" y="2846988"/>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6" name="Parallelogram 80">
                <a:extLst>
                  <a:ext uri="{FF2B5EF4-FFF2-40B4-BE49-F238E27FC236}">
                    <a16:creationId xmlns:a16="http://schemas.microsoft.com/office/drawing/2014/main" id="{A99D5224-D951-4A42-8A43-4F4531E12F02}"/>
                  </a:ext>
                </a:extLst>
              </p:cNvPr>
              <p:cNvSpPr/>
              <p:nvPr/>
            </p:nvSpPr>
            <p:spPr>
              <a:xfrm flipH="1">
                <a:off x="2353491" y="2813239"/>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7" name="Parallelogram 81">
                <a:extLst>
                  <a:ext uri="{FF2B5EF4-FFF2-40B4-BE49-F238E27FC236}">
                    <a16:creationId xmlns:a16="http://schemas.microsoft.com/office/drawing/2014/main" id="{FEE6F95D-594A-FF95-93BF-A54228A1E74F}"/>
                  </a:ext>
                </a:extLst>
              </p:cNvPr>
              <p:cNvSpPr/>
              <p:nvPr/>
            </p:nvSpPr>
            <p:spPr>
              <a:xfrm flipH="1">
                <a:off x="2504513" y="28399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28" name="Parallelogram 82">
                <a:extLst>
                  <a:ext uri="{FF2B5EF4-FFF2-40B4-BE49-F238E27FC236}">
                    <a16:creationId xmlns:a16="http://schemas.microsoft.com/office/drawing/2014/main" id="{F360CD21-C836-E4FD-78A2-E010CFA085A8}"/>
                  </a:ext>
                </a:extLst>
              </p:cNvPr>
              <p:cNvSpPr/>
              <p:nvPr/>
            </p:nvSpPr>
            <p:spPr>
              <a:xfrm flipH="1">
                <a:off x="2671335" y="288063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29" name="Parallelogram 83">
                <a:extLst>
                  <a:ext uri="{FF2B5EF4-FFF2-40B4-BE49-F238E27FC236}">
                    <a16:creationId xmlns:a16="http://schemas.microsoft.com/office/drawing/2014/main" id="{010F6643-D202-CF2E-4B19-1C1C70A77EFB}"/>
                  </a:ext>
                </a:extLst>
              </p:cNvPr>
              <p:cNvSpPr/>
              <p:nvPr/>
            </p:nvSpPr>
            <p:spPr>
              <a:xfrm flipH="1">
                <a:off x="2808193"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30" name="Parallelogram 84">
                <a:extLst>
                  <a:ext uri="{FF2B5EF4-FFF2-40B4-BE49-F238E27FC236}">
                    <a16:creationId xmlns:a16="http://schemas.microsoft.com/office/drawing/2014/main" id="{64BBC64B-6CF9-29D7-8261-558DAACE80D6}"/>
                  </a:ext>
                </a:extLst>
              </p:cNvPr>
              <p:cNvSpPr/>
              <p:nvPr/>
            </p:nvSpPr>
            <p:spPr>
              <a:xfrm flipH="1">
                <a:off x="2903693"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1" name="Parallelogram 85">
                <a:extLst>
                  <a:ext uri="{FF2B5EF4-FFF2-40B4-BE49-F238E27FC236}">
                    <a16:creationId xmlns:a16="http://schemas.microsoft.com/office/drawing/2014/main" id="{9B68E929-35C3-78A3-9B3D-31AA95BC2332}"/>
                  </a:ext>
                </a:extLst>
              </p:cNvPr>
              <p:cNvSpPr/>
              <p:nvPr/>
            </p:nvSpPr>
            <p:spPr>
              <a:xfrm flipH="1">
                <a:off x="2989197"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2" name="Parallelogram 86">
                <a:extLst>
                  <a:ext uri="{FF2B5EF4-FFF2-40B4-BE49-F238E27FC236}">
                    <a16:creationId xmlns:a16="http://schemas.microsoft.com/office/drawing/2014/main" id="{C67F6238-4320-AEBA-798B-987800666FA7}"/>
                  </a:ext>
                </a:extLst>
              </p:cNvPr>
              <p:cNvSpPr/>
              <p:nvPr/>
            </p:nvSpPr>
            <p:spPr>
              <a:xfrm flipH="1">
                <a:off x="3140219"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3" name="Parallelogram 87">
                <a:extLst>
                  <a:ext uri="{FF2B5EF4-FFF2-40B4-BE49-F238E27FC236}">
                    <a16:creationId xmlns:a16="http://schemas.microsoft.com/office/drawing/2014/main" id="{5C608566-D507-F9B5-6223-AE2B584DDE20}"/>
                  </a:ext>
                </a:extLst>
              </p:cNvPr>
              <p:cNvSpPr/>
              <p:nvPr/>
            </p:nvSpPr>
            <p:spPr>
              <a:xfrm flipH="1">
                <a:off x="3307042"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34" name="Parallelogram 88">
                <a:extLst>
                  <a:ext uri="{FF2B5EF4-FFF2-40B4-BE49-F238E27FC236}">
                    <a16:creationId xmlns:a16="http://schemas.microsoft.com/office/drawing/2014/main" id="{B952DE0F-D7D4-8724-A5AA-39169FBEB6CB}"/>
                  </a:ext>
                </a:extLst>
              </p:cNvPr>
              <p:cNvSpPr/>
              <p:nvPr/>
            </p:nvSpPr>
            <p:spPr>
              <a:xfrm flipH="1">
                <a:off x="3451359"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35" name="Parallelogram 89">
                <a:extLst>
                  <a:ext uri="{FF2B5EF4-FFF2-40B4-BE49-F238E27FC236}">
                    <a16:creationId xmlns:a16="http://schemas.microsoft.com/office/drawing/2014/main" id="{AC3EAE5F-A11F-3B09-15AE-ADD30BE1903D}"/>
                  </a:ext>
                </a:extLst>
              </p:cNvPr>
              <p:cNvSpPr/>
              <p:nvPr/>
            </p:nvSpPr>
            <p:spPr>
              <a:xfrm flipH="1">
                <a:off x="3546859"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6" name="Parallelogram 90">
                <a:extLst>
                  <a:ext uri="{FF2B5EF4-FFF2-40B4-BE49-F238E27FC236}">
                    <a16:creationId xmlns:a16="http://schemas.microsoft.com/office/drawing/2014/main" id="{A4D71F72-7E9A-51F0-63D0-942908B5FB13}"/>
                  </a:ext>
                </a:extLst>
              </p:cNvPr>
              <p:cNvSpPr/>
              <p:nvPr/>
            </p:nvSpPr>
            <p:spPr>
              <a:xfrm flipH="1">
                <a:off x="3632364"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7" name="Parallelogram 91">
                <a:extLst>
                  <a:ext uri="{FF2B5EF4-FFF2-40B4-BE49-F238E27FC236}">
                    <a16:creationId xmlns:a16="http://schemas.microsoft.com/office/drawing/2014/main" id="{CE6A11FA-4D05-3EA6-836D-A3AEE57107C0}"/>
                  </a:ext>
                </a:extLst>
              </p:cNvPr>
              <p:cNvSpPr/>
              <p:nvPr/>
            </p:nvSpPr>
            <p:spPr>
              <a:xfrm flipH="1">
                <a:off x="3783386"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8" name="Parallelogram 92">
                <a:extLst>
                  <a:ext uri="{FF2B5EF4-FFF2-40B4-BE49-F238E27FC236}">
                    <a16:creationId xmlns:a16="http://schemas.microsoft.com/office/drawing/2014/main" id="{9CE4943C-DF6F-CA26-583C-8E200BDC2272}"/>
                  </a:ext>
                </a:extLst>
              </p:cNvPr>
              <p:cNvSpPr/>
              <p:nvPr/>
            </p:nvSpPr>
            <p:spPr>
              <a:xfrm flipH="1">
                <a:off x="3950208"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39" name="Parallelogram 93">
                <a:extLst>
                  <a:ext uri="{FF2B5EF4-FFF2-40B4-BE49-F238E27FC236}">
                    <a16:creationId xmlns:a16="http://schemas.microsoft.com/office/drawing/2014/main" id="{E7C4FAE4-5D4A-4DE3-4C4A-12EBC05F3EFD}"/>
                  </a:ext>
                </a:extLst>
              </p:cNvPr>
              <p:cNvSpPr/>
              <p:nvPr/>
            </p:nvSpPr>
            <p:spPr>
              <a:xfrm flipH="1">
                <a:off x="4092469"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40" name="Parallelogram 94">
                <a:extLst>
                  <a:ext uri="{FF2B5EF4-FFF2-40B4-BE49-F238E27FC236}">
                    <a16:creationId xmlns:a16="http://schemas.microsoft.com/office/drawing/2014/main" id="{B541D398-6BC6-B49F-11CF-DAB8C2F4BAA5}"/>
                  </a:ext>
                </a:extLst>
              </p:cNvPr>
              <p:cNvSpPr/>
              <p:nvPr/>
            </p:nvSpPr>
            <p:spPr>
              <a:xfrm flipH="1">
                <a:off x="4187969"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41" name="Parallelogram 95">
                <a:extLst>
                  <a:ext uri="{FF2B5EF4-FFF2-40B4-BE49-F238E27FC236}">
                    <a16:creationId xmlns:a16="http://schemas.microsoft.com/office/drawing/2014/main" id="{CF16179F-3F35-A197-0E53-20471FAC2297}"/>
                  </a:ext>
                </a:extLst>
              </p:cNvPr>
              <p:cNvSpPr/>
              <p:nvPr/>
            </p:nvSpPr>
            <p:spPr>
              <a:xfrm flipH="1">
                <a:off x="4273473"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42" name="Parallelogram 96">
                <a:extLst>
                  <a:ext uri="{FF2B5EF4-FFF2-40B4-BE49-F238E27FC236}">
                    <a16:creationId xmlns:a16="http://schemas.microsoft.com/office/drawing/2014/main" id="{E61D423B-56E4-5C88-B835-8ED702F8D51F}"/>
                  </a:ext>
                </a:extLst>
              </p:cNvPr>
              <p:cNvSpPr/>
              <p:nvPr/>
            </p:nvSpPr>
            <p:spPr>
              <a:xfrm flipH="1">
                <a:off x="4424495"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43" name="Parallelogram 97">
                <a:extLst>
                  <a:ext uri="{FF2B5EF4-FFF2-40B4-BE49-F238E27FC236}">
                    <a16:creationId xmlns:a16="http://schemas.microsoft.com/office/drawing/2014/main" id="{5B5E141D-6279-4C03-C865-4EA7CA48D371}"/>
                  </a:ext>
                </a:extLst>
              </p:cNvPr>
              <p:cNvSpPr/>
              <p:nvPr/>
            </p:nvSpPr>
            <p:spPr>
              <a:xfrm flipH="1">
                <a:off x="4591317"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44" name="Parallelogram 98">
                <a:extLst>
                  <a:ext uri="{FF2B5EF4-FFF2-40B4-BE49-F238E27FC236}">
                    <a16:creationId xmlns:a16="http://schemas.microsoft.com/office/drawing/2014/main" id="{EBAB8566-9989-C02F-C974-3F68F1AD3A01}"/>
                  </a:ext>
                </a:extLst>
              </p:cNvPr>
              <p:cNvSpPr/>
              <p:nvPr/>
            </p:nvSpPr>
            <p:spPr>
              <a:xfrm flipH="1">
                <a:off x="4727211"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45" name="Parallelogram 99">
                <a:extLst>
                  <a:ext uri="{FF2B5EF4-FFF2-40B4-BE49-F238E27FC236}">
                    <a16:creationId xmlns:a16="http://schemas.microsoft.com/office/drawing/2014/main" id="{2195AC40-AC54-8D82-C76F-A7F33113CE2E}"/>
                  </a:ext>
                </a:extLst>
              </p:cNvPr>
              <p:cNvSpPr/>
              <p:nvPr/>
            </p:nvSpPr>
            <p:spPr>
              <a:xfrm flipH="1">
                <a:off x="4822711"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46" name="Parallelogram 100">
                <a:extLst>
                  <a:ext uri="{FF2B5EF4-FFF2-40B4-BE49-F238E27FC236}">
                    <a16:creationId xmlns:a16="http://schemas.microsoft.com/office/drawing/2014/main" id="{3653A676-CD30-2B59-5769-A83398233A5F}"/>
                  </a:ext>
                </a:extLst>
              </p:cNvPr>
              <p:cNvSpPr/>
              <p:nvPr/>
            </p:nvSpPr>
            <p:spPr>
              <a:xfrm flipH="1">
                <a:off x="4908216"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47" name="Parallelogram 101">
                <a:extLst>
                  <a:ext uri="{FF2B5EF4-FFF2-40B4-BE49-F238E27FC236}">
                    <a16:creationId xmlns:a16="http://schemas.microsoft.com/office/drawing/2014/main" id="{E708211F-862A-04DB-D369-55721F982037}"/>
                  </a:ext>
                </a:extLst>
              </p:cNvPr>
              <p:cNvSpPr/>
              <p:nvPr/>
            </p:nvSpPr>
            <p:spPr>
              <a:xfrm flipH="1">
                <a:off x="5059237"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48" name="Parallelogram 102">
                <a:extLst>
                  <a:ext uri="{FF2B5EF4-FFF2-40B4-BE49-F238E27FC236}">
                    <a16:creationId xmlns:a16="http://schemas.microsoft.com/office/drawing/2014/main" id="{6B23F882-040F-B5EE-719B-B22A55F2DDAF}"/>
                  </a:ext>
                </a:extLst>
              </p:cNvPr>
              <p:cNvSpPr/>
              <p:nvPr/>
            </p:nvSpPr>
            <p:spPr>
              <a:xfrm flipH="1">
                <a:off x="5226060"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49" name="Parallelogram 103">
                <a:extLst>
                  <a:ext uri="{FF2B5EF4-FFF2-40B4-BE49-F238E27FC236}">
                    <a16:creationId xmlns:a16="http://schemas.microsoft.com/office/drawing/2014/main" id="{40268757-D1DB-5D90-A533-5AE053E87C00}"/>
                  </a:ext>
                </a:extLst>
              </p:cNvPr>
              <p:cNvSpPr/>
              <p:nvPr/>
            </p:nvSpPr>
            <p:spPr>
              <a:xfrm flipH="1">
                <a:off x="536603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51" name="Parallelogram 104">
                <a:extLst>
                  <a:ext uri="{FF2B5EF4-FFF2-40B4-BE49-F238E27FC236}">
                    <a16:creationId xmlns:a16="http://schemas.microsoft.com/office/drawing/2014/main" id="{77BC1333-7C79-386D-CA14-CFD6EA0AE441}"/>
                  </a:ext>
                </a:extLst>
              </p:cNvPr>
              <p:cNvSpPr/>
              <p:nvPr/>
            </p:nvSpPr>
            <p:spPr>
              <a:xfrm flipH="1">
                <a:off x="546153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52" name="Parallelogram 105">
                <a:extLst>
                  <a:ext uri="{FF2B5EF4-FFF2-40B4-BE49-F238E27FC236}">
                    <a16:creationId xmlns:a16="http://schemas.microsoft.com/office/drawing/2014/main" id="{28FC6A6D-F1F3-7ABA-6627-08189084B655}"/>
                  </a:ext>
                </a:extLst>
              </p:cNvPr>
              <p:cNvSpPr/>
              <p:nvPr/>
            </p:nvSpPr>
            <p:spPr>
              <a:xfrm flipH="1">
                <a:off x="554703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53" name="Parallelogram 106">
                <a:extLst>
                  <a:ext uri="{FF2B5EF4-FFF2-40B4-BE49-F238E27FC236}">
                    <a16:creationId xmlns:a16="http://schemas.microsoft.com/office/drawing/2014/main" id="{21B7C6F0-91EE-C2EF-681D-6DDB153412F7}"/>
                  </a:ext>
                </a:extLst>
              </p:cNvPr>
              <p:cNvSpPr/>
              <p:nvPr/>
            </p:nvSpPr>
            <p:spPr>
              <a:xfrm flipH="1">
                <a:off x="569805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54" name="Parallelogram 107">
                <a:extLst>
                  <a:ext uri="{FF2B5EF4-FFF2-40B4-BE49-F238E27FC236}">
                    <a16:creationId xmlns:a16="http://schemas.microsoft.com/office/drawing/2014/main" id="{3FB0D0D5-8039-CC54-F5F1-6F6422F483C3}"/>
                  </a:ext>
                </a:extLst>
              </p:cNvPr>
              <p:cNvSpPr/>
              <p:nvPr/>
            </p:nvSpPr>
            <p:spPr>
              <a:xfrm flipH="1">
                <a:off x="586488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55" name="Parallelogram 108">
                <a:extLst>
                  <a:ext uri="{FF2B5EF4-FFF2-40B4-BE49-F238E27FC236}">
                    <a16:creationId xmlns:a16="http://schemas.microsoft.com/office/drawing/2014/main" id="{4B7F746A-CEFC-E773-98B7-03B8D9982A9D}"/>
                  </a:ext>
                </a:extLst>
              </p:cNvPr>
              <p:cNvSpPr/>
              <p:nvPr/>
            </p:nvSpPr>
            <p:spPr>
              <a:xfrm flipH="1">
                <a:off x="6004356"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56" name="Parallelogram 109">
                <a:extLst>
                  <a:ext uri="{FF2B5EF4-FFF2-40B4-BE49-F238E27FC236}">
                    <a16:creationId xmlns:a16="http://schemas.microsoft.com/office/drawing/2014/main" id="{0F5D5F8E-9ED4-CE73-8307-623A176B34A2}"/>
                  </a:ext>
                </a:extLst>
              </p:cNvPr>
              <p:cNvSpPr/>
              <p:nvPr/>
            </p:nvSpPr>
            <p:spPr>
              <a:xfrm flipH="1">
                <a:off x="6099856"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57" name="Parallelogram 110">
                <a:extLst>
                  <a:ext uri="{FF2B5EF4-FFF2-40B4-BE49-F238E27FC236}">
                    <a16:creationId xmlns:a16="http://schemas.microsoft.com/office/drawing/2014/main" id="{A7E63349-59A9-5FD2-604D-D3D76887CA72}"/>
                  </a:ext>
                </a:extLst>
              </p:cNvPr>
              <p:cNvSpPr/>
              <p:nvPr/>
            </p:nvSpPr>
            <p:spPr>
              <a:xfrm flipH="1">
                <a:off x="6185360"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58" name="Parallelogram 111">
                <a:extLst>
                  <a:ext uri="{FF2B5EF4-FFF2-40B4-BE49-F238E27FC236}">
                    <a16:creationId xmlns:a16="http://schemas.microsoft.com/office/drawing/2014/main" id="{422FD7BF-957C-33DC-B0EE-D63A74007738}"/>
                  </a:ext>
                </a:extLst>
              </p:cNvPr>
              <p:cNvSpPr/>
              <p:nvPr/>
            </p:nvSpPr>
            <p:spPr>
              <a:xfrm flipH="1">
                <a:off x="6336382"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64" name="Parallelogram 112">
                <a:extLst>
                  <a:ext uri="{FF2B5EF4-FFF2-40B4-BE49-F238E27FC236}">
                    <a16:creationId xmlns:a16="http://schemas.microsoft.com/office/drawing/2014/main" id="{B9FCD17C-AD94-3D0D-A104-7EDF07E26D33}"/>
                  </a:ext>
                </a:extLst>
              </p:cNvPr>
              <p:cNvSpPr/>
              <p:nvPr/>
            </p:nvSpPr>
            <p:spPr>
              <a:xfrm flipH="1">
                <a:off x="6503205"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65" name="Parallelogram 113">
                <a:extLst>
                  <a:ext uri="{FF2B5EF4-FFF2-40B4-BE49-F238E27FC236}">
                    <a16:creationId xmlns:a16="http://schemas.microsoft.com/office/drawing/2014/main" id="{290999C3-3EA4-3036-98B6-D37977FA110D}"/>
                  </a:ext>
                </a:extLst>
              </p:cNvPr>
              <p:cNvSpPr/>
              <p:nvPr/>
            </p:nvSpPr>
            <p:spPr>
              <a:xfrm flipH="1">
                <a:off x="664704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66" name="Parallelogram 114">
                <a:extLst>
                  <a:ext uri="{FF2B5EF4-FFF2-40B4-BE49-F238E27FC236}">
                    <a16:creationId xmlns:a16="http://schemas.microsoft.com/office/drawing/2014/main" id="{01F40C2E-55A0-C5E1-E49F-617EDD0D585F}"/>
                  </a:ext>
                </a:extLst>
              </p:cNvPr>
              <p:cNvSpPr/>
              <p:nvPr/>
            </p:nvSpPr>
            <p:spPr>
              <a:xfrm flipH="1">
                <a:off x="674254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67" name="Parallelogram 115">
                <a:extLst>
                  <a:ext uri="{FF2B5EF4-FFF2-40B4-BE49-F238E27FC236}">
                    <a16:creationId xmlns:a16="http://schemas.microsoft.com/office/drawing/2014/main" id="{8CCCC8F2-780A-652B-9E5B-FD057E8CB8BB}"/>
                  </a:ext>
                </a:extLst>
              </p:cNvPr>
              <p:cNvSpPr/>
              <p:nvPr/>
            </p:nvSpPr>
            <p:spPr>
              <a:xfrm flipH="1">
                <a:off x="682804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68" name="Parallelogram 116">
                <a:extLst>
                  <a:ext uri="{FF2B5EF4-FFF2-40B4-BE49-F238E27FC236}">
                    <a16:creationId xmlns:a16="http://schemas.microsoft.com/office/drawing/2014/main" id="{C3CEE9CF-FFE6-120E-50F7-D4A9557AA889}"/>
                  </a:ext>
                </a:extLst>
              </p:cNvPr>
              <p:cNvSpPr/>
              <p:nvPr/>
            </p:nvSpPr>
            <p:spPr>
              <a:xfrm flipH="1">
                <a:off x="697906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69" name="Parallelogram 117">
                <a:extLst>
                  <a:ext uri="{FF2B5EF4-FFF2-40B4-BE49-F238E27FC236}">
                    <a16:creationId xmlns:a16="http://schemas.microsoft.com/office/drawing/2014/main" id="{C8648F2E-8356-025B-2E3B-F6749C3B192C}"/>
                  </a:ext>
                </a:extLst>
              </p:cNvPr>
              <p:cNvSpPr/>
              <p:nvPr/>
            </p:nvSpPr>
            <p:spPr>
              <a:xfrm flipH="1">
                <a:off x="714589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grpSp>
      </p:grpSp>
      <p:sp>
        <p:nvSpPr>
          <p:cNvPr id="59" name="灯片编号占位符 58">
            <a:extLst>
              <a:ext uri="{FF2B5EF4-FFF2-40B4-BE49-F238E27FC236}">
                <a16:creationId xmlns:a16="http://schemas.microsoft.com/office/drawing/2014/main" id="{1F185FAF-397B-56EA-51D1-C72E3F87ADDE}"/>
              </a:ext>
            </a:extLst>
          </p:cNvPr>
          <p:cNvSpPr>
            <a:spLocks noGrp="1"/>
          </p:cNvSpPr>
          <p:nvPr>
            <p:ph type="sldNum" sz="quarter" idx="12"/>
          </p:nvPr>
        </p:nvSpPr>
        <p:spPr>
          <a:xfrm>
            <a:off x="9112808" y="139734"/>
            <a:ext cx="2743200" cy="365125"/>
          </a:xfrm>
        </p:spPr>
        <p:txBody>
          <a:bodyPr/>
          <a:lstStyle/>
          <a:p>
            <a:fld id="{606B3A2B-0783-4DC2-AAB2-666062B1C298}" type="slidenum">
              <a:rPr lang="zh-CN" altLang="en-US" smtClean="0"/>
              <a:t>17</a:t>
            </a:fld>
            <a:endParaRPr lang="zh-CN" altLang="en-US" dirty="0"/>
          </a:p>
        </p:txBody>
      </p:sp>
      <p:grpSp>
        <p:nvGrpSpPr>
          <p:cNvPr id="167" name="组合 166">
            <a:extLst>
              <a:ext uri="{FF2B5EF4-FFF2-40B4-BE49-F238E27FC236}">
                <a16:creationId xmlns:a16="http://schemas.microsoft.com/office/drawing/2014/main" id="{166C0BF6-AFD7-617C-0994-7075EAD0D2D1}"/>
              </a:ext>
            </a:extLst>
          </p:cNvPr>
          <p:cNvGrpSpPr/>
          <p:nvPr/>
        </p:nvGrpSpPr>
        <p:grpSpPr>
          <a:xfrm>
            <a:off x="482112" y="5922564"/>
            <a:ext cx="4856446" cy="720173"/>
            <a:chOff x="2968119" y="5948064"/>
            <a:chExt cx="4856446" cy="720173"/>
          </a:xfrm>
        </p:grpSpPr>
        <p:grpSp>
          <p:nvGrpSpPr>
            <p:cNvPr id="168" name="Group 12">
              <a:extLst>
                <a:ext uri="{FF2B5EF4-FFF2-40B4-BE49-F238E27FC236}">
                  <a16:creationId xmlns:a16="http://schemas.microsoft.com/office/drawing/2014/main" id="{F264FF49-DB87-CAD8-38CC-8BA94345D8F6}"/>
                </a:ext>
              </a:extLst>
            </p:cNvPr>
            <p:cNvGrpSpPr/>
            <p:nvPr/>
          </p:nvGrpSpPr>
          <p:grpSpPr>
            <a:xfrm>
              <a:off x="3036675" y="5948064"/>
              <a:ext cx="4592854" cy="334412"/>
              <a:chOff x="541492" y="3699416"/>
              <a:chExt cx="7657413" cy="557547"/>
            </a:xfrm>
          </p:grpSpPr>
          <p:sp>
            <p:nvSpPr>
              <p:cNvPr id="171" name="Cylinder 141">
                <a:extLst>
                  <a:ext uri="{FF2B5EF4-FFF2-40B4-BE49-F238E27FC236}">
                    <a16:creationId xmlns:a16="http://schemas.microsoft.com/office/drawing/2014/main" id="{71CC5300-5FCC-293C-BAE6-F70ADFBC94A8}"/>
                  </a:ext>
                </a:extLst>
              </p:cNvPr>
              <p:cNvSpPr/>
              <p:nvPr/>
            </p:nvSpPr>
            <p:spPr>
              <a:xfrm rot="16200000">
                <a:off x="7915894" y="3843464"/>
                <a:ext cx="281327" cy="284695"/>
              </a:xfrm>
              <a:prstGeom prst="can">
                <a:avLst>
                  <a:gd name="adj" fmla="val 43570"/>
                </a:avLst>
              </a:prstGeom>
              <a:solidFill>
                <a:schemeClr val="accent5">
                  <a:lumMod val="75000"/>
                </a:schemeClr>
              </a:solidFill>
              <a:ln w="9525">
                <a:solidFill>
                  <a:schemeClr val="accent1">
                    <a:lumMod val="75000"/>
                  </a:schemeClr>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2" name="Cylinder 142">
                <a:extLst>
                  <a:ext uri="{FF2B5EF4-FFF2-40B4-BE49-F238E27FC236}">
                    <a16:creationId xmlns:a16="http://schemas.microsoft.com/office/drawing/2014/main" id="{9058C781-F2C8-D7DF-0549-F496521E2216}"/>
                  </a:ext>
                </a:extLst>
              </p:cNvPr>
              <p:cNvSpPr/>
              <p:nvPr/>
            </p:nvSpPr>
            <p:spPr>
              <a:xfrm rot="16200000">
                <a:off x="7619617" y="3798283"/>
                <a:ext cx="542299" cy="375061"/>
              </a:xfrm>
              <a:prstGeom prst="can">
                <a:avLst>
                  <a:gd name="adj" fmla="val 43570"/>
                </a:avLst>
              </a:prstGeom>
              <a:solidFill>
                <a:schemeClr val="accent5">
                  <a:lumMod val="75000"/>
                </a:schemeClr>
              </a:solidFill>
              <a:ln w="9525">
                <a:solidFill>
                  <a:schemeClr val="accent1">
                    <a:lumMod val="75000"/>
                  </a:schemeClr>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3" name="Google Shape;57;p13">
                <a:extLst>
                  <a:ext uri="{FF2B5EF4-FFF2-40B4-BE49-F238E27FC236}">
                    <a16:creationId xmlns:a16="http://schemas.microsoft.com/office/drawing/2014/main" id="{B091EB57-0674-9859-01D8-96838F244202}"/>
                  </a:ext>
                </a:extLst>
              </p:cNvPr>
              <p:cNvSpPr/>
              <p:nvPr/>
            </p:nvSpPr>
            <p:spPr>
              <a:xfrm flipH="1">
                <a:off x="744684" y="3708422"/>
                <a:ext cx="7221530" cy="517264"/>
              </a:xfrm>
              <a:prstGeom prst="cube">
                <a:avLst>
                  <a:gd name="adj" fmla="val 68430"/>
                </a:avLst>
              </a:prstGeom>
              <a:solidFill>
                <a:schemeClr val="accent6">
                  <a:lumMod val="75000"/>
                </a:schemeClr>
              </a:solidFill>
              <a:ln w="9525" cap="flat" cmpd="sng">
                <a:solidFill>
                  <a:schemeClr val="accent6">
                    <a:lumMod val="50000"/>
                  </a:schemeClr>
                </a:solidFill>
                <a:prstDash val="solid"/>
                <a:round/>
                <a:headEnd type="none" w="sm" len="sm"/>
                <a:tailEnd type="none" w="sm" len="sm"/>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nvGrpSpPr>
              <p:cNvPr id="174" name="Group 147">
                <a:extLst>
                  <a:ext uri="{FF2B5EF4-FFF2-40B4-BE49-F238E27FC236}">
                    <a16:creationId xmlns:a16="http://schemas.microsoft.com/office/drawing/2014/main" id="{79D05045-3C24-8963-C485-33F17A9389B5}"/>
                  </a:ext>
                </a:extLst>
              </p:cNvPr>
              <p:cNvGrpSpPr/>
              <p:nvPr/>
            </p:nvGrpSpPr>
            <p:grpSpPr>
              <a:xfrm>
                <a:off x="1421421" y="3735959"/>
                <a:ext cx="5868056" cy="309561"/>
                <a:chOff x="897241" y="2810780"/>
                <a:chExt cx="6497997" cy="342793"/>
              </a:xfrm>
            </p:grpSpPr>
            <p:sp>
              <p:nvSpPr>
                <p:cNvPr id="177" name="Parallelogram 149">
                  <a:extLst>
                    <a:ext uri="{FF2B5EF4-FFF2-40B4-BE49-F238E27FC236}">
                      <a16:creationId xmlns:a16="http://schemas.microsoft.com/office/drawing/2014/main" id="{A9065CB5-B973-24A4-C16E-5A52F6B35F37}"/>
                    </a:ext>
                  </a:extLst>
                </p:cNvPr>
                <p:cNvSpPr/>
                <p:nvPr/>
              </p:nvSpPr>
              <p:spPr>
                <a:xfrm flipH="1">
                  <a:off x="897241" y="288780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78" name="Parallelogram 150">
                  <a:extLst>
                    <a:ext uri="{FF2B5EF4-FFF2-40B4-BE49-F238E27FC236}">
                      <a16:creationId xmlns:a16="http://schemas.microsoft.com/office/drawing/2014/main" id="{7F20E97D-53FE-1B39-E252-AC938CD1844A}"/>
                    </a:ext>
                  </a:extLst>
                </p:cNvPr>
                <p:cNvSpPr/>
                <p:nvPr/>
              </p:nvSpPr>
              <p:spPr>
                <a:xfrm flipH="1">
                  <a:off x="992741" y="2847087"/>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79" name="Parallelogram 151">
                  <a:extLst>
                    <a:ext uri="{FF2B5EF4-FFF2-40B4-BE49-F238E27FC236}">
                      <a16:creationId xmlns:a16="http://schemas.microsoft.com/office/drawing/2014/main" id="{F59E658E-F8A8-BEF7-8520-4AF3B218C9FE}"/>
                    </a:ext>
                  </a:extLst>
                </p:cNvPr>
                <p:cNvSpPr/>
                <p:nvPr/>
              </p:nvSpPr>
              <p:spPr>
                <a:xfrm flipH="1">
                  <a:off x="1078245" y="2813338"/>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0" name="Parallelogram 152">
                  <a:extLst>
                    <a:ext uri="{FF2B5EF4-FFF2-40B4-BE49-F238E27FC236}">
                      <a16:creationId xmlns:a16="http://schemas.microsoft.com/office/drawing/2014/main" id="{B315D1A8-376D-935B-1F24-23233928CD0A}"/>
                    </a:ext>
                  </a:extLst>
                </p:cNvPr>
                <p:cNvSpPr/>
                <p:nvPr/>
              </p:nvSpPr>
              <p:spPr>
                <a:xfrm flipH="1">
                  <a:off x="1229267" y="28400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1" name="Parallelogram 153">
                  <a:extLst>
                    <a:ext uri="{FF2B5EF4-FFF2-40B4-BE49-F238E27FC236}">
                      <a16:creationId xmlns:a16="http://schemas.microsoft.com/office/drawing/2014/main" id="{9681F2CA-75A4-7544-8F04-16DDC5A5CD40}"/>
                    </a:ext>
                  </a:extLst>
                </p:cNvPr>
                <p:cNvSpPr/>
                <p:nvPr/>
              </p:nvSpPr>
              <p:spPr>
                <a:xfrm flipH="1">
                  <a:off x="1396090" y="2880737"/>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82" name="Parallelogram 154">
                  <a:extLst>
                    <a:ext uri="{FF2B5EF4-FFF2-40B4-BE49-F238E27FC236}">
                      <a16:creationId xmlns:a16="http://schemas.microsoft.com/office/drawing/2014/main" id="{9EA031AC-5927-DA2E-CA2A-6AF8432EC374}"/>
                    </a:ext>
                  </a:extLst>
                </p:cNvPr>
                <p:cNvSpPr/>
                <p:nvPr/>
              </p:nvSpPr>
              <p:spPr>
                <a:xfrm flipH="1">
                  <a:off x="1541408" y="288871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83" name="Parallelogram 155">
                  <a:extLst>
                    <a:ext uri="{FF2B5EF4-FFF2-40B4-BE49-F238E27FC236}">
                      <a16:creationId xmlns:a16="http://schemas.microsoft.com/office/drawing/2014/main" id="{0D74602D-F358-1565-1A8F-C1288EBCD0B1}"/>
                    </a:ext>
                  </a:extLst>
                </p:cNvPr>
                <p:cNvSpPr/>
                <p:nvPr/>
              </p:nvSpPr>
              <p:spPr>
                <a:xfrm flipH="1">
                  <a:off x="1636909" y="2848005"/>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4" name="Parallelogram 156">
                  <a:extLst>
                    <a:ext uri="{FF2B5EF4-FFF2-40B4-BE49-F238E27FC236}">
                      <a16:creationId xmlns:a16="http://schemas.microsoft.com/office/drawing/2014/main" id="{80C08B5A-86DD-B841-F488-11EA80EF86B0}"/>
                    </a:ext>
                  </a:extLst>
                </p:cNvPr>
                <p:cNvSpPr/>
                <p:nvPr/>
              </p:nvSpPr>
              <p:spPr>
                <a:xfrm flipH="1">
                  <a:off x="1722413" y="2814256"/>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5" name="Parallelogram 157">
                  <a:extLst>
                    <a:ext uri="{FF2B5EF4-FFF2-40B4-BE49-F238E27FC236}">
                      <a16:creationId xmlns:a16="http://schemas.microsoft.com/office/drawing/2014/main" id="{0C42D08D-DBA3-B43F-AB9C-BAAA6A58A73E}"/>
                    </a:ext>
                  </a:extLst>
                </p:cNvPr>
                <p:cNvSpPr/>
                <p:nvPr/>
              </p:nvSpPr>
              <p:spPr>
                <a:xfrm flipH="1">
                  <a:off x="1873435" y="2840941"/>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6" name="Parallelogram 158">
                  <a:extLst>
                    <a:ext uri="{FF2B5EF4-FFF2-40B4-BE49-F238E27FC236}">
                      <a16:creationId xmlns:a16="http://schemas.microsoft.com/office/drawing/2014/main" id="{9249FD56-EE02-13E9-03B2-32B2F725CCA4}"/>
                    </a:ext>
                  </a:extLst>
                </p:cNvPr>
                <p:cNvSpPr/>
                <p:nvPr/>
              </p:nvSpPr>
              <p:spPr>
                <a:xfrm flipH="1">
                  <a:off x="2040257" y="2881655"/>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87" name="Parallelogram 159">
                  <a:extLst>
                    <a:ext uri="{FF2B5EF4-FFF2-40B4-BE49-F238E27FC236}">
                      <a16:creationId xmlns:a16="http://schemas.microsoft.com/office/drawing/2014/main" id="{007B5C0D-7454-06E4-F0F6-E4FCE34F433F}"/>
                    </a:ext>
                  </a:extLst>
                </p:cNvPr>
                <p:cNvSpPr/>
                <p:nvPr/>
              </p:nvSpPr>
              <p:spPr>
                <a:xfrm flipH="1">
                  <a:off x="2172487" y="2887701"/>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88" name="Parallelogram 160">
                  <a:extLst>
                    <a:ext uri="{FF2B5EF4-FFF2-40B4-BE49-F238E27FC236}">
                      <a16:creationId xmlns:a16="http://schemas.microsoft.com/office/drawing/2014/main" id="{EC11DDAA-697C-F600-4A5C-9A8E6BDBB162}"/>
                    </a:ext>
                  </a:extLst>
                </p:cNvPr>
                <p:cNvSpPr/>
                <p:nvPr/>
              </p:nvSpPr>
              <p:spPr>
                <a:xfrm flipH="1">
                  <a:off x="2267987" y="2846988"/>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9" name="Parallelogram 161">
                  <a:extLst>
                    <a:ext uri="{FF2B5EF4-FFF2-40B4-BE49-F238E27FC236}">
                      <a16:creationId xmlns:a16="http://schemas.microsoft.com/office/drawing/2014/main" id="{5E4BD326-83CF-569A-E8B6-BCDD8070C698}"/>
                    </a:ext>
                  </a:extLst>
                </p:cNvPr>
                <p:cNvSpPr/>
                <p:nvPr/>
              </p:nvSpPr>
              <p:spPr>
                <a:xfrm flipH="1">
                  <a:off x="2353491" y="2813239"/>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0" name="Parallelogram 162">
                  <a:extLst>
                    <a:ext uri="{FF2B5EF4-FFF2-40B4-BE49-F238E27FC236}">
                      <a16:creationId xmlns:a16="http://schemas.microsoft.com/office/drawing/2014/main" id="{F679487C-578A-6364-A992-64711EC2F8F7}"/>
                    </a:ext>
                  </a:extLst>
                </p:cNvPr>
                <p:cNvSpPr/>
                <p:nvPr/>
              </p:nvSpPr>
              <p:spPr>
                <a:xfrm flipH="1">
                  <a:off x="2504513" y="28399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1" name="Parallelogram 163">
                  <a:extLst>
                    <a:ext uri="{FF2B5EF4-FFF2-40B4-BE49-F238E27FC236}">
                      <a16:creationId xmlns:a16="http://schemas.microsoft.com/office/drawing/2014/main" id="{72AE9EFA-1A11-3C31-3D2D-D9634C929A89}"/>
                    </a:ext>
                  </a:extLst>
                </p:cNvPr>
                <p:cNvSpPr/>
                <p:nvPr/>
              </p:nvSpPr>
              <p:spPr>
                <a:xfrm flipH="1">
                  <a:off x="2671335" y="288063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92" name="Parallelogram 164">
                  <a:extLst>
                    <a:ext uri="{FF2B5EF4-FFF2-40B4-BE49-F238E27FC236}">
                      <a16:creationId xmlns:a16="http://schemas.microsoft.com/office/drawing/2014/main" id="{0536EA05-3FE7-2B48-EA1E-14774067427B}"/>
                    </a:ext>
                  </a:extLst>
                </p:cNvPr>
                <p:cNvSpPr/>
                <p:nvPr/>
              </p:nvSpPr>
              <p:spPr>
                <a:xfrm flipH="1">
                  <a:off x="2808193"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93" name="Parallelogram 165">
                  <a:extLst>
                    <a:ext uri="{FF2B5EF4-FFF2-40B4-BE49-F238E27FC236}">
                      <a16:creationId xmlns:a16="http://schemas.microsoft.com/office/drawing/2014/main" id="{6FCA00FB-5D86-8192-17F7-2C14C785A819}"/>
                    </a:ext>
                  </a:extLst>
                </p:cNvPr>
                <p:cNvSpPr/>
                <p:nvPr/>
              </p:nvSpPr>
              <p:spPr>
                <a:xfrm flipH="1">
                  <a:off x="2903693"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4" name="Parallelogram 166">
                  <a:extLst>
                    <a:ext uri="{FF2B5EF4-FFF2-40B4-BE49-F238E27FC236}">
                      <a16:creationId xmlns:a16="http://schemas.microsoft.com/office/drawing/2014/main" id="{C470E999-75C1-5DF5-EB76-8BADFB3A18FE}"/>
                    </a:ext>
                  </a:extLst>
                </p:cNvPr>
                <p:cNvSpPr/>
                <p:nvPr/>
              </p:nvSpPr>
              <p:spPr>
                <a:xfrm flipH="1">
                  <a:off x="2989197"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5" name="Parallelogram 167">
                  <a:extLst>
                    <a:ext uri="{FF2B5EF4-FFF2-40B4-BE49-F238E27FC236}">
                      <a16:creationId xmlns:a16="http://schemas.microsoft.com/office/drawing/2014/main" id="{37447542-9799-7D4A-5009-ED23C011028D}"/>
                    </a:ext>
                  </a:extLst>
                </p:cNvPr>
                <p:cNvSpPr/>
                <p:nvPr/>
              </p:nvSpPr>
              <p:spPr>
                <a:xfrm flipH="1">
                  <a:off x="3140219"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6" name="Parallelogram 168">
                  <a:extLst>
                    <a:ext uri="{FF2B5EF4-FFF2-40B4-BE49-F238E27FC236}">
                      <a16:creationId xmlns:a16="http://schemas.microsoft.com/office/drawing/2014/main" id="{0B6C6C1B-F721-5080-67EC-54E8DE0F1252}"/>
                    </a:ext>
                  </a:extLst>
                </p:cNvPr>
                <p:cNvSpPr/>
                <p:nvPr/>
              </p:nvSpPr>
              <p:spPr>
                <a:xfrm flipH="1">
                  <a:off x="3307042"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97" name="Parallelogram 169">
                  <a:extLst>
                    <a:ext uri="{FF2B5EF4-FFF2-40B4-BE49-F238E27FC236}">
                      <a16:creationId xmlns:a16="http://schemas.microsoft.com/office/drawing/2014/main" id="{6C3CD006-FCFE-0B4F-7091-AF14F74408BD}"/>
                    </a:ext>
                  </a:extLst>
                </p:cNvPr>
                <p:cNvSpPr/>
                <p:nvPr/>
              </p:nvSpPr>
              <p:spPr>
                <a:xfrm flipH="1">
                  <a:off x="3451359"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98" name="Parallelogram 170">
                  <a:extLst>
                    <a:ext uri="{FF2B5EF4-FFF2-40B4-BE49-F238E27FC236}">
                      <a16:creationId xmlns:a16="http://schemas.microsoft.com/office/drawing/2014/main" id="{773EAB23-319D-0D97-EFDF-D3EEC7359CC9}"/>
                    </a:ext>
                  </a:extLst>
                </p:cNvPr>
                <p:cNvSpPr/>
                <p:nvPr/>
              </p:nvSpPr>
              <p:spPr>
                <a:xfrm flipH="1">
                  <a:off x="3546859"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9" name="Parallelogram 171">
                  <a:extLst>
                    <a:ext uri="{FF2B5EF4-FFF2-40B4-BE49-F238E27FC236}">
                      <a16:creationId xmlns:a16="http://schemas.microsoft.com/office/drawing/2014/main" id="{C95104EC-3498-F77A-662F-30A41500657F}"/>
                    </a:ext>
                  </a:extLst>
                </p:cNvPr>
                <p:cNvSpPr/>
                <p:nvPr/>
              </p:nvSpPr>
              <p:spPr>
                <a:xfrm flipH="1">
                  <a:off x="3632364"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0" name="Parallelogram 172">
                  <a:extLst>
                    <a:ext uri="{FF2B5EF4-FFF2-40B4-BE49-F238E27FC236}">
                      <a16:creationId xmlns:a16="http://schemas.microsoft.com/office/drawing/2014/main" id="{9931BBF8-5D57-5CB4-C3A5-A7AA7043753E}"/>
                    </a:ext>
                  </a:extLst>
                </p:cNvPr>
                <p:cNvSpPr/>
                <p:nvPr/>
              </p:nvSpPr>
              <p:spPr>
                <a:xfrm flipH="1">
                  <a:off x="3783386"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1" name="Parallelogram 173">
                  <a:extLst>
                    <a:ext uri="{FF2B5EF4-FFF2-40B4-BE49-F238E27FC236}">
                      <a16:creationId xmlns:a16="http://schemas.microsoft.com/office/drawing/2014/main" id="{230C511C-7A58-C0A4-25C0-9CEF5FCE765A}"/>
                    </a:ext>
                  </a:extLst>
                </p:cNvPr>
                <p:cNvSpPr/>
                <p:nvPr/>
              </p:nvSpPr>
              <p:spPr>
                <a:xfrm flipH="1">
                  <a:off x="3950208"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02" name="Parallelogram 174">
                  <a:extLst>
                    <a:ext uri="{FF2B5EF4-FFF2-40B4-BE49-F238E27FC236}">
                      <a16:creationId xmlns:a16="http://schemas.microsoft.com/office/drawing/2014/main" id="{478FAF08-39A2-C3BA-E295-559C78E855E5}"/>
                    </a:ext>
                  </a:extLst>
                </p:cNvPr>
                <p:cNvSpPr/>
                <p:nvPr/>
              </p:nvSpPr>
              <p:spPr>
                <a:xfrm flipH="1">
                  <a:off x="4092469"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03" name="Parallelogram 175">
                  <a:extLst>
                    <a:ext uri="{FF2B5EF4-FFF2-40B4-BE49-F238E27FC236}">
                      <a16:creationId xmlns:a16="http://schemas.microsoft.com/office/drawing/2014/main" id="{8BC22B9C-5B70-DEA3-89A5-D8EBEEB07E8D}"/>
                    </a:ext>
                  </a:extLst>
                </p:cNvPr>
                <p:cNvSpPr/>
                <p:nvPr/>
              </p:nvSpPr>
              <p:spPr>
                <a:xfrm flipH="1">
                  <a:off x="4187969"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4" name="Parallelogram 176">
                  <a:extLst>
                    <a:ext uri="{FF2B5EF4-FFF2-40B4-BE49-F238E27FC236}">
                      <a16:creationId xmlns:a16="http://schemas.microsoft.com/office/drawing/2014/main" id="{2CBDCEC1-3E2C-341B-D4C9-2075A70ECC0E}"/>
                    </a:ext>
                  </a:extLst>
                </p:cNvPr>
                <p:cNvSpPr/>
                <p:nvPr/>
              </p:nvSpPr>
              <p:spPr>
                <a:xfrm flipH="1">
                  <a:off x="4273473"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5" name="Parallelogram 177">
                  <a:extLst>
                    <a:ext uri="{FF2B5EF4-FFF2-40B4-BE49-F238E27FC236}">
                      <a16:creationId xmlns:a16="http://schemas.microsoft.com/office/drawing/2014/main" id="{CF5A9525-1FA1-3793-B2C7-A1CE4DE38CDE}"/>
                    </a:ext>
                  </a:extLst>
                </p:cNvPr>
                <p:cNvSpPr/>
                <p:nvPr/>
              </p:nvSpPr>
              <p:spPr>
                <a:xfrm flipH="1">
                  <a:off x="4424495"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6" name="Parallelogram 178">
                  <a:extLst>
                    <a:ext uri="{FF2B5EF4-FFF2-40B4-BE49-F238E27FC236}">
                      <a16:creationId xmlns:a16="http://schemas.microsoft.com/office/drawing/2014/main" id="{E1261C6F-7FAC-82EC-E8D6-2F7F3050FC09}"/>
                    </a:ext>
                  </a:extLst>
                </p:cNvPr>
                <p:cNvSpPr/>
                <p:nvPr/>
              </p:nvSpPr>
              <p:spPr>
                <a:xfrm flipH="1">
                  <a:off x="4591317"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07" name="Parallelogram 179">
                  <a:extLst>
                    <a:ext uri="{FF2B5EF4-FFF2-40B4-BE49-F238E27FC236}">
                      <a16:creationId xmlns:a16="http://schemas.microsoft.com/office/drawing/2014/main" id="{81BC7A95-3280-938A-54C7-BB9187A7808D}"/>
                    </a:ext>
                  </a:extLst>
                </p:cNvPr>
                <p:cNvSpPr/>
                <p:nvPr/>
              </p:nvSpPr>
              <p:spPr>
                <a:xfrm flipH="1">
                  <a:off x="4727211"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08" name="Parallelogram 180">
                  <a:extLst>
                    <a:ext uri="{FF2B5EF4-FFF2-40B4-BE49-F238E27FC236}">
                      <a16:creationId xmlns:a16="http://schemas.microsoft.com/office/drawing/2014/main" id="{17986A9F-4D01-2B5C-69FB-52C873F67B96}"/>
                    </a:ext>
                  </a:extLst>
                </p:cNvPr>
                <p:cNvSpPr/>
                <p:nvPr/>
              </p:nvSpPr>
              <p:spPr>
                <a:xfrm flipH="1">
                  <a:off x="4822711"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9" name="Parallelogram 181">
                  <a:extLst>
                    <a:ext uri="{FF2B5EF4-FFF2-40B4-BE49-F238E27FC236}">
                      <a16:creationId xmlns:a16="http://schemas.microsoft.com/office/drawing/2014/main" id="{02160CBC-111B-DB30-EF63-2745160DEFEA}"/>
                    </a:ext>
                  </a:extLst>
                </p:cNvPr>
                <p:cNvSpPr/>
                <p:nvPr/>
              </p:nvSpPr>
              <p:spPr>
                <a:xfrm flipH="1">
                  <a:off x="4908216"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0" name="Parallelogram 182">
                  <a:extLst>
                    <a:ext uri="{FF2B5EF4-FFF2-40B4-BE49-F238E27FC236}">
                      <a16:creationId xmlns:a16="http://schemas.microsoft.com/office/drawing/2014/main" id="{E4244E65-C207-C233-C7DD-F40DDFC96FF5}"/>
                    </a:ext>
                  </a:extLst>
                </p:cNvPr>
                <p:cNvSpPr/>
                <p:nvPr/>
              </p:nvSpPr>
              <p:spPr>
                <a:xfrm flipH="1">
                  <a:off x="5059237"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1" name="Parallelogram 183">
                  <a:extLst>
                    <a:ext uri="{FF2B5EF4-FFF2-40B4-BE49-F238E27FC236}">
                      <a16:creationId xmlns:a16="http://schemas.microsoft.com/office/drawing/2014/main" id="{238BA819-FE0B-ACB3-E379-2787A38AD1FB}"/>
                    </a:ext>
                  </a:extLst>
                </p:cNvPr>
                <p:cNvSpPr/>
                <p:nvPr/>
              </p:nvSpPr>
              <p:spPr>
                <a:xfrm flipH="1">
                  <a:off x="5226060"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12" name="Parallelogram 184">
                  <a:extLst>
                    <a:ext uri="{FF2B5EF4-FFF2-40B4-BE49-F238E27FC236}">
                      <a16:creationId xmlns:a16="http://schemas.microsoft.com/office/drawing/2014/main" id="{DFE9F7F7-4365-DEB8-D57B-C8C16AC36849}"/>
                    </a:ext>
                  </a:extLst>
                </p:cNvPr>
                <p:cNvSpPr/>
                <p:nvPr/>
              </p:nvSpPr>
              <p:spPr>
                <a:xfrm flipH="1">
                  <a:off x="536603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13" name="Parallelogram 185">
                  <a:extLst>
                    <a:ext uri="{FF2B5EF4-FFF2-40B4-BE49-F238E27FC236}">
                      <a16:creationId xmlns:a16="http://schemas.microsoft.com/office/drawing/2014/main" id="{8C308458-CBC8-8551-9F39-F05B7DDBD8A5}"/>
                    </a:ext>
                  </a:extLst>
                </p:cNvPr>
                <p:cNvSpPr/>
                <p:nvPr/>
              </p:nvSpPr>
              <p:spPr>
                <a:xfrm flipH="1">
                  <a:off x="546153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4" name="Parallelogram 186">
                  <a:extLst>
                    <a:ext uri="{FF2B5EF4-FFF2-40B4-BE49-F238E27FC236}">
                      <a16:creationId xmlns:a16="http://schemas.microsoft.com/office/drawing/2014/main" id="{176950B5-F17C-E1C4-ADB1-EE593D0085F4}"/>
                    </a:ext>
                  </a:extLst>
                </p:cNvPr>
                <p:cNvSpPr/>
                <p:nvPr/>
              </p:nvSpPr>
              <p:spPr>
                <a:xfrm flipH="1">
                  <a:off x="554703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5" name="Parallelogram 187">
                  <a:extLst>
                    <a:ext uri="{FF2B5EF4-FFF2-40B4-BE49-F238E27FC236}">
                      <a16:creationId xmlns:a16="http://schemas.microsoft.com/office/drawing/2014/main" id="{C98ED49D-3FA5-5CC2-0A9D-02BA2329B6B0}"/>
                    </a:ext>
                  </a:extLst>
                </p:cNvPr>
                <p:cNvSpPr/>
                <p:nvPr/>
              </p:nvSpPr>
              <p:spPr>
                <a:xfrm flipH="1">
                  <a:off x="569805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6" name="Parallelogram 188">
                  <a:extLst>
                    <a:ext uri="{FF2B5EF4-FFF2-40B4-BE49-F238E27FC236}">
                      <a16:creationId xmlns:a16="http://schemas.microsoft.com/office/drawing/2014/main" id="{CA6E748C-9C97-1583-9DCA-E0DD2897AB61}"/>
                    </a:ext>
                  </a:extLst>
                </p:cNvPr>
                <p:cNvSpPr/>
                <p:nvPr/>
              </p:nvSpPr>
              <p:spPr>
                <a:xfrm flipH="1">
                  <a:off x="586488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17" name="Parallelogram 191">
                  <a:extLst>
                    <a:ext uri="{FF2B5EF4-FFF2-40B4-BE49-F238E27FC236}">
                      <a16:creationId xmlns:a16="http://schemas.microsoft.com/office/drawing/2014/main" id="{34C0DDB2-3344-06F9-05F5-CF26950FDAD0}"/>
                    </a:ext>
                  </a:extLst>
                </p:cNvPr>
                <p:cNvSpPr/>
                <p:nvPr/>
              </p:nvSpPr>
              <p:spPr>
                <a:xfrm flipH="1">
                  <a:off x="6004356"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18" name="Parallelogram 192">
                  <a:extLst>
                    <a:ext uri="{FF2B5EF4-FFF2-40B4-BE49-F238E27FC236}">
                      <a16:creationId xmlns:a16="http://schemas.microsoft.com/office/drawing/2014/main" id="{76E30839-D97B-5EF2-917E-7D470EDE3EBD}"/>
                    </a:ext>
                  </a:extLst>
                </p:cNvPr>
                <p:cNvSpPr/>
                <p:nvPr/>
              </p:nvSpPr>
              <p:spPr>
                <a:xfrm flipH="1">
                  <a:off x="6099856"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9" name="Parallelogram 193">
                  <a:extLst>
                    <a:ext uri="{FF2B5EF4-FFF2-40B4-BE49-F238E27FC236}">
                      <a16:creationId xmlns:a16="http://schemas.microsoft.com/office/drawing/2014/main" id="{81676CC7-6413-D951-1FCD-5F89C845F928}"/>
                    </a:ext>
                  </a:extLst>
                </p:cNvPr>
                <p:cNvSpPr/>
                <p:nvPr/>
              </p:nvSpPr>
              <p:spPr>
                <a:xfrm flipH="1">
                  <a:off x="6185360"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0" name="Parallelogram 194">
                  <a:extLst>
                    <a:ext uri="{FF2B5EF4-FFF2-40B4-BE49-F238E27FC236}">
                      <a16:creationId xmlns:a16="http://schemas.microsoft.com/office/drawing/2014/main" id="{30DB0ADA-ED32-FC00-FC3D-89CDF96144ED}"/>
                    </a:ext>
                  </a:extLst>
                </p:cNvPr>
                <p:cNvSpPr/>
                <p:nvPr/>
              </p:nvSpPr>
              <p:spPr>
                <a:xfrm flipH="1">
                  <a:off x="6336382"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1" name="Parallelogram 195">
                  <a:extLst>
                    <a:ext uri="{FF2B5EF4-FFF2-40B4-BE49-F238E27FC236}">
                      <a16:creationId xmlns:a16="http://schemas.microsoft.com/office/drawing/2014/main" id="{A80C2265-5CA8-4A32-6FB9-7934BEF10777}"/>
                    </a:ext>
                  </a:extLst>
                </p:cNvPr>
                <p:cNvSpPr/>
                <p:nvPr/>
              </p:nvSpPr>
              <p:spPr>
                <a:xfrm flipH="1">
                  <a:off x="6503205"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22" name="Parallelogram 196">
                  <a:extLst>
                    <a:ext uri="{FF2B5EF4-FFF2-40B4-BE49-F238E27FC236}">
                      <a16:creationId xmlns:a16="http://schemas.microsoft.com/office/drawing/2014/main" id="{2AD70A0C-4458-FD63-EEEC-D08BFCF413D1}"/>
                    </a:ext>
                  </a:extLst>
                </p:cNvPr>
                <p:cNvSpPr/>
                <p:nvPr/>
              </p:nvSpPr>
              <p:spPr>
                <a:xfrm flipH="1">
                  <a:off x="664704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23" name="Parallelogram 197">
                  <a:extLst>
                    <a:ext uri="{FF2B5EF4-FFF2-40B4-BE49-F238E27FC236}">
                      <a16:creationId xmlns:a16="http://schemas.microsoft.com/office/drawing/2014/main" id="{46BFC873-D468-1499-0574-1AB1C8E4CD69}"/>
                    </a:ext>
                  </a:extLst>
                </p:cNvPr>
                <p:cNvSpPr/>
                <p:nvPr/>
              </p:nvSpPr>
              <p:spPr>
                <a:xfrm flipH="1">
                  <a:off x="674254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4" name="Parallelogram 198">
                  <a:extLst>
                    <a:ext uri="{FF2B5EF4-FFF2-40B4-BE49-F238E27FC236}">
                      <a16:creationId xmlns:a16="http://schemas.microsoft.com/office/drawing/2014/main" id="{62A4F6D3-A50C-F080-5914-68AFDAD3C19F}"/>
                    </a:ext>
                  </a:extLst>
                </p:cNvPr>
                <p:cNvSpPr/>
                <p:nvPr/>
              </p:nvSpPr>
              <p:spPr>
                <a:xfrm flipH="1">
                  <a:off x="682804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5" name="Parallelogram 199">
                  <a:extLst>
                    <a:ext uri="{FF2B5EF4-FFF2-40B4-BE49-F238E27FC236}">
                      <a16:creationId xmlns:a16="http://schemas.microsoft.com/office/drawing/2014/main" id="{FC0C6BB4-6CE3-0057-F83C-41229BEECD01}"/>
                    </a:ext>
                  </a:extLst>
                </p:cNvPr>
                <p:cNvSpPr/>
                <p:nvPr/>
              </p:nvSpPr>
              <p:spPr>
                <a:xfrm flipH="1">
                  <a:off x="697906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6" name="Parallelogram 200">
                  <a:extLst>
                    <a:ext uri="{FF2B5EF4-FFF2-40B4-BE49-F238E27FC236}">
                      <a16:creationId xmlns:a16="http://schemas.microsoft.com/office/drawing/2014/main" id="{6D1EE340-8D87-D24D-B03D-8242C63BCE2B}"/>
                    </a:ext>
                  </a:extLst>
                </p:cNvPr>
                <p:cNvSpPr/>
                <p:nvPr/>
              </p:nvSpPr>
              <p:spPr>
                <a:xfrm flipH="1">
                  <a:off x="714589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grpSp>
          <p:sp>
            <p:nvSpPr>
              <p:cNvPr id="175" name="Cylinder 144">
                <a:extLst>
                  <a:ext uri="{FF2B5EF4-FFF2-40B4-BE49-F238E27FC236}">
                    <a16:creationId xmlns:a16="http://schemas.microsoft.com/office/drawing/2014/main" id="{5E5EAD18-CC72-F8C0-7C57-A456218D03CD}"/>
                  </a:ext>
                </a:extLst>
              </p:cNvPr>
              <p:cNvSpPr/>
              <p:nvPr/>
            </p:nvSpPr>
            <p:spPr>
              <a:xfrm rot="16200000">
                <a:off x="623239" y="3783035"/>
                <a:ext cx="542299" cy="375061"/>
              </a:xfrm>
              <a:prstGeom prst="can">
                <a:avLst>
                  <a:gd name="adj" fmla="val 43570"/>
                </a:avLst>
              </a:prstGeom>
              <a:solidFill>
                <a:schemeClr val="accent2">
                  <a:lumMod val="75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6" name="Cylinder 145">
                <a:extLst>
                  <a:ext uri="{FF2B5EF4-FFF2-40B4-BE49-F238E27FC236}">
                    <a16:creationId xmlns:a16="http://schemas.microsoft.com/office/drawing/2014/main" id="{B9E38078-E804-254A-07DF-E53C8D56BBF9}"/>
                  </a:ext>
                </a:extLst>
              </p:cNvPr>
              <p:cNvSpPr/>
              <p:nvPr/>
            </p:nvSpPr>
            <p:spPr>
              <a:xfrm rot="16200000">
                <a:off x="543176" y="3830601"/>
                <a:ext cx="281327" cy="284695"/>
              </a:xfrm>
              <a:prstGeom prst="can">
                <a:avLst>
                  <a:gd name="adj" fmla="val 43570"/>
                </a:avLst>
              </a:prstGeom>
              <a:solidFill>
                <a:schemeClr val="accent2">
                  <a:lumMod val="75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
          <p:nvSpPr>
            <p:cNvPr id="169" name="Google Shape;190;p18">
              <a:extLst>
                <a:ext uri="{FF2B5EF4-FFF2-40B4-BE49-F238E27FC236}">
                  <a16:creationId xmlns:a16="http://schemas.microsoft.com/office/drawing/2014/main" id="{6F77A092-E3FA-C292-031E-45F86FF6BB11}"/>
                </a:ext>
              </a:extLst>
            </p:cNvPr>
            <p:cNvSpPr txBox="1"/>
            <p:nvPr/>
          </p:nvSpPr>
          <p:spPr>
            <a:xfrm>
              <a:off x="2968119" y="6153385"/>
              <a:ext cx="101234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solidFill>
                    <a:srgbClr val="C00000"/>
                  </a:solidFill>
                  <a:latin typeface="Times New Roman" panose="02020603050405020304" pitchFamily="18" charset="0"/>
                  <a:cs typeface="Times New Roman" panose="02020603050405020304" pitchFamily="18" charset="0"/>
                </a:rPr>
                <a:t>Port A</a:t>
              </a:r>
              <a:endParaRPr sz="2000" b="1" dirty="0">
                <a:solidFill>
                  <a:srgbClr val="C00000"/>
                </a:solidFill>
                <a:latin typeface="Times New Roman" panose="02020603050405020304" pitchFamily="18" charset="0"/>
                <a:cs typeface="Times New Roman" panose="02020603050405020304" pitchFamily="18" charset="0"/>
              </a:endParaRPr>
            </a:p>
          </p:txBody>
        </p:sp>
        <p:sp>
          <p:nvSpPr>
            <p:cNvPr id="170" name="Google Shape;191;p18">
              <a:extLst>
                <a:ext uri="{FF2B5EF4-FFF2-40B4-BE49-F238E27FC236}">
                  <a16:creationId xmlns:a16="http://schemas.microsoft.com/office/drawing/2014/main" id="{9BB2D72C-B9E7-E798-318F-D82AF619CBE7}"/>
                </a:ext>
              </a:extLst>
            </p:cNvPr>
            <p:cNvSpPr txBox="1"/>
            <p:nvPr/>
          </p:nvSpPr>
          <p:spPr>
            <a:xfrm>
              <a:off x="6834588" y="6175825"/>
              <a:ext cx="989977"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solidFill>
                    <a:srgbClr val="002060"/>
                  </a:solidFill>
                  <a:latin typeface="Times New Roman" panose="02020603050405020304" pitchFamily="18" charset="0"/>
                  <a:cs typeface="Times New Roman" panose="02020603050405020304" pitchFamily="18" charset="0"/>
                </a:rPr>
                <a:t>Port B</a:t>
              </a:r>
              <a:endParaRPr sz="2000" b="1" dirty="0">
                <a:solidFill>
                  <a:srgbClr val="002060"/>
                </a:solidFill>
                <a:latin typeface="Times New Roman" panose="02020603050405020304" pitchFamily="18" charset="0"/>
                <a:cs typeface="Times New Roman" panose="02020603050405020304" pitchFamily="18" charset="0"/>
              </a:endParaRPr>
            </a:p>
          </p:txBody>
        </p:sp>
      </p:grpSp>
      <p:grpSp>
        <p:nvGrpSpPr>
          <p:cNvPr id="227" name="组合 226">
            <a:extLst>
              <a:ext uri="{FF2B5EF4-FFF2-40B4-BE49-F238E27FC236}">
                <a16:creationId xmlns:a16="http://schemas.microsoft.com/office/drawing/2014/main" id="{1F90767E-6FE9-B02D-384B-28BB3780283D}"/>
              </a:ext>
            </a:extLst>
          </p:cNvPr>
          <p:cNvGrpSpPr/>
          <p:nvPr/>
        </p:nvGrpSpPr>
        <p:grpSpPr>
          <a:xfrm>
            <a:off x="775871" y="4549683"/>
            <a:ext cx="2259074" cy="1075609"/>
            <a:chOff x="6563155" y="2509779"/>
            <a:chExt cx="2259074" cy="1075609"/>
          </a:xfrm>
        </p:grpSpPr>
        <p:sp>
          <p:nvSpPr>
            <p:cNvPr id="228" name="Oval 2">
              <a:extLst>
                <a:ext uri="{FF2B5EF4-FFF2-40B4-BE49-F238E27FC236}">
                  <a16:creationId xmlns:a16="http://schemas.microsoft.com/office/drawing/2014/main" id="{80A4D9AC-0383-EF46-EA42-977056A766B0}"/>
                </a:ext>
              </a:extLst>
            </p:cNvPr>
            <p:cNvSpPr/>
            <p:nvPr/>
          </p:nvSpPr>
          <p:spPr>
            <a:xfrm rot="17889000">
              <a:off x="7633834" y="2396994"/>
              <a:ext cx="326321" cy="2050468"/>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29" name="TextBox 37">
                  <a:extLst>
                    <a:ext uri="{FF2B5EF4-FFF2-40B4-BE49-F238E27FC236}">
                      <a16:creationId xmlns:a16="http://schemas.microsoft.com/office/drawing/2014/main" id="{FC6F3EEF-C946-0087-21A6-9E71DC8F5DF1}"/>
                    </a:ext>
                  </a:extLst>
                </p:cNvPr>
                <p:cNvSpPr txBox="1"/>
                <p:nvPr/>
              </p:nvSpPr>
              <p:spPr>
                <a:xfrm>
                  <a:off x="6563155" y="2509779"/>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7</m:t>
                            </m:r>
                          </m:sub>
                        </m:sSub>
                      </m:oMath>
                    </m:oMathPara>
                  </a14:m>
                  <a:endParaRPr lang="en-US" sz="2400" dirty="0">
                    <a:solidFill>
                      <a:srgbClr val="C00000"/>
                    </a:solidFill>
                  </a:endParaRPr>
                </a:p>
              </p:txBody>
            </p:sp>
          </mc:Choice>
          <mc:Fallback xmlns="">
            <p:sp>
              <p:nvSpPr>
                <p:cNvPr id="229" name="TextBox 37">
                  <a:extLst>
                    <a:ext uri="{FF2B5EF4-FFF2-40B4-BE49-F238E27FC236}">
                      <a16:creationId xmlns:a16="http://schemas.microsoft.com/office/drawing/2014/main" id="{FC6F3EEF-C946-0087-21A6-9E71DC8F5DF1}"/>
                    </a:ext>
                  </a:extLst>
                </p:cNvPr>
                <p:cNvSpPr txBox="1">
                  <a:spLocks noRot="1" noChangeAspect="1" noMove="1" noResize="1" noEditPoints="1" noAdjustHandles="1" noChangeArrowheads="1" noChangeShapeType="1" noTextEdit="1"/>
                </p:cNvSpPr>
                <p:nvPr/>
              </p:nvSpPr>
              <p:spPr>
                <a:xfrm>
                  <a:off x="6563155" y="2509779"/>
                  <a:ext cx="349390" cy="369332"/>
                </a:xfrm>
                <a:prstGeom prst="rect">
                  <a:avLst/>
                </a:prstGeom>
                <a:blipFill>
                  <a:blip r:embed="rId6"/>
                  <a:stretch>
                    <a:fillRect l="-27586" r="-1724" b="-34426"/>
                  </a:stretch>
                </a:blipFill>
              </p:spPr>
              <p:txBody>
                <a:bodyPr/>
                <a:lstStyle/>
                <a:p>
                  <a:r>
                    <a:rPr lang="zh-CN" altLang="en-US">
                      <a:noFill/>
                    </a:rPr>
                    <a:t> </a:t>
                  </a:r>
                </a:p>
              </p:txBody>
            </p:sp>
          </mc:Fallback>
        </mc:AlternateContent>
      </p:grpSp>
      <p:grpSp>
        <p:nvGrpSpPr>
          <p:cNvPr id="230" name="组合 229">
            <a:extLst>
              <a:ext uri="{FF2B5EF4-FFF2-40B4-BE49-F238E27FC236}">
                <a16:creationId xmlns:a16="http://schemas.microsoft.com/office/drawing/2014/main" id="{A4541141-A208-D594-269A-3650F6C5A02C}"/>
              </a:ext>
            </a:extLst>
          </p:cNvPr>
          <p:cNvGrpSpPr/>
          <p:nvPr/>
        </p:nvGrpSpPr>
        <p:grpSpPr>
          <a:xfrm>
            <a:off x="1230456" y="3942846"/>
            <a:ext cx="1166162" cy="2286789"/>
            <a:chOff x="7017740" y="1902942"/>
            <a:chExt cx="1166162" cy="2286789"/>
          </a:xfrm>
        </p:grpSpPr>
        <p:sp>
          <p:nvSpPr>
            <p:cNvPr id="231" name="Oval 3">
              <a:extLst>
                <a:ext uri="{FF2B5EF4-FFF2-40B4-BE49-F238E27FC236}">
                  <a16:creationId xmlns:a16="http://schemas.microsoft.com/office/drawing/2014/main" id="{DCB90D5B-E3CB-8105-4250-26B0CDDB369F}"/>
                </a:ext>
              </a:extLst>
            </p:cNvPr>
            <p:cNvSpPr/>
            <p:nvPr/>
          </p:nvSpPr>
          <p:spPr>
            <a:xfrm rot="19074075">
              <a:off x="7857581" y="2139264"/>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32" name="TextBox 39">
                  <a:extLst>
                    <a:ext uri="{FF2B5EF4-FFF2-40B4-BE49-F238E27FC236}">
                      <a16:creationId xmlns:a16="http://schemas.microsoft.com/office/drawing/2014/main" id="{C10AE1B6-8D0E-7076-D78A-13FF882ED53B}"/>
                    </a:ext>
                  </a:extLst>
                </p:cNvPr>
                <p:cNvSpPr txBox="1"/>
                <p:nvPr/>
              </p:nvSpPr>
              <p:spPr>
                <a:xfrm>
                  <a:off x="7017740" y="1902942"/>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6</m:t>
                            </m:r>
                          </m:sub>
                        </m:sSub>
                      </m:oMath>
                    </m:oMathPara>
                  </a14:m>
                  <a:endParaRPr lang="en-US" sz="2400" dirty="0">
                    <a:solidFill>
                      <a:srgbClr val="C00000"/>
                    </a:solidFill>
                  </a:endParaRPr>
                </a:p>
              </p:txBody>
            </p:sp>
          </mc:Choice>
          <mc:Fallback xmlns="">
            <p:sp>
              <p:nvSpPr>
                <p:cNvPr id="232" name="TextBox 39">
                  <a:extLst>
                    <a:ext uri="{FF2B5EF4-FFF2-40B4-BE49-F238E27FC236}">
                      <a16:creationId xmlns:a16="http://schemas.microsoft.com/office/drawing/2014/main" id="{C10AE1B6-8D0E-7076-D78A-13FF882ED53B}"/>
                    </a:ext>
                  </a:extLst>
                </p:cNvPr>
                <p:cNvSpPr txBox="1">
                  <a:spLocks noRot="1" noChangeAspect="1" noMove="1" noResize="1" noEditPoints="1" noAdjustHandles="1" noChangeArrowheads="1" noChangeShapeType="1" noTextEdit="1"/>
                </p:cNvSpPr>
                <p:nvPr/>
              </p:nvSpPr>
              <p:spPr>
                <a:xfrm>
                  <a:off x="7017740" y="1902942"/>
                  <a:ext cx="349390" cy="369332"/>
                </a:xfrm>
                <a:prstGeom prst="rect">
                  <a:avLst/>
                </a:prstGeom>
                <a:blipFill>
                  <a:blip r:embed="rId7"/>
                  <a:stretch>
                    <a:fillRect l="-29825" r="-3509" b="-35000"/>
                  </a:stretch>
                </a:blipFill>
              </p:spPr>
              <p:txBody>
                <a:bodyPr/>
                <a:lstStyle/>
                <a:p>
                  <a:r>
                    <a:rPr lang="zh-CN" altLang="en-US">
                      <a:noFill/>
                    </a:rPr>
                    <a:t> </a:t>
                  </a:r>
                </a:p>
              </p:txBody>
            </p:sp>
          </mc:Fallback>
        </mc:AlternateContent>
      </p:grpSp>
      <p:grpSp>
        <p:nvGrpSpPr>
          <p:cNvPr id="233" name="组合 232">
            <a:extLst>
              <a:ext uri="{FF2B5EF4-FFF2-40B4-BE49-F238E27FC236}">
                <a16:creationId xmlns:a16="http://schemas.microsoft.com/office/drawing/2014/main" id="{BA4E3EC8-68C7-4ED4-B32F-54AE3E363254}"/>
              </a:ext>
            </a:extLst>
          </p:cNvPr>
          <p:cNvGrpSpPr/>
          <p:nvPr/>
        </p:nvGrpSpPr>
        <p:grpSpPr>
          <a:xfrm>
            <a:off x="1942394" y="3558558"/>
            <a:ext cx="755428" cy="2449149"/>
            <a:chOff x="7729678" y="1518654"/>
            <a:chExt cx="755428" cy="2449149"/>
          </a:xfrm>
        </p:grpSpPr>
        <p:sp>
          <p:nvSpPr>
            <p:cNvPr id="234" name="Oval 4">
              <a:extLst>
                <a:ext uri="{FF2B5EF4-FFF2-40B4-BE49-F238E27FC236}">
                  <a16:creationId xmlns:a16="http://schemas.microsoft.com/office/drawing/2014/main" id="{0C055E45-92BE-87D2-2696-4DE8BA17DD58}"/>
                </a:ext>
              </a:extLst>
            </p:cNvPr>
            <p:cNvSpPr/>
            <p:nvPr/>
          </p:nvSpPr>
          <p:spPr>
            <a:xfrm rot="20400000">
              <a:off x="8158785" y="1917336"/>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35" name="TextBox 41">
                  <a:extLst>
                    <a:ext uri="{FF2B5EF4-FFF2-40B4-BE49-F238E27FC236}">
                      <a16:creationId xmlns:a16="http://schemas.microsoft.com/office/drawing/2014/main" id="{F9911027-FBE3-064B-80CD-DA76D958F672}"/>
                    </a:ext>
                  </a:extLst>
                </p:cNvPr>
                <p:cNvSpPr txBox="1"/>
                <p:nvPr/>
              </p:nvSpPr>
              <p:spPr>
                <a:xfrm>
                  <a:off x="7729678" y="1518654"/>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5</m:t>
                            </m:r>
                          </m:sub>
                        </m:sSub>
                      </m:oMath>
                    </m:oMathPara>
                  </a14:m>
                  <a:endParaRPr lang="en-US" sz="2400" dirty="0">
                    <a:solidFill>
                      <a:srgbClr val="C00000"/>
                    </a:solidFill>
                  </a:endParaRPr>
                </a:p>
              </p:txBody>
            </p:sp>
          </mc:Choice>
          <mc:Fallback xmlns="">
            <p:sp>
              <p:nvSpPr>
                <p:cNvPr id="235" name="TextBox 41">
                  <a:extLst>
                    <a:ext uri="{FF2B5EF4-FFF2-40B4-BE49-F238E27FC236}">
                      <a16:creationId xmlns:a16="http://schemas.microsoft.com/office/drawing/2014/main" id="{F9911027-FBE3-064B-80CD-DA76D958F672}"/>
                    </a:ext>
                  </a:extLst>
                </p:cNvPr>
                <p:cNvSpPr txBox="1">
                  <a:spLocks noRot="1" noChangeAspect="1" noMove="1" noResize="1" noEditPoints="1" noAdjustHandles="1" noChangeArrowheads="1" noChangeShapeType="1" noTextEdit="1"/>
                </p:cNvSpPr>
                <p:nvPr/>
              </p:nvSpPr>
              <p:spPr>
                <a:xfrm>
                  <a:off x="7729678" y="1518654"/>
                  <a:ext cx="349390" cy="369332"/>
                </a:xfrm>
                <a:prstGeom prst="rect">
                  <a:avLst/>
                </a:prstGeom>
                <a:blipFill>
                  <a:blip r:embed="rId8"/>
                  <a:stretch>
                    <a:fillRect l="-29825" r="-3509" b="-35000"/>
                  </a:stretch>
                </a:blipFill>
              </p:spPr>
              <p:txBody>
                <a:bodyPr/>
                <a:lstStyle/>
                <a:p>
                  <a:r>
                    <a:rPr lang="zh-CN" altLang="en-US">
                      <a:noFill/>
                    </a:rPr>
                    <a:t> </a:t>
                  </a:r>
                </a:p>
              </p:txBody>
            </p:sp>
          </mc:Fallback>
        </mc:AlternateContent>
      </p:grpSp>
      <p:grpSp>
        <p:nvGrpSpPr>
          <p:cNvPr id="236" name="组合 235">
            <a:extLst>
              <a:ext uri="{FF2B5EF4-FFF2-40B4-BE49-F238E27FC236}">
                <a16:creationId xmlns:a16="http://schemas.microsoft.com/office/drawing/2014/main" id="{2B2BCECD-66B4-6F6B-A341-2CCCBDC97AF5}"/>
              </a:ext>
            </a:extLst>
          </p:cNvPr>
          <p:cNvGrpSpPr/>
          <p:nvPr/>
        </p:nvGrpSpPr>
        <p:grpSpPr>
          <a:xfrm>
            <a:off x="2712216" y="3429000"/>
            <a:ext cx="337400" cy="2514059"/>
            <a:chOff x="8499500" y="1389096"/>
            <a:chExt cx="337400" cy="2514059"/>
          </a:xfrm>
        </p:grpSpPr>
        <p:sp>
          <p:nvSpPr>
            <p:cNvPr id="237" name="Oval 5">
              <a:extLst>
                <a:ext uri="{FF2B5EF4-FFF2-40B4-BE49-F238E27FC236}">
                  <a16:creationId xmlns:a16="http://schemas.microsoft.com/office/drawing/2014/main" id="{781040DC-0C2A-E808-F24F-F3BECCFFA3D2}"/>
                </a:ext>
              </a:extLst>
            </p:cNvPr>
            <p:cNvSpPr/>
            <p:nvPr/>
          </p:nvSpPr>
          <p:spPr>
            <a:xfrm>
              <a:off x="8506708" y="1852688"/>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38" name="TextBox 43">
                  <a:extLst>
                    <a:ext uri="{FF2B5EF4-FFF2-40B4-BE49-F238E27FC236}">
                      <a16:creationId xmlns:a16="http://schemas.microsoft.com/office/drawing/2014/main" id="{5C217292-BB87-0948-29E3-CBB4893F91CE}"/>
                    </a:ext>
                  </a:extLst>
                </p:cNvPr>
                <p:cNvSpPr txBox="1"/>
                <p:nvPr/>
              </p:nvSpPr>
              <p:spPr>
                <a:xfrm>
                  <a:off x="8499500" y="1389096"/>
                  <a:ext cx="33740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4</m:t>
                            </m:r>
                          </m:sub>
                        </m:sSub>
                      </m:oMath>
                    </m:oMathPara>
                  </a14:m>
                  <a:endParaRPr lang="en-US" sz="2400" dirty="0">
                    <a:solidFill>
                      <a:srgbClr val="C00000"/>
                    </a:solidFill>
                  </a:endParaRPr>
                </a:p>
              </p:txBody>
            </p:sp>
          </mc:Choice>
          <mc:Fallback xmlns="">
            <p:sp>
              <p:nvSpPr>
                <p:cNvPr id="238" name="TextBox 43">
                  <a:extLst>
                    <a:ext uri="{FF2B5EF4-FFF2-40B4-BE49-F238E27FC236}">
                      <a16:creationId xmlns:a16="http://schemas.microsoft.com/office/drawing/2014/main" id="{5C217292-BB87-0948-29E3-CBB4893F91CE}"/>
                    </a:ext>
                  </a:extLst>
                </p:cNvPr>
                <p:cNvSpPr txBox="1">
                  <a:spLocks noRot="1" noChangeAspect="1" noMove="1" noResize="1" noEditPoints="1" noAdjustHandles="1" noChangeArrowheads="1" noChangeShapeType="1" noTextEdit="1"/>
                </p:cNvSpPr>
                <p:nvPr/>
              </p:nvSpPr>
              <p:spPr>
                <a:xfrm>
                  <a:off x="8499500" y="1389096"/>
                  <a:ext cx="337400" cy="369332"/>
                </a:xfrm>
                <a:prstGeom prst="rect">
                  <a:avLst/>
                </a:prstGeom>
                <a:blipFill>
                  <a:blip r:embed="rId9"/>
                  <a:stretch>
                    <a:fillRect l="-30909" r="-3636" b="-35000"/>
                  </a:stretch>
                </a:blipFill>
              </p:spPr>
              <p:txBody>
                <a:bodyPr/>
                <a:lstStyle/>
                <a:p>
                  <a:r>
                    <a:rPr lang="zh-CN" altLang="en-US">
                      <a:noFill/>
                    </a:rPr>
                    <a:t> </a:t>
                  </a:r>
                </a:p>
              </p:txBody>
            </p:sp>
          </mc:Fallback>
        </mc:AlternateContent>
      </p:grpSp>
      <p:grpSp>
        <p:nvGrpSpPr>
          <p:cNvPr id="239" name="组合 238">
            <a:extLst>
              <a:ext uri="{FF2B5EF4-FFF2-40B4-BE49-F238E27FC236}">
                <a16:creationId xmlns:a16="http://schemas.microsoft.com/office/drawing/2014/main" id="{69283A4E-E4BE-B7D8-AB49-A66F6621037C}"/>
              </a:ext>
            </a:extLst>
          </p:cNvPr>
          <p:cNvGrpSpPr/>
          <p:nvPr/>
        </p:nvGrpSpPr>
        <p:grpSpPr>
          <a:xfrm>
            <a:off x="3054816" y="3574450"/>
            <a:ext cx="703136" cy="2433257"/>
            <a:chOff x="8842100" y="1534546"/>
            <a:chExt cx="703136" cy="2433257"/>
          </a:xfrm>
        </p:grpSpPr>
        <p:sp>
          <p:nvSpPr>
            <p:cNvPr id="240" name="Oval 6">
              <a:extLst>
                <a:ext uri="{FF2B5EF4-FFF2-40B4-BE49-F238E27FC236}">
                  <a16:creationId xmlns:a16="http://schemas.microsoft.com/office/drawing/2014/main" id="{28F89BF9-9277-B6C5-02B6-04797C2968E1}"/>
                </a:ext>
              </a:extLst>
            </p:cNvPr>
            <p:cNvSpPr/>
            <p:nvPr/>
          </p:nvSpPr>
          <p:spPr>
            <a:xfrm rot="1200000">
              <a:off x="8842100" y="1917336"/>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41" name="TextBox 42">
                  <a:extLst>
                    <a:ext uri="{FF2B5EF4-FFF2-40B4-BE49-F238E27FC236}">
                      <a16:creationId xmlns:a16="http://schemas.microsoft.com/office/drawing/2014/main" id="{0CA30721-4629-98A0-C458-C6A1F22D2F59}"/>
                    </a:ext>
                  </a:extLst>
                </p:cNvPr>
                <p:cNvSpPr txBox="1"/>
                <p:nvPr/>
              </p:nvSpPr>
              <p:spPr>
                <a:xfrm>
                  <a:off x="9195846" y="1534546"/>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3</m:t>
                            </m:r>
                          </m:sub>
                        </m:sSub>
                      </m:oMath>
                    </m:oMathPara>
                  </a14:m>
                  <a:endParaRPr lang="en-US" sz="2400" dirty="0">
                    <a:solidFill>
                      <a:srgbClr val="C00000"/>
                    </a:solidFill>
                  </a:endParaRPr>
                </a:p>
              </p:txBody>
            </p:sp>
          </mc:Choice>
          <mc:Fallback xmlns="">
            <p:sp>
              <p:nvSpPr>
                <p:cNvPr id="241" name="TextBox 42">
                  <a:extLst>
                    <a:ext uri="{FF2B5EF4-FFF2-40B4-BE49-F238E27FC236}">
                      <a16:creationId xmlns:a16="http://schemas.microsoft.com/office/drawing/2014/main" id="{0CA30721-4629-98A0-C458-C6A1F22D2F59}"/>
                    </a:ext>
                  </a:extLst>
                </p:cNvPr>
                <p:cNvSpPr txBox="1">
                  <a:spLocks noRot="1" noChangeAspect="1" noMove="1" noResize="1" noEditPoints="1" noAdjustHandles="1" noChangeArrowheads="1" noChangeShapeType="1" noTextEdit="1"/>
                </p:cNvSpPr>
                <p:nvPr/>
              </p:nvSpPr>
              <p:spPr>
                <a:xfrm>
                  <a:off x="9195846" y="1534546"/>
                  <a:ext cx="349390" cy="369332"/>
                </a:xfrm>
                <a:prstGeom prst="rect">
                  <a:avLst/>
                </a:prstGeom>
                <a:blipFill>
                  <a:blip r:embed="rId10"/>
                  <a:stretch>
                    <a:fillRect l="-28070" r="-3509" b="-34426"/>
                  </a:stretch>
                </a:blipFill>
              </p:spPr>
              <p:txBody>
                <a:bodyPr/>
                <a:lstStyle/>
                <a:p>
                  <a:r>
                    <a:rPr lang="zh-CN" altLang="en-US">
                      <a:noFill/>
                    </a:rPr>
                    <a:t> </a:t>
                  </a:r>
                </a:p>
              </p:txBody>
            </p:sp>
          </mc:Fallback>
        </mc:AlternateContent>
      </p:grpSp>
      <p:grpSp>
        <p:nvGrpSpPr>
          <p:cNvPr id="242" name="组合 241">
            <a:extLst>
              <a:ext uri="{FF2B5EF4-FFF2-40B4-BE49-F238E27FC236}">
                <a16:creationId xmlns:a16="http://schemas.microsoft.com/office/drawing/2014/main" id="{7D5E0114-0892-07B5-A800-D8A9E3254C07}"/>
              </a:ext>
            </a:extLst>
          </p:cNvPr>
          <p:cNvGrpSpPr/>
          <p:nvPr/>
        </p:nvGrpSpPr>
        <p:grpSpPr>
          <a:xfrm>
            <a:off x="3341680" y="3943666"/>
            <a:ext cx="1164077" cy="2243512"/>
            <a:chOff x="9128964" y="1903762"/>
            <a:chExt cx="1164077" cy="2243512"/>
          </a:xfrm>
        </p:grpSpPr>
        <p:sp>
          <p:nvSpPr>
            <p:cNvPr id="243" name="Oval 7">
              <a:extLst>
                <a:ext uri="{FF2B5EF4-FFF2-40B4-BE49-F238E27FC236}">
                  <a16:creationId xmlns:a16="http://schemas.microsoft.com/office/drawing/2014/main" id="{4A35A9DD-87DC-5F65-FF13-2D317A8646E0}"/>
                </a:ext>
              </a:extLst>
            </p:cNvPr>
            <p:cNvSpPr/>
            <p:nvPr/>
          </p:nvSpPr>
          <p:spPr>
            <a:xfrm rot="2400000">
              <a:off x="9128964" y="2096807"/>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44" name="TextBox 40">
                  <a:extLst>
                    <a:ext uri="{FF2B5EF4-FFF2-40B4-BE49-F238E27FC236}">
                      <a16:creationId xmlns:a16="http://schemas.microsoft.com/office/drawing/2014/main" id="{34C98CCA-DBE6-0936-F51D-84186275FBD4}"/>
                    </a:ext>
                  </a:extLst>
                </p:cNvPr>
                <p:cNvSpPr txBox="1"/>
                <p:nvPr/>
              </p:nvSpPr>
              <p:spPr>
                <a:xfrm>
                  <a:off x="9943651" y="1903762"/>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2</m:t>
                            </m:r>
                          </m:sub>
                        </m:sSub>
                      </m:oMath>
                    </m:oMathPara>
                  </a14:m>
                  <a:endParaRPr lang="en-US" sz="2400" dirty="0">
                    <a:solidFill>
                      <a:srgbClr val="C00000"/>
                    </a:solidFill>
                  </a:endParaRPr>
                </a:p>
              </p:txBody>
            </p:sp>
          </mc:Choice>
          <mc:Fallback xmlns="">
            <p:sp>
              <p:nvSpPr>
                <p:cNvPr id="244" name="TextBox 40">
                  <a:extLst>
                    <a:ext uri="{FF2B5EF4-FFF2-40B4-BE49-F238E27FC236}">
                      <a16:creationId xmlns:a16="http://schemas.microsoft.com/office/drawing/2014/main" id="{34C98CCA-DBE6-0936-F51D-84186275FBD4}"/>
                    </a:ext>
                  </a:extLst>
                </p:cNvPr>
                <p:cNvSpPr txBox="1">
                  <a:spLocks noRot="1" noChangeAspect="1" noMove="1" noResize="1" noEditPoints="1" noAdjustHandles="1" noChangeArrowheads="1" noChangeShapeType="1" noTextEdit="1"/>
                </p:cNvSpPr>
                <p:nvPr/>
              </p:nvSpPr>
              <p:spPr>
                <a:xfrm>
                  <a:off x="9943651" y="1903762"/>
                  <a:ext cx="349390" cy="369332"/>
                </a:xfrm>
                <a:prstGeom prst="rect">
                  <a:avLst/>
                </a:prstGeom>
                <a:blipFill>
                  <a:blip r:embed="rId11"/>
                  <a:stretch>
                    <a:fillRect l="-29825" r="-3509" b="-32787"/>
                  </a:stretch>
                </a:blipFill>
              </p:spPr>
              <p:txBody>
                <a:bodyPr/>
                <a:lstStyle/>
                <a:p>
                  <a:r>
                    <a:rPr lang="zh-CN" altLang="en-US">
                      <a:noFill/>
                    </a:rPr>
                    <a:t> </a:t>
                  </a:r>
                </a:p>
              </p:txBody>
            </p:sp>
          </mc:Fallback>
        </mc:AlternateContent>
      </p:grpSp>
      <p:grpSp>
        <p:nvGrpSpPr>
          <p:cNvPr id="245" name="组合 244">
            <a:extLst>
              <a:ext uri="{FF2B5EF4-FFF2-40B4-BE49-F238E27FC236}">
                <a16:creationId xmlns:a16="http://schemas.microsoft.com/office/drawing/2014/main" id="{8873B47A-478E-DA2B-9D05-DA6803062C99}"/>
              </a:ext>
            </a:extLst>
          </p:cNvPr>
          <p:cNvGrpSpPr/>
          <p:nvPr/>
        </p:nvGrpSpPr>
        <p:grpSpPr>
          <a:xfrm>
            <a:off x="2709245" y="4504651"/>
            <a:ext cx="2295624" cy="1080011"/>
            <a:chOff x="8496529" y="2464747"/>
            <a:chExt cx="2295624" cy="1080011"/>
          </a:xfrm>
        </p:grpSpPr>
        <p:sp>
          <p:nvSpPr>
            <p:cNvPr id="246" name="Oval 8">
              <a:extLst>
                <a:ext uri="{FF2B5EF4-FFF2-40B4-BE49-F238E27FC236}">
                  <a16:creationId xmlns:a16="http://schemas.microsoft.com/office/drawing/2014/main" id="{D50E3D44-1038-F2AF-1C79-FA618F7005A5}"/>
                </a:ext>
              </a:extLst>
            </p:cNvPr>
            <p:cNvSpPr/>
            <p:nvPr/>
          </p:nvSpPr>
          <p:spPr>
            <a:xfrm rot="3600000">
              <a:off x="9358602" y="2356364"/>
              <a:ext cx="326321" cy="2050468"/>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47" name="TextBox 38">
                  <a:extLst>
                    <a:ext uri="{FF2B5EF4-FFF2-40B4-BE49-F238E27FC236}">
                      <a16:creationId xmlns:a16="http://schemas.microsoft.com/office/drawing/2014/main" id="{EEFBF6C0-DA4D-4518-8FBA-6B71BE0D5B2E}"/>
                    </a:ext>
                  </a:extLst>
                </p:cNvPr>
                <p:cNvSpPr txBox="1"/>
                <p:nvPr/>
              </p:nvSpPr>
              <p:spPr>
                <a:xfrm>
                  <a:off x="10449880" y="2464747"/>
                  <a:ext cx="34227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1</m:t>
                            </m:r>
                          </m:sub>
                        </m:sSub>
                      </m:oMath>
                    </m:oMathPara>
                  </a14:m>
                  <a:endParaRPr lang="en-US" sz="2400" dirty="0">
                    <a:solidFill>
                      <a:srgbClr val="C00000"/>
                    </a:solidFill>
                  </a:endParaRPr>
                </a:p>
              </p:txBody>
            </p:sp>
          </mc:Choice>
          <mc:Fallback xmlns="">
            <p:sp>
              <p:nvSpPr>
                <p:cNvPr id="247" name="TextBox 38">
                  <a:extLst>
                    <a:ext uri="{FF2B5EF4-FFF2-40B4-BE49-F238E27FC236}">
                      <a16:creationId xmlns:a16="http://schemas.microsoft.com/office/drawing/2014/main" id="{EEFBF6C0-DA4D-4518-8FBA-6B71BE0D5B2E}"/>
                    </a:ext>
                  </a:extLst>
                </p:cNvPr>
                <p:cNvSpPr txBox="1">
                  <a:spLocks noRot="1" noChangeAspect="1" noMove="1" noResize="1" noEditPoints="1" noAdjustHandles="1" noChangeArrowheads="1" noChangeShapeType="1" noTextEdit="1"/>
                </p:cNvSpPr>
                <p:nvPr/>
              </p:nvSpPr>
              <p:spPr>
                <a:xfrm>
                  <a:off x="10449880" y="2464747"/>
                  <a:ext cx="342273" cy="369332"/>
                </a:xfrm>
                <a:prstGeom prst="rect">
                  <a:avLst/>
                </a:prstGeom>
                <a:blipFill>
                  <a:blip r:embed="rId12"/>
                  <a:stretch>
                    <a:fillRect l="-30357" r="-3571" b="-32787"/>
                  </a:stretch>
                </a:blipFill>
              </p:spPr>
              <p:txBody>
                <a:bodyPr/>
                <a:lstStyle/>
                <a:p>
                  <a:r>
                    <a:rPr lang="zh-CN" altLang="en-US">
                      <a:noFill/>
                    </a:rPr>
                    <a:t> </a:t>
                  </a:r>
                </a:p>
              </p:txBody>
            </p:sp>
          </mc:Fallback>
        </mc:AlternateContent>
      </p:grpSp>
      <p:grpSp>
        <p:nvGrpSpPr>
          <p:cNvPr id="248" name="组合 247">
            <a:extLst>
              <a:ext uri="{FF2B5EF4-FFF2-40B4-BE49-F238E27FC236}">
                <a16:creationId xmlns:a16="http://schemas.microsoft.com/office/drawing/2014/main" id="{C6A1FA65-381C-1C5B-2E60-7410EAF3EA7E}"/>
              </a:ext>
            </a:extLst>
          </p:cNvPr>
          <p:cNvGrpSpPr/>
          <p:nvPr/>
        </p:nvGrpSpPr>
        <p:grpSpPr>
          <a:xfrm>
            <a:off x="915642" y="4967279"/>
            <a:ext cx="2050468" cy="715608"/>
            <a:chOff x="3433924" y="4981092"/>
            <a:chExt cx="2050468" cy="715608"/>
          </a:xfrm>
        </p:grpSpPr>
        <p:sp>
          <p:nvSpPr>
            <p:cNvPr id="249" name="Oval 14">
              <a:extLst>
                <a:ext uri="{FF2B5EF4-FFF2-40B4-BE49-F238E27FC236}">
                  <a16:creationId xmlns:a16="http://schemas.microsoft.com/office/drawing/2014/main" id="{E5ED3A3E-4A15-59FD-C65F-09028931CCBC}"/>
                </a:ext>
              </a:extLst>
            </p:cNvPr>
            <p:cNvSpPr/>
            <p:nvPr/>
          </p:nvSpPr>
          <p:spPr>
            <a:xfrm rot="18000000">
              <a:off x="4295997" y="4508306"/>
              <a:ext cx="326321" cy="2050468"/>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50" name="TextBox 29">
                  <a:extLst>
                    <a:ext uri="{FF2B5EF4-FFF2-40B4-BE49-F238E27FC236}">
                      <a16:creationId xmlns:a16="http://schemas.microsoft.com/office/drawing/2014/main" id="{CA946D18-F2A1-F7D5-612E-2A9B0B0DAF71}"/>
                    </a:ext>
                  </a:extLst>
                </p:cNvPr>
                <p:cNvSpPr txBox="1"/>
                <p:nvPr/>
              </p:nvSpPr>
              <p:spPr>
                <a:xfrm>
                  <a:off x="3730456" y="4981092"/>
                  <a:ext cx="34227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1</m:t>
                            </m:r>
                          </m:sub>
                        </m:sSub>
                      </m:oMath>
                    </m:oMathPara>
                  </a14:m>
                  <a:endParaRPr lang="en-US" sz="2400" dirty="0">
                    <a:solidFill>
                      <a:schemeClr val="accent1">
                        <a:lumMod val="75000"/>
                      </a:schemeClr>
                    </a:solidFill>
                  </a:endParaRPr>
                </a:p>
              </p:txBody>
            </p:sp>
          </mc:Choice>
          <mc:Fallback xmlns="">
            <p:sp>
              <p:nvSpPr>
                <p:cNvPr id="250" name="TextBox 29">
                  <a:extLst>
                    <a:ext uri="{FF2B5EF4-FFF2-40B4-BE49-F238E27FC236}">
                      <a16:creationId xmlns:a16="http://schemas.microsoft.com/office/drawing/2014/main" id="{CA946D18-F2A1-F7D5-612E-2A9B0B0DAF71}"/>
                    </a:ext>
                  </a:extLst>
                </p:cNvPr>
                <p:cNvSpPr txBox="1">
                  <a:spLocks noRot="1" noChangeAspect="1" noMove="1" noResize="1" noEditPoints="1" noAdjustHandles="1" noChangeArrowheads="1" noChangeShapeType="1" noTextEdit="1"/>
                </p:cNvSpPr>
                <p:nvPr/>
              </p:nvSpPr>
              <p:spPr>
                <a:xfrm>
                  <a:off x="3730456" y="4981092"/>
                  <a:ext cx="342273" cy="369332"/>
                </a:xfrm>
                <a:prstGeom prst="rect">
                  <a:avLst/>
                </a:prstGeom>
                <a:blipFill>
                  <a:blip r:embed="rId13"/>
                  <a:stretch>
                    <a:fillRect l="-30357" r="-3571" b="-35000"/>
                  </a:stretch>
                </a:blipFill>
              </p:spPr>
              <p:txBody>
                <a:bodyPr/>
                <a:lstStyle/>
                <a:p>
                  <a:r>
                    <a:rPr lang="zh-CN" altLang="en-US">
                      <a:noFill/>
                    </a:rPr>
                    <a:t> </a:t>
                  </a:r>
                </a:p>
              </p:txBody>
            </p:sp>
          </mc:Fallback>
        </mc:AlternateContent>
      </p:grpSp>
      <p:grpSp>
        <p:nvGrpSpPr>
          <p:cNvPr id="251" name="组合 250">
            <a:extLst>
              <a:ext uri="{FF2B5EF4-FFF2-40B4-BE49-F238E27FC236}">
                <a16:creationId xmlns:a16="http://schemas.microsoft.com/office/drawing/2014/main" id="{1CBD903D-0337-6825-9690-A2AF3175FE02}"/>
              </a:ext>
            </a:extLst>
          </p:cNvPr>
          <p:cNvGrpSpPr/>
          <p:nvPr/>
        </p:nvGrpSpPr>
        <p:grpSpPr>
          <a:xfrm>
            <a:off x="1565471" y="4230568"/>
            <a:ext cx="742555" cy="2050467"/>
            <a:chOff x="4083753" y="4244381"/>
            <a:chExt cx="742555" cy="2050467"/>
          </a:xfrm>
        </p:grpSpPr>
        <p:sp>
          <p:nvSpPr>
            <p:cNvPr id="252" name="Oval 15">
              <a:extLst>
                <a:ext uri="{FF2B5EF4-FFF2-40B4-BE49-F238E27FC236}">
                  <a16:creationId xmlns:a16="http://schemas.microsoft.com/office/drawing/2014/main" id="{D0478394-298A-61D6-997A-74CD82448A9A}"/>
                </a:ext>
              </a:extLst>
            </p:cNvPr>
            <p:cNvSpPr/>
            <p:nvPr/>
          </p:nvSpPr>
          <p:spPr>
            <a:xfrm rot="19200000">
              <a:off x="4499987" y="4244381"/>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53" name="TextBox 30">
                  <a:extLst>
                    <a:ext uri="{FF2B5EF4-FFF2-40B4-BE49-F238E27FC236}">
                      <a16:creationId xmlns:a16="http://schemas.microsoft.com/office/drawing/2014/main" id="{345D425D-71D9-DDE1-074E-2AE5BDD30CB4}"/>
                    </a:ext>
                  </a:extLst>
                </p:cNvPr>
                <p:cNvSpPr txBox="1"/>
                <p:nvPr/>
              </p:nvSpPr>
              <p:spPr>
                <a:xfrm>
                  <a:off x="4083753" y="4549473"/>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2</m:t>
                            </m:r>
                          </m:sub>
                        </m:sSub>
                      </m:oMath>
                    </m:oMathPara>
                  </a14:m>
                  <a:endParaRPr lang="en-US" sz="2400" dirty="0">
                    <a:solidFill>
                      <a:schemeClr val="accent1">
                        <a:lumMod val="75000"/>
                      </a:schemeClr>
                    </a:solidFill>
                  </a:endParaRPr>
                </a:p>
              </p:txBody>
            </p:sp>
          </mc:Choice>
          <mc:Fallback xmlns="">
            <p:sp>
              <p:nvSpPr>
                <p:cNvPr id="253" name="TextBox 30">
                  <a:extLst>
                    <a:ext uri="{FF2B5EF4-FFF2-40B4-BE49-F238E27FC236}">
                      <a16:creationId xmlns:a16="http://schemas.microsoft.com/office/drawing/2014/main" id="{345D425D-71D9-DDE1-074E-2AE5BDD30CB4}"/>
                    </a:ext>
                  </a:extLst>
                </p:cNvPr>
                <p:cNvSpPr txBox="1">
                  <a:spLocks noRot="1" noChangeAspect="1" noMove="1" noResize="1" noEditPoints="1" noAdjustHandles="1" noChangeArrowheads="1" noChangeShapeType="1" noTextEdit="1"/>
                </p:cNvSpPr>
                <p:nvPr/>
              </p:nvSpPr>
              <p:spPr>
                <a:xfrm>
                  <a:off x="4083753" y="4549473"/>
                  <a:ext cx="349390" cy="369332"/>
                </a:xfrm>
                <a:prstGeom prst="rect">
                  <a:avLst/>
                </a:prstGeom>
                <a:blipFill>
                  <a:blip r:embed="rId14"/>
                  <a:stretch>
                    <a:fillRect l="-29825" r="-3509" b="-34426"/>
                  </a:stretch>
                </a:blipFill>
              </p:spPr>
              <p:txBody>
                <a:bodyPr/>
                <a:lstStyle/>
                <a:p>
                  <a:r>
                    <a:rPr lang="zh-CN" altLang="en-US">
                      <a:noFill/>
                    </a:rPr>
                    <a:t> </a:t>
                  </a:r>
                </a:p>
              </p:txBody>
            </p:sp>
          </mc:Fallback>
        </mc:AlternateContent>
      </p:grpSp>
      <p:grpSp>
        <p:nvGrpSpPr>
          <p:cNvPr id="254" name="组合 253">
            <a:extLst>
              <a:ext uri="{FF2B5EF4-FFF2-40B4-BE49-F238E27FC236}">
                <a16:creationId xmlns:a16="http://schemas.microsoft.com/office/drawing/2014/main" id="{0E437C06-279C-64B7-7972-85FF63D30920}"/>
              </a:ext>
            </a:extLst>
          </p:cNvPr>
          <p:cNvGrpSpPr/>
          <p:nvPr/>
        </p:nvGrpSpPr>
        <p:grpSpPr>
          <a:xfrm>
            <a:off x="2065764" y="4051096"/>
            <a:ext cx="576409" cy="2050467"/>
            <a:chOff x="4584046" y="4064909"/>
            <a:chExt cx="576409" cy="2050467"/>
          </a:xfrm>
        </p:grpSpPr>
        <p:sp>
          <p:nvSpPr>
            <p:cNvPr id="255" name="Oval 16">
              <a:extLst>
                <a:ext uri="{FF2B5EF4-FFF2-40B4-BE49-F238E27FC236}">
                  <a16:creationId xmlns:a16="http://schemas.microsoft.com/office/drawing/2014/main" id="{779C2327-83B0-261C-1A51-FA694818B103}"/>
                </a:ext>
              </a:extLst>
            </p:cNvPr>
            <p:cNvSpPr/>
            <p:nvPr/>
          </p:nvSpPr>
          <p:spPr>
            <a:xfrm rot="20400000">
              <a:off x="4834134" y="4064909"/>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56" name="TextBox 31">
                  <a:extLst>
                    <a:ext uri="{FF2B5EF4-FFF2-40B4-BE49-F238E27FC236}">
                      <a16:creationId xmlns:a16="http://schemas.microsoft.com/office/drawing/2014/main" id="{B2D27975-7CA0-6B07-36A4-FA1ABE66F01B}"/>
                    </a:ext>
                  </a:extLst>
                </p:cNvPr>
                <p:cNvSpPr txBox="1"/>
                <p:nvPr/>
              </p:nvSpPr>
              <p:spPr>
                <a:xfrm>
                  <a:off x="4584046" y="4176633"/>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3</m:t>
                            </m:r>
                          </m:sub>
                        </m:sSub>
                      </m:oMath>
                    </m:oMathPara>
                  </a14:m>
                  <a:endParaRPr lang="en-US" sz="2400" dirty="0">
                    <a:solidFill>
                      <a:schemeClr val="accent1">
                        <a:lumMod val="75000"/>
                      </a:schemeClr>
                    </a:solidFill>
                  </a:endParaRPr>
                </a:p>
              </p:txBody>
            </p:sp>
          </mc:Choice>
          <mc:Fallback xmlns="">
            <p:sp>
              <p:nvSpPr>
                <p:cNvPr id="256" name="TextBox 31">
                  <a:extLst>
                    <a:ext uri="{FF2B5EF4-FFF2-40B4-BE49-F238E27FC236}">
                      <a16:creationId xmlns:a16="http://schemas.microsoft.com/office/drawing/2014/main" id="{B2D27975-7CA0-6B07-36A4-FA1ABE66F01B}"/>
                    </a:ext>
                  </a:extLst>
                </p:cNvPr>
                <p:cNvSpPr txBox="1">
                  <a:spLocks noRot="1" noChangeAspect="1" noMove="1" noResize="1" noEditPoints="1" noAdjustHandles="1" noChangeArrowheads="1" noChangeShapeType="1" noTextEdit="1"/>
                </p:cNvSpPr>
                <p:nvPr/>
              </p:nvSpPr>
              <p:spPr>
                <a:xfrm>
                  <a:off x="4584046" y="4176633"/>
                  <a:ext cx="349390" cy="369332"/>
                </a:xfrm>
                <a:prstGeom prst="rect">
                  <a:avLst/>
                </a:prstGeom>
                <a:blipFill>
                  <a:blip r:embed="rId15"/>
                  <a:stretch>
                    <a:fillRect l="-29825" r="-3509" b="-35000"/>
                  </a:stretch>
                </a:blipFill>
              </p:spPr>
              <p:txBody>
                <a:bodyPr/>
                <a:lstStyle/>
                <a:p>
                  <a:r>
                    <a:rPr lang="zh-CN" altLang="en-US">
                      <a:noFill/>
                    </a:rPr>
                    <a:t> </a:t>
                  </a:r>
                </a:p>
              </p:txBody>
            </p:sp>
          </mc:Fallback>
        </mc:AlternateContent>
      </p:grpSp>
      <p:grpSp>
        <p:nvGrpSpPr>
          <p:cNvPr id="257" name="组合 256">
            <a:extLst>
              <a:ext uri="{FF2B5EF4-FFF2-40B4-BE49-F238E27FC236}">
                <a16:creationId xmlns:a16="http://schemas.microsoft.com/office/drawing/2014/main" id="{B1D2F23C-03F3-EE1D-C567-3BBF2CBCC1CB}"/>
              </a:ext>
            </a:extLst>
          </p:cNvPr>
          <p:cNvGrpSpPr/>
          <p:nvPr/>
        </p:nvGrpSpPr>
        <p:grpSpPr>
          <a:xfrm>
            <a:off x="2663255" y="3986448"/>
            <a:ext cx="337400" cy="2050467"/>
            <a:chOff x="5181537" y="4000261"/>
            <a:chExt cx="337400" cy="2050467"/>
          </a:xfrm>
        </p:grpSpPr>
        <p:sp>
          <p:nvSpPr>
            <p:cNvPr id="258" name="Oval 17">
              <a:extLst>
                <a:ext uri="{FF2B5EF4-FFF2-40B4-BE49-F238E27FC236}">
                  <a16:creationId xmlns:a16="http://schemas.microsoft.com/office/drawing/2014/main" id="{31AFB765-481A-1C15-8A3D-44CCC2A0AA1C}"/>
                </a:ext>
              </a:extLst>
            </p:cNvPr>
            <p:cNvSpPr/>
            <p:nvPr/>
          </p:nvSpPr>
          <p:spPr>
            <a:xfrm>
              <a:off x="5182057" y="4000261"/>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59" name="TextBox 32">
                  <a:extLst>
                    <a:ext uri="{FF2B5EF4-FFF2-40B4-BE49-F238E27FC236}">
                      <a16:creationId xmlns:a16="http://schemas.microsoft.com/office/drawing/2014/main" id="{E09C031E-3BBB-2EF2-5BB4-84180CB61E8A}"/>
                    </a:ext>
                  </a:extLst>
                </p:cNvPr>
                <p:cNvSpPr txBox="1"/>
                <p:nvPr/>
              </p:nvSpPr>
              <p:spPr>
                <a:xfrm>
                  <a:off x="5181537" y="4042712"/>
                  <a:ext cx="33740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4</m:t>
                            </m:r>
                          </m:sub>
                        </m:sSub>
                      </m:oMath>
                    </m:oMathPara>
                  </a14:m>
                  <a:endParaRPr lang="en-US" sz="2400" dirty="0">
                    <a:solidFill>
                      <a:schemeClr val="accent1">
                        <a:lumMod val="75000"/>
                      </a:schemeClr>
                    </a:solidFill>
                  </a:endParaRPr>
                </a:p>
              </p:txBody>
            </p:sp>
          </mc:Choice>
          <mc:Fallback xmlns="">
            <p:sp>
              <p:nvSpPr>
                <p:cNvPr id="259" name="TextBox 32">
                  <a:extLst>
                    <a:ext uri="{FF2B5EF4-FFF2-40B4-BE49-F238E27FC236}">
                      <a16:creationId xmlns:a16="http://schemas.microsoft.com/office/drawing/2014/main" id="{E09C031E-3BBB-2EF2-5BB4-84180CB61E8A}"/>
                    </a:ext>
                  </a:extLst>
                </p:cNvPr>
                <p:cNvSpPr txBox="1">
                  <a:spLocks noRot="1" noChangeAspect="1" noMove="1" noResize="1" noEditPoints="1" noAdjustHandles="1" noChangeArrowheads="1" noChangeShapeType="1" noTextEdit="1"/>
                </p:cNvSpPr>
                <p:nvPr/>
              </p:nvSpPr>
              <p:spPr>
                <a:xfrm>
                  <a:off x="5181537" y="4042712"/>
                  <a:ext cx="337400" cy="369332"/>
                </a:xfrm>
                <a:prstGeom prst="rect">
                  <a:avLst/>
                </a:prstGeom>
                <a:blipFill>
                  <a:blip r:embed="rId16"/>
                  <a:stretch>
                    <a:fillRect l="-30909" r="-3636" b="-35000"/>
                  </a:stretch>
                </a:blipFill>
              </p:spPr>
              <p:txBody>
                <a:bodyPr/>
                <a:lstStyle/>
                <a:p>
                  <a:r>
                    <a:rPr lang="zh-CN" altLang="en-US">
                      <a:noFill/>
                    </a:rPr>
                    <a:t> </a:t>
                  </a:r>
                </a:p>
              </p:txBody>
            </p:sp>
          </mc:Fallback>
        </mc:AlternateContent>
      </p:grpSp>
      <p:grpSp>
        <p:nvGrpSpPr>
          <p:cNvPr id="260" name="组合 259">
            <a:extLst>
              <a:ext uri="{FF2B5EF4-FFF2-40B4-BE49-F238E27FC236}">
                <a16:creationId xmlns:a16="http://schemas.microsoft.com/office/drawing/2014/main" id="{F6998242-C62C-682E-A7AE-BE107348A424}"/>
              </a:ext>
            </a:extLst>
          </p:cNvPr>
          <p:cNvGrpSpPr/>
          <p:nvPr/>
        </p:nvGrpSpPr>
        <p:grpSpPr>
          <a:xfrm>
            <a:off x="2999167" y="4051096"/>
            <a:ext cx="579379" cy="2050467"/>
            <a:chOff x="5517449" y="4064909"/>
            <a:chExt cx="579379" cy="2050467"/>
          </a:xfrm>
        </p:grpSpPr>
        <p:sp>
          <p:nvSpPr>
            <p:cNvPr id="261" name="Oval 18">
              <a:extLst>
                <a:ext uri="{FF2B5EF4-FFF2-40B4-BE49-F238E27FC236}">
                  <a16:creationId xmlns:a16="http://schemas.microsoft.com/office/drawing/2014/main" id="{09B08616-7C96-00EB-D4A8-65298F4EA2ED}"/>
                </a:ext>
              </a:extLst>
            </p:cNvPr>
            <p:cNvSpPr/>
            <p:nvPr/>
          </p:nvSpPr>
          <p:spPr>
            <a:xfrm rot="1200000">
              <a:off x="5517449" y="4064909"/>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62" name="TextBox 33">
                  <a:extLst>
                    <a:ext uri="{FF2B5EF4-FFF2-40B4-BE49-F238E27FC236}">
                      <a16:creationId xmlns:a16="http://schemas.microsoft.com/office/drawing/2014/main" id="{F910F79A-A4C3-1F68-B59F-5062B4B6203E}"/>
                    </a:ext>
                  </a:extLst>
                </p:cNvPr>
                <p:cNvSpPr txBox="1"/>
                <p:nvPr/>
              </p:nvSpPr>
              <p:spPr>
                <a:xfrm>
                  <a:off x="5747438" y="4178822"/>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5</m:t>
                            </m:r>
                          </m:sub>
                        </m:sSub>
                      </m:oMath>
                    </m:oMathPara>
                  </a14:m>
                  <a:endParaRPr lang="en-US" sz="2400" dirty="0">
                    <a:solidFill>
                      <a:schemeClr val="accent1">
                        <a:lumMod val="75000"/>
                      </a:schemeClr>
                    </a:solidFill>
                  </a:endParaRPr>
                </a:p>
              </p:txBody>
            </p:sp>
          </mc:Choice>
          <mc:Fallback xmlns="">
            <p:sp>
              <p:nvSpPr>
                <p:cNvPr id="262" name="TextBox 33">
                  <a:extLst>
                    <a:ext uri="{FF2B5EF4-FFF2-40B4-BE49-F238E27FC236}">
                      <a16:creationId xmlns:a16="http://schemas.microsoft.com/office/drawing/2014/main" id="{F910F79A-A4C3-1F68-B59F-5062B4B6203E}"/>
                    </a:ext>
                  </a:extLst>
                </p:cNvPr>
                <p:cNvSpPr txBox="1">
                  <a:spLocks noRot="1" noChangeAspect="1" noMove="1" noResize="1" noEditPoints="1" noAdjustHandles="1" noChangeArrowheads="1" noChangeShapeType="1" noTextEdit="1"/>
                </p:cNvSpPr>
                <p:nvPr/>
              </p:nvSpPr>
              <p:spPr>
                <a:xfrm>
                  <a:off x="5747438" y="4178822"/>
                  <a:ext cx="349390" cy="369332"/>
                </a:xfrm>
                <a:prstGeom prst="rect">
                  <a:avLst/>
                </a:prstGeom>
                <a:blipFill>
                  <a:blip r:embed="rId17"/>
                  <a:stretch>
                    <a:fillRect l="-29825" r="-3509" b="-34426"/>
                  </a:stretch>
                </a:blipFill>
              </p:spPr>
              <p:txBody>
                <a:bodyPr/>
                <a:lstStyle/>
                <a:p>
                  <a:r>
                    <a:rPr lang="zh-CN" altLang="en-US">
                      <a:noFill/>
                    </a:rPr>
                    <a:t> </a:t>
                  </a:r>
                </a:p>
              </p:txBody>
            </p:sp>
          </mc:Fallback>
        </mc:AlternateContent>
      </p:grpSp>
      <p:grpSp>
        <p:nvGrpSpPr>
          <p:cNvPr id="263" name="组合 262">
            <a:extLst>
              <a:ext uri="{FF2B5EF4-FFF2-40B4-BE49-F238E27FC236}">
                <a16:creationId xmlns:a16="http://schemas.microsoft.com/office/drawing/2014/main" id="{C6911682-4F1D-D878-33D9-B07045193DED}"/>
              </a:ext>
            </a:extLst>
          </p:cNvPr>
          <p:cNvGrpSpPr/>
          <p:nvPr/>
        </p:nvGrpSpPr>
        <p:grpSpPr>
          <a:xfrm>
            <a:off x="3286031" y="4230567"/>
            <a:ext cx="763906" cy="2050467"/>
            <a:chOff x="5804313" y="4244380"/>
            <a:chExt cx="763906" cy="2050467"/>
          </a:xfrm>
        </p:grpSpPr>
        <p:sp>
          <p:nvSpPr>
            <p:cNvPr id="264" name="Oval 19">
              <a:extLst>
                <a:ext uri="{FF2B5EF4-FFF2-40B4-BE49-F238E27FC236}">
                  <a16:creationId xmlns:a16="http://schemas.microsoft.com/office/drawing/2014/main" id="{97FC7F49-341C-A5D9-C21F-07995F7625C2}"/>
                </a:ext>
              </a:extLst>
            </p:cNvPr>
            <p:cNvSpPr/>
            <p:nvPr/>
          </p:nvSpPr>
          <p:spPr>
            <a:xfrm rot="2400000">
              <a:off x="5804313" y="4244380"/>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65" name="TextBox 34">
                  <a:extLst>
                    <a:ext uri="{FF2B5EF4-FFF2-40B4-BE49-F238E27FC236}">
                      <a16:creationId xmlns:a16="http://schemas.microsoft.com/office/drawing/2014/main" id="{1B940069-EE2C-B8A6-D492-2D3CF648BFBA}"/>
                    </a:ext>
                  </a:extLst>
                </p:cNvPr>
                <p:cNvSpPr txBox="1"/>
                <p:nvPr/>
              </p:nvSpPr>
              <p:spPr>
                <a:xfrm>
                  <a:off x="6218829" y="4551731"/>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6</m:t>
                            </m:r>
                          </m:sub>
                        </m:sSub>
                      </m:oMath>
                    </m:oMathPara>
                  </a14:m>
                  <a:endParaRPr lang="en-US" sz="2400" dirty="0">
                    <a:solidFill>
                      <a:schemeClr val="accent1">
                        <a:lumMod val="75000"/>
                      </a:schemeClr>
                    </a:solidFill>
                  </a:endParaRPr>
                </a:p>
              </p:txBody>
            </p:sp>
          </mc:Choice>
          <mc:Fallback xmlns="">
            <p:sp>
              <p:nvSpPr>
                <p:cNvPr id="265" name="TextBox 34">
                  <a:extLst>
                    <a:ext uri="{FF2B5EF4-FFF2-40B4-BE49-F238E27FC236}">
                      <a16:creationId xmlns:a16="http://schemas.microsoft.com/office/drawing/2014/main" id="{1B940069-EE2C-B8A6-D492-2D3CF648BFBA}"/>
                    </a:ext>
                  </a:extLst>
                </p:cNvPr>
                <p:cNvSpPr txBox="1">
                  <a:spLocks noRot="1" noChangeAspect="1" noMove="1" noResize="1" noEditPoints="1" noAdjustHandles="1" noChangeArrowheads="1" noChangeShapeType="1" noTextEdit="1"/>
                </p:cNvSpPr>
                <p:nvPr/>
              </p:nvSpPr>
              <p:spPr>
                <a:xfrm>
                  <a:off x="6218829" y="4551731"/>
                  <a:ext cx="349390" cy="369332"/>
                </a:xfrm>
                <a:prstGeom prst="rect">
                  <a:avLst/>
                </a:prstGeom>
                <a:blipFill>
                  <a:blip r:embed="rId18"/>
                  <a:stretch>
                    <a:fillRect l="-28070" r="-3509" b="-34426"/>
                  </a:stretch>
                </a:blipFill>
              </p:spPr>
              <p:txBody>
                <a:bodyPr/>
                <a:lstStyle/>
                <a:p>
                  <a:r>
                    <a:rPr lang="zh-CN" altLang="en-US">
                      <a:noFill/>
                    </a:rPr>
                    <a:t> </a:t>
                  </a:r>
                </a:p>
              </p:txBody>
            </p:sp>
          </mc:Fallback>
        </mc:AlternateContent>
      </p:grpSp>
      <p:grpSp>
        <p:nvGrpSpPr>
          <p:cNvPr id="266" name="组合 265">
            <a:extLst>
              <a:ext uri="{FF2B5EF4-FFF2-40B4-BE49-F238E27FC236}">
                <a16:creationId xmlns:a16="http://schemas.microsoft.com/office/drawing/2014/main" id="{D0B86034-B9D6-50D2-6E6B-1B65CBB4EF4D}"/>
              </a:ext>
            </a:extLst>
          </p:cNvPr>
          <p:cNvGrpSpPr/>
          <p:nvPr/>
        </p:nvGrpSpPr>
        <p:grpSpPr>
          <a:xfrm>
            <a:off x="2653596" y="4967279"/>
            <a:ext cx="2050468" cy="711239"/>
            <a:chOff x="5171878" y="4981092"/>
            <a:chExt cx="2050468" cy="711239"/>
          </a:xfrm>
        </p:grpSpPr>
        <p:sp>
          <p:nvSpPr>
            <p:cNvPr id="267" name="Oval 20">
              <a:extLst>
                <a:ext uri="{FF2B5EF4-FFF2-40B4-BE49-F238E27FC236}">
                  <a16:creationId xmlns:a16="http://schemas.microsoft.com/office/drawing/2014/main" id="{0A5B6C78-0DA9-F72F-355C-932A47337209}"/>
                </a:ext>
              </a:extLst>
            </p:cNvPr>
            <p:cNvSpPr/>
            <p:nvPr/>
          </p:nvSpPr>
          <p:spPr>
            <a:xfrm rot="3600000">
              <a:off x="6033951" y="4503937"/>
              <a:ext cx="326321" cy="2050468"/>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68" name="TextBox 35">
                  <a:extLst>
                    <a:ext uri="{FF2B5EF4-FFF2-40B4-BE49-F238E27FC236}">
                      <a16:creationId xmlns:a16="http://schemas.microsoft.com/office/drawing/2014/main" id="{AAF7E55A-3217-E32F-105F-809B542DCD12}"/>
                    </a:ext>
                  </a:extLst>
                </p:cNvPr>
                <p:cNvSpPr txBox="1"/>
                <p:nvPr/>
              </p:nvSpPr>
              <p:spPr>
                <a:xfrm>
                  <a:off x="6565434" y="4981092"/>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7</m:t>
                            </m:r>
                          </m:sub>
                        </m:sSub>
                      </m:oMath>
                    </m:oMathPara>
                  </a14:m>
                  <a:endParaRPr lang="en-US" sz="2400" dirty="0">
                    <a:solidFill>
                      <a:schemeClr val="accent1">
                        <a:lumMod val="75000"/>
                      </a:schemeClr>
                    </a:solidFill>
                  </a:endParaRPr>
                </a:p>
              </p:txBody>
            </p:sp>
          </mc:Choice>
          <mc:Fallback xmlns="">
            <p:sp>
              <p:nvSpPr>
                <p:cNvPr id="268" name="TextBox 35">
                  <a:extLst>
                    <a:ext uri="{FF2B5EF4-FFF2-40B4-BE49-F238E27FC236}">
                      <a16:creationId xmlns:a16="http://schemas.microsoft.com/office/drawing/2014/main" id="{AAF7E55A-3217-E32F-105F-809B542DCD12}"/>
                    </a:ext>
                  </a:extLst>
                </p:cNvPr>
                <p:cNvSpPr txBox="1">
                  <a:spLocks noRot="1" noChangeAspect="1" noMove="1" noResize="1" noEditPoints="1" noAdjustHandles="1" noChangeArrowheads="1" noChangeShapeType="1" noTextEdit="1"/>
                </p:cNvSpPr>
                <p:nvPr/>
              </p:nvSpPr>
              <p:spPr>
                <a:xfrm>
                  <a:off x="6565434" y="4981092"/>
                  <a:ext cx="349390" cy="369332"/>
                </a:xfrm>
                <a:prstGeom prst="rect">
                  <a:avLst/>
                </a:prstGeom>
                <a:blipFill>
                  <a:blip r:embed="rId19"/>
                  <a:stretch>
                    <a:fillRect l="-29825" r="-3509" b="-35000"/>
                  </a:stretch>
                </a:blipFill>
              </p:spPr>
              <p:txBody>
                <a:bodyPr/>
                <a:lstStyle/>
                <a:p>
                  <a:r>
                    <a:rPr lang="zh-CN" altLang="en-US">
                      <a:noFill/>
                    </a:rPr>
                    <a:t> </a:t>
                  </a:r>
                </a:p>
              </p:txBody>
            </p:sp>
          </mc:Fallback>
        </mc:AlternateContent>
      </p:grpSp>
      <p:grpSp>
        <p:nvGrpSpPr>
          <p:cNvPr id="6" name="组合 15">
            <a:extLst>
              <a:ext uri="{FF2B5EF4-FFF2-40B4-BE49-F238E27FC236}">
                <a16:creationId xmlns:a16="http://schemas.microsoft.com/office/drawing/2014/main" id="{8AE05FAC-B0E3-D232-99D1-3A9C1D97F32E}"/>
              </a:ext>
            </a:extLst>
          </p:cNvPr>
          <p:cNvGrpSpPr/>
          <p:nvPr/>
        </p:nvGrpSpPr>
        <p:grpSpPr>
          <a:xfrm rot="7539801">
            <a:off x="5562911" y="1948623"/>
            <a:ext cx="833107" cy="509369"/>
            <a:chOff x="901911" y="4630614"/>
            <a:chExt cx="833107" cy="509369"/>
          </a:xfrm>
        </p:grpSpPr>
        <p:sp>
          <p:nvSpPr>
            <p:cNvPr id="8" name="梯形 16">
              <a:extLst>
                <a:ext uri="{FF2B5EF4-FFF2-40B4-BE49-F238E27FC236}">
                  <a16:creationId xmlns:a16="http://schemas.microsoft.com/office/drawing/2014/main" id="{16A55F06-3995-A71E-91D1-93DF632A01AB}"/>
                </a:ext>
              </a:extLst>
            </p:cNvPr>
            <p:cNvSpPr/>
            <p:nvPr/>
          </p:nvSpPr>
          <p:spPr>
            <a:xfrm rot="16200000">
              <a:off x="1167033" y="4571998"/>
              <a:ext cx="509369" cy="626601"/>
            </a:xfrm>
            <a:prstGeom prst="trapezoid">
              <a:avLst>
                <a:gd name="adj" fmla="val 33621"/>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17">
              <a:extLst>
                <a:ext uri="{FF2B5EF4-FFF2-40B4-BE49-F238E27FC236}">
                  <a16:creationId xmlns:a16="http://schemas.microsoft.com/office/drawing/2014/main" id="{D3457D45-0D1E-4CAA-3202-1AC7E23E48BB}"/>
                </a:ext>
              </a:extLst>
            </p:cNvPr>
            <p:cNvSpPr/>
            <p:nvPr/>
          </p:nvSpPr>
          <p:spPr>
            <a:xfrm>
              <a:off x="901911" y="4666845"/>
              <a:ext cx="250063" cy="4369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19">
            <a:extLst>
              <a:ext uri="{FF2B5EF4-FFF2-40B4-BE49-F238E27FC236}">
                <a16:creationId xmlns:a16="http://schemas.microsoft.com/office/drawing/2014/main" id="{C959DD1B-CFDF-87C9-D96E-A7081E93E943}"/>
              </a:ext>
            </a:extLst>
          </p:cNvPr>
          <p:cNvSpPr txBox="1"/>
          <p:nvPr/>
        </p:nvSpPr>
        <p:spPr>
          <a:xfrm>
            <a:off x="5227352" y="1784048"/>
            <a:ext cx="918943" cy="461665"/>
          </a:xfrm>
          <a:prstGeom prst="rect">
            <a:avLst/>
          </a:prstGeom>
          <a:noFill/>
        </p:spPr>
        <p:txBody>
          <a:bodyPr wrap="square" rtlCol="0">
            <a:spAutoFit/>
          </a:bodyPr>
          <a:lstStyle/>
          <a:p>
            <a:r>
              <a:rPr lang="en-US" altLang="zh-CN" sz="2400" b="1" dirty="0">
                <a:effectLst>
                  <a:outerShdw blurRad="38100" dist="38100" dir="2700000" algn="tl">
                    <a:srgbClr val="000000">
                      <a:alpha val="43137"/>
                    </a:srgbClr>
                  </a:outerShdw>
                </a:effectLst>
              </a:rPr>
              <a:t>AP</a:t>
            </a:r>
            <a:endParaRPr lang="zh-CN" altLang="en-US" sz="2400" b="1" dirty="0">
              <a:effectLst>
                <a:outerShdw blurRad="38100" dist="38100" dir="2700000" algn="tl">
                  <a:srgbClr val="000000">
                    <a:alpha val="43137"/>
                  </a:srgbClr>
                </a:outerShdw>
              </a:effectLst>
            </a:endParaRPr>
          </a:p>
        </p:txBody>
      </p:sp>
      <p:grpSp>
        <p:nvGrpSpPr>
          <p:cNvPr id="81" name="组合 3">
            <a:extLst>
              <a:ext uri="{FF2B5EF4-FFF2-40B4-BE49-F238E27FC236}">
                <a16:creationId xmlns:a16="http://schemas.microsoft.com/office/drawing/2014/main" id="{057B0261-7541-69C7-802F-F33AAA7DF64B}"/>
              </a:ext>
            </a:extLst>
          </p:cNvPr>
          <p:cNvGrpSpPr/>
          <p:nvPr/>
        </p:nvGrpSpPr>
        <p:grpSpPr>
          <a:xfrm>
            <a:off x="6931533" y="2550536"/>
            <a:ext cx="4265388" cy="3224567"/>
            <a:chOff x="7865942" y="55107"/>
            <a:chExt cx="4265388" cy="3224567"/>
          </a:xfrm>
        </p:grpSpPr>
        <p:sp>
          <p:nvSpPr>
            <p:cNvPr id="82" name="矩形 8">
              <a:extLst>
                <a:ext uri="{FF2B5EF4-FFF2-40B4-BE49-F238E27FC236}">
                  <a16:creationId xmlns:a16="http://schemas.microsoft.com/office/drawing/2014/main" id="{CD134C6E-4C21-0A9E-E4B5-2A1E4FC50C97}"/>
                </a:ext>
              </a:extLst>
            </p:cNvPr>
            <p:cNvSpPr/>
            <p:nvPr/>
          </p:nvSpPr>
          <p:spPr>
            <a:xfrm>
              <a:off x="7865942" y="55107"/>
              <a:ext cx="4265388" cy="3224567"/>
            </a:xfrm>
            <a:custGeom>
              <a:avLst/>
              <a:gdLst>
                <a:gd name="connsiteX0" fmla="*/ 108000 w 4488623"/>
                <a:gd name="connsiteY0" fmla="*/ 0 h 3447622"/>
                <a:gd name="connsiteX1" fmla="*/ 4380622 w 4488623"/>
                <a:gd name="connsiteY1" fmla="*/ 0 h 3447622"/>
                <a:gd name="connsiteX2" fmla="*/ 4488623 w 4488623"/>
                <a:gd name="connsiteY2" fmla="*/ 108000 h 3447622"/>
                <a:gd name="connsiteX3" fmla="*/ 4488623 w 4488623"/>
                <a:gd name="connsiteY3" fmla="*/ 3339622 h 3447622"/>
                <a:gd name="connsiteX4" fmla="*/ 4380622 w 4488623"/>
                <a:gd name="connsiteY4" fmla="*/ 3447622 h 3447622"/>
                <a:gd name="connsiteX5" fmla="*/ 108000 w 4488623"/>
                <a:gd name="connsiteY5" fmla="*/ 3447622 h 3447622"/>
                <a:gd name="connsiteX6" fmla="*/ 0 w 4488623"/>
                <a:gd name="connsiteY6" fmla="*/ 3339622 h 3447622"/>
                <a:gd name="connsiteX7" fmla="*/ 0 w 4488623"/>
                <a:gd name="connsiteY7" fmla="*/ 108000 h 3447622"/>
                <a:gd name="connsiteX8" fmla="*/ 108000 w 4488623"/>
                <a:gd name="connsiteY8" fmla="*/ 0 h 3447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8623" h="3447622">
                  <a:moveTo>
                    <a:pt x="108000" y="0"/>
                  </a:moveTo>
                  <a:lnTo>
                    <a:pt x="4380622" y="0"/>
                  </a:lnTo>
                  <a:cubicBezTo>
                    <a:pt x="4440239" y="0"/>
                    <a:pt x="4488623" y="48384"/>
                    <a:pt x="4488623" y="108000"/>
                  </a:cubicBezTo>
                  <a:lnTo>
                    <a:pt x="4488623" y="3339622"/>
                  </a:lnTo>
                  <a:cubicBezTo>
                    <a:pt x="4488623" y="3399238"/>
                    <a:pt x="4440239" y="3447622"/>
                    <a:pt x="4380622" y="3447622"/>
                  </a:cubicBezTo>
                  <a:lnTo>
                    <a:pt x="108000" y="3447622"/>
                  </a:lnTo>
                  <a:cubicBezTo>
                    <a:pt x="48384" y="3447622"/>
                    <a:pt x="0" y="3399238"/>
                    <a:pt x="0" y="3339622"/>
                  </a:cubicBezTo>
                  <a:lnTo>
                    <a:pt x="0" y="108000"/>
                  </a:lnTo>
                  <a:cubicBezTo>
                    <a:pt x="0" y="48384"/>
                    <a:pt x="48384" y="0"/>
                    <a:pt x="108000" y="0"/>
                  </a:cubicBezTo>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grpSp>
          <p:nvGrpSpPr>
            <p:cNvPr id="83" name="Group 13">
              <a:extLst>
                <a:ext uri="{FF2B5EF4-FFF2-40B4-BE49-F238E27FC236}">
                  <a16:creationId xmlns:a16="http://schemas.microsoft.com/office/drawing/2014/main" id="{20278CF7-E722-19A3-7454-9528506D697D}"/>
                </a:ext>
              </a:extLst>
            </p:cNvPr>
            <p:cNvGrpSpPr/>
            <p:nvPr/>
          </p:nvGrpSpPr>
          <p:grpSpPr>
            <a:xfrm>
              <a:off x="8843579" y="413496"/>
              <a:ext cx="2842844" cy="2153063"/>
              <a:chOff x="2238451" y="270662"/>
              <a:chExt cx="6210605" cy="4703674"/>
            </a:xfrm>
          </p:grpSpPr>
          <p:cxnSp>
            <p:nvCxnSpPr>
              <p:cNvPr id="86" name="Straight Arrow Connector 4">
                <a:extLst>
                  <a:ext uri="{FF2B5EF4-FFF2-40B4-BE49-F238E27FC236}">
                    <a16:creationId xmlns:a16="http://schemas.microsoft.com/office/drawing/2014/main" id="{E09E92DB-DF46-83B6-1C67-D4A81E95CCEC}"/>
                  </a:ext>
                </a:extLst>
              </p:cNvPr>
              <p:cNvCxnSpPr>
                <a:cxnSpLocks/>
              </p:cNvCxnSpPr>
              <p:nvPr/>
            </p:nvCxnSpPr>
            <p:spPr>
              <a:xfrm>
                <a:off x="2238451" y="4945073"/>
                <a:ext cx="621060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6">
                <a:extLst>
                  <a:ext uri="{FF2B5EF4-FFF2-40B4-BE49-F238E27FC236}">
                    <a16:creationId xmlns:a16="http://schemas.microsoft.com/office/drawing/2014/main" id="{612BC747-B31C-A00B-2F65-3232A13299C8}"/>
                  </a:ext>
                </a:extLst>
              </p:cNvPr>
              <p:cNvCxnSpPr>
                <a:cxnSpLocks/>
              </p:cNvCxnSpPr>
              <p:nvPr/>
            </p:nvCxnSpPr>
            <p:spPr>
              <a:xfrm flipV="1">
                <a:off x="2238451" y="270662"/>
                <a:ext cx="0" cy="470367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4" name="TextBox 20">
                  <a:extLst>
                    <a:ext uri="{FF2B5EF4-FFF2-40B4-BE49-F238E27FC236}">
                      <a16:creationId xmlns:a16="http://schemas.microsoft.com/office/drawing/2014/main" id="{66C0F74B-3523-A976-EE54-EEB28CB31F62}"/>
                    </a:ext>
                  </a:extLst>
                </p:cNvPr>
                <p:cNvSpPr txBox="1"/>
                <p:nvPr/>
              </p:nvSpPr>
              <p:spPr>
                <a:xfrm>
                  <a:off x="9313484" y="2696211"/>
                  <a:ext cx="20867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𝑃𝑟𝑒𝑠𝑒𝑛𝑐𝑒</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2</m:t>
                            </m:r>
                          </m:sub>
                        </m:sSub>
                      </m:oMath>
                    </m:oMathPara>
                  </a14:m>
                  <a:endParaRPr lang="en-US" sz="2400" dirty="0"/>
                </a:p>
              </p:txBody>
            </p:sp>
          </mc:Choice>
          <mc:Fallback xmlns="">
            <p:sp>
              <p:nvSpPr>
                <p:cNvPr id="84" name="TextBox 20">
                  <a:extLst>
                    <a:ext uri="{FF2B5EF4-FFF2-40B4-BE49-F238E27FC236}">
                      <a16:creationId xmlns:a16="http://schemas.microsoft.com/office/drawing/2014/main" id="{66C0F74B-3523-A976-EE54-EEB28CB31F62}"/>
                    </a:ext>
                  </a:extLst>
                </p:cNvPr>
                <p:cNvSpPr txBox="1">
                  <a:spLocks noRot="1" noChangeAspect="1" noMove="1" noResize="1" noEditPoints="1" noAdjustHandles="1" noChangeArrowheads="1" noChangeShapeType="1" noTextEdit="1"/>
                </p:cNvSpPr>
                <p:nvPr/>
              </p:nvSpPr>
              <p:spPr>
                <a:xfrm>
                  <a:off x="9313484" y="2696211"/>
                  <a:ext cx="2086790" cy="369332"/>
                </a:xfrm>
                <a:prstGeom prst="rect">
                  <a:avLst/>
                </a:prstGeom>
                <a:blipFill>
                  <a:blip r:embed="rId20"/>
                  <a:stretch>
                    <a:fillRect l="-2924" r="-292" b="-3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TextBox 21">
                  <a:extLst>
                    <a:ext uri="{FF2B5EF4-FFF2-40B4-BE49-F238E27FC236}">
                      <a16:creationId xmlns:a16="http://schemas.microsoft.com/office/drawing/2014/main" id="{FE761950-AD52-1004-CF45-2CD4B6810FB6}"/>
                    </a:ext>
                  </a:extLst>
                </p:cNvPr>
                <p:cNvSpPr txBox="1"/>
                <p:nvPr/>
              </p:nvSpPr>
              <p:spPr>
                <a:xfrm rot="16200000">
                  <a:off x="7410829" y="1154262"/>
                  <a:ext cx="20867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𝑃𝑟𝑒𝑠𝑒𝑛𝑐𝑒</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6</m:t>
                            </m:r>
                          </m:sub>
                        </m:sSub>
                      </m:oMath>
                    </m:oMathPara>
                  </a14:m>
                  <a:endParaRPr lang="en-US" sz="2400" dirty="0"/>
                </a:p>
              </p:txBody>
            </p:sp>
          </mc:Choice>
          <mc:Fallback xmlns="">
            <p:sp>
              <p:nvSpPr>
                <p:cNvPr id="85" name="TextBox 21">
                  <a:extLst>
                    <a:ext uri="{FF2B5EF4-FFF2-40B4-BE49-F238E27FC236}">
                      <a16:creationId xmlns:a16="http://schemas.microsoft.com/office/drawing/2014/main" id="{FE761950-AD52-1004-CF45-2CD4B6810FB6}"/>
                    </a:ext>
                  </a:extLst>
                </p:cNvPr>
                <p:cNvSpPr txBox="1">
                  <a:spLocks noRot="1" noChangeAspect="1" noMove="1" noResize="1" noEditPoints="1" noAdjustHandles="1" noChangeArrowheads="1" noChangeShapeType="1" noTextEdit="1"/>
                </p:cNvSpPr>
                <p:nvPr/>
              </p:nvSpPr>
              <p:spPr>
                <a:xfrm rot="16200000">
                  <a:off x="7410829" y="1154262"/>
                  <a:ext cx="2086790" cy="369332"/>
                </a:xfrm>
                <a:prstGeom prst="rect">
                  <a:avLst/>
                </a:prstGeom>
                <a:blipFill>
                  <a:blip r:embed="rId21"/>
                  <a:stretch>
                    <a:fillRect t="-292" r="-34426" b="-2924"/>
                  </a:stretch>
                </a:blipFill>
              </p:spPr>
              <p:txBody>
                <a:bodyPr/>
                <a:lstStyle/>
                <a:p>
                  <a:r>
                    <a:rPr lang="zh-CN" altLang="en-US">
                      <a:noFill/>
                    </a:rPr>
                    <a:t> </a:t>
                  </a:r>
                </a:p>
              </p:txBody>
            </p:sp>
          </mc:Fallback>
        </mc:AlternateContent>
      </p:grpSp>
      <p:grpSp>
        <p:nvGrpSpPr>
          <p:cNvPr id="88" name="组合 5">
            <a:extLst>
              <a:ext uri="{FF2B5EF4-FFF2-40B4-BE49-F238E27FC236}">
                <a16:creationId xmlns:a16="http://schemas.microsoft.com/office/drawing/2014/main" id="{B0F6C069-4D53-563E-A4CE-A58EC43207E3}"/>
              </a:ext>
            </a:extLst>
          </p:cNvPr>
          <p:cNvGrpSpPr/>
          <p:nvPr/>
        </p:nvGrpSpPr>
        <p:grpSpPr>
          <a:xfrm>
            <a:off x="9932625" y="4586198"/>
            <a:ext cx="920608" cy="631501"/>
            <a:chOff x="10863075" y="2091499"/>
            <a:chExt cx="920608" cy="631501"/>
          </a:xfrm>
        </p:grpSpPr>
        <p:sp>
          <p:nvSpPr>
            <p:cNvPr id="89" name="Oval 16">
              <a:extLst>
                <a:ext uri="{FF2B5EF4-FFF2-40B4-BE49-F238E27FC236}">
                  <a16:creationId xmlns:a16="http://schemas.microsoft.com/office/drawing/2014/main" id="{F8C68708-6B6F-B004-EAAE-C6B0A9126D20}"/>
                </a:ext>
              </a:extLst>
            </p:cNvPr>
            <p:cNvSpPr/>
            <p:nvPr/>
          </p:nvSpPr>
          <p:spPr>
            <a:xfrm>
              <a:off x="10863075" y="2410117"/>
              <a:ext cx="312883" cy="31288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0" name="TextBox 23">
              <a:extLst>
                <a:ext uri="{FF2B5EF4-FFF2-40B4-BE49-F238E27FC236}">
                  <a16:creationId xmlns:a16="http://schemas.microsoft.com/office/drawing/2014/main" id="{A759CA4F-AF38-ACA9-3725-15BC78CF50F9}"/>
                </a:ext>
              </a:extLst>
            </p:cNvPr>
            <p:cNvSpPr txBox="1"/>
            <p:nvPr/>
          </p:nvSpPr>
          <p:spPr>
            <a:xfrm>
              <a:off x="11001296" y="2091499"/>
              <a:ext cx="78238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“01”</a:t>
              </a:r>
            </a:p>
          </p:txBody>
        </p:sp>
      </p:grpSp>
      <p:grpSp>
        <p:nvGrpSpPr>
          <p:cNvPr id="91" name="组合 4">
            <a:extLst>
              <a:ext uri="{FF2B5EF4-FFF2-40B4-BE49-F238E27FC236}">
                <a16:creationId xmlns:a16="http://schemas.microsoft.com/office/drawing/2014/main" id="{B94338C0-6C99-1D8F-F308-6C3FC217586F}"/>
              </a:ext>
            </a:extLst>
          </p:cNvPr>
          <p:cNvGrpSpPr/>
          <p:nvPr/>
        </p:nvGrpSpPr>
        <p:grpSpPr>
          <a:xfrm>
            <a:off x="7756687" y="4610511"/>
            <a:ext cx="983073" cy="607188"/>
            <a:chOff x="8687137" y="2115812"/>
            <a:chExt cx="983073" cy="607188"/>
          </a:xfrm>
        </p:grpSpPr>
        <p:sp>
          <p:nvSpPr>
            <p:cNvPr id="92" name="Oval 14">
              <a:extLst>
                <a:ext uri="{FF2B5EF4-FFF2-40B4-BE49-F238E27FC236}">
                  <a16:creationId xmlns:a16="http://schemas.microsoft.com/office/drawing/2014/main" id="{CD8CC23C-0059-155E-3CA7-9526B3843C1B}"/>
                </a:ext>
              </a:extLst>
            </p:cNvPr>
            <p:cNvSpPr/>
            <p:nvPr/>
          </p:nvSpPr>
          <p:spPr>
            <a:xfrm>
              <a:off x="8687137" y="2410117"/>
              <a:ext cx="312883" cy="31288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3" name="TextBox 24">
              <a:extLst>
                <a:ext uri="{FF2B5EF4-FFF2-40B4-BE49-F238E27FC236}">
                  <a16:creationId xmlns:a16="http://schemas.microsoft.com/office/drawing/2014/main" id="{FFD5FA3D-5BB0-74E5-ABCF-89B09644ABE8}"/>
                </a:ext>
              </a:extLst>
            </p:cNvPr>
            <p:cNvSpPr txBox="1"/>
            <p:nvPr/>
          </p:nvSpPr>
          <p:spPr>
            <a:xfrm>
              <a:off x="8887823" y="2115812"/>
              <a:ext cx="78238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“00”</a:t>
              </a:r>
            </a:p>
          </p:txBody>
        </p:sp>
      </p:grpSp>
      <p:grpSp>
        <p:nvGrpSpPr>
          <p:cNvPr id="94" name="组合 6">
            <a:extLst>
              <a:ext uri="{FF2B5EF4-FFF2-40B4-BE49-F238E27FC236}">
                <a16:creationId xmlns:a16="http://schemas.microsoft.com/office/drawing/2014/main" id="{C91C1459-AB57-1411-11CF-DEDD8AEE4C3A}"/>
              </a:ext>
            </a:extLst>
          </p:cNvPr>
          <p:cNvGrpSpPr/>
          <p:nvPr/>
        </p:nvGrpSpPr>
        <p:grpSpPr>
          <a:xfrm>
            <a:off x="7756687" y="2898072"/>
            <a:ext cx="983073" cy="525137"/>
            <a:chOff x="8687137" y="403373"/>
            <a:chExt cx="983073" cy="525137"/>
          </a:xfrm>
        </p:grpSpPr>
        <p:sp>
          <p:nvSpPr>
            <p:cNvPr id="95" name="Oval 17">
              <a:extLst>
                <a:ext uri="{FF2B5EF4-FFF2-40B4-BE49-F238E27FC236}">
                  <a16:creationId xmlns:a16="http://schemas.microsoft.com/office/drawing/2014/main" id="{3B70915D-21EE-544F-7640-3EFD4A1E51C1}"/>
                </a:ext>
              </a:extLst>
            </p:cNvPr>
            <p:cNvSpPr/>
            <p:nvPr/>
          </p:nvSpPr>
          <p:spPr>
            <a:xfrm>
              <a:off x="8687137" y="615627"/>
              <a:ext cx="312883" cy="31288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6" name="TextBox 25">
              <a:extLst>
                <a:ext uri="{FF2B5EF4-FFF2-40B4-BE49-F238E27FC236}">
                  <a16:creationId xmlns:a16="http://schemas.microsoft.com/office/drawing/2014/main" id="{3FE23744-D283-B228-5EB0-31A5AE214219}"/>
                </a:ext>
              </a:extLst>
            </p:cNvPr>
            <p:cNvSpPr txBox="1"/>
            <p:nvPr/>
          </p:nvSpPr>
          <p:spPr>
            <a:xfrm>
              <a:off x="8843577" y="403373"/>
              <a:ext cx="82663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“10”</a:t>
              </a:r>
            </a:p>
          </p:txBody>
        </p:sp>
      </p:grpSp>
      <p:grpSp>
        <p:nvGrpSpPr>
          <p:cNvPr id="97" name="组合 7">
            <a:extLst>
              <a:ext uri="{FF2B5EF4-FFF2-40B4-BE49-F238E27FC236}">
                <a16:creationId xmlns:a16="http://schemas.microsoft.com/office/drawing/2014/main" id="{33B089BC-E904-C95A-677A-5A880EF7C4BB}"/>
              </a:ext>
            </a:extLst>
          </p:cNvPr>
          <p:cNvGrpSpPr/>
          <p:nvPr/>
        </p:nvGrpSpPr>
        <p:grpSpPr>
          <a:xfrm>
            <a:off x="9932625" y="2918613"/>
            <a:ext cx="920608" cy="504596"/>
            <a:chOff x="10863075" y="423914"/>
            <a:chExt cx="920608" cy="504596"/>
          </a:xfrm>
        </p:grpSpPr>
        <p:sp>
          <p:nvSpPr>
            <p:cNvPr id="98" name="Oval 18">
              <a:extLst>
                <a:ext uri="{FF2B5EF4-FFF2-40B4-BE49-F238E27FC236}">
                  <a16:creationId xmlns:a16="http://schemas.microsoft.com/office/drawing/2014/main" id="{7F7471AE-6FBA-23FD-A11C-35219355F9C9}"/>
                </a:ext>
              </a:extLst>
            </p:cNvPr>
            <p:cNvSpPr/>
            <p:nvPr/>
          </p:nvSpPr>
          <p:spPr>
            <a:xfrm>
              <a:off x="10863075" y="615627"/>
              <a:ext cx="312883" cy="31288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9" name="TextBox 26">
              <a:extLst>
                <a:ext uri="{FF2B5EF4-FFF2-40B4-BE49-F238E27FC236}">
                  <a16:creationId xmlns:a16="http://schemas.microsoft.com/office/drawing/2014/main" id="{9EA1DB1E-646D-6FA0-4461-F51854202C92}"/>
                </a:ext>
              </a:extLst>
            </p:cNvPr>
            <p:cNvSpPr txBox="1"/>
            <p:nvPr/>
          </p:nvSpPr>
          <p:spPr>
            <a:xfrm>
              <a:off x="11035105" y="423914"/>
              <a:ext cx="74857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“11”</a:t>
              </a:r>
            </a:p>
          </p:txBody>
        </p:sp>
      </p:grpSp>
      <p:sp>
        <p:nvSpPr>
          <p:cNvPr id="101" name="TextBox 100">
            <a:extLst>
              <a:ext uri="{FF2B5EF4-FFF2-40B4-BE49-F238E27FC236}">
                <a16:creationId xmlns:a16="http://schemas.microsoft.com/office/drawing/2014/main" id="{9D4DC575-470C-7460-EC65-17B53D3A318F}"/>
              </a:ext>
            </a:extLst>
          </p:cNvPr>
          <p:cNvSpPr txBox="1"/>
          <p:nvPr/>
        </p:nvSpPr>
        <p:spPr>
          <a:xfrm>
            <a:off x="1425066" y="784754"/>
            <a:ext cx="8918489" cy="830997"/>
          </a:xfrm>
          <a:prstGeom prst="rect">
            <a:avLst/>
          </a:prstGeom>
          <a:noFill/>
        </p:spPr>
        <p:txBody>
          <a:bodyPr wrap="square">
            <a:spAutoFit/>
          </a:bodyPr>
          <a:lstStyle/>
          <a:p>
            <a:pPr algn="ctr"/>
            <a:r>
              <a:rPr lang="en-US" altLang="zh-CN" sz="2400" b="1" dirty="0">
                <a:effectLst>
                  <a:outerShdw blurRad="38100" dist="38100" dir="2700000" algn="tl">
                    <a:srgbClr val="000000">
                      <a:alpha val="43137"/>
                    </a:srgbClr>
                  </a:outerShdw>
                </a:effectLst>
                <a:latin typeface="+mn-ea"/>
              </a:rPr>
              <a:t>Our idea: </a:t>
            </a:r>
            <a:r>
              <a:rPr lang="en-US" altLang="zh-CN" sz="2400" dirty="0">
                <a:effectLst>
                  <a:outerShdw blurRad="38100" dist="38100" dir="2700000" algn="tl">
                    <a:srgbClr val="000000">
                      <a:alpha val="43137"/>
                    </a:srgbClr>
                  </a:outerShdw>
                </a:effectLst>
                <a:latin typeface="+mn-ea"/>
              </a:rPr>
              <a:t>Two port FSA and</a:t>
            </a:r>
            <a:r>
              <a:rPr lang="en-US" altLang="zh-CN" sz="2400" b="1" dirty="0">
                <a:effectLst>
                  <a:outerShdw blurRad="38100" dist="38100" dir="2700000" algn="tl">
                    <a:srgbClr val="000000">
                      <a:alpha val="43137"/>
                    </a:srgbClr>
                  </a:outerShdw>
                </a:effectLst>
                <a:latin typeface="+mn-ea"/>
              </a:rPr>
              <a:t> </a:t>
            </a:r>
            <a:r>
              <a:rPr lang="en-US" altLang="zh-CN" sz="2400" dirty="0">
                <a:effectLst>
                  <a:outerShdw blurRad="38100" dist="38100" dir="2700000" algn="tl">
                    <a:srgbClr val="000000">
                      <a:alpha val="43137"/>
                    </a:srgbClr>
                  </a:outerShdw>
                </a:effectLst>
                <a:latin typeface="+mn-ea"/>
              </a:rPr>
              <a:t>Orientation Assisted </a:t>
            </a:r>
            <a:r>
              <a:rPr lang="en-US" altLang="zh-CN" sz="2400" dirty="0">
                <a:effectLst>
                  <a:outerShdw blurRad="38100" dist="38100" dir="2700000" algn="tl">
                    <a:srgbClr val="000000">
                      <a:alpha val="43137"/>
                    </a:srgbClr>
                  </a:outerShdw>
                </a:effectLst>
              </a:rPr>
              <a:t>Quadrature Frequency Modulation (OAQFM)</a:t>
            </a:r>
          </a:p>
        </p:txBody>
      </p:sp>
    </p:spTree>
    <p:custDataLst>
      <p:tags r:id="rId1"/>
    </p:custDataLst>
    <p:extLst>
      <p:ext uri="{BB962C8B-B14F-4D97-AF65-F5344CB8AC3E}">
        <p14:creationId xmlns:p14="http://schemas.microsoft.com/office/powerpoint/2010/main" val="4172831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par>
                                <p:cTn id="8" presetID="10" presetClass="entr" presetSubtype="0" fill="hold"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nodeType="withEffect">
                                  <p:stCondLst>
                                    <p:cond delay="0"/>
                                  </p:stCondLst>
                                  <p:childTnLst>
                                    <p:set>
                                      <p:cBhvr>
                                        <p:cTn id="12" dur="1" fill="hold">
                                          <p:stCondLst>
                                            <p:cond delay="0"/>
                                          </p:stCondLst>
                                        </p:cTn>
                                        <p:tgtEl>
                                          <p:spTgt spid="94"/>
                                        </p:tgtEl>
                                        <p:attrNameLst>
                                          <p:attrName>style.visibility</p:attrName>
                                        </p:attrNameLst>
                                      </p:cBhvr>
                                      <p:to>
                                        <p:strVal val="visible"/>
                                      </p:to>
                                    </p:set>
                                    <p:animEffect transition="in" filter="fade">
                                      <p:cBhvr>
                                        <p:cTn id="13" dur="500"/>
                                        <p:tgtEl>
                                          <p:spTgt spid="94"/>
                                        </p:tgtEl>
                                      </p:cBhvr>
                                    </p:animEffect>
                                  </p:childTnLst>
                                </p:cTn>
                              </p:par>
                              <p:par>
                                <p:cTn id="14" presetID="10" presetClass="entr" presetSubtype="0" fill="hold" nodeType="withEffect">
                                  <p:stCondLst>
                                    <p:cond delay="0"/>
                                  </p:stCondLst>
                                  <p:childTnLst>
                                    <p:set>
                                      <p:cBhvr>
                                        <p:cTn id="15" dur="1" fill="hold">
                                          <p:stCondLst>
                                            <p:cond delay="0"/>
                                          </p:stCondLst>
                                        </p:cTn>
                                        <p:tgtEl>
                                          <p:spTgt spid="97"/>
                                        </p:tgtEl>
                                        <p:attrNameLst>
                                          <p:attrName>style.visibility</p:attrName>
                                        </p:attrNameLst>
                                      </p:cBhvr>
                                      <p:to>
                                        <p:strVal val="visible"/>
                                      </p:to>
                                    </p:set>
                                    <p:animEffect transition="in" filter="fade">
                                      <p:cBhvr>
                                        <p:cTn id="16" dur="500"/>
                                        <p:tgtEl>
                                          <p:spTgt spid="97"/>
                                        </p:tgtEl>
                                      </p:cBhvr>
                                    </p:animEffect>
                                  </p:childTnLst>
                                </p:cTn>
                              </p:par>
                              <p:par>
                                <p:cTn id="17" presetID="10" presetClass="entr" presetSubtype="0" fill="hold" nodeType="with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fade">
                                      <p:cBhvr>
                                        <p:cTn id="19"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025187C6-E7DE-887C-4A9E-5C508804AA6C}"/>
              </a:ext>
            </a:extLst>
          </p:cNvPr>
          <p:cNvCxnSpPr>
            <a:cxnSpLocks/>
          </p:cNvCxnSpPr>
          <p:nvPr/>
        </p:nvCxnSpPr>
        <p:spPr>
          <a:xfrm flipH="1">
            <a:off x="2648088" y="1833596"/>
            <a:ext cx="3650770" cy="433807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9" name="灯片编号占位符 58">
            <a:extLst>
              <a:ext uri="{FF2B5EF4-FFF2-40B4-BE49-F238E27FC236}">
                <a16:creationId xmlns:a16="http://schemas.microsoft.com/office/drawing/2014/main" id="{1F185FAF-397B-56EA-51D1-C72E3F87ADDE}"/>
              </a:ext>
            </a:extLst>
          </p:cNvPr>
          <p:cNvSpPr>
            <a:spLocks noGrp="1"/>
          </p:cNvSpPr>
          <p:nvPr>
            <p:ph type="sldNum" sz="quarter" idx="12"/>
          </p:nvPr>
        </p:nvSpPr>
        <p:spPr/>
        <p:txBody>
          <a:bodyPr/>
          <a:lstStyle/>
          <a:p>
            <a:fld id="{606B3A2B-0783-4DC2-AAB2-666062B1C298}" type="slidenum">
              <a:rPr lang="zh-CN" altLang="en-US" smtClean="0"/>
              <a:t>18</a:t>
            </a:fld>
            <a:endParaRPr lang="zh-CN" altLang="en-US"/>
          </a:p>
        </p:txBody>
      </p:sp>
      <p:grpSp>
        <p:nvGrpSpPr>
          <p:cNvPr id="3" name="Group 16">
            <a:extLst>
              <a:ext uri="{FF2B5EF4-FFF2-40B4-BE49-F238E27FC236}">
                <a16:creationId xmlns:a16="http://schemas.microsoft.com/office/drawing/2014/main" id="{0EB0D496-D909-BE6C-4000-6A8C6B04E598}"/>
              </a:ext>
            </a:extLst>
          </p:cNvPr>
          <p:cNvGrpSpPr/>
          <p:nvPr/>
        </p:nvGrpSpPr>
        <p:grpSpPr>
          <a:xfrm>
            <a:off x="753425" y="5967088"/>
            <a:ext cx="4179419" cy="290174"/>
            <a:chOff x="600673" y="1759928"/>
            <a:chExt cx="8250033" cy="572793"/>
          </a:xfrm>
        </p:grpSpPr>
        <p:grpSp>
          <p:nvGrpSpPr>
            <p:cNvPr id="4" name="Group 17">
              <a:extLst>
                <a:ext uri="{FF2B5EF4-FFF2-40B4-BE49-F238E27FC236}">
                  <a16:creationId xmlns:a16="http://schemas.microsoft.com/office/drawing/2014/main" id="{DCF243C6-1901-7189-45B7-71388934231E}"/>
                </a:ext>
              </a:extLst>
            </p:cNvPr>
            <p:cNvGrpSpPr/>
            <p:nvPr/>
          </p:nvGrpSpPr>
          <p:grpSpPr>
            <a:xfrm>
              <a:off x="600673" y="1759928"/>
              <a:ext cx="8250033" cy="572793"/>
              <a:chOff x="2038144" y="2760094"/>
              <a:chExt cx="4674828" cy="324569"/>
            </a:xfrm>
          </p:grpSpPr>
          <p:sp>
            <p:nvSpPr>
              <p:cNvPr id="164" name="Cylinder 118">
                <a:extLst>
                  <a:ext uri="{FF2B5EF4-FFF2-40B4-BE49-F238E27FC236}">
                    <a16:creationId xmlns:a16="http://schemas.microsoft.com/office/drawing/2014/main" id="{CFD268B3-3A9F-3849-1DDA-8C53CF9F5C72}"/>
                  </a:ext>
                </a:extLst>
              </p:cNvPr>
              <p:cNvSpPr/>
              <p:nvPr/>
            </p:nvSpPr>
            <p:spPr>
              <a:xfrm rot="16200000">
                <a:off x="6543126" y="2840876"/>
                <a:ext cx="159412" cy="180281"/>
              </a:xfrm>
              <a:prstGeom prst="can">
                <a:avLst>
                  <a:gd name="adj" fmla="val 43570"/>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accent1">
                      <a:lumMod val="50000"/>
                    </a:schemeClr>
                  </a:solidFill>
                </a:endParaRPr>
              </a:p>
            </p:txBody>
          </p:sp>
          <p:sp>
            <p:nvSpPr>
              <p:cNvPr id="165" name="Cylinder 119">
                <a:extLst>
                  <a:ext uri="{FF2B5EF4-FFF2-40B4-BE49-F238E27FC236}">
                    <a16:creationId xmlns:a16="http://schemas.microsoft.com/office/drawing/2014/main" id="{7DBB567C-F414-07C3-3075-480D99E8F3AD}"/>
                  </a:ext>
                </a:extLst>
              </p:cNvPr>
              <p:cNvSpPr/>
              <p:nvPr/>
            </p:nvSpPr>
            <p:spPr>
              <a:xfrm rot="16200000">
                <a:off x="6364201" y="2812265"/>
                <a:ext cx="307290" cy="237505"/>
              </a:xfrm>
              <a:prstGeom prst="can">
                <a:avLst>
                  <a:gd name="adj" fmla="val 43570"/>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accent1">
                      <a:lumMod val="50000"/>
                    </a:schemeClr>
                  </a:solidFill>
                </a:endParaRPr>
              </a:p>
            </p:txBody>
          </p:sp>
          <p:sp>
            <p:nvSpPr>
              <p:cNvPr id="166" name="Google Shape;57;p13">
                <a:extLst>
                  <a:ext uri="{FF2B5EF4-FFF2-40B4-BE49-F238E27FC236}">
                    <a16:creationId xmlns:a16="http://schemas.microsoft.com/office/drawing/2014/main" id="{C62FA9EA-6D4A-878E-AAE0-B7E3F70F1642}"/>
                  </a:ext>
                </a:extLst>
              </p:cNvPr>
              <p:cNvSpPr/>
              <p:nvPr/>
            </p:nvSpPr>
            <p:spPr>
              <a:xfrm flipH="1">
                <a:off x="2038144" y="2760094"/>
                <a:ext cx="4531317" cy="324569"/>
              </a:xfrm>
              <a:prstGeom prst="cube">
                <a:avLst>
                  <a:gd name="adj" fmla="val 68430"/>
                </a:avLst>
              </a:prstGeom>
              <a:solidFill>
                <a:schemeClr val="accent6">
                  <a:lumMod val="75000"/>
                </a:schemeClr>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accent1">
                      <a:lumMod val="50000"/>
                    </a:schemeClr>
                  </a:solidFill>
                </a:endParaRPr>
              </a:p>
            </p:txBody>
          </p:sp>
        </p:grpSp>
        <p:grpSp>
          <p:nvGrpSpPr>
            <p:cNvPr id="5" name="Group 20">
              <a:extLst>
                <a:ext uri="{FF2B5EF4-FFF2-40B4-BE49-F238E27FC236}">
                  <a16:creationId xmlns:a16="http://schemas.microsoft.com/office/drawing/2014/main" id="{F4DE783C-A238-4AA8-7609-8BF2D70005FC}"/>
                </a:ext>
              </a:extLst>
            </p:cNvPr>
            <p:cNvGrpSpPr/>
            <p:nvPr/>
          </p:nvGrpSpPr>
          <p:grpSpPr>
            <a:xfrm>
              <a:off x="1350057" y="1790421"/>
              <a:ext cx="6497997" cy="342793"/>
              <a:chOff x="897241" y="2810780"/>
              <a:chExt cx="6497997" cy="342793"/>
            </a:xfrm>
          </p:grpSpPr>
          <p:sp>
            <p:nvSpPr>
              <p:cNvPr id="13" name="Parallelogram 28">
                <a:extLst>
                  <a:ext uri="{FF2B5EF4-FFF2-40B4-BE49-F238E27FC236}">
                    <a16:creationId xmlns:a16="http://schemas.microsoft.com/office/drawing/2014/main" id="{D2093A21-360C-A617-990D-CB9DC23F97AF}"/>
                  </a:ext>
                </a:extLst>
              </p:cNvPr>
              <p:cNvSpPr/>
              <p:nvPr/>
            </p:nvSpPr>
            <p:spPr>
              <a:xfrm flipH="1">
                <a:off x="897241" y="288780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50" name="Parallelogram 69">
                <a:extLst>
                  <a:ext uri="{FF2B5EF4-FFF2-40B4-BE49-F238E27FC236}">
                    <a16:creationId xmlns:a16="http://schemas.microsoft.com/office/drawing/2014/main" id="{EDA61E4D-50A6-E7CD-291C-CEB619F73A37}"/>
                  </a:ext>
                </a:extLst>
              </p:cNvPr>
              <p:cNvSpPr/>
              <p:nvPr/>
            </p:nvSpPr>
            <p:spPr>
              <a:xfrm flipH="1">
                <a:off x="992741" y="2847087"/>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60" name="Parallelogram 70">
                <a:extLst>
                  <a:ext uri="{FF2B5EF4-FFF2-40B4-BE49-F238E27FC236}">
                    <a16:creationId xmlns:a16="http://schemas.microsoft.com/office/drawing/2014/main" id="{B506C0D3-3296-0CAE-0172-1745481FE919}"/>
                  </a:ext>
                </a:extLst>
              </p:cNvPr>
              <p:cNvSpPr/>
              <p:nvPr/>
            </p:nvSpPr>
            <p:spPr>
              <a:xfrm flipH="1">
                <a:off x="1078245" y="2813338"/>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61" name="Parallelogram 71">
                <a:extLst>
                  <a:ext uri="{FF2B5EF4-FFF2-40B4-BE49-F238E27FC236}">
                    <a16:creationId xmlns:a16="http://schemas.microsoft.com/office/drawing/2014/main" id="{70EE6CF8-76BF-AE97-3D62-387399FCAC10}"/>
                  </a:ext>
                </a:extLst>
              </p:cNvPr>
              <p:cNvSpPr/>
              <p:nvPr/>
            </p:nvSpPr>
            <p:spPr>
              <a:xfrm flipH="1">
                <a:off x="1229267" y="28400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62" name="Parallelogram 72">
                <a:extLst>
                  <a:ext uri="{FF2B5EF4-FFF2-40B4-BE49-F238E27FC236}">
                    <a16:creationId xmlns:a16="http://schemas.microsoft.com/office/drawing/2014/main" id="{1273BBED-F49E-72D1-F1D6-504CFFE8F3B1}"/>
                  </a:ext>
                </a:extLst>
              </p:cNvPr>
              <p:cNvSpPr/>
              <p:nvPr/>
            </p:nvSpPr>
            <p:spPr>
              <a:xfrm flipH="1">
                <a:off x="1396090" y="2880737"/>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63" name="Parallelogram 73">
                <a:extLst>
                  <a:ext uri="{FF2B5EF4-FFF2-40B4-BE49-F238E27FC236}">
                    <a16:creationId xmlns:a16="http://schemas.microsoft.com/office/drawing/2014/main" id="{29271FF0-6275-5492-FD56-C365750A4D2F}"/>
                  </a:ext>
                </a:extLst>
              </p:cNvPr>
              <p:cNvSpPr/>
              <p:nvPr/>
            </p:nvSpPr>
            <p:spPr>
              <a:xfrm flipH="1">
                <a:off x="1541408" y="288871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20" name="Parallelogram 74">
                <a:extLst>
                  <a:ext uri="{FF2B5EF4-FFF2-40B4-BE49-F238E27FC236}">
                    <a16:creationId xmlns:a16="http://schemas.microsoft.com/office/drawing/2014/main" id="{C3238941-7C4C-64AD-0C4B-850021159CD8}"/>
                  </a:ext>
                </a:extLst>
              </p:cNvPr>
              <p:cNvSpPr/>
              <p:nvPr/>
            </p:nvSpPr>
            <p:spPr>
              <a:xfrm flipH="1">
                <a:off x="1636909" y="2848005"/>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1" name="Parallelogram 75">
                <a:extLst>
                  <a:ext uri="{FF2B5EF4-FFF2-40B4-BE49-F238E27FC236}">
                    <a16:creationId xmlns:a16="http://schemas.microsoft.com/office/drawing/2014/main" id="{CCA7FA51-77A5-9B9C-F34F-3D04AD96EBFF}"/>
                  </a:ext>
                </a:extLst>
              </p:cNvPr>
              <p:cNvSpPr/>
              <p:nvPr/>
            </p:nvSpPr>
            <p:spPr>
              <a:xfrm flipH="1">
                <a:off x="1722413" y="2814256"/>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2" name="Parallelogram 76">
                <a:extLst>
                  <a:ext uri="{FF2B5EF4-FFF2-40B4-BE49-F238E27FC236}">
                    <a16:creationId xmlns:a16="http://schemas.microsoft.com/office/drawing/2014/main" id="{B56D71D7-CAFB-BB3C-9F31-D78182CB1818}"/>
                  </a:ext>
                </a:extLst>
              </p:cNvPr>
              <p:cNvSpPr/>
              <p:nvPr/>
            </p:nvSpPr>
            <p:spPr>
              <a:xfrm flipH="1">
                <a:off x="1873435" y="2840941"/>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3" name="Parallelogram 77">
                <a:extLst>
                  <a:ext uri="{FF2B5EF4-FFF2-40B4-BE49-F238E27FC236}">
                    <a16:creationId xmlns:a16="http://schemas.microsoft.com/office/drawing/2014/main" id="{2938DFBA-AA20-68DD-9ED8-F1B5E004CB0B}"/>
                  </a:ext>
                </a:extLst>
              </p:cNvPr>
              <p:cNvSpPr/>
              <p:nvPr/>
            </p:nvSpPr>
            <p:spPr>
              <a:xfrm flipH="1">
                <a:off x="2040257" y="2881655"/>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24" name="Parallelogram 78">
                <a:extLst>
                  <a:ext uri="{FF2B5EF4-FFF2-40B4-BE49-F238E27FC236}">
                    <a16:creationId xmlns:a16="http://schemas.microsoft.com/office/drawing/2014/main" id="{77D7C3AC-D63A-7160-3FB2-BE850C908AA6}"/>
                  </a:ext>
                </a:extLst>
              </p:cNvPr>
              <p:cNvSpPr/>
              <p:nvPr/>
            </p:nvSpPr>
            <p:spPr>
              <a:xfrm flipH="1">
                <a:off x="2172487" y="2887701"/>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25" name="Parallelogram 79">
                <a:extLst>
                  <a:ext uri="{FF2B5EF4-FFF2-40B4-BE49-F238E27FC236}">
                    <a16:creationId xmlns:a16="http://schemas.microsoft.com/office/drawing/2014/main" id="{1AF2C71B-0C32-B989-891E-2DEF552CB37E}"/>
                  </a:ext>
                </a:extLst>
              </p:cNvPr>
              <p:cNvSpPr/>
              <p:nvPr/>
            </p:nvSpPr>
            <p:spPr>
              <a:xfrm flipH="1">
                <a:off x="2267987" y="2846988"/>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6" name="Parallelogram 80">
                <a:extLst>
                  <a:ext uri="{FF2B5EF4-FFF2-40B4-BE49-F238E27FC236}">
                    <a16:creationId xmlns:a16="http://schemas.microsoft.com/office/drawing/2014/main" id="{028357AB-FF40-9FD9-8EAD-65699903652D}"/>
                  </a:ext>
                </a:extLst>
              </p:cNvPr>
              <p:cNvSpPr/>
              <p:nvPr/>
            </p:nvSpPr>
            <p:spPr>
              <a:xfrm flipH="1">
                <a:off x="2353491" y="2813239"/>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7" name="Parallelogram 81">
                <a:extLst>
                  <a:ext uri="{FF2B5EF4-FFF2-40B4-BE49-F238E27FC236}">
                    <a16:creationId xmlns:a16="http://schemas.microsoft.com/office/drawing/2014/main" id="{E9580B4A-CFD5-FB8C-3587-5B10DA3A9510}"/>
                  </a:ext>
                </a:extLst>
              </p:cNvPr>
              <p:cNvSpPr/>
              <p:nvPr/>
            </p:nvSpPr>
            <p:spPr>
              <a:xfrm flipH="1">
                <a:off x="2504513" y="28399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8" name="Parallelogram 82">
                <a:extLst>
                  <a:ext uri="{FF2B5EF4-FFF2-40B4-BE49-F238E27FC236}">
                    <a16:creationId xmlns:a16="http://schemas.microsoft.com/office/drawing/2014/main" id="{33521D06-FDD9-0668-02C7-48C10A3D557D}"/>
                  </a:ext>
                </a:extLst>
              </p:cNvPr>
              <p:cNvSpPr/>
              <p:nvPr/>
            </p:nvSpPr>
            <p:spPr>
              <a:xfrm flipH="1">
                <a:off x="2671335" y="288063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29" name="Parallelogram 83">
                <a:extLst>
                  <a:ext uri="{FF2B5EF4-FFF2-40B4-BE49-F238E27FC236}">
                    <a16:creationId xmlns:a16="http://schemas.microsoft.com/office/drawing/2014/main" id="{7FB2F97A-8538-B62E-F74A-BCEB21F25D2C}"/>
                  </a:ext>
                </a:extLst>
              </p:cNvPr>
              <p:cNvSpPr/>
              <p:nvPr/>
            </p:nvSpPr>
            <p:spPr>
              <a:xfrm flipH="1">
                <a:off x="2808193"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30" name="Parallelogram 84">
                <a:extLst>
                  <a:ext uri="{FF2B5EF4-FFF2-40B4-BE49-F238E27FC236}">
                    <a16:creationId xmlns:a16="http://schemas.microsoft.com/office/drawing/2014/main" id="{82D4BF68-2985-C937-8537-D23BF0E35788}"/>
                  </a:ext>
                </a:extLst>
              </p:cNvPr>
              <p:cNvSpPr/>
              <p:nvPr/>
            </p:nvSpPr>
            <p:spPr>
              <a:xfrm flipH="1">
                <a:off x="2903693"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1" name="Parallelogram 85">
                <a:extLst>
                  <a:ext uri="{FF2B5EF4-FFF2-40B4-BE49-F238E27FC236}">
                    <a16:creationId xmlns:a16="http://schemas.microsoft.com/office/drawing/2014/main" id="{8A504212-956C-3E05-FFD8-B783A998E4E1}"/>
                  </a:ext>
                </a:extLst>
              </p:cNvPr>
              <p:cNvSpPr/>
              <p:nvPr/>
            </p:nvSpPr>
            <p:spPr>
              <a:xfrm flipH="1">
                <a:off x="2989197"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2" name="Parallelogram 86">
                <a:extLst>
                  <a:ext uri="{FF2B5EF4-FFF2-40B4-BE49-F238E27FC236}">
                    <a16:creationId xmlns:a16="http://schemas.microsoft.com/office/drawing/2014/main" id="{5EE7E7A1-3A1F-2F73-5794-4B745F9B201A}"/>
                  </a:ext>
                </a:extLst>
              </p:cNvPr>
              <p:cNvSpPr/>
              <p:nvPr/>
            </p:nvSpPr>
            <p:spPr>
              <a:xfrm flipH="1">
                <a:off x="3140219"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3" name="Parallelogram 87">
                <a:extLst>
                  <a:ext uri="{FF2B5EF4-FFF2-40B4-BE49-F238E27FC236}">
                    <a16:creationId xmlns:a16="http://schemas.microsoft.com/office/drawing/2014/main" id="{AEF01897-5F4B-DE70-198F-277535737852}"/>
                  </a:ext>
                </a:extLst>
              </p:cNvPr>
              <p:cNvSpPr/>
              <p:nvPr/>
            </p:nvSpPr>
            <p:spPr>
              <a:xfrm flipH="1">
                <a:off x="3307042"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34" name="Parallelogram 88">
                <a:extLst>
                  <a:ext uri="{FF2B5EF4-FFF2-40B4-BE49-F238E27FC236}">
                    <a16:creationId xmlns:a16="http://schemas.microsoft.com/office/drawing/2014/main" id="{83D1599D-1603-5731-5256-FF5456884C68}"/>
                  </a:ext>
                </a:extLst>
              </p:cNvPr>
              <p:cNvSpPr/>
              <p:nvPr/>
            </p:nvSpPr>
            <p:spPr>
              <a:xfrm flipH="1">
                <a:off x="3451359"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35" name="Parallelogram 89">
                <a:extLst>
                  <a:ext uri="{FF2B5EF4-FFF2-40B4-BE49-F238E27FC236}">
                    <a16:creationId xmlns:a16="http://schemas.microsoft.com/office/drawing/2014/main" id="{D9199951-9118-8022-7979-BEA8E61BF3E1}"/>
                  </a:ext>
                </a:extLst>
              </p:cNvPr>
              <p:cNvSpPr/>
              <p:nvPr/>
            </p:nvSpPr>
            <p:spPr>
              <a:xfrm flipH="1">
                <a:off x="3546859"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6" name="Parallelogram 90">
                <a:extLst>
                  <a:ext uri="{FF2B5EF4-FFF2-40B4-BE49-F238E27FC236}">
                    <a16:creationId xmlns:a16="http://schemas.microsoft.com/office/drawing/2014/main" id="{BE0E3227-FAAC-DD53-7045-5618022E71EE}"/>
                  </a:ext>
                </a:extLst>
              </p:cNvPr>
              <p:cNvSpPr/>
              <p:nvPr/>
            </p:nvSpPr>
            <p:spPr>
              <a:xfrm flipH="1">
                <a:off x="3632364"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7" name="Parallelogram 91">
                <a:extLst>
                  <a:ext uri="{FF2B5EF4-FFF2-40B4-BE49-F238E27FC236}">
                    <a16:creationId xmlns:a16="http://schemas.microsoft.com/office/drawing/2014/main" id="{36A9015D-5BE5-386B-93ED-5F701DDBFDB5}"/>
                  </a:ext>
                </a:extLst>
              </p:cNvPr>
              <p:cNvSpPr/>
              <p:nvPr/>
            </p:nvSpPr>
            <p:spPr>
              <a:xfrm flipH="1">
                <a:off x="3783386"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8" name="Parallelogram 92">
                <a:extLst>
                  <a:ext uri="{FF2B5EF4-FFF2-40B4-BE49-F238E27FC236}">
                    <a16:creationId xmlns:a16="http://schemas.microsoft.com/office/drawing/2014/main" id="{B8671134-11AC-2E4D-7E5A-4E21F7BBFB4E}"/>
                  </a:ext>
                </a:extLst>
              </p:cNvPr>
              <p:cNvSpPr/>
              <p:nvPr/>
            </p:nvSpPr>
            <p:spPr>
              <a:xfrm flipH="1">
                <a:off x="3950208"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39" name="Parallelogram 93">
                <a:extLst>
                  <a:ext uri="{FF2B5EF4-FFF2-40B4-BE49-F238E27FC236}">
                    <a16:creationId xmlns:a16="http://schemas.microsoft.com/office/drawing/2014/main" id="{E835989E-16F9-02F3-E6D1-CA5672441FAD}"/>
                  </a:ext>
                </a:extLst>
              </p:cNvPr>
              <p:cNvSpPr/>
              <p:nvPr/>
            </p:nvSpPr>
            <p:spPr>
              <a:xfrm flipH="1">
                <a:off x="4092469"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40" name="Parallelogram 94">
                <a:extLst>
                  <a:ext uri="{FF2B5EF4-FFF2-40B4-BE49-F238E27FC236}">
                    <a16:creationId xmlns:a16="http://schemas.microsoft.com/office/drawing/2014/main" id="{552DF4B0-0D42-242C-9B01-B4FBE63DD8FA}"/>
                  </a:ext>
                </a:extLst>
              </p:cNvPr>
              <p:cNvSpPr/>
              <p:nvPr/>
            </p:nvSpPr>
            <p:spPr>
              <a:xfrm flipH="1">
                <a:off x="4187969"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1" name="Parallelogram 95">
                <a:extLst>
                  <a:ext uri="{FF2B5EF4-FFF2-40B4-BE49-F238E27FC236}">
                    <a16:creationId xmlns:a16="http://schemas.microsoft.com/office/drawing/2014/main" id="{5CD978B9-6751-333E-FBB5-BFF719773E8D}"/>
                  </a:ext>
                </a:extLst>
              </p:cNvPr>
              <p:cNvSpPr/>
              <p:nvPr/>
            </p:nvSpPr>
            <p:spPr>
              <a:xfrm flipH="1">
                <a:off x="4273473"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2" name="Parallelogram 96">
                <a:extLst>
                  <a:ext uri="{FF2B5EF4-FFF2-40B4-BE49-F238E27FC236}">
                    <a16:creationId xmlns:a16="http://schemas.microsoft.com/office/drawing/2014/main" id="{2B5BF9B4-8874-BC87-CE0D-EA1F2C6F38C7}"/>
                  </a:ext>
                </a:extLst>
              </p:cNvPr>
              <p:cNvSpPr/>
              <p:nvPr/>
            </p:nvSpPr>
            <p:spPr>
              <a:xfrm flipH="1">
                <a:off x="4424495"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3" name="Parallelogram 97">
                <a:extLst>
                  <a:ext uri="{FF2B5EF4-FFF2-40B4-BE49-F238E27FC236}">
                    <a16:creationId xmlns:a16="http://schemas.microsoft.com/office/drawing/2014/main" id="{541D4AED-E902-AD94-7419-6615E68DB49D}"/>
                  </a:ext>
                </a:extLst>
              </p:cNvPr>
              <p:cNvSpPr/>
              <p:nvPr/>
            </p:nvSpPr>
            <p:spPr>
              <a:xfrm flipH="1">
                <a:off x="4591317"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44" name="Parallelogram 98">
                <a:extLst>
                  <a:ext uri="{FF2B5EF4-FFF2-40B4-BE49-F238E27FC236}">
                    <a16:creationId xmlns:a16="http://schemas.microsoft.com/office/drawing/2014/main" id="{9307831C-F867-9AE7-F55D-C18485EBEC6A}"/>
                  </a:ext>
                </a:extLst>
              </p:cNvPr>
              <p:cNvSpPr/>
              <p:nvPr/>
            </p:nvSpPr>
            <p:spPr>
              <a:xfrm flipH="1">
                <a:off x="4727211"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45" name="Parallelogram 99">
                <a:extLst>
                  <a:ext uri="{FF2B5EF4-FFF2-40B4-BE49-F238E27FC236}">
                    <a16:creationId xmlns:a16="http://schemas.microsoft.com/office/drawing/2014/main" id="{ED03C495-74B0-C10B-A99C-D95D7981EBD7}"/>
                  </a:ext>
                </a:extLst>
              </p:cNvPr>
              <p:cNvSpPr/>
              <p:nvPr/>
            </p:nvSpPr>
            <p:spPr>
              <a:xfrm flipH="1">
                <a:off x="4822711"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6" name="Parallelogram 100">
                <a:extLst>
                  <a:ext uri="{FF2B5EF4-FFF2-40B4-BE49-F238E27FC236}">
                    <a16:creationId xmlns:a16="http://schemas.microsoft.com/office/drawing/2014/main" id="{9CC22D9F-302F-C885-644E-A6DB7830917F}"/>
                  </a:ext>
                </a:extLst>
              </p:cNvPr>
              <p:cNvSpPr/>
              <p:nvPr/>
            </p:nvSpPr>
            <p:spPr>
              <a:xfrm flipH="1">
                <a:off x="4908216"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7" name="Parallelogram 101">
                <a:extLst>
                  <a:ext uri="{FF2B5EF4-FFF2-40B4-BE49-F238E27FC236}">
                    <a16:creationId xmlns:a16="http://schemas.microsoft.com/office/drawing/2014/main" id="{307352D9-1279-029B-09F6-2B6E047873C8}"/>
                  </a:ext>
                </a:extLst>
              </p:cNvPr>
              <p:cNvSpPr/>
              <p:nvPr/>
            </p:nvSpPr>
            <p:spPr>
              <a:xfrm flipH="1">
                <a:off x="5059237"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8" name="Parallelogram 102">
                <a:extLst>
                  <a:ext uri="{FF2B5EF4-FFF2-40B4-BE49-F238E27FC236}">
                    <a16:creationId xmlns:a16="http://schemas.microsoft.com/office/drawing/2014/main" id="{7DC94721-8BFE-4404-0BF3-5550DCC5523F}"/>
                  </a:ext>
                </a:extLst>
              </p:cNvPr>
              <p:cNvSpPr/>
              <p:nvPr/>
            </p:nvSpPr>
            <p:spPr>
              <a:xfrm flipH="1">
                <a:off x="5226060"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49" name="Parallelogram 103">
                <a:extLst>
                  <a:ext uri="{FF2B5EF4-FFF2-40B4-BE49-F238E27FC236}">
                    <a16:creationId xmlns:a16="http://schemas.microsoft.com/office/drawing/2014/main" id="{E51A699D-E9A4-DA46-7DFA-BD618F93B070}"/>
                  </a:ext>
                </a:extLst>
              </p:cNvPr>
              <p:cNvSpPr/>
              <p:nvPr/>
            </p:nvSpPr>
            <p:spPr>
              <a:xfrm flipH="1">
                <a:off x="536603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50" name="Parallelogram 104">
                <a:extLst>
                  <a:ext uri="{FF2B5EF4-FFF2-40B4-BE49-F238E27FC236}">
                    <a16:creationId xmlns:a16="http://schemas.microsoft.com/office/drawing/2014/main" id="{559D7441-7C76-2BB9-08D5-29BA7007109E}"/>
                  </a:ext>
                </a:extLst>
              </p:cNvPr>
              <p:cNvSpPr/>
              <p:nvPr/>
            </p:nvSpPr>
            <p:spPr>
              <a:xfrm flipH="1">
                <a:off x="546153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51" name="Parallelogram 105">
                <a:extLst>
                  <a:ext uri="{FF2B5EF4-FFF2-40B4-BE49-F238E27FC236}">
                    <a16:creationId xmlns:a16="http://schemas.microsoft.com/office/drawing/2014/main" id="{DD27861D-252D-8A93-6114-946CC97B0023}"/>
                  </a:ext>
                </a:extLst>
              </p:cNvPr>
              <p:cNvSpPr/>
              <p:nvPr/>
            </p:nvSpPr>
            <p:spPr>
              <a:xfrm flipH="1">
                <a:off x="554703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52" name="Parallelogram 106">
                <a:extLst>
                  <a:ext uri="{FF2B5EF4-FFF2-40B4-BE49-F238E27FC236}">
                    <a16:creationId xmlns:a16="http://schemas.microsoft.com/office/drawing/2014/main" id="{8A2C1A63-8412-A37B-43C8-6AEC202D1625}"/>
                  </a:ext>
                </a:extLst>
              </p:cNvPr>
              <p:cNvSpPr/>
              <p:nvPr/>
            </p:nvSpPr>
            <p:spPr>
              <a:xfrm flipH="1">
                <a:off x="569805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53" name="Parallelogram 107">
                <a:extLst>
                  <a:ext uri="{FF2B5EF4-FFF2-40B4-BE49-F238E27FC236}">
                    <a16:creationId xmlns:a16="http://schemas.microsoft.com/office/drawing/2014/main" id="{5275D468-F06B-F57C-466B-2100952CB548}"/>
                  </a:ext>
                </a:extLst>
              </p:cNvPr>
              <p:cNvSpPr/>
              <p:nvPr/>
            </p:nvSpPr>
            <p:spPr>
              <a:xfrm flipH="1">
                <a:off x="586488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54" name="Parallelogram 108">
                <a:extLst>
                  <a:ext uri="{FF2B5EF4-FFF2-40B4-BE49-F238E27FC236}">
                    <a16:creationId xmlns:a16="http://schemas.microsoft.com/office/drawing/2014/main" id="{C9C6AB11-E08B-6DE4-C1FD-C74120B98BE0}"/>
                  </a:ext>
                </a:extLst>
              </p:cNvPr>
              <p:cNvSpPr/>
              <p:nvPr/>
            </p:nvSpPr>
            <p:spPr>
              <a:xfrm flipH="1">
                <a:off x="6004356"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55" name="Parallelogram 109">
                <a:extLst>
                  <a:ext uri="{FF2B5EF4-FFF2-40B4-BE49-F238E27FC236}">
                    <a16:creationId xmlns:a16="http://schemas.microsoft.com/office/drawing/2014/main" id="{78250CF6-018D-B2ED-0779-BFC4314CBDBE}"/>
                  </a:ext>
                </a:extLst>
              </p:cNvPr>
              <p:cNvSpPr/>
              <p:nvPr/>
            </p:nvSpPr>
            <p:spPr>
              <a:xfrm flipH="1">
                <a:off x="6099856"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56" name="Parallelogram 110">
                <a:extLst>
                  <a:ext uri="{FF2B5EF4-FFF2-40B4-BE49-F238E27FC236}">
                    <a16:creationId xmlns:a16="http://schemas.microsoft.com/office/drawing/2014/main" id="{D25E9FB6-F095-7A9B-31E8-C7363646E895}"/>
                  </a:ext>
                </a:extLst>
              </p:cNvPr>
              <p:cNvSpPr/>
              <p:nvPr/>
            </p:nvSpPr>
            <p:spPr>
              <a:xfrm flipH="1">
                <a:off x="6185360"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57" name="Parallelogram 111">
                <a:extLst>
                  <a:ext uri="{FF2B5EF4-FFF2-40B4-BE49-F238E27FC236}">
                    <a16:creationId xmlns:a16="http://schemas.microsoft.com/office/drawing/2014/main" id="{C9DAB3C9-90C1-7C29-DD10-764D1F1D4C49}"/>
                  </a:ext>
                </a:extLst>
              </p:cNvPr>
              <p:cNvSpPr/>
              <p:nvPr/>
            </p:nvSpPr>
            <p:spPr>
              <a:xfrm flipH="1">
                <a:off x="6336382"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58" name="Parallelogram 112">
                <a:extLst>
                  <a:ext uri="{FF2B5EF4-FFF2-40B4-BE49-F238E27FC236}">
                    <a16:creationId xmlns:a16="http://schemas.microsoft.com/office/drawing/2014/main" id="{1C599A0A-26D8-D8C4-FEC9-D8A9146A876A}"/>
                  </a:ext>
                </a:extLst>
              </p:cNvPr>
              <p:cNvSpPr/>
              <p:nvPr/>
            </p:nvSpPr>
            <p:spPr>
              <a:xfrm flipH="1">
                <a:off x="6503205"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59" name="Parallelogram 113">
                <a:extLst>
                  <a:ext uri="{FF2B5EF4-FFF2-40B4-BE49-F238E27FC236}">
                    <a16:creationId xmlns:a16="http://schemas.microsoft.com/office/drawing/2014/main" id="{DC031C66-AD85-F0AA-7A99-D42DA358CD82}"/>
                  </a:ext>
                </a:extLst>
              </p:cNvPr>
              <p:cNvSpPr/>
              <p:nvPr/>
            </p:nvSpPr>
            <p:spPr>
              <a:xfrm flipH="1">
                <a:off x="664704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60" name="Parallelogram 114">
                <a:extLst>
                  <a:ext uri="{FF2B5EF4-FFF2-40B4-BE49-F238E27FC236}">
                    <a16:creationId xmlns:a16="http://schemas.microsoft.com/office/drawing/2014/main" id="{86050D4F-1FFB-0377-5A61-D43212A1C181}"/>
                  </a:ext>
                </a:extLst>
              </p:cNvPr>
              <p:cNvSpPr/>
              <p:nvPr/>
            </p:nvSpPr>
            <p:spPr>
              <a:xfrm flipH="1">
                <a:off x="674254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61" name="Parallelogram 115">
                <a:extLst>
                  <a:ext uri="{FF2B5EF4-FFF2-40B4-BE49-F238E27FC236}">
                    <a16:creationId xmlns:a16="http://schemas.microsoft.com/office/drawing/2014/main" id="{215471A4-9E25-A8BF-73C6-ABF01B69326B}"/>
                  </a:ext>
                </a:extLst>
              </p:cNvPr>
              <p:cNvSpPr/>
              <p:nvPr/>
            </p:nvSpPr>
            <p:spPr>
              <a:xfrm flipH="1">
                <a:off x="682804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62" name="Parallelogram 116">
                <a:extLst>
                  <a:ext uri="{FF2B5EF4-FFF2-40B4-BE49-F238E27FC236}">
                    <a16:creationId xmlns:a16="http://schemas.microsoft.com/office/drawing/2014/main" id="{230F18C8-FCA9-8DB0-7E15-A653CFACD8DA}"/>
                  </a:ext>
                </a:extLst>
              </p:cNvPr>
              <p:cNvSpPr/>
              <p:nvPr/>
            </p:nvSpPr>
            <p:spPr>
              <a:xfrm flipH="1">
                <a:off x="697906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63" name="Parallelogram 117">
                <a:extLst>
                  <a:ext uri="{FF2B5EF4-FFF2-40B4-BE49-F238E27FC236}">
                    <a16:creationId xmlns:a16="http://schemas.microsoft.com/office/drawing/2014/main" id="{81D351D7-8F77-5E56-6D2D-8CCC4A2E2575}"/>
                  </a:ext>
                </a:extLst>
              </p:cNvPr>
              <p:cNvSpPr/>
              <p:nvPr/>
            </p:nvSpPr>
            <p:spPr>
              <a:xfrm flipH="1">
                <a:off x="714589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grpSp>
      </p:grpSp>
      <p:grpSp>
        <p:nvGrpSpPr>
          <p:cNvPr id="167" name="组合 166">
            <a:extLst>
              <a:ext uri="{FF2B5EF4-FFF2-40B4-BE49-F238E27FC236}">
                <a16:creationId xmlns:a16="http://schemas.microsoft.com/office/drawing/2014/main" id="{166C0BF6-AFD7-617C-0994-7075EAD0D2D1}"/>
              </a:ext>
            </a:extLst>
          </p:cNvPr>
          <p:cNvGrpSpPr/>
          <p:nvPr/>
        </p:nvGrpSpPr>
        <p:grpSpPr>
          <a:xfrm>
            <a:off x="449837" y="5934251"/>
            <a:ext cx="4856446" cy="720173"/>
            <a:chOff x="2968119" y="5948064"/>
            <a:chExt cx="4856446" cy="720173"/>
          </a:xfrm>
        </p:grpSpPr>
        <p:grpSp>
          <p:nvGrpSpPr>
            <p:cNvPr id="168" name="Group 12">
              <a:extLst>
                <a:ext uri="{FF2B5EF4-FFF2-40B4-BE49-F238E27FC236}">
                  <a16:creationId xmlns:a16="http://schemas.microsoft.com/office/drawing/2014/main" id="{F264FF49-DB87-CAD8-38CC-8BA94345D8F6}"/>
                </a:ext>
              </a:extLst>
            </p:cNvPr>
            <p:cNvGrpSpPr/>
            <p:nvPr/>
          </p:nvGrpSpPr>
          <p:grpSpPr>
            <a:xfrm>
              <a:off x="3036675" y="5948064"/>
              <a:ext cx="4592854" cy="334412"/>
              <a:chOff x="541492" y="3699416"/>
              <a:chExt cx="7657413" cy="557547"/>
            </a:xfrm>
          </p:grpSpPr>
          <p:sp>
            <p:nvSpPr>
              <p:cNvPr id="171" name="Cylinder 141">
                <a:extLst>
                  <a:ext uri="{FF2B5EF4-FFF2-40B4-BE49-F238E27FC236}">
                    <a16:creationId xmlns:a16="http://schemas.microsoft.com/office/drawing/2014/main" id="{71CC5300-5FCC-293C-BAE6-F70ADFBC94A8}"/>
                  </a:ext>
                </a:extLst>
              </p:cNvPr>
              <p:cNvSpPr/>
              <p:nvPr/>
            </p:nvSpPr>
            <p:spPr>
              <a:xfrm rot="16200000">
                <a:off x="7915894" y="3843464"/>
                <a:ext cx="281327" cy="284695"/>
              </a:xfrm>
              <a:prstGeom prst="can">
                <a:avLst>
                  <a:gd name="adj" fmla="val 43570"/>
                </a:avLst>
              </a:prstGeom>
              <a:solidFill>
                <a:schemeClr val="accent5">
                  <a:lumMod val="75000"/>
                </a:schemeClr>
              </a:solidFill>
              <a:ln w="9525">
                <a:solidFill>
                  <a:schemeClr val="accent1">
                    <a:lumMod val="75000"/>
                  </a:schemeClr>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2" name="Cylinder 142">
                <a:extLst>
                  <a:ext uri="{FF2B5EF4-FFF2-40B4-BE49-F238E27FC236}">
                    <a16:creationId xmlns:a16="http://schemas.microsoft.com/office/drawing/2014/main" id="{9058C781-F2C8-D7DF-0549-F496521E2216}"/>
                  </a:ext>
                </a:extLst>
              </p:cNvPr>
              <p:cNvSpPr/>
              <p:nvPr/>
            </p:nvSpPr>
            <p:spPr>
              <a:xfrm rot="16200000">
                <a:off x="7619617" y="3798283"/>
                <a:ext cx="542299" cy="375061"/>
              </a:xfrm>
              <a:prstGeom prst="can">
                <a:avLst>
                  <a:gd name="adj" fmla="val 43570"/>
                </a:avLst>
              </a:prstGeom>
              <a:solidFill>
                <a:schemeClr val="accent5">
                  <a:lumMod val="75000"/>
                </a:schemeClr>
              </a:solidFill>
              <a:ln w="9525">
                <a:solidFill>
                  <a:schemeClr val="accent1">
                    <a:lumMod val="75000"/>
                  </a:schemeClr>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3" name="Google Shape;57;p13">
                <a:extLst>
                  <a:ext uri="{FF2B5EF4-FFF2-40B4-BE49-F238E27FC236}">
                    <a16:creationId xmlns:a16="http://schemas.microsoft.com/office/drawing/2014/main" id="{B091EB57-0674-9859-01D8-96838F244202}"/>
                  </a:ext>
                </a:extLst>
              </p:cNvPr>
              <p:cNvSpPr/>
              <p:nvPr/>
            </p:nvSpPr>
            <p:spPr>
              <a:xfrm flipH="1">
                <a:off x="744684" y="3708422"/>
                <a:ext cx="7221530" cy="517264"/>
              </a:xfrm>
              <a:prstGeom prst="cube">
                <a:avLst>
                  <a:gd name="adj" fmla="val 68430"/>
                </a:avLst>
              </a:prstGeom>
              <a:solidFill>
                <a:schemeClr val="accent6">
                  <a:lumMod val="75000"/>
                </a:schemeClr>
              </a:solidFill>
              <a:ln w="9525" cap="flat" cmpd="sng">
                <a:solidFill>
                  <a:schemeClr val="accent6">
                    <a:lumMod val="50000"/>
                  </a:schemeClr>
                </a:solidFill>
                <a:prstDash val="solid"/>
                <a:round/>
                <a:headEnd type="none" w="sm" len="sm"/>
                <a:tailEnd type="none" w="sm" len="sm"/>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nvGrpSpPr>
              <p:cNvPr id="174" name="Group 147">
                <a:extLst>
                  <a:ext uri="{FF2B5EF4-FFF2-40B4-BE49-F238E27FC236}">
                    <a16:creationId xmlns:a16="http://schemas.microsoft.com/office/drawing/2014/main" id="{79D05045-3C24-8963-C485-33F17A9389B5}"/>
                  </a:ext>
                </a:extLst>
              </p:cNvPr>
              <p:cNvGrpSpPr/>
              <p:nvPr/>
            </p:nvGrpSpPr>
            <p:grpSpPr>
              <a:xfrm>
                <a:off x="1421421" y="3735959"/>
                <a:ext cx="5868056" cy="309561"/>
                <a:chOff x="897241" y="2810780"/>
                <a:chExt cx="6497997" cy="342793"/>
              </a:xfrm>
            </p:grpSpPr>
            <p:sp>
              <p:nvSpPr>
                <p:cNvPr id="177" name="Parallelogram 149">
                  <a:extLst>
                    <a:ext uri="{FF2B5EF4-FFF2-40B4-BE49-F238E27FC236}">
                      <a16:creationId xmlns:a16="http://schemas.microsoft.com/office/drawing/2014/main" id="{A9065CB5-B973-24A4-C16E-5A52F6B35F37}"/>
                    </a:ext>
                  </a:extLst>
                </p:cNvPr>
                <p:cNvSpPr/>
                <p:nvPr/>
              </p:nvSpPr>
              <p:spPr>
                <a:xfrm flipH="1">
                  <a:off x="897241" y="288780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78" name="Parallelogram 150">
                  <a:extLst>
                    <a:ext uri="{FF2B5EF4-FFF2-40B4-BE49-F238E27FC236}">
                      <a16:creationId xmlns:a16="http://schemas.microsoft.com/office/drawing/2014/main" id="{7F20E97D-53FE-1B39-E252-AC938CD1844A}"/>
                    </a:ext>
                  </a:extLst>
                </p:cNvPr>
                <p:cNvSpPr/>
                <p:nvPr/>
              </p:nvSpPr>
              <p:spPr>
                <a:xfrm flipH="1">
                  <a:off x="992741" y="2847087"/>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79" name="Parallelogram 151">
                  <a:extLst>
                    <a:ext uri="{FF2B5EF4-FFF2-40B4-BE49-F238E27FC236}">
                      <a16:creationId xmlns:a16="http://schemas.microsoft.com/office/drawing/2014/main" id="{F59E658E-F8A8-BEF7-8520-4AF3B218C9FE}"/>
                    </a:ext>
                  </a:extLst>
                </p:cNvPr>
                <p:cNvSpPr/>
                <p:nvPr/>
              </p:nvSpPr>
              <p:spPr>
                <a:xfrm flipH="1">
                  <a:off x="1078245" y="2813338"/>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0" name="Parallelogram 152">
                  <a:extLst>
                    <a:ext uri="{FF2B5EF4-FFF2-40B4-BE49-F238E27FC236}">
                      <a16:creationId xmlns:a16="http://schemas.microsoft.com/office/drawing/2014/main" id="{B315D1A8-376D-935B-1F24-23233928CD0A}"/>
                    </a:ext>
                  </a:extLst>
                </p:cNvPr>
                <p:cNvSpPr/>
                <p:nvPr/>
              </p:nvSpPr>
              <p:spPr>
                <a:xfrm flipH="1">
                  <a:off x="1229267" y="28400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1" name="Parallelogram 153">
                  <a:extLst>
                    <a:ext uri="{FF2B5EF4-FFF2-40B4-BE49-F238E27FC236}">
                      <a16:creationId xmlns:a16="http://schemas.microsoft.com/office/drawing/2014/main" id="{9681F2CA-75A4-7544-8F04-16DDC5A5CD40}"/>
                    </a:ext>
                  </a:extLst>
                </p:cNvPr>
                <p:cNvSpPr/>
                <p:nvPr/>
              </p:nvSpPr>
              <p:spPr>
                <a:xfrm flipH="1">
                  <a:off x="1396090" y="2880737"/>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82" name="Parallelogram 154">
                  <a:extLst>
                    <a:ext uri="{FF2B5EF4-FFF2-40B4-BE49-F238E27FC236}">
                      <a16:creationId xmlns:a16="http://schemas.microsoft.com/office/drawing/2014/main" id="{9EA031AC-5927-DA2E-CA2A-6AF8432EC374}"/>
                    </a:ext>
                  </a:extLst>
                </p:cNvPr>
                <p:cNvSpPr/>
                <p:nvPr/>
              </p:nvSpPr>
              <p:spPr>
                <a:xfrm flipH="1">
                  <a:off x="1541408" y="288871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83" name="Parallelogram 155">
                  <a:extLst>
                    <a:ext uri="{FF2B5EF4-FFF2-40B4-BE49-F238E27FC236}">
                      <a16:creationId xmlns:a16="http://schemas.microsoft.com/office/drawing/2014/main" id="{0D74602D-F358-1565-1A8F-C1288EBCD0B1}"/>
                    </a:ext>
                  </a:extLst>
                </p:cNvPr>
                <p:cNvSpPr/>
                <p:nvPr/>
              </p:nvSpPr>
              <p:spPr>
                <a:xfrm flipH="1">
                  <a:off x="1636909" y="2848005"/>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4" name="Parallelogram 156">
                  <a:extLst>
                    <a:ext uri="{FF2B5EF4-FFF2-40B4-BE49-F238E27FC236}">
                      <a16:creationId xmlns:a16="http://schemas.microsoft.com/office/drawing/2014/main" id="{80C08B5A-86DD-B841-F488-11EA80EF86B0}"/>
                    </a:ext>
                  </a:extLst>
                </p:cNvPr>
                <p:cNvSpPr/>
                <p:nvPr/>
              </p:nvSpPr>
              <p:spPr>
                <a:xfrm flipH="1">
                  <a:off x="1722413" y="2814256"/>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5" name="Parallelogram 157">
                  <a:extLst>
                    <a:ext uri="{FF2B5EF4-FFF2-40B4-BE49-F238E27FC236}">
                      <a16:creationId xmlns:a16="http://schemas.microsoft.com/office/drawing/2014/main" id="{0C42D08D-DBA3-B43F-AB9C-BAAA6A58A73E}"/>
                    </a:ext>
                  </a:extLst>
                </p:cNvPr>
                <p:cNvSpPr/>
                <p:nvPr/>
              </p:nvSpPr>
              <p:spPr>
                <a:xfrm flipH="1">
                  <a:off x="1873435" y="2840941"/>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6" name="Parallelogram 158">
                  <a:extLst>
                    <a:ext uri="{FF2B5EF4-FFF2-40B4-BE49-F238E27FC236}">
                      <a16:creationId xmlns:a16="http://schemas.microsoft.com/office/drawing/2014/main" id="{9249FD56-EE02-13E9-03B2-32B2F725CCA4}"/>
                    </a:ext>
                  </a:extLst>
                </p:cNvPr>
                <p:cNvSpPr/>
                <p:nvPr/>
              </p:nvSpPr>
              <p:spPr>
                <a:xfrm flipH="1">
                  <a:off x="2040257" y="2881655"/>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87" name="Parallelogram 159">
                  <a:extLst>
                    <a:ext uri="{FF2B5EF4-FFF2-40B4-BE49-F238E27FC236}">
                      <a16:creationId xmlns:a16="http://schemas.microsoft.com/office/drawing/2014/main" id="{007B5C0D-7454-06E4-F0F6-E4FCE34F433F}"/>
                    </a:ext>
                  </a:extLst>
                </p:cNvPr>
                <p:cNvSpPr/>
                <p:nvPr/>
              </p:nvSpPr>
              <p:spPr>
                <a:xfrm flipH="1">
                  <a:off x="2172487" y="2887701"/>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88" name="Parallelogram 160">
                  <a:extLst>
                    <a:ext uri="{FF2B5EF4-FFF2-40B4-BE49-F238E27FC236}">
                      <a16:creationId xmlns:a16="http://schemas.microsoft.com/office/drawing/2014/main" id="{EC11DDAA-697C-F600-4A5C-9A8E6BDBB162}"/>
                    </a:ext>
                  </a:extLst>
                </p:cNvPr>
                <p:cNvSpPr/>
                <p:nvPr/>
              </p:nvSpPr>
              <p:spPr>
                <a:xfrm flipH="1">
                  <a:off x="2267987" y="2846988"/>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9" name="Parallelogram 161">
                  <a:extLst>
                    <a:ext uri="{FF2B5EF4-FFF2-40B4-BE49-F238E27FC236}">
                      <a16:creationId xmlns:a16="http://schemas.microsoft.com/office/drawing/2014/main" id="{5E4BD326-83CF-569A-E8B6-BCDD8070C698}"/>
                    </a:ext>
                  </a:extLst>
                </p:cNvPr>
                <p:cNvSpPr/>
                <p:nvPr/>
              </p:nvSpPr>
              <p:spPr>
                <a:xfrm flipH="1">
                  <a:off x="2353491" y="2813239"/>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0" name="Parallelogram 162">
                  <a:extLst>
                    <a:ext uri="{FF2B5EF4-FFF2-40B4-BE49-F238E27FC236}">
                      <a16:creationId xmlns:a16="http://schemas.microsoft.com/office/drawing/2014/main" id="{F679487C-578A-6364-A992-64711EC2F8F7}"/>
                    </a:ext>
                  </a:extLst>
                </p:cNvPr>
                <p:cNvSpPr/>
                <p:nvPr/>
              </p:nvSpPr>
              <p:spPr>
                <a:xfrm flipH="1">
                  <a:off x="2504513" y="28399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1" name="Parallelogram 163">
                  <a:extLst>
                    <a:ext uri="{FF2B5EF4-FFF2-40B4-BE49-F238E27FC236}">
                      <a16:creationId xmlns:a16="http://schemas.microsoft.com/office/drawing/2014/main" id="{72AE9EFA-1A11-3C31-3D2D-D9634C929A89}"/>
                    </a:ext>
                  </a:extLst>
                </p:cNvPr>
                <p:cNvSpPr/>
                <p:nvPr/>
              </p:nvSpPr>
              <p:spPr>
                <a:xfrm flipH="1">
                  <a:off x="2671335" y="288063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92" name="Parallelogram 164">
                  <a:extLst>
                    <a:ext uri="{FF2B5EF4-FFF2-40B4-BE49-F238E27FC236}">
                      <a16:creationId xmlns:a16="http://schemas.microsoft.com/office/drawing/2014/main" id="{0536EA05-3FE7-2B48-EA1E-14774067427B}"/>
                    </a:ext>
                  </a:extLst>
                </p:cNvPr>
                <p:cNvSpPr/>
                <p:nvPr/>
              </p:nvSpPr>
              <p:spPr>
                <a:xfrm flipH="1">
                  <a:off x="2808193"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93" name="Parallelogram 165">
                  <a:extLst>
                    <a:ext uri="{FF2B5EF4-FFF2-40B4-BE49-F238E27FC236}">
                      <a16:creationId xmlns:a16="http://schemas.microsoft.com/office/drawing/2014/main" id="{6FCA00FB-5D86-8192-17F7-2C14C785A819}"/>
                    </a:ext>
                  </a:extLst>
                </p:cNvPr>
                <p:cNvSpPr/>
                <p:nvPr/>
              </p:nvSpPr>
              <p:spPr>
                <a:xfrm flipH="1">
                  <a:off x="2903693"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4" name="Parallelogram 166">
                  <a:extLst>
                    <a:ext uri="{FF2B5EF4-FFF2-40B4-BE49-F238E27FC236}">
                      <a16:creationId xmlns:a16="http://schemas.microsoft.com/office/drawing/2014/main" id="{C470E999-75C1-5DF5-EB76-8BADFB3A18FE}"/>
                    </a:ext>
                  </a:extLst>
                </p:cNvPr>
                <p:cNvSpPr/>
                <p:nvPr/>
              </p:nvSpPr>
              <p:spPr>
                <a:xfrm flipH="1">
                  <a:off x="2989197"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5" name="Parallelogram 167">
                  <a:extLst>
                    <a:ext uri="{FF2B5EF4-FFF2-40B4-BE49-F238E27FC236}">
                      <a16:creationId xmlns:a16="http://schemas.microsoft.com/office/drawing/2014/main" id="{37447542-9799-7D4A-5009-ED23C011028D}"/>
                    </a:ext>
                  </a:extLst>
                </p:cNvPr>
                <p:cNvSpPr/>
                <p:nvPr/>
              </p:nvSpPr>
              <p:spPr>
                <a:xfrm flipH="1">
                  <a:off x="3140219"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6" name="Parallelogram 168">
                  <a:extLst>
                    <a:ext uri="{FF2B5EF4-FFF2-40B4-BE49-F238E27FC236}">
                      <a16:creationId xmlns:a16="http://schemas.microsoft.com/office/drawing/2014/main" id="{0B6C6C1B-F721-5080-67EC-54E8DE0F1252}"/>
                    </a:ext>
                  </a:extLst>
                </p:cNvPr>
                <p:cNvSpPr/>
                <p:nvPr/>
              </p:nvSpPr>
              <p:spPr>
                <a:xfrm flipH="1">
                  <a:off x="3307042"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97" name="Parallelogram 169">
                  <a:extLst>
                    <a:ext uri="{FF2B5EF4-FFF2-40B4-BE49-F238E27FC236}">
                      <a16:creationId xmlns:a16="http://schemas.microsoft.com/office/drawing/2014/main" id="{6C3CD006-FCFE-0B4F-7091-AF14F74408BD}"/>
                    </a:ext>
                  </a:extLst>
                </p:cNvPr>
                <p:cNvSpPr/>
                <p:nvPr/>
              </p:nvSpPr>
              <p:spPr>
                <a:xfrm flipH="1">
                  <a:off x="3451359"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98" name="Parallelogram 170">
                  <a:extLst>
                    <a:ext uri="{FF2B5EF4-FFF2-40B4-BE49-F238E27FC236}">
                      <a16:creationId xmlns:a16="http://schemas.microsoft.com/office/drawing/2014/main" id="{773EAB23-319D-0D97-EFDF-D3EEC7359CC9}"/>
                    </a:ext>
                  </a:extLst>
                </p:cNvPr>
                <p:cNvSpPr/>
                <p:nvPr/>
              </p:nvSpPr>
              <p:spPr>
                <a:xfrm flipH="1">
                  <a:off x="3546859"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9" name="Parallelogram 171">
                  <a:extLst>
                    <a:ext uri="{FF2B5EF4-FFF2-40B4-BE49-F238E27FC236}">
                      <a16:creationId xmlns:a16="http://schemas.microsoft.com/office/drawing/2014/main" id="{C95104EC-3498-F77A-662F-30A41500657F}"/>
                    </a:ext>
                  </a:extLst>
                </p:cNvPr>
                <p:cNvSpPr/>
                <p:nvPr/>
              </p:nvSpPr>
              <p:spPr>
                <a:xfrm flipH="1">
                  <a:off x="3632364"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0" name="Parallelogram 172">
                  <a:extLst>
                    <a:ext uri="{FF2B5EF4-FFF2-40B4-BE49-F238E27FC236}">
                      <a16:creationId xmlns:a16="http://schemas.microsoft.com/office/drawing/2014/main" id="{9931BBF8-5D57-5CB4-C3A5-A7AA7043753E}"/>
                    </a:ext>
                  </a:extLst>
                </p:cNvPr>
                <p:cNvSpPr/>
                <p:nvPr/>
              </p:nvSpPr>
              <p:spPr>
                <a:xfrm flipH="1">
                  <a:off x="3783386"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1" name="Parallelogram 173">
                  <a:extLst>
                    <a:ext uri="{FF2B5EF4-FFF2-40B4-BE49-F238E27FC236}">
                      <a16:creationId xmlns:a16="http://schemas.microsoft.com/office/drawing/2014/main" id="{230C511C-7A58-C0A4-25C0-9CEF5FCE765A}"/>
                    </a:ext>
                  </a:extLst>
                </p:cNvPr>
                <p:cNvSpPr/>
                <p:nvPr/>
              </p:nvSpPr>
              <p:spPr>
                <a:xfrm flipH="1">
                  <a:off x="3950208"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02" name="Parallelogram 174">
                  <a:extLst>
                    <a:ext uri="{FF2B5EF4-FFF2-40B4-BE49-F238E27FC236}">
                      <a16:creationId xmlns:a16="http://schemas.microsoft.com/office/drawing/2014/main" id="{478FAF08-39A2-C3BA-E295-559C78E855E5}"/>
                    </a:ext>
                  </a:extLst>
                </p:cNvPr>
                <p:cNvSpPr/>
                <p:nvPr/>
              </p:nvSpPr>
              <p:spPr>
                <a:xfrm flipH="1">
                  <a:off x="4092469"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03" name="Parallelogram 175">
                  <a:extLst>
                    <a:ext uri="{FF2B5EF4-FFF2-40B4-BE49-F238E27FC236}">
                      <a16:creationId xmlns:a16="http://schemas.microsoft.com/office/drawing/2014/main" id="{8BC22B9C-5B70-DEA3-89A5-D8EBEEB07E8D}"/>
                    </a:ext>
                  </a:extLst>
                </p:cNvPr>
                <p:cNvSpPr/>
                <p:nvPr/>
              </p:nvSpPr>
              <p:spPr>
                <a:xfrm flipH="1">
                  <a:off x="4187969"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4" name="Parallelogram 176">
                  <a:extLst>
                    <a:ext uri="{FF2B5EF4-FFF2-40B4-BE49-F238E27FC236}">
                      <a16:creationId xmlns:a16="http://schemas.microsoft.com/office/drawing/2014/main" id="{2CBDCEC1-3E2C-341B-D4C9-2075A70ECC0E}"/>
                    </a:ext>
                  </a:extLst>
                </p:cNvPr>
                <p:cNvSpPr/>
                <p:nvPr/>
              </p:nvSpPr>
              <p:spPr>
                <a:xfrm flipH="1">
                  <a:off x="4273473"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5" name="Parallelogram 177">
                  <a:extLst>
                    <a:ext uri="{FF2B5EF4-FFF2-40B4-BE49-F238E27FC236}">
                      <a16:creationId xmlns:a16="http://schemas.microsoft.com/office/drawing/2014/main" id="{CF5A9525-1FA1-3793-B2C7-A1CE4DE38CDE}"/>
                    </a:ext>
                  </a:extLst>
                </p:cNvPr>
                <p:cNvSpPr/>
                <p:nvPr/>
              </p:nvSpPr>
              <p:spPr>
                <a:xfrm flipH="1">
                  <a:off x="4424495"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6" name="Parallelogram 178">
                  <a:extLst>
                    <a:ext uri="{FF2B5EF4-FFF2-40B4-BE49-F238E27FC236}">
                      <a16:creationId xmlns:a16="http://schemas.microsoft.com/office/drawing/2014/main" id="{E1261C6F-7FAC-82EC-E8D6-2F7F3050FC09}"/>
                    </a:ext>
                  </a:extLst>
                </p:cNvPr>
                <p:cNvSpPr/>
                <p:nvPr/>
              </p:nvSpPr>
              <p:spPr>
                <a:xfrm flipH="1">
                  <a:off x="4591317"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07" name="Parallelogram 179">
                  <a:extLst>
                    <a:ext uri="{FF2B5EF4-FFF2-40B4-BE49-F238E27FC236}">
                      <a16:creationId xmlns:a16="http://schemas.microsoft.com/office/drawing/2014/main" id="{81BC7A95-3280-938A-54C7-BB9187A7808D}"/>
                    </a:ext>
                  </a:extLst>
                </p:cNvPr>
                <p:cNvSpPr/>
                <p:nvPr/>
              </p:nvSpPr>
              <p:spPr>
                <a:xfrm flipH="1">
                  <a:off x="4727211"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08" name="Parallelogram 180">
                  <a:extLst>
                    <a:ext uri="{FF2B5EF4-FFF2-40B4-BE49-F238E27FC236}">
                      <a16:creationId xmlns:a16="http://schemas.microsoft.com/office/drawing/2014/main" id="{17986A9F-4D01-2B5C-69FB-52C873F67B96}"/>
                    </a:ext>
                  </a:extLst>
                </p:cNvPr>
                <p:cNvSpPr/>
                <p:nvPr/>
              </p:nvSpPr>
              <p:spPr>
                <a:xfrm flipH="1">
                  <a:off x="4822711"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9" name="Parallelogram 181">
                  <a:extLst>
                    <a:ext uri="{FF2B5EF4-FFF2-40B4-BE49-F238E27FC236}">
                      <a16:creationId xmlns:a16="http://schemas.microsoft.com/office/drawing/2014/main" id="{02160CBC-111B-DB30-EF63-2745160DEFEA}"/>
                    </a:ext>
                  </a:extLst>
                </p:cNvPr>
                <p:cNvSpPr/>
                <p:nvPr/>
              </p:nvSpPr>
              <p:spPr>
                <a:xfrm flipH="1">
                  <a:off x="4908216"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0" name="Parallelogram 182">
                  <a:extLst>
                    <a:ext uri="{FF2B5EF4-FFF2-40B4-BE49-F238E27FC236}">
                      <a16:creationId xmlns:a16="http://schemas.microsoft.com/office/drawing/2014/main" id="{E4244E65-C207-C233-C7DD-F40DDFC96FF5}"/>
                    </a:ext>
                  </a:extLst>
                </p:cNvPr>
                <p:cNvSpPr/>
                <p:nvPr/>
              </p:nvSpPr>
              <p:spPr>
                <a:xfrm flipH="1">
                  <a:off x="5059237"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1" name="Parallelogram 183">
                  <a:extLst>
                    <a:ext uri="{FF2B5EF4-FFF2-40B4-BE49-F238E27FC236}">
                      <a16:creationId xmlns:a16="http://schemas.microsoft.com/office/drawing/2014/main" id="{238BA819-FE0B-ACB3-E379-2787A38AD1FB}"/>
                    </a:ext>
                  </a:extLst>
                </p:cNvPr>
                <p:cNvSpPr/>
                <p:nvPr/>
              </p:nvSpPr>
              <p:spPr>
                <a:xfrm flipH="1">
                  <a:off x="5226060"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12" name="Parallelogram 184">
                  <a:extLst>
                    <a:ext uri="{FF2B5EF4-FFF2-40B4-BE49-F238E27FC236}">
                      <a16:creationId xmlns:a16="http://schemas.microsoft.com/office/drawing/2014/main" id="{DFE9F7F7-4365-DEB8-D57B-C8C16AC36849}"/>
                    </a:ext>
                  </a:extLst>
                </p:cNvPr>
                <p:cNvSpPr/>
                <p:nvPr/>
              </p:nvSpPr>
              <p:spPr>
                <a:xfrm flipH="1">
                  <a:off x="536603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13" name="Parallelogram 185">
                  <a:extLst>
                    <a:ext uri="{FF2B5EF4-FFF2-40B4-BE49-F238E27FC236}">
                      <a16:creationId xmlns:a16="http://schemas.microsoft.com/office/drawing/2014/main" id="{8C308458-CBC8-8551-9F39-F05B7DDBD8A5}"/>
                    </a:ext>
                  </a:extLst>
                </p:cNvPr>
                <p:cNvSpPr/>
                <p:nvPr/>
              </p:nvSpPr>
              <p:spPr>
                <a:xfrm flipH="1">
                  <a:off x="546153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4" name="Parallelogram 186">
                  <a:extLst>
                    <a:ext uri="{FF2B5EF4-FFF2-40B4-BE49-F238E27FC236}">
                      <a16:creationId xmlns:a16="http://schemas.microsoft.com/office/drawing/2014/main" id="{176950B5-F17C-E1C4-ADB1-EE593D0085F4}"/>
                    </a:ext>
                  </a:extLst>
                </p:cNvPr>
                <p:cNvSpPr/>
                <p:nvPr/>
              </p:nvSpPr>
              <p:spPr>
                <a:xfrm flipH="1">
                  <a:off x="554703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5" name="Parallelogram 187">
                  <a:extLst>
                    <a:ext uri="{FF2B5EF4-FFF2-40B4-BE49-F238E27FC236}">
                      <a16:creationId xmlns:a16="http://schemas.microsoft.com/office/drawing/2014/main" id="{C98ED49D-3FA5-5CC2-0A9D-02BA2329B6B0}"/>
                    </a:ext>
                  </a:extLst>
                </p:cNvPr>
                <p:cNvSpPr/>
                <p:nvPr/>
              </p:nvSpPr>
              <p:spPr>
                <a:xfrm flipH="1">
                  <a:off x="569805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6" name="Parallelogram 188">
                  <a:extLst>
                    <a:ext uri="{FF2B5EF4-FFF2-40B4-BE49-F238E27FC236}">
                      <a16:creationId xmlns:a16="http://schemas.microsoft.com/office/drawing/2014/main" id="{CA6E748C-9C97-1583-9DCA-E0DD2897AB61}"/>
                    </a:ext>
                  </a:extLst>
                </p:cNvPr>
                <p:cNvSpPr/>
                <p:nvPr/>
              </p:nvSpPr>
              <p:spPr>
                <a:xfrm flipH="1">
                  <a:off x="586488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17" name="Parallelogram 191">
                  <a:extLst>
                    <a:ext uri="{FF2B5EF4-FFF2-40B4-BE49-F238E27FC236}">
                      <a16:creationId xmlns:a16="http://schemas.microsoft.com/office/drawing/2014/main" id="{34C0DDB2-3344-06F9-05F5-CF26950FDAD0}"/>
                    </a:ext>
                  </a:extLst>
                </p:cNvPr>
                <p:cNvSpPr/>
                <p:nvPr/>
              </p:nvSpPr>
              <p:spPr>
                <a:xfrm flipH="1">
                  <a:off x="6004356"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18" name="Parallelogram 192">
                  <a:extLst>
                    <a:ext uri="{FF2B5EF4-FFF2-40B4-BE49-F238E27FC236}">
                      <a16:creationId xmlns:a16="http://schemas.microsoft.com/office/drawing/2014/main" id="{76E30839-D97B-5EF2-917E-7D470EDE3EBD}"/>
                    </a:ext>
                  </a:extLst>
                </p:cNvPr>
                <p:cNvSpPr/>
                <p:nvPr/>
              </p:nvSpPr>
              <p:spPr>
                <a:xfrm flipH="1">
                  <a:off x="6099856"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9" name="Parallelogram 193">
                  <a:extLst>
                    <a:ext uri="{FF2B5EF4-FFF2-40B4-BE49-F238E27FC236}">
                      <a16:creationId xmlns:a16="http://schemas.microsoft.com/office/drawing/2014/main" id="{81676CC7-6413-D951-1FCD-5F89C845F928}"/>
                    </a:ext>
                  </a:extLst>
                </p:cNvPr>
                <p:cNvSpPr/>
                <p:nvPr/>
              </p:nvSpPr>
              <p:spPr>
                <a:xfrm flipH="1">
                  <a:off x="6185360"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0" name="Parallelogram 194">
                  <a:extLst>
                    <a:ext uri="{FF2B5EF4-FFF2-40B4-BE49-F238E27FC236}">
                      <a16:creationId xmlns:a16="http://schemas.microsoft.com/office/drawing/2014/main" id="{30DB0ADA-ED32-FC00-FC3D-89CDF96144ED}"/>
                    </a:ext>
                  </a:extLst>
                </p:cNvPr>
                <p:cNvSpPr/>
                <p:nvPr/>
              </p:nvSpPr>
              <p:spPr>
                <a:xfrm flipH="1">
                  <a:off x="6336382"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1" name="Parallelogram 195">
                  <a:extLst>
                    <a:ext uri="{FF2B5EF4-FFF2-40B4-BE49-F238E27FC236}">
                      <a16:creationId xmlns:a16="http://schemas.microsoft.com/office/drawing/2014/main" id="{A80C2265-5CA8-4A32-6FB9-7934BEF10777}"/>
                    </a:ext>
                  </a:extLst>
                </p:cNvPr>
                <p:cNvSpPr/>
                <p:nvPr/>
              </p:nvSpPr>
              <p:spPr>
                <a:xfrm flipH="1">
                  <a:off x="6503205"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22" name="Parallelogram 196">
                  <a:extLst>
                    <a:ext uri="{FF2B5EF4-FFF2-40B4-BE49-F238E27FC236}">
                      <a16:creationId xmlns:a16="http://schemas.microsoft.com/office/drawing/2014/main" id="{2AD70A0C-4458-FD63-EEEC-D08BFCF413D1}"/>
                    </a:ext>
                  </a:extLst>
                </p:cNvPr>
                <p:cNvSpPr/>
                <p:nvPr/>
              </p:nvSpPr>
              <p:spPr>
                <a:xfrm flipH="1">
                  <a:off x="664704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23" name="Parallelogram 197">
                  <a:extLst>
                    <a:ext uri="{FF2B5EF4-FFF2-40B4-BE49-F238E27FC236}">
                      <a16:creationId xmlns:a16="http://schemas.microsoft.com/office/drawing/2014/main" id="{46BFC873-D468-1499-0574-1AB1C8E4CD69}"/>
                    </a:ext>
                  </a:extLst>
                </p:cNvPr>
                <p:cNvSpPr/>
                <p:nvPr/>
              </p:nvSpPr>
              <p:spPr>
                <a:xfrm flipH="1">
                  <a:off x="674254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4" name="Parallelogram 198">
                  <a:extLst>
                    <a:ext uri="{FF2B5EF4-FFF2-40B4-BE49-F238E27FC236}">
                      <a16:creationId xmlns:a16="http://schemas.microsoft.com/office/drawing/2014/main" id="{62A4F6D3-A50C-F080-5914-68AFDAD3C19F}"/>
                    </a:ext>
                  </a:extLst>
                </p:cNvPr>
                <p:cNvSpPr/>
                <p:nvPr/>
              </p:nvSpPr>
              <p:spPr>
                <a:xfrm flipH="1">
                  <a:off x="682804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5" name="Parallelogram 199">
                  <a:extLst>
                    <a:ext uri="{FF2B5EF4-FFF2-40B4-BE49-F238E27FC236}">
                      <a16:creationId xmlns:a16="http://schemas.microsoft.com/office/drawing/2014/main" id="{FC0C6BB4-6CE3-0057-F83C-41229BEECD01}"/>
                    </a:ext>
                  </a:extLst>
                </p:cNvPr>
                <p:cNvSpPr/>
                <p:nvPr/>
              </p:nvSpPr>
              <p:spPr>
                <a:xfrm flipH="1">
                  <a:off x="697906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6" name="Parallelogram 200">
                  <a:extLst>
                    <a:ext uri="{FF2B5EF4-FFF2-40B4-BE49-F238E27FC236}">
                      <a16:creationId xmlns:a16="http://schemas.microsoft.com/office/drawing/2014/main" id="{6D1EE340-8D87-D24D-B03D-8242C63BCE2B}"/>
                    </a:ext>
                  </a:extLst>
                </p:cNvPr>
                <p:cNvSpPr/>
                <p:nvPr/>
              </p:nvSpPr>
              <p:spPr>
                <a:xfrm flipH="1">
                  <a:off x="714589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grpSp>
          <p:sp>
            <p:nvSpPr>
              <p:cNvPr id="175" name="Cylinder 144">
                <a:extLst>
                  <a:ext uri="{FF2B5EF4-FFF2-40B4-BE49-F238E27FC236}">
                    <a16:creationId xmlns:a16="http://schemas.microsoft.com/office/drawing/2014/main" id="{5E5EAD18-CC72-F8C0-7C57-A456218D03CD}"/>
                  </a:ext>
                </a:extLst>
              </p:cNvPr>
              <p:cNvSpPr/>
              <p:nvPr/>
            </p:nvSpPr>
            <p:spPr>
              <a:xfrm rot="16200000">
                <a:off x="623239" y="3783035"/>
                <a:ext cx="542299" cy="375061"/>
              </a:xfrm>
              <a:prstGeom prst="can">
                <a:avLst>
                  <a:gd name="adj" fmla="val 43570"/>
                </a:avLst>
              </a:prstGeom>
              <a:solidFill>
                <a:schemeClr val="accent2">
                  <a:lumMod val="75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6" name="Cylinder 145">
                <a:extLst>
                  <a:ext uri="{FF2B5EF4-FFF2-40B4-BE49-F238E27FC236}">
                    <a16:creationId xmlns:a16="http://schemas.microsoft.com/office/drawing/2014/main" id="{B9E38078-E804-254A-07DF-E53C8D56BBF9}"/>
                  </a:ext>
                </a:extLst>
              </p:cNvPr>
              <p:cNvSpPr/>
              <p:nvPr/>
            </p:nvSpPr>
            <p:spPr>
              <a:xfrm rot="16200000">
                <a:off x="543176" y="3830601"/>
                <a:ext cx="281327" cy="284695"/>
              </a:xfrm>
              <a:prstGeom prst="can">
                <a:avLst>
                  <a:gd name="adj" fmla="val 43570"/>
                </a:avLst>
              </a:prstGeom>
              <a:solidFill>
                <a:schemeClr val="accent2">
                  <a:lumMod val="75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
          <p:nvSpPr>
            <p:cNvPr id="169" name="Google Shape;190;p18">
              <a:extLst>
                <a:ext uri="{FF2B5EF4-FFF2-40B4-BE49-F238E27FC236}">
                  <a16:creationId xmlns:a16="http://schemas.microsoft.com/office/drawing/2014/main" id="{6F77A092-E3FA-C292-031E-45F86FF6BB11}"/>
                </a:ext>
              </a:extLst>
            </p:cNvPr>
            <p:cNvSpPr txBox="1"/>
            <p:nvPr/>
          </p:nvSpPr>
          <p:spPr>
            <a:xfrm>
              <a:off x="2968119" y="6153385"/>
              <a:ext cx="101234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solidFill>
                    <a:srgbClr val="C00000"/>
                  </a:solidFill>
                  <a:latin typeface="Times New Roman" panose="02020603050405020304" pitchFamily="18" charset="0"/>
                  <a:cs typeface="Times New Roman" panose="02020603050405020304" pitchFamily="18" charset="0"/>
                </a:rPr>
                <a:t>Port A</a:t>
              </a:r>
              <a:endParaRPr sz="2000" b="1" dirty="0">
                <a:solidFill>
                  <a:srgbClr val="C00000"/>
                </a:solidFill>
                <a:latin typeface="Times New Roman" panose="02020603050405020304" pitchFamily="18" charset="0"/>
                <a:cs typeface="Times New Roman" panose="02020603050405020304" pitchFamily="18" charset="0"/>
              </a:endParaRPr>
            </a:p>
          </p:txBody>
        </p:sp>
        <p:sp>
          <p:nvSpPr>
            <p:cNvPr id="170" name="Google Shape;191;p18">
              <a:extLst>
                <a:ext uri="{FF2B5EF4-FFF2-40B4-BE49-F238E27FC236}">
                  <a16:creationId xmlns:a16="http://schemas.microsoft.com/office/drawing/2014/main" id="{9BB2D72C-B9E7-E798-318F-D82AF619CBE7}"/>
                </a:ext>
              </a:extLst>
            </p:cNvPr>
            <p:cNvSpPr txBox="1"/>
            <p:nvPr/>
          </p:nvSpPr>
          <p:spPr>
            <a:xfrm>
              <a:off x="6834588" y="6175825"/>
              <a:ext cx="989977"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solidFill>
                    <a:srgbClr val="002060"/>
                  </a:solidFill>
                  <a:latin typeface="Times New Roman" panose="02020603050405020304" pitchFamily="18" charset="0"/>
                  <a:cs typeface="Times New Roman" panose="02020603050405020304" pitchFamily="18" charset="0"/>
                </a:rPr>
                <a:t>Port B</a:t>
              </a:r>
              <a:endParaRPr sz="2000" b="1" dirty="0">
                <a:solidFill>
                  <a:srgbClr val="002060"/>
                </a:solidFill>
                <a:latin typeface="Times New Roman" panose="02020603050405020304" pitchFamily="18" charset="0"/>
                <a:cs typeface="Times New Roman" panose="02020603050405020304" pitchFamily="18" charset="0"/>
              </a:endParaRPr>
            </a:p>
          </p:txBody>
        </p:sp>
      </p:grpSp>
      <p:grpSp>
        <p:nvGrpSpPr>
          <p:cNvPr id="227" name="组合 226">
            <a:extLst>
              <a:ext uri="{FF2B5EF4-FFF2-40B4-BE49-F238E27FC236}">
                <a16:creationId xmlns:a16="http://schemas.microsoft.com/office/drawing/2014/main" id="{1F90767E-6FE9-B02D-384B-28BB3780283D}"/>
              </a:ext>
            </a:extLst>
          </p:cNvPr>
          <p:cNvGrpSpPr/>
          <p:nvPr/>
        </p:nvGrpSpPr>
        <p:grpSpPr>
          <a:xfrm>
            <a:off x="775871" y="4549683"/>
            <a:ext cx="2259074" cy="1075609"/>
            <a:chOff x="6563155" y="2509779"/>
            <a:chExt cx="2259074" cy="1075609"/>
          </a:xfrm>
        </p:grpSpPr>
        <p:sp>
          <p:nvSpPr>
            <p:cNvPr id="228" name="Oval 2">
              <a:extLst>
                <a:ext uri="{FF2B5EF4-FFF2-40B4-BE49-F238E27FC236}">
                  <a16:creationId xmlns:a16="http://schemas.microsoft.com/office/drawing/2014/main" id="{80A4D9AC-0383-EF46-EA42-977056A766B0}"/>
                </a:ext>
              </a:extLst>
            </p:cNvPr>
            <p:cNvSpPr/>
            <p:nvPr/>
          </p:nvSpPr>
          <p:spPr>
            <a:xfrm rot="17889000">
              <a:off x="7633834" y="2396994"/>
              <a:ext cx="326321" cy="2050468"/>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29" name="TextBox 37">
                  <a:extLst>
                    <a:ext uri="{FF2B5EF4-FFF2-40B4-BE49-F238E27FC236}">
                      <a16:creationId xmlns:a16="http://schemas.microsoft.com/office/drawing/2014/main" id="{FC6F3EEF-C946-0087-21A6-9E71DC8F5DF1}"/>
                    </a:ext>
                  </a:extLst>
                </p:cNvPr>
                <p:cNvSpPr txBox="1"/>
                <p:nvPr/>
              </p:nvSpPr>
              <p:spPr>
                <a:xfrm>
                  <a:off x="6563155" y="2509779"/>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7</m:t>
                            </m:r>
                          </m:sub>
                        </m:sSub>
                      </m:oMath>
                    </m:oMathPara>
                  </a14:m>
                  <a:endParaRPr lang="en-US" sz="2400" dirty="0">
                    <a:solidFill>
                      <a:srgbClr val="C00000"/>
                    </a:solidFill>
                  </a:endParaRPr>
                </a:p>
              </p:txBody>
            </p:sp>
          </mc:Choice>
          <mc:Fallback xmlns="">
            <p:sp>
              <p:nvSpPr>
                <p:cNvPr id="229" name="TextBox 37">
                  <a:extLst>
                    <a:ext uri="{FF2B5EF4-FFF2-40B4-BE49-F238E27FC236}">
                      <a16:creationId xmlns:a16="http://schemas.microsoft.com/office/drawing/2014/main" id="{FC6F3EEF-C946-0087-21A6-9E71DC8F5DF1}"/>
                    </a:ext>
                  </a:extLst>
                </p:cNvPr>
                <p:cNvSpPr txBox="1">
                  <a:spLocks noRot="1" noChangeAspect="1" noMove="1" noResize="1" noEditPoints="1" noAdjustHandles="1" noChangeArrowheads="1" noChangeShapeType="1" noTextEdit="1"/>
                </p:cNvSpPr>
                <p:nvPr/>
              </p:nvSpPr>
              <p:spPr>
                <a:xfrm>
                  <a:off x="6563155" y="2509779"/>
                  <a:ext cx="349390" cy="369332"/>
                </a:xfrm>
                <a:prstGeom prst="rect">
                  <a:avLst/>
                </a:prstGeom>
                <a:blipFill>
                  <a:blip r:embed="rId6"/>
                  <a:stretch>
                    <a:fillRect l="-24138" t="-3333" r="-3448" b="-30000"/>
                  </a:stretch>
                </a:blipFill>
              </p:spPr>
              <p:txBody>
                <a:bodyPr/>
                <a:lstStyle/>
                <a:p>
                  <a:r>
                    <a:rPr lang="en-US">
                      <a:noFill/>
                    </a:rPr>
                    <a:t> </a:t>
                  </a:r>
                </a:p>
              </p:txBody>
            </p:sp>
          </mc:Fallback>
        </mc:AlternateContent>
      </p:grpSp>
      <p:grpSp>
        <p:nvGrpSpPr>
          <p:cNvPr id="230" name="组合 229">
            <a:extLst>
              <a:ext uri="{FF2B5EF4-FFF2-40B4-BE49-F238E27FC236}">
                <a16:creationId xmlns:a16="http://schemas.microsoft.com/office/drawing/2014/main" id="{A4541141-A208-D594-269A-3650F6C5A02C}"/>
              </a:ext>
            </a:extLst>
          </p:cNvPr>
          <p:cNvGrpSpPr/>
          <p:nvPr/>
        </p:nvGrpSpPr>
        <p:grpSpPr>
          <a:xfrm>
            <a:off x="1230456" y="3942846"/>
            <a:ext cx="1166162" cy="2286789"/>
            <a:chOff x="7017740" y="1902942"/>
            <a:chExt cx="1166162" cy="2286789"/>
          </a:xfrm>
        </p:grpSpPr>
        <p:sp>
          <p:nvSpPr>
            <p:cNvPr id="231" name="Oval 3">
              <a:extLst>
                <a:ext uri="{FF2B5EF4-FFF2-40B4-BE49-F238E27FC236}">
                  <a16:creationId xmlns:a16="http://schemas.microsoft.com/office/drawing/2014/main" id="{DCB90D5B-E3CB-8105-4250-26B0CDDB369F}"/>
                </a:ext>
              </a:extLst>
            </p:cNvPr>
            <p:cNvSpPr/>
            <p:nvPr/>
          </p:nvSpPr>
          <p:spPr>
            <a:xfrm rot="19074075">
              <a:off x="7857581" y="2139264"/>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32" name="TextBox 39">
                  <a:extLst>
                    <a:ext uri="{FF2B5EF4-FFF2-40B4-BE49-F238E27FC236}">
                      <a16:creationId xmlns:a16="http://schemas.microsoft.com/office/drawing/2014/main" id="{C10AE1B6-8D0E-7076-D78A-13FF882ED53B}"/>
                    </a:ext>
                  </a:extLst>
                </p:cNvPr>
                <p:cNvSpPr txBox="1"/>
                <p:nvPr/>
              </p:nvSpPr>
              <p:spPr>
                <a:xfrm>
                  <a:off x="7017740" y="1902942"/>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6</m:t>
                            </m:r>
                          </m:sub>
                        </m:sSub>
                      </m:oMath>
                    </m:oMathPara>
                  </a14:m>
                  <a:endParaRPr lang="en-US" sz="2400" dirty="0">
                    <a:solidFill>
                      <a:srgbClr val="C00000"/>
                    </a:solidFill>
                  </a:endParaRPr>
                </a:p>
              </p:txBody>
            </p:sp>
          </mc:Choice>
          <mc:Fallback xmlns="">
            <p:sp>
              <p:nvSpPr>
                <p:cNvPr id="232" name="TextBox 39">
                  <a:extLst>
                    <a:ext uri="{FF2B5EF4-FFF2-40B4-BE49-F238E27FC236}">
                      <a16:creationId xmlns:a16="http://schemas.microsoft.com/office/drawing/2014/main" id="{C10AE1B6-8D0E-7076-D78A-13FF882ED53B}"/>
                    </a:ext>
                  </a:extLst>
                </p:cNvPr>
                <p:cNvSpPr txBox="1">
                  <a:spLocks noRot="1" noChangeAspect="1" noMove="1" noResize="1" noEditPoints="1" noAdjustHandles="1" noChangeArrowheads="1" noChangeShapeType="1" noTextEdit="1"/>
                </p:cNvSpPr>
                <p:nvPr/>
              </p:nvSpPr>
              <p:spPr>
                <a:xfrm>
                  <a:off x="7017740" y="1902942"/>
                  <a:ext cx="349390" cy="369332"/>
                </a:xfrm>
                <a:prstGeom prst="rect">
                  <a:avLst/>
                </a:prstGeom>
                <a:blipFill>
                  <a:blip r:embed="rId7"/>
                  <a:stretch>
                    <a:fillRect l="-24138" t="-3333" r="-3448" b="-30000"/>
                  </a:stretch>
                </a:blipFill>
              </p:spPr>
              <p:txBody>
                <a:bodyPr/>
                <a:lstStyle/>
                <a:p>
                  <a:r>
                    <a:rPr lang="en-US">
                      <a:noFill/>
                    </a:rPr>
                    <a:t> </a:t>
                  </a:r>
                </a:p>
              </p:txBody>
            </p:sp>
          </mc:Fallback>
        </mc:AlternateContent>
      </p:grpSp>
      <p:grpSp>
        <p:nvGrpSpPr>
          <p:cNvPr id="233" name="组合 232">
            <a:extLst>
              <a:ext uri="{FF2B5EF4-FFF2-40B4-BE49-F238E27FC236}">
                <a16:creationId xmlns:a16="http://schemas.microsoft.com/office/drawing/2014/main" id="{BA4E3EC8-68C7-4ED4-B32F-54AE3E363254}"/>
              </a:ext>
            </a:extLst>
          </p:cNvPr>
          <p:cNvGrpSpPr/>
          <p:nvPr/>
        </p:nvGrpSpPr>
        <p:grpSpPr>
          <a:xfrm>
            <a:off x="1942394" y="3558558"/>
            <a:ext cx="755428" cy="2449149"/>
            <a:chOff x="7729678" y="1518654"/>
            <a:chExt cx="755428" cy="2449149"/>
          </a:xfrm>
        </p:grpSpPr>
        <p:sp>
          <p:nvSpPr>
            <p:cNvPr id="234" name="Oval 4">
              <a:extLst>
                <a:ext uri="{FF2B5EF4-FFF2-40B4-BE49-F238E27FC236}">
                  <a16:creationId xmlns:a16="http://schemas.microsoft.com/office/drawing/2014/main" id="{0C055E45-92BE-87D2-2696-4DE8BA17DD58}"/>
                </a:ext>
              </a:extLst>
            </p:cNvPr>
            <p:cNvSpPr/>
            <p:nvPr/>
          </p:nvSpPr>
          <p:spPr>
            <a:xfrm rot="20400000">
              <a:off x="8158785" y="1917336"/>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35" name="TextBox 41">
                  <a:extLst>
                    <a:ext uri="{FF2B5EF4-FFF2-40B4-BE49-F238E27FC236}">
                      <a16:creationId xmlns:a16="http://schemas.microsoft.com/office/drawing/2014/main" id="{F9911027-FBE3-064B-80CD-DA76D958F672}"/>
                    </a:ext>
                  </a:extLst>
                </p:cNvPr>
                <p:cNvSpPr txBox="1"/>
                <p:nvPr/>
              </p:nvSpPr>
              <p:spPr>
                <a:xfrm>
                  <a:off x="7729678" y="1518654"/>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5</m:t>
                            </m:r>
                          </m:sub>
                        </m:sSub>
                      </m:oMath>
                    </m:oMathPara>
                  </a14:m>
                  <a:endParaRPr lang="en-US" sz="2400" dirty="0">
                    <a:solidFill>
                      <a:srgbClr val="C00000"/>
                    </a:solidFill>
                  </a:endParaRPr>
                </a:p>
              </p:txBody>
            </p:sp>
          </mc:Choice>
          <mc:Fallback xmlns="">
            <p:sp>
              <p:nvSpPr>
                <p:cNvPr id="235" name="TextBox 41">
                  <a:extLst>
                    <a:ext uri="{FF2B5EF4-FFF2-40B4-BE49-F238E27FC236}">
                      <a16:creationId xmlns:a16="http://schemas.microsoft.com/office/drawing/2014/main" id="{F9911027-FBE3-064B-80CD-DA76D958F672}"/>
                    </a:ext>
                  </a:extLst>
                </p:cNvPr>
                <p:cNvSpPr txBox="1">
                  <a:spLocks noRot="1" noChangeAspect="1" noMove="1" noResize="1" noEditPoints="1" noAdjustHandles="1" noChangeArrowheads="1" noChangeShapeType="1" noTextEdit="1"/>
                </p:cNvSpPr>
                <p:nvPr/>
              </p:nvSpPr>
              <p:spPr>
                <a:xfrm>
                  <a:off x="7729678" y="1518654"/>
                  <a:ext cx="349390" cy="369332"/>
                </a:xfrm>
                <a:prstGeom prst="rect">
                  <a:avLst/>
                </a:prstGeom>
                <a:blipFill>
                  <a:blip r:embed="rId8"/>
                  <a:stretch>
                    <a:fillRect l="-32143" t="-3333" r="-3571" b="-30000"/>
                  </a:stretch>
                </a:blipFill>
              </p:spPr>
              <p:txBody>
                <a:bodyPr/>
                <a:lstStyle/>
                <a:p>
                  <a:r>
                    <a:rPr lang="en-US">
                      <a:noFill/>
                    </a:rPr>
                    <a:t> </a:t>
                  </a:r>
                </a:p>
              </p:txBody>
            </p:sp>
          </mc:Fallback>
        </mc:AlternateContent>
      </p:grpSp>
      <p:grpSp>
        <p:nvGrpSpPr>
          <p:cNvPr id="236" name="组合 235">
            <a:extLst>
              <a:ext uri="{FF2B5EF4-FFF2-40B4-BE49-F238E27FC236}">
                <a16:creationId xmlns:a16="http://schemas.microsoft.com/office/drawing/2014/main" id="{2B2BCECD-66B4-6F6B-A341-2CCCBDC97AF5}"/>
              </a:ext>
            </a:extLst>
          </p:cNvPr>
          <p:cNvGrpSpPr/>
          <p:nvPr/>
        </p:nvGrpSpPr>
        <p:grpSpPr>
          <a:xfrm>
            <a:off x="2712216" y="3429000"/>
            <a:ext cx="337400" cy="2514059"/>
            <a:chOff x="8499500" y="1389096"/>
            <a:chExt cx="337400" cy="2514059"/>
          </a:xfrm>
        </p:grpSpPr>
        <p:sp>
          <p:nvSpPr>
            <p:cNvPr id="237" name="Oval 5">
              <a:extLst>
                <a:ext uri="{FF2B5EF4-FFF2-40B4-BE49-F238E27FC236}">
                  <a16:creationId xmlns:a16="http://schemas.microsoft.com/office/drawing/2014/main" id="{781040DC-0C2A-E808-F24F-F3BECCFFA3D2}"/>
                </a:ext>
              </a:extLst>
            </p:cNvPr>
            <p:cNvSpPr/>
            <p:nvPr/>
          </p:nvSpPr>
          <p:spPr>
            <a:xfrm>
              <a:off x="8506708" y="1852688"/>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38" name="TextBox 43">
                  <a:extLst>
                    <a:ext uri="{FF2B5EF4-FFF2-40B4-BE49-F238E27FC236}">
                      <a16:creationId xmlns:a16="http://schemas.microsoft.com/office/drawing/2014/main" id="{5C217292-BB87-0948-29E3-CBB4893F91CE}"/>
                    </a:ext>
                  </a:extLst>
                </p:cNvPr>
                <p:cNvSpPr txBox="1"/>
                <p:nvPr/>
              </p:nvSpPr>
              <p:spPr>
                <a:xfrm>
                  <a:off x="8499500" y="1389096"/>
                  <a:ext cx="33740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4</m:t>
                            </m:r>
                          </m:sub>
                        </m:sSub>
                      </m:oMath>
                    </m:oMathPara>
                  </a14:m>
                  <a:endParaRPr lang="en-US" sz="2400" dirty="0">
                    <a:solidFill>
                      <a:srgbClr val="C00000"/>
                    </a:solidFill>
                  </a:endParaRPr>
                </a:p>
              </p:txBody>
            </p:sp>
          </mc:Choice>
          <mc:Fallback xmlns="">
            <p:sp>
              <p:nvSpPr>
                <p:cNvPr id="238" name="TextBox 43">
                  <a:extLst>
                    <a:ext uri="{FF2B5EF4-FFF2-40B4-BE49-F238E27FC236}">
                      <a16:creationId xmlns:a16="http://schemas.microsoft.com/office/drawing/2014/main" id="{5C217292-BB87-0948-29E3-CBB4893F91CE}"/>
                    </a:ext>
                  </a:extLst>
                </p:cNvPr>
                <p:cNvSpPr txBox="1">
                  <a:spLocks noRot="1" noChangeAspect="1" noMove="1" noResize="1" noEditPoints="1" noAdjustHandles="1" noChangeArrowheads="1" noChangeShapeType="1" noTextEdit="1"/>
                </p:cNvSpPr>
                <p:nvPr/>
              </p:nvSpPr>
              <p:spPr>
                <a:xfrm>
                  <a:off x="8499500" y="1389096"/>
                  <a:ext cx="337400" cy="369332"/>
                </a:xfrm>
                <a:prstGeom prst="rect">
                  <a:avLst/>
                </a:prstGeom>
                <a:blipFill>
                  <a:blip r:embed="rId9"/>
                  <a:stretch>
                    <a:fillRect l="-28571" t="-3333" r="-3571" b="-30000"/>
                  </a:stretch>
                </a:blipFill>
              </p:spPr>
              <p:txBody>
                <a:bodyPr/>
                <a:lstStyle/>
                <a:p>
                  <a:r>
                    <a:rPr lang="en-US">
                      <a:noFill/>
                    </a:rPr>
                    <a:t> </a:t>
                  </a:r>
                </a:p>
              </p:txBody>
            </p:sp>
          </mc:Fallback>
        </mc:AlternateContent>
      </p:grpSp>
      <p:grpSp>
        <p:nvGrpSpPr>
          <p:cNvPr id="239" name="组合 238">
            <a:extLst>
              <a:ext uri="{FF2B5EF4-FFF2-40B4-BE49-F238E27FC236}">
                <a16:creationId xmlns:a16="http://schemas.microsoft.com/office/drawing/2014/main" id="{69283A4E-E4BE-B7D8-AB49-A66F6621037C}"/>
              </a:ext>
            </a:extLst>
          </p:cNvPr>
          <p:cNvGrpSpPr/>
          <p:nvPr/>
        </p:nvGrpSpPr>
        <p:grpSpPr>
          <a:xfrm>
            <a:off x="3054816" y="3574450"/>
            <a:ext cx="703136" cy="2433257"/>
            <a:chOff x="8842100" y="1534546"/>
            <a:chExt cx="703136" cy="2433257"/>
          </a:xfrm>
        </p:grpSpPr>
        <p:sp>
          <p:nvSpPr>
            <p:cNvPr id="240" name="Oval 6">
              <a:extLst>
                <a:ext uri="{FF2B5EF4-FFF2-40B4-BE49-F238E27FC236}">
                  <a16:creationId xmlns:a16="http://schemas.microsoft.com/office/drawing/2014/main" id="{28F89BF9-9277-B6C5-02B6-04797C2968E1}"/>
                </a:ext>
              </a:extLst>
            </p:cNvPr>
            <p:cNvSpPr/>
            <p:nvPr/>
          </p:nvSpPr>
          <p:spPr>
            <a:xfrm rot="1200000">
              <a:off x="8842100" y="1917336"/>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41" name="TextBox 42">
                  <a:extLst>
                    <a:ext uri="{FF2B5EF4-FFF2-40B4-BE49-F238E27FC236}">
                      <a16:creationId xmlns:a16="http://schemas.microsoft.com/office/drawing/2014/main" id="{0CA30721-4629-98A0-C458-C6A1F22D2F59}"/>
                    </a:ext>
                  </a:extLst>
                </p:cNvPr>
                <p:cNvSpPr txBox="1"/>
                <p:nvPr/>
              </p:nvSpPr>
              <p:spPr>
                <a:xfrm>
                  <a:off x="9195846" y="1534546"/>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3</m:t>
                            </m:r>
                          </m:sub>
                        </m:sSub>
                      </m:oMath>
                    </m:oMathPara>
                  </a14:m>
                  <a:endParaRPr lang="en-US" sz="2400" dirty="0">
                    <a:solidFill>
                      <a:srgbClr val="C00000"/>
                    </a:solidFill>
                  </a:endParaRPr>
                </a:p>
              </p:txBody>
            </p:sp>
          </mc:Choice>
          <mc:Fallback xmlns="">
            <p:sp>
              <p:nvSpPr>
                <p:cNvPr id="241" name="TextBox 42">
                  <a:extLst>
                    <a:ext uri="{FF2B5EF4-FFF2-40B4-BE49-F238E27FC236}">
                      <a16:creationId xmlns:a16="http://schemas.microsoft.com/office/drawing/2014/main" id="{0CA30721-4629-98A0-C458-C6A1F22D2F59}"/>
                    </a:ext>
                  </a:extLst>
                </p:cNvPr>
                <p:cNvSpPr txBox="1">
                  <a:spLocks noRot="1" noChangeAspect="1" noMove="1" noResize="1" noEditPoints="1" noAdjustHandles="1" noChangeArrowheads="1" noChangeShapeType="1" noTextEdit="1"/>
                </p:cNvSpPr>
                <p:nvPr/>
              </p:nvSpPr>
              <p:spPr>
                <a:xfrm>
                  <a:off x="9195846" y="1534546"/>
                  <a:ext cx="349390" cy="369332"/>
                </a:xfrm>
                <a:prstGeom prst="rect">
                  <a:avLst/>
                </a:prstGeom>
                <a:blipFill>
                  <a:blip r:embed="rId10"/>
                  <a:stretch>
                    <a:fillRect l="-28571" t="-3333" r="-7143" b="-30000"/>
                  </a:stretch>
                </a:blipFill>
              </p:spPr>
              <p:txBody>
                <a:bodyPr/>
                <a:lstStyle/>
                <a:p>
                  <a:r>
                    <a:rPr lang="en-US">
                      <a:noFill/>
                    </a:rPr>
                    <a:t> </a:t>
                  </a:r>
                </a:p>
              </p:txBody>
            </p:sp>
          </mc:Fallback>
        </mc:AlternateContent>
      </p:grpSp>
      <p:grpSp>
        <p:nvGrpSpPr>
          <p:cNvPr id="242" name="组合 241">
            <a:extLst>
              <a:ext uri="{FF2B5EF4-FFF2-40B4-BE49-F238E27FC236}">
                <a16:creationId xmlns:a16="http://schemas.microsoft.com/office/drawing/2014/main" id="{7D5E0114-0892-07B5-A800-D8A9E3254C07}"/>
              </a:ext>
            </a:extLst>
          </p:cNvPr>
          <p:cNvGrpSpPr/>
          <p:nvPr/>
        </p:nvGrpSpPr>
        <p:grpSpPr>
          <a:xfrm>
            <a:off x="3341680" y="3943666"/>
            <a:ext cx="1164077" cy="2243512"/>
            <a:chOff x="9128964" y="1903762"/>
            <a:chExt cx="1164077" cy="2243512"/>
          </a:xfrm>
        </p:grpSpPr>
        <p:sp>
          <p:nvSpPr>
            <p:cNvPr id="243" name="Oval 7">
              <a:extLst>
                <a:ext uri="{FF2B5EF4-FFF2-40B4-BE49-F238E27FC236}">
                  <a16:creationId xmlns:a16="http://schemas.microsoft.com/office/drawing/2014/main" id="{4A35A9DD-87DC-5F65-FF13-2D317A8646E0}"/>
                </a:ext>
              </a:extLst>
            </p:cNvPr>
            <p:cNvSpPr/>
            <p:nvPr/>
          </p:nvSpPr>
          <p:spPr>
            <a:xfrm rot="2400000">
              <a:off x="9128964" y="2096807"/>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44" name="TextBox 40">
                  <a:extLst>
                    <a:ext uri="{FF2B5EF4-FFF2-40B4-BE49-F238E27FC236}">
                      <a16:creationId xmlns:a16="http://schemas.microsoft.com/office/drawing/2014/main" id="{34C98CCA-DBE6-0936-F51D-84186275FBD4}"/>
                    </a:ext>
                  </a:extLst>
                </p:cNvPr>
                <p:cNvSpPr txBox="1"/>
                <p:nvPr/>
              </p:nvSpPr>
              <p:spPr>
                <a:xfrm>
                  <a:off x="9943651" y="1903762"/>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2</m:t>
                            </m:r>
                          </m:sub>
                        </m:sSub>
                      </m:oMath>
                    </m:oMathPara>
                  </a14:m>
                  <a:endParaRPr lang="en-US" sz="2400" dirty="0">
                    <a:solidFill>
                      <a:srgbClr val="C00000"/>
                    </a:solidFill>
                  </a:endParaRPr>
                </a:p>
              </p:txBody>
            </p:sp>
          </mc:Choice>
          <mc:Fallback xmlns="">
            <p:sp>
              <p:nvSpPr>
                <p:cNvPr id="244" name="TextBox 40">
                  <a:extLst>
                    <a:ext uri="{FF2B5EF4-FFF2-40B4-BE49-F238E27FC236}">
                      <a16:creationId xmlns:a16="http://schemas.microsoft.com/office/drawing/2014/main" id="{34C98CCA-DBE6-0936-F51D-84186275FBD4}"/>
                    </a:ext>
                  </a:extLst>
                </p:cNvPr>
                <p:cNvSpPr txBox="1">
                  <a:spLocks noRot="1" noChangeAspect="1" noMove="1" noResize="1" noEditPoints="1" noAdjustHandles="1" noChangeArrowheads="1" noChangeShapeType="1" noTextEdit="1"/>
                </p:cNvSpPr>
                <p:nvPr/>
              </p:nvSpPr>
              <p:spPr>
                <a:xfrm>
                  <a:off x="9943651" y="1903762"/>
                  <a:ext cx="349390" cy="369332"/>
                </a:xfrm>
                <a:prstGeom prst="rect">
                  <a:avLst/>
                </a:prstGeom>
                <a:blipFill>
                  <a:blip r:embed="rId11"/>
                  <a:stretch>
                    <a:fillRect l="-28571" t="-3333" r="-7143" b="-30000"/>
                  </a:stretch>
                </a:blipFill>
              </p:spPr>
              <p:txBody>
                <a:bodyPr/>
                <a:lstStyle/>
                <a:p>
                  <a:r>
                    <a:rPr lang="en-US">
                      <a:noFill/>
                    </a:rPr>
                    <a:t> </a:t>
                  </a:r>
                </a:p>
              </p:txBody>
            </p:sp>
          </mc:Fallback>
        </mc:AlternateContent>
      </p:grpSp>
      <p:grpSp>
        <p:nvGrpSpPr>
          <p:cNvPr id="245" name="组合 244">
            <a:extLst>
              <a:ext uri="{FF2B5EF4-FFF2-40B4-BE49-F238E27FC236}">
                <a16:creationId xmlns:a16="http://schemas.microsoft.com/office/drawing/2014/main" id="{8873B47A-478E-DA2B-9D05-DA6803062C99}"/>
              </a:ext>
            </a:extLst>
          </p:cNvPr>
          <p:cNvGrpSpPr/>
          <p:nvPr/>
        </p:nvGrpSpPr>
        <p:grpSpPr>
          <a:xfrm>
            <a:off x="2709245" y="4504651"/>
            <a:ext cx="2295624" cy="1080011"/>
            <a:chOff x="8496529" y="2464747"/>
            <a:chExt cx="2295624" cy="1080011"/>
          </a:xfrm>
        </p:grpSpPr>
        <p:sp>
          <p:nvSpPr>
            <p:cNvPr id="246" name="Oval 8">
              <a:extLst>
                <a:ext uri="{FF2B5EF4-FFF2-40B4-BE49-F238E27FC236}">
                  <a16:creationId xmlns:a16="http://schemas.microsoft.com/office/drawing/2014/main" id="{D50E3D44-1038-F2AF-1C79-FA618F7005A5}"/>
                </a:ext>
              </a:extLst>
            </p:cNvPr>
            <p:cNvSpPr/>
            <p:nvPr/>
          </p:nvSpPr>
          <p:spPr>
            <a:xfrm rot="3600000">
              <a:off x="9358602" y="2356364"/>
              <a:ext cx="326321" cy="2050468"/>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47" name="TextBox 38">
                  <a:extLst>
                    <a:ext uri="{FF2B5EF4-FFF2-40B4-BE49-F238E27FC236}">
                      <a16:creationId xmlns:a16="http://schemas.microsoft.com/office/drawing/2014/main" id="{EEFBF6C0-DA4D-4518-8FBA-6B71BE0D5B2E}"/>
                    </a:ext>
                  </a:extLst>
                </p:cNvPr>
                <p:cNvSpPr txBox="1"/>
                <p:nvPr/>
              </p:nvSpPr>
              <p:spPr>
                <a:xfrm>
                  <a:off x="10449880" y="2464747"/>
                  <a:ext cx="34227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1</m:t>
                            </m:r>
                          </m:sub>
                        </m:sSub>
                      </m:oMath>
                    </m:oMathPara>
                  </a14:m>
                  <a:endParaRPr lang="en-US" sz="2400" dirty="0">
                    <a:solidFill>
                      <a:srgbClr val="C00000"/>
                    </a:solidFill>
                  </a:endParaRPr>
                </a:p>
              </p:txBody>
            </p:sp>
          </mc:Choice>
          <mc:Fallback xmlns="">
            <p:sp>
              <p:nvSpPr>
                <p:cNvPr id="247" name="TextBox 38">
                  <a:extLst>
                    <a:ext uri="{FF2B5EF4-FFF2-40B4-BE49-F238E27FC236}">
                      <a16:creationId xmlns:a16="http://schemas.microsoft.com/office/drawing/2014/main" id="{EEFBF6C0-DA4D-4518-8FBA-6B71BE0D5B2E}"/>
                    </a:ext>
                  </a:extLst>
                </p:cNvPr>
                <p:cNvSpPr txBox="1">
                  <a:spLocks noRot="1" noChangeAspect="1" noMove="1" noResize="1" noEditPoints="1" noAdjustHandles="1" noChangeArrowheads="1" noChangeShapeType="1" noTextEdit="1"/>
                </p:cNvSpPr>
                <p:nvPr/>
              </p:nvSpPr>
              <p:spPr>
                <a:xfrm>
                  <a:off x="10449880" y="2464747"/>
                  <a:ext cx="342273" cy="369332"/>
                </a:xfrm>
                <a:prstGeom prst="rect">
                  <a:avLst/>
                </a:prstGeom>
                <a:blipFill>
                  <a:blip r:embed="rId12"/>
                  <a:stretch>
                    <a:fillRect l="-28571" t="-3333" r="-3571" b="-33333"/>
                  </a:stretch>
                </a:blipFill>
              </p:spPr>
              <p:txBody>
                <a:bodyPr/>
                <a:lstStyle/>
                <a:p>
                  <a:r>
                    <a:rPr lang="en-US">
                      <a:noFill/>
                    </a:rPr>
                    <a:t> </a:t>
                  </a:r>
                </a:p>
              </p:txBody>
            </p:sp>
          </mc:Fallback>
        </mc:AlternateContent>
      </p:grpSp>
      <p:grpSp>
        <p:nvGrpSpPr>
          <p:cNvPr id="248" name="组合 247">
            <a:extLst>
              <a:ext uri="{FF2B5EF4-FFF2-40B4-BE49-F238E27FC236}">
                <a16:creationId xmlns:a16="http://schemas.microsoft.com/office/drawing/2014/main" id="{C6A1FA65-381C-1C5B-2E60-7410EAF3EA7E}"/>
              </a:ext>
            </a:extLst>
          </p:cNvPr>
          <p:cNvGrpSpPr/>
          <p:nvPr/>
        </p:nvGrpSpPr>
        <p:grpSpPr>
          <a:xfrm>
            <a:off x="915642" y="4967279"/>
            <a:ext cx="2050468" cy="715608"/>
            <a:chOff x="3433924" y="4981092"/>
            <a:chExt cx="2050468" cy="715608"/>
          </a:xfrm>
        </p:grpSpPr>
        <p:sp>
          <p:nvSpPr>
            <p:cNvPr id="249" name="Oval 14">
              <a:extLst>
                <a:ext uri="{FF2B5EF4-FFF2-40B4-BE49-F238E27FC236}">
                  <a16:creationId xmlns:a16="http://schemas.microsoft.com/office/drawing/2014/main" id="{E5ED3A3E-4A15-59FD-C65F-09028931CCBC}"/>
                </a:ext>
              </a:extLst>
            </p:cNvPr>
            <p:cNvSpPr/>
            <p:nvPr/>
          </p:nvSpPr>
          <p:spPr>
            <a:xfrm rot="18000000">
              <a:off x="4295997" y="4508306"/>
              <a:ext cx="326321" cy="2050468"/>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50" name="TextBox 29">
                  <a:extLst>
                    <a:ext uri="{FF2B5EF4-FFF2-40B4-BE49-F238E27FC236}">
                      <a16:creationId xmlns:a16="http://schemas.microsoft.com/office/drawing/2014/main" id="{CA946D18-F2A1-F7D5-612E-2A9B0B0DAF71}"/>
                    </a:ext>
                  </a:extLst>
                </p:cNvPr>
                <p:cNvSpPr txBox="1"/>
                <p:nvPr/>
              </p:nvSpPr>
              <p:spPr>
                <a:xfrm>
                  <a:off x="3730456" y="4981092"/>
                  <a:ext cx="34227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1</m:t>
                            </m:r>
                          </m:sub>
                        </m:sSub>
                      </m:oMath>
                    </m:oMathPara>
                  </a14:m>
                  <a:endParaRPr lang="en-US" sz="2400" dirty="0">
                    <a:solidFill>
                      <a:schemeClr val="accent1">
                        <a:lumMod val="75000"/>
                      </a:schemeClr>
                    </a:solidFill>
                  </a:endParaRPr>
                </a:p>
              </p:txBody>
            </p:sp>
          </mc:Choice>
          <mc:Fallback xmlns="">
            <p:sp>
              <p:nvSpPr>
                <p:cNvPr id="250" name="TextBox 29">
                  <a:extLst>
                    <a:ext uri="{FF2B5EF4-FFF2-40B4-BE49-F238E27FC236}">
                      <a16:creationId xmlns:a16="http://schemas.microsoft.com/office/drawing/2014/main" id="{CA946D18-F2A1-F7D5-612E-2A9B0B0DAF71}"/>
                    </a:ext>
                  </a:extLst>
                </p:cNvPr>
                <p:cNvSpPr txBox="1">
                  <a:spLocks noRot="1" noChangeAspect="1" noMove="1" noResize="1" noEditPoints="1" noAdjustHandles="1" noChangeArrowheads="1" noChangeShapeType="1" noTextEdit="1"/>
                </p:cNvSpPr>
                <p:nvPr/>
              </p:nvSpPr>
              <p:spPr>
                <a:xfrm>
                  <a:off x="3730456" y="4981092"/>
                  <a:ext cx="342273" cy="369332"/>
                </a:xfrm>
                <a:prstGeom prst="rect">
                  <a:avLst/>
                </a:prstGeom>
                <a:blipFill>
                  <a:blip r:embed="rId13"/>
                  <a:stretch>
                    <a:fillRect l="-28571" t="-3333" r="-3571" b="-30000"/>
                  </a:stretch>
                </a:blipFill>
              </p:spPr>
              <p:txBody>
                <a:bodyPr/>
                <a:lstStyle/>
                <a:p>
                  <a:r>
                    <a:rPr lang="en-US">
                      <a:noFill/>
                    </a:rPr>
                    <a:t> </a:t>
                  </a:r>
                </a:p>
              </p:txBody>
            </p:sp>
          </mc:Fallback>
        </mc:AlternateContent>
      </p:grpSp>
      <p:grpSp>
        <p:nvGrpSpPr>
          <p:cNvPr id="251" name="组合 250">
            <a:extLst>
              <a:ext uri="{FF2B5EF4-FFF2-40B4-BE49-F238E27FC236}">
                <a16:creationId xmlns:a16="http://schemas.microsoft.com/office/drawing/2014/main" id="{1CBD903D-0337-6825-9690-A2AF3175FE02}"/>
              </a:ext>
            </a:extLst>
          </p:cNvPr>
          <p:cNvGrpSpPr/>
          <p:nvPr/>
        </p:nvGrpSpPr>
        <p:grpSpPr>
          <a:xfrm>
            <a:off x="1565471" y="4230568"/>
            <a:ext cx="742555" cy="2050467"/>
            <a:chOff x="4083753" y="4244381"/>
            <a:chExt cx="742555" cy="2050467"/>
          </a:xfrm>
        </p:grpSpPr>
        <p:sp>
          <p:nvSpPr>
            <p:cNvPr id="252" name="Oval 15">
              <a:extLst>
                <a:ext uri="{FF2B5EF4-FFF2-40B4-BE49-F238E27FC236}">
                  <a16:creationId xmlns:a16="http://schemas.microsoft.com/office/drawing/2014/main" id="{D0478394-298A-61D6-997A-74CD82448A9A}"/>
                </a:ext>
              </a:extLst>
            </p:cNvPr>
            <p:cNvSpPr/>
            <p:nvPr/>
          </p:nvSpPr>
          <p:spPr>
            <a:xfrm rot="19200000">
              <a:off x="4499987" y="4244381"/>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53" name="TextBox 30">
                  <a:extLst>
                    <a:ext uri="{FF2B5EF4-FFF2-40B4-BE49-F238E27FC236}">
                      <a16:creationId xmlns:a16="http://schemas.microsoft.com/office/drawing/2014/main" id="{345D425D-71D9-DDE1-074E-2AE5BDD30CB4}"/>
                    </a:ext>
                  </a:extLst>
                </p:cNvPr>
                <p:cNvSpPr txBox="1"/>
                <p:nvPr/>
              </p:nvSpPr>
              <p:spPr>
                <a:xfrm>
                  <a:off x="4083753" y="4549473"/>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2</m:t>
                            </m:r>
                          </m:sub>
                        </m:sSub>
                      </m:oMath>
                    </m:oMathPara>
                  </a14:m>
                  <a:endParaRPr lang="en-US" sz="2400" dirty="0">
                    <a:solidFill>
                      <a:schemeClr val="accent1">
                        <a:lumMod val="75000"/>
                      </a:schemeClr>
                    </a:solidFill>
                  </a:endParaRPr>
                </a:p>
              </p:txBody>
            </p:sp>
          </mc:Choice>
          <mc:Fallback xmlns="">
            <p:sp>
              <p:nvSpPr>
                <p:cNvPr id="253" name="TextBox 30">
                  <a:extLst>
                    <a:ext uri="{FF2B5EF4-FFF2-40B4-BE49-F238E27FC236}">
                      <a16:creationId xmlns:a16="http://schemas.microsoft.com/office/drawing/2014/main" id="{345D425D-71D9-DDE1-074E-2AE5BDD30CB4}"/>
                    </a:ext>
                  </a:extLst>
                </p:cNvPr>
                <p:cNvSpPr txBox="1">
                  <a:spLocks noRot="1" noChangeAspect="1" noMove="1" noResize="1" noEditPoints="1" noAdjustHandles="1" noChangeArrowheads="1" noChangeShapeType="1" noTextEdit="1"/>
                </p:cNvSpPr>
                <p:nvPr/>
              </p:nvSpPr>
              <p:spPr>
                <a:xfrm>
                  <a:off x="4083753" y="4549473"/>
                  <a:ext cx="349390" cy="369332"/>
                </a:xfrm>
                <a:prstGeom prst="rect">
                  <a:avLst/>
                </a:prstGeom>
                <a:blipFill>
                  <a:blip r:embed="rId14"/>
                  <a:stretch>
                    <a:fillRect l="-28571" t="-3333" r="-7143" b="-30000"/>
                  </a:stretch>
                </a:blipFill>
              </p:spPr>
              <p:txBody>
                <a:bodyPr/>
                <a:lstStyle/>
                <a:p>
                  <a:r>
                    <a:rPr lang="en-US">
                      <a:noFill/>
                    </a:rPr>
                    <a:t> </a:t>
                  </a:r>
                </a:p>
              </p:txBody>
            </p:sp>
          </mc:Fallback>
        </mc:AlternateContent>
      </p:grpSp>
      <p:grpSp>
        <p:nvGrpSpPr>
          <p:cNvPr id="254" name="组合 253">
            <a:extLst>
              <a:ext uri="{FF2B5EF4-FFF2-40B4-BE49-F238E27FC236}">
                <a16:creationId xmlns:a16="http://schemas.microsoft.com/office/drawing/2014/main" id="{0E437C06-279C-64B7-7972-85FF63D30920}"/>
              </a:ext>
            </a:extLst>
          </p:cNvPr>
          <p:cNvGrpSpPr/>
          <p:nvPr/>
        </p:nvGrpSpPr>
        <p:grpSpPr>
          <a:xfrm>
            <a:off x="2065764" y="4051096"/>
            <a:ext cx="576409" cy="2050467"/>
            <a:chOff x="4584046" y="4064909"/>
            <a:chExt cx="576409" cy="2050467"/>
          </a:xfrm>
        </p:grpSpPr>
        <p:sp>
          <p:nvSpPr>
            <p:cNvPr id="255" name="Oval 16">
              <a:extLst>
                <a:ext uri="{FF2B5EF4-FFF2-40B4-BE49-F238E27FC236}">
                  <a16:creationId xmlns:a16="http://schemas.microsoft.com/office/drawing/2014/main" id="{779C2327-83B0-261C-1A51-FA694818B103}"/>
                </a:ext>
              </a:extLst>
            </p:cNvPr>
            <p:cNvSpPr/>
            <p:nvPr/>
          </p:nvSpPr>
          <p:spPr>
            <a:xfrm rot="20400000">
              <a:off x="4834134" y="4064909"/>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56" name="TextBox 31">
                  <a:extLst>
                    <a:ext uri="{FF2B5EF4-FFF2-40B4-BE49-F238E27FC236}">
                      <a16:creationId xmlns:a16="http://schemas.microsoft.com/office/drawing/2014/main" id="{B2D27975-7CA0-6B07-36A4-FA1ABE66F01B}"/>
                    </a:ext>
                  </a:extLst>
                </p:cNvPr>
                <p:cNvSpPr txBox="1"/>
                <p:nvPr/>
              </p:nvSpPr>
              <p:spPr>
                <a:xfrm>
                  <a:off x="4584046" y="4176633"/>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3</m:t>
                            </m:r>
                          </m:sub>
                        </m:sSub>
                      </m:oMath>
                    </m:oMathPara>
                  </a14:m>
                  <a:endParaRPr lang="en-US" sz="2400" dirty="0">
                    <a:solidFill>
                      <a:schemeClr val="accent1">
                        <a:lumMod val="75000"/>
                      </a:schemeClr>
                    </a:solidFill>
                  </a:endParaRPr>
                </a:p>
              </p:txBody>
            </p:sp>
          </mc:Choice>
          <mc:Fallback xmlns="">
            <p:sp>
              <p:nvSpPr>
                <p:cNvPr id="256" name="TextBox 31">
                  <a:extLst>
                    <a:ext uri="{FF2B5EF4-FFF2-40B4-BE49-F238E27FC236}">
                      <a16:creationId xmlns:a16="http://schemas.microsoft.com/office/drawing/2014/main" id="{B2D27975-7CA0-6B07-36A4-FA1ABE66F01B}"/>
                    </a:ext>
                  </a:extLst>
                </p:cNvPr>
                <p:cNvSpPr txBox="1">
                  <a:spLocks noRot="1" noChangeAspect="1" noMove="1" noResize="1" noEditPoints="1" noAdjustHandles="1" noChangeArrowheads="1" noChangeShapeType="1" noTextEdit="1"/>
                </p:cNvSpPr>
                <p:nvPr/>
              </p:nvSpPr>
              <p:spPr>
                <a:xfrm>
                  <a:off x="4584046" y="4176633"/>
                  <a:ext cx="349390" cy="369332"/>
                </a:xfrm>
                <a:prstGeom prst="rect">
                  <a:avLst/>
                </a:prstGeom>
                <a:blipFill>
                  <a:blip r:embed="rId15"/>
                  <a:stretch>
                    <a:fillRect l="-24138" t="-3333" r="-3448" b="-33333"/>
                  </a:stretch>
                </a:blipFill>
              </p:spPr>
              <p:txBody>
                <a:bodyPr/>
                <a:lstStyle/>
                <a:p>
                  <a:r>
                    <a:rPr lang="en-US">
                      <a:noFill/>
                    </a:rPr>
                    <a:t> </a:t>
                  </a:r>
                </a:p>
              </p:txBody>
            </p:sp>
          </mc:Fallback>
        </mc:AlternateContent>
      </p:grpSp>
      <p:grpSp>
        <p:nvGrpSpPr>
          <p:cNvPr id="257" name="组合 256">
            <a:extLst>
              <a:ext uri="{FF2B5EF4-FFF2-40B4-BE49-F238E27FC236}">
                <a16:creationId xmlns:a16="http://schemas.microsoft.com/office/drawing/2014/main" id="{B1D2F23C-03F3-EE1D-C567-3BBF2CBCC1CB}"/>
              </a:ext>
            </a:extLst>
          </p:cNvPr>
          <p:cNvGrpSpPr/>
          <p:nvPr/>
        </p:nvGrpSpPr>
        <p:grpSpPr>
          <a:xfrm>
            <a:off x="2663255" y="3986448"/>
            <a:ext cx="337400" cy="2050467"/>
            <a:chOff x="5181537" y="4000261"/>
            <a:chExt cx="337400" cy="2050467"/>
          </a:xfrm>
        </p:grpSpPr>
        <p:sp>
          <p:nvSpPr>
            <p:cNvPr id="258" name="Oval 17">
              <a:extLst>
                <a:ext uri="{FF2B5EF4-FFF2-40B4-BE49-F238E27FC236}">
                  <a16:creationId xmlns:a16="http://schemas.microsoft.com/office/drawing/2014/main" id="{31AFB765-481A-1C15-8A3D-44CCC2A0AA1C}"/>
                </a:ext>
              </a:extLst>
            </p:cNvPr>
            <p:cNvSpPr/>
            <p:nvPr/>
          </p:nvSpPr>
          <p:spPr>
            <a:xfrm>
              <a:off x="5182057" y="4000261"/>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59" name="TextBox 32">
                  <a:extLst>
                    <a:ext uri="{FF2B5EF4-FFF2-40B4-BE49-F238E27FC236}">
                      <a16:creationId xmlns:a16="http://schemas.microsoft.com/office/drawing/2014/main" id="{E09C031E-3BBB-2EF2-5BB4-84180CB61E8A}"/>
                    </a:ext>
                  </a:extLst>
                </p:cNvPr>
                <p:cNvSpPr txBox="1"/>
                <p:nvPr/>
              </p:nvSpPr>
              <p:spPr>
                <a:xfrm>
                  <a:off x="5181537" y="4042712"/>
                  <a:ext cx="33740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4</m:t>
                            </m:r>
                          </m:sub>
                        </m:sSub>
                      </m:oMath>
                    </m:oMathPara>
                  </a14:m>
                  <a:endParaRPr lang="en-US" sz="2400" dirty="0">
                    <a:solidFill>
                      <a:schemeClr val="accent1">
                        <a:lumMod val="75000"/>
                      </a:schemeClr>
                    </a:solidFill>
                  </a:endParaRPr>
                </a:p>
              </p:txBody>
            </p:sp>
          </mc:Choice>
          <mc:Fallback xmlns="">
            <p:sp>
              <p:nvSpPr>
                <p:cNvPr id="259" name="TextBox 32">
                  <a:extLst>
                    <a:ext uri="{FF2B5EF4-FFF2-40B4-BE49-F238E27FC236}">
                      <a16:creationId xmlns:a16="http://schemas.microsoft.com/office/drawing/2014/main" id="{E09C031E-3BBB-2EF2-5BB4-84180CB61E8A}"/>
                    </a:ext>
                  </a:extLst>
                </p:cNvPr>
                <p:cNvSpPr txBox="1">
                  <a:spLocks noRot="1" noChangeAspect="1" noMove="1" noResize="1" noEditPoints="1" noAdjustHandles="1" noChangeArrowheads="1" noChangeShapeType="1" noTextEdit="1"/>
                </p:cNvSpPr>
                <p:nvPr/>
              </p:nvSpPr>
              <p:spPr>
                <a:xfrm>
                  <a:off x="5181537" y="4042712"/>
                  <a:ext cx="337400" cy="369332"/>
                </a:xfrm>
                <a:prstGeom prst="rect">
                  <a:avLst/>
                </a:prstGeom>
                <a:blipFill>
                  <a:blip r:embed="rId16"/>
                  <a:stretch>
                    <a:fillRect l="-25000" t="-3333" r="-3571" b="-30000"/>
                  </a:stretch>
                </a:blipFill>
              </p:spPr>
              <p:txBody>
                <a:bodyPr/>
                <a:lstStyle/>
                <a:p>
                  <a:r>
                    <a:rPr lang="en-US">
                      <a:noFill/>
                    </a:rPr>
                    <a:t> </a:t>
                  </a:r>
                </a:p>
              </p:txBody>
            </p:sp>
          </mc:Fallback>
        </mc:AlternateContent>
      </p:grpSp>
      <p:grpSp>
        <p:nvGrpSpPr>
          <p:cNvPr id="260" name="组合 259">
            <a:extLst>
              <a:ext uri="{FF2B5EF4-FFF2-40B4-BE49-F238E27FC236}">
                <a16:creationId xmlns:a16="http://schemas.microsoft.com/office/drawing/2014/main" id="{F6998242-C62C-682E-A7AE-BE107348A424}"/>
              </a:ext>
            </a:extLst>
          </p:cNvPr>
          <p:cNvGrpSpPr/>
          <p:nvPr/>
        </p:nvGrpSpPr>
        <p:grpSpPr>
          <a:xfrm>
            <a:off x="2999167" y="4051096"/>
            <a:ext cx="579379" cy="2050467"/>
            <a:chOff x="5517449" y="4064909"/>
            <a:chExt cx="579379" cy="2050467"/>
          </a:xfrm>
        </p:grpSpPr>
        <p:sp>
          <p:nvSpPr>
            <p:cNvPr id="261" name="Oval 18">
              <a:extLst>
                <a:ext uri="{FF2B5EF4-FFF2-40B4-BE49-F238E27FC236}">
                  <a16:creationId xmlns:a16="http://schemas.microsoft.com/office/drawing/2014/main" id="{09B08616-7C96-00EB-D4A8-65298F4EA2ED}"/>
                </a:ext>
              </a:extLst>
            </p:cNvPr>
            <p:cNvSpPr/>
            <p:nvPr/>
          </p:nvSpPr>
          <p:spPr>
            <a:xfrm rot="1200000">
              <a:off x="5517449" y="4064909"/>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62" name="TextBox 33">
                  <a:extLst>
                    <a:ext uri="{FF2B5EF4-FFF2-40B4-BE49-F238E27FC236}">
                      <a16:creationId xmlns:a16="http://schemas.microsoft.com/office/drawing/2014/main" id="{F910F79A-A4C3-1F68-B59F-5062B4B6203E}"/>
                    </a:ext>
                  </a:extLst>
                </p:cNvPr>
                <p:cNvSpPr txBox="1"/>
                <p:nvPr/>
              </p:nvSpPr>
              <p:spPr>
                <a:xfrm>
                  <a:off x="5747438" y="4178822"/>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5</m:t>
                            </m:r>
                          </m:sub>
                        </m:sSub>
                      </m:oMath>
                    </m:oMathPara>
                  </a14:m>
                  <a:endParaRPr lang="en-US" sz="2400" dirty="0">
                    <a:solidFill>
                      <a:schemeClr val="accent1">
                        <a:lumMod val="75000"/>
                      </a:schemeClr>
                    </a:solidFill>
                  </a:endParaRPr>
                </a:p>
              </p:txBody>
            </p:sp>
          </mc:Choice>
          <mc:Fallback xmlns="">
            <p:sp>
              <p:nvSpPr>
                <p:cNvPr id="262" name="TextBox 33">
                  <a:extLst>
                    <a:ext uri="{FF2B5EF4-FFF2-40B4-BE49-F238E27FC236}">
                      <a16:creationId xmlns:a16="http://schemas.microsoft.com/office/drawing/2014/main" id="{F910F79A-A4C3-1F68-B59F-5062B4B6203E}"/>
                    </a:ext>
                  </a:extLst>
                </p:cNvPr>
                <p:cNvSpPr txBox="1">
                  <a:spLocks noRot="1" noChangeAspect="1" noMove="1" noResize="1" noEditPoints="1" noAdjustHandles="1" noChangeArrowheads="1" noChangeShapeType="1" noTextEdit="1"/>
                </p:cNvSpPr>
                <p:nvPr/>
              </p:nvSpPr>
              <p:spPr>
                <a:xfrm>
                  <a:off x="5747438" y="4178822"/>
                  <a:ext cx="349390" cy="369332"/>
                </a:xfrm>
                <a:prstGeom prst="rect">
                  <a:avLst/>
                </a:prstGeom>
                <a:blipFill>
                  <a:blip r:embed="rId17"/>
                  <a:stretch>
                    <a:fillRect l="-28571" r="-7143" b="-29032"/>
                  </a:stretch>
                </a:blipFill>
              </p:spPr>
              <p:txBody>
                <a:bodyPr/>
                <a:lstStyle/>
                <a:p>
                  <a:r>
                    <a:rPr lang="en-US">
                      <a:noFill/>
                    </a:rPr>
                    <a:t> </a:t>
                  </a:r>
                </a:p>
              </p:txBody>
            </p:sp>
          </mc:Fallback>
        </mc:AlternateContent>
      </p:grpSp>
      <p:grpSp>
        <p:nvGrpSpPr>
          <p:cNvPr id="263" name="组合 262">
            <a:extLst>
              <a:ext uri="{FF2B5EF4-FFF2-40B4-BE49-F238E27FC236}">
                <a16:creationId xmlns:a16="http://schemas.microsoft.com/office/drawing/2014/main" id="{C6911682-4F1D-D878-33D9-B07045193DED}"/>
              </a:ext>
            </a:extLst>
          </p:cNvPr>
          <p:cNvGrpSpPr/>
          <p:nvPr/>
        </p:nvGrpSpPr>
        <p:grpSpPr>
          <a:xfrm>
            <a:off x="3286031" y="4230567"/>
            <a:ext cx="763906" cy="2050467"/>
            <a:chOff x="5804313" y="4244380"/>
            <a:chExt cx="763906" cy="2050467"/>
          </a:xfrm>
        </p:grpSpPr>
        <p:sp>
          <p:nvSpPr>
            <p:cNvPr id="264" name="Oval 19">
              <a:extLst>
                <a:ext uri="{FF2B5EF4-FFF2-40B4-BE49-F238E27FC236}">
                  <a16:creationId xmlns:a16="http://schemas.microsoft.com/office/drawing/2014/main" id="{97FC7F49-341C-A5D9-C21F-07995F7625C2}"/>
                </a:ext>
              </a:extLst>
            </p:cNvPr>
            <p:cNvSpPr/>
            <p:nvPr/>
          </p:nvSpPr>
          <p:spPr>
            <a:xfrm rot="2400000">
              <a:off x="5804313" y="4244380"/>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65" name="TextBox 34">
                  <a:extLst>
                    <a:ext uri="{FF2B5EF4-FFF2-40B4-BE49-F238E27FC236}">
                      <a16:creationId xmlns:a16="http://schemas.microsoft.com/office/drawing/2014/main" id="{1B940069-EE2C-B8A6-D492-2D3CF648BFBA}"/>
                    </a:ext>
                  </a:extLst>
                </p:cNvPr>
                <p:cNvSpPr txBox="1"/>
                <p:nvPr/>
              </p:nvSpPr>
              <p:spPr>
                <a:xfrm>
                  <a:off x="6218829" y="4551731"/>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6</m:t>
                            </m:r>
                          </m:sub>
                        </m:sSub>
                      </m:oMath>
                    </m:oMathPara>
                  </a14:m>
                  <a:endParaRPr lang="en-US" sz="2400" dirty="0">
                    <a:solidFill>
                      <a:schemeClr val="accent1">
                        <a:lumMod val="75000"/>
                      </a:schemeClr>
                    </a:solidFill>
                  </a:endParaRPr>
                </a:p>
              </p:txBody>
            </p:sp>
          </mc:Choice>
          <mc:Fallback xmlns="">
            <p:sp>
              <p:nvSpPr>
                <p:cNvPr id="265" name="TextBox 34">
                  <a:extLst>
                    <a:ext uri="{FF2B5EF4-FFF2-40B4-BE49-F238E27FC236}">
                      <a16:creationId xmlns:a16="http://schemas.microsoft.com/office/drawing/2014/main" id="{1B940069-EE2C-B8A6-D492-2D3CF648BFBA}"/>
                    </a:ext>
                  </a:extLst>
                </p:cNvPr>
                <p:cNvSpPr txBox="1">
                  <a:spLocks noRot="1" noChangeAspect="1" noMove="1" noResize="1" noEditPoints="1" noAdjustHandles="1" noChangeArrowheads="1" noChangeShapeType="1" noTextEdit="1"/>
                </p:cNvSpPr>
                <p:nvPr/>
              </p:nvSpPr>
              <p:spPr>
                <a:xfrm>
                  <a:off x="6218829" y="4551731"/>
                  <a:ext cx="349390" cy="369332"/>
                </a:xfrm>
                <a:prstGeom prst="rect">
                  <a:avLst/>
                </a:prstGeom>
                <a:blipFill>
                  <a:blip r:embed="rId18"/>
                  <a:stretch>
                    <a:fillRect l="-28571" t="-3333" r="-7143" b="-30000"/>
                  </a:stretch>
                </a:blipFill>
              </p:spPr>
              <p:txBody>
                <a:bodyPr/>
                <a:lstStyle/>
                <a:p>
                  <a:r>
                    <a:rPr lang="en-US">
                      <a:noFill/>
                    </a:rPr>
                    <a:t> </a:t>
                  </a:r>
                </a:p>
              </p:txBody>
            </p:sp>
          </mc:Fallback>
        </mc:AlternateContent>
      </p:grpSp>
      <p:grpSp>
        <p:nvGrpSpPr>
          <p:cNvPr id="266" name="组合 265">
            <a:extLst>
              <a:ext uri="{FF2B5EF4-FFF2-40B4-BE49-F238E27FC236}">
                <a16:creationId xmlns:a16="http://schemas.microsoft.com/office/drawing/2014/main" id="{D0B86034-B9D6-50D2-6E6B-1B65CBB4EF4D}"/>
              </a:ext>
            </a:extLst>
          </p:cNvPr>
          <p:cNvGrpSpPr/>
          <p:nvPr/>
        </p:nvGrpSpPr>
        <p:grpSpPr>
          <a:xfrm>
            <a:off x="2653596" y="4967279"/>
            <a:ext cx="2050468" cy="711239"/>
            <a:chOff x="5171878" y="4981092"/>
            <a:chExt cx="2050468" cy="711239"/>
          </a:xfrm>
        </p:grpSpPr>
        <p:sp>
          <p:nvSpPr>
            <p:cNvPr id="267" name="Oval 20">
              <a:extLst>
                <a:ext uri="{FF2B5EF4-FFF2-40B4-BE49-F238E27FC236}">
                  <a16:creationId xmlns:a16="http://schemas.microsoft.com/office/drawing/2014/main" id="{0A5B6C78-0DA9-F72F-355C-932A47337209}"/>
                </a:ext>
              </a:extLst>
            </p:cNvPr>
            <p:cNvSpPr/>
            <p:nvPr/>
          </p:nvSpPr>
          <p:spPr>
            <a:xfrm rot="3600000">
              <a:off x="6033951" y="4503937"/>
              <a:ext cx="326321" cy="2050468"/>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68" name="TextBox 35">
                  <a:extLst>
                    <a:ext uri="{FF2B5EF4-FFF2-40B4-BE49-F238E27FC236}">
                      <a16:creationId xmlns:a16="http://schemas.microsoft.com/office/drawing/2014/main" id="{AAF7E55A-3217-E32F-105F-809B542DCD12}"/>
                    </a:ext>
                  </a:extLst>
                </p:cNvPr>
                <p:cNvSpPr txBox="1"/>
                <p:nvPr/>
              </p:nvSpPr>
              <p:spPr>
                <a:xfrm>
                  <a:off x="6565434" y="4981092"/>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7</m:t>
                            </m:r>
                          </m:sub>
                        </m:sSub>
                      </m:oMath>
                    </m:oMathPara>
                  </a14:m>
                  <a:endParaRPr lang="en-US" sz="2400" dirty="0">
                    <a:solidFill>
                      <a:schemeClr val="accent1">
                        <a:lumMod val="75000"/>
                      </a:schemeClr>
                    </a:solidFill>
                  </a:endParaRPr>
                </a:p>
              </p:txBody>
            </p:sp>
          </mc:Choice>
          <mc:Fallback xmlns="">
            <p:sp>
              <p:nvSpPr>
                <p:cNvPr id="268" name="TextBox 35">
                  <a:extLst>
                    <a:ext uri="{FF2B5EF4-FFF2-40B4-BE49-F238E27FC236}">
                      <a16:creationId xmlns:a16="http://schemas.microsoft.com/office/drawing/2014/main" id="{AAF7E55A-3217-E32F-105F-809B542DCD12}"/>
                    </a:ext>
                  </a:extLst>
                </p:cNvPr>
                <p:cNvSpPr txBox="1">
                  <a:spLocks noRot="1" noChangeAspect="1" noMove="1" noResize="1" noEditPoints="1" noAdjustHandles="1" noChangeArrowheads="1" noChangeShapeType="1" noTextEdit="1"/>
                </p:cNvSpPr>
                <p:nvPr/>
              </p:nvSpPr>
              <p:spPr>
                <a:xfrm>
                  <a:off x="6565434" y="4981092"/>
                  <a:ext cx="349390" cy="369332"/>
                </a:xfrm>
                <a:prstGeom prst="rect">
                  <a:avLst/>
                </a:prstGeom>
                <a:blipFill>
                  <a:blip r:embed="rId19"/>
                  <a:stretch>
                    <a:fillRect l="-24138" t="-3333" r="-3448" b="-30000"/>
                  </a:stretch>
                </a:blipFill>
              </p:spPr>
              <p:txBody>
                <a:bodyPr/>
                <a:lstStyle/>
                <a:p>
                  <a:r>
                    <a:rPr lang="en-US">
                      <a:noFill/>
                    </a:rPr>
                    <a:t> </a:t>
                  </a:r>
                </a:p>
              </p:txBody>
            </p:sp>
          </mc:Fallback>
        </mc:AlternateContent>
      </p:grpSp>
      <p:sp>
        <p:nvSpPr>
          <p:cNvPr id="439" name="文本框 438">
            <a:extLst>
              <a:ext uri="{FF2B5EF4-FFF2-40B4-BE49-F238E27FC236}">
                <a16:creationId xmlns:a16="http://schemas.microsoft.com/office/drawing/2014/main" id="{9AF1A60F-893E-84CF-2256-6959A71FFFB1}"/>
              </a:ext>
            </a:extLst>
          </p:cNvPr>
          <p:cNvSpPr txBox="1"/>
          <p:nvPr/>
        </p:nvSpPr>
        <p:spPr>
          <a:xfrm>
            <a:off x="256309" y="113420"/>
            <a:ext cx="11851389" cy="646331"/>
          </a:xfrm>
          <a:prstGeom prst="rect">
            <a:avLst/>
          </a:prstGeom>
          <a:noFill/>
        </p:spPr>
        <p:txBody>
          <a:bodyPr wrap="square" rtlCol="0">
            <a:spAutoFit/>
          </a:bodyPr>
          <a:lstStyle/>
          <a:p>
            <a:r>
              <a:rPr lang="en-US" altLang="zh-CN" sz="3600" b="1" dirty="0">
                <a:effectLst>
                  <a:outerShdw blurRad="38100" dist="38100" dir="2700000" algn="tl">
                    <a:srgbClr val="000000">
                      <a:alpha val="43137"/>
                    </a:srgbClr>
                  </a:outerShdw>
                </a:effectLst>
                <a:latin typeface="+mj-lt"/>
              </a:rPr>
              <a:t>How to enable two-way communication?</a:t>
            </a:r>
            <a:endParaRPr lang="zh-CN" altLang="en-US" sz="3600" b="1" dirty="0">
              <a:effectLst>
                <a:outerShdw blurRad="38100" dist="38100" dir="2700000" algn="tl">
                  <a:srgbClr val="000000">
                    <a:alpha val="43137"/>
                  </a:srgbClr>
                </a:outerShdw>
              </a:effectLst>
              <a:latin typeface="+mj-lt"/>
            </a:endParaRPr>
          </a:p>
        </p:txBody>
      </p:sp>
      <p:grpSp>
        <p:nvGrpSpPr>
          <p:cNvPr id="6" name="组合 15">
            <a:extLst>
              <a:ext uri="{FF2B5EF4-FFF2-40B4-BE49-F238E27FC236}">
                <a16:creationId xmlns:a16="http://schemas.microsoft.com/office/drawing/2014/main" id="{8AE05FAC-B0E3-D232-99D1-3A9C1D97F32E}"/>
              </a:ext>
            </a:extLst>
          </p:cNvPr>
          <p:cNvGrpSpPr/>
          <p:nvPr/>
        </p:nvGrpSpPr>
        <p:grpSpPr>
          <a:xfrm rot="7539801">
            <a:off x="6049588" y="1350774"/>
            <a:ext cx="833107" cy="509369"/>
            <a:chOff x="901911" y="4630614"/>
            <a:chExt cx="833107" cy="509369"/>
          </a:xfrm>
        </p:grpSpPr>
        <p:sp>
          <p:nvSpPr>
            <p:cNvPr id="8" name="梯形 16">
              <a:extLst>
                <a:ext uri="{FF2B5EF4-FFF2-40B4-BE49-F238E27FC236}">
                  <a16:creationId xmlns:a16="http://schemas.microsoft.com/office/drawing/2014/main" id="{16A55F06-3995-A71E-91D1-93DF632A01AB}"/>
                </a:ext>
              </a:extLst>
            </p:cNvPr>
            <p:cNvSpPr/>
            <p:nvPr/>
          </p:nvSpPr>
          <p:spPr>
            <a:xfrm rot="16200000">
              <a:off x="1167033" y="4571998"/>
              <a:ext cx="509369" cy="626601"/>
            </a:xfrm>
            <a:prstGeom prst="trapezoid">
              <a:avLst>
                <a:gd name="adj" fmla="val 33621"/>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17">
              <a:extLst>
                <a:ext uri="{FF2B5EF4-FFF2-40B4-BE49-F238E27FC236}">
                  <a16:creationId xmlns:a16="http://schemas.microsoft.com/office/drawing/2014/main" id="{D3457D45-0D1E-4CAA-3202-1AC7E23E48BB}"/>
                </a:ext>
              </a:extLst>
            </p:cNvPr>
            <p:cNvSpPr/>
            <p:nvPr/>
          </p:nvSpPr>
          <p:spPr>
            <a:xfrm>
              <a:off x="901911" y="4666845"/>
              <a:ext cx="250063" cy="4369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19">
            <a:extLst>
              <a:ext uri="{FF2B5EF4-FFF2-40B4-BE49-F238E27FC236}">
                <a16:creationId xmlns:a16="http://schemas.microsoft.com/office/drawing/2014/main" id="{C959DD1B-CFDF-87C9-D96E-A7081E93E943}"/>
              </a:ext>
            </a:extLst>
          </p:cNvPr>
          <p:cNvSpPr txBox="1"/>
          <p:nvPr/>
        </p:nvSpPr>
        <p:spPr>
          <a:xfrm>
            <a:off x="5486999" y="1264043"/>
            <a:ext cx="918943" cy="461665"/>
          </a:xfrm>
          <a:prstGeom prst="rect">
            <a:avLst/>
          </a:prstGeom>
          <a:noFill/>
        </p:spPr>
        <p:txBody>
          <a:bodyPr wrap="square" rtlCol="0">
            <a:spAutoFit/>
          </a:bodyPr>
          <a:lstStyle/>
          <a:p>
            <a:r>
              <a:rPr lang="en-US" altLang="zh-CN" sz="2400" b="1" dirty="0">
                <a:effectLst>
                  <a:outerShdw blurRad="38100" dist="38100" dir="2700000" algn="tl">
                    <a:srgbClr val="000000">
                      <a:alpha val="43137"/>
                    </a:srgbClr>
                  </a:outerShdw>
                </a:effectLst>
              </a:rPr>
              <a:t>AP</a:t>
            </a:r>
            <a:endParaRPr lang="zh-CN" altLang="en-US" sz="2400" b="1" dirty="0">
              <a:effectLst>
                <a:outerShdw blurRad="38100" dist="38100" dir="2700000" algn="tl">
                  <a:srgbClr val="000000">
                    <a:alpha val="43137"/>
                  </a:srgbClr>
                </a:outerShdw>
              </a:effectLst>
            </a:endParaRPr>
          </a:p>
        </p:txBody>
      </p:sp>
      <p:sp>
        <p:nvSpPr>
          <p:cNvPr id="35" name="文本框 12">
            <a:extLst>
              <a:ext uri="{FF2B5EF4-FFF2-40B4-BE49-F238E27FC236}">
                <a16:creationId xmlns:a16="http://schemas.microsoft.com/office/drawing/2014/main" id="{045F16C0-0AE6-DD34-4FD2-AB28AC17D6DB}"/>
              </a:ext>
            </a:extLst>
          </p:cNvPr>
          <p:cNvSpPr txBox="1"/>
          <p:nvPr/>
        </p:nvSpPr>
        <p:spPr>
          <a:xfrm>
            <a:off x="315950" y="851999"/>
            <a:ext cx="5982133" cy="523220"/>
          </a:xfrm>
          <a:prstGeom prst="rect">
            <a:avLst/>
          </a:prstGeom>
          <a:noFill/>
        </p:spPr>
        <p:txBody>
          <a:bodyPr wrap="square" rtlCol="0">
            <a:spAutoFit/>
          </a:bodyPr>
          <a:lstStyle/>
          <a:p>
            <a:r>
              <a:rPr lang="en-US" altLang="zh-CN" sz="2800" dirty="0">
                <a:effectLst>
                  <a:outerShdw blurRad="38100" dist="38100" dir="2700000" algn="tl">
                    <a:srgbClr val="000000">
                      <a:alpha val="43137"/>
                    </a:srgbClr>
                  </a:outerShdw>
                </a:effectLst>
                <a:latin typeface="+mn-ea"/>
              </a:rPr>
              <a:t>Downlink Communication</a:t>
            </a:r>
            <a:endParaRPr lang="zh-CN" altLang="en-US" sz="2800" dirty="0">
              <a:effectLst>
                <a:outerShdw blurRad="38100" dist="38100" dir="2700000" algn="tl">
                  <a:srgbClr val="000000">
                    <a:alpha val="43137"/>
                  </a:srgbClr>
                </a:outerShdw>
              </a:effectLst>
              <a:latin typeface="+mn-ea"/>
            </a:endParaRPr>
          </a:p>
        </p:txBody>
      </p:sp>
      <p:grpSp>
        <p:nvGrpSpPr>
          <p:cNvPr id="45" name="组合 2">
            <a:extLst>
              <a:ext uri="{FF2B5EF4-FFF2-40B4-BE49-F238E27FC236}">
                <a16:creationId xmlns:a16="http://schemas.microsoft.com/office/drawing/2014/main" id="{D16B41EA-4D6E-73B2-89D5-763FD31D2202}"/>
              </a:ext>
            </a:extLst>
          </p:cNvPr>
          <p:cNvGrpSpPr/>
          <p:nvPr/>
        </p:nvGrpSpPr>
        <p:grpSpPr>
          <a:xfrm>
            <a:off x="7489068" y="1106401"/>
            <a:ext cx="4492752" cy="3224567"/>
            <a:chOff x="7865942" y="77161"/>
            <a:chExt cx="4492752" cy="3224567"/>
          </a:xfrm>
        </p:grpSpPr>
        <p:sp>
          <p:nvSpPr>
            <p:cNvPr id="46" name="矩形 8">
              <a:extLst>
                <a:ext uri="{FF2B5EF4-FFF2-40B4-BE49-F238E27FC236}">
                  <a16:creationId xmlns:a16="http://schemas.microsoft.com/office/drawing/2014/main" id="{0AC966C1-B502-CC7A-56B2-CFF4CEF073AE}"/>
                </a:ext>
              </a:extLst>
            </p:cNvPr>
            <p:cNvSpPr/>
            <p:nvPr/>
          </p:nvSpPr>
          <p:spPr>
            <a:xfrm>
              <a:off x="7865942" y="77161"/>
              <a:ext cx="4265388" cy="3224567"/>
            </a:xfrm>
            <a:custGeom>
              <a:avLst/>
              <a:gdLst>
                <a:gd name="connsiteX0" fmla="*/ 108000 w 4488623"/>
                <a:gd name="connsiteY0" fmla="*/ 0 h 3447622"/>
                <a:gd name="connsiteX1" fmla="*/ 4380622 w 4488623"/>
                <a:gd name="connsiteY1" fmla="*/ 0 h 3447622"/>
                <a:gd name="connsiteX2" fmla="*/ 4488623 w 4488623"/>
                <a:gd name="connsiteY2" fmla="*/ 108000 h 3447622"/>
                <a:gd name="connsiteX3" fmla="*/ 4488623 w 4488623"/>
                <a:gd name="connsiteY3" fmla="*/ 3339622 h 3447622"/>
                <a:gd name="connsiteX4" fmla="*/ 4380622 w 4488623"/>
                <a:gd name="connsiteY4" fmla="*/ 3447622 h 3447622"/>
                <a:gd name="connsiteX5" fmla="*/ 108000 w 4488623"/>
                <a:gd name="connsiteY5" fmla="*/ 3447622 h 3447622"/>
                <a:gd name="connsiteX6" fmla="*/ 0 w 4488623"/>
                <a:gd name="connsiteY6" fmla="*/ 3339622 h 3447622"/>
                <a:gd name="connsiteX7" fmla="*/ 0 w 4488623"/>
                <a:gd name="connsiteY7" fmla="*/ 108000 h 3447622"/>
                <a:gd name="connsiteX8" fmla="*/ 108000 w 4488623"/>
                <a:gd name="connsiteY8" fmla="*/ 0 h 3447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8623" h="3447622">
                  <a:moveTo>
                    <a:pt x="108000" y="0"/>
                  </a:moveTo>
                  <a:lnTo>
                    <a:pt x="4380622" y="0"/>
                  </a:lnTo>
                  <a:cubicBezTo>
                    <a:pt x="4440239" y="0"/>
                    <a:pt x="4488623" y="48384"/>
                    <a:pt x="4488623" y="108000"/>
                  </a:cubicBezTo>
                  <a:lnTo>
                    <a:pt x="4488623" y="3339622"/>
                  </a:lnTo>
                  <a:cubicBezTo>
                    <a:pt x="4488623" y="3399238"/>
                    <a:pt x="4440239" y="3447622"/>
                    <a:pt x="4380622" y="3447622"/>
                  </a:cubicBezTo>
                  <a:lnTo>
                    <a:pt x="108000" y="3447622"/>
                  </a:lnTo>
                  <a:cubicBezTo>
                    <a:pt x="48384" y="3447622"/>
                    <a:pt x="0" y="3399238"/>
                    <a:pt x="0" y="3339622"/>
                  </a:cubicBezTo>
                  <a:lnTo>
                    <a:pt x="0" y="108000"/>
                  </a:lnTo>
                  <a:cubicBezTo>
                    <a:pt x="0" y="48384"/>
                    <a:pt x="48384" y="0"/>
                    <a:pt x="108000" y="0"/>
                  </a:cubicBezTo>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grpSp>
          <p:nvGrpSpPr>
            <p:cNvPr id="47" name="组合 27">
              <a:extLst>
                <a:ext uri="{FF2B5EF4-FFF2-40B4-BE49-F238E27FC236}">
                  <a16:creationId xmlns:a16="http://schemas.microsoft.com/office/drawing/2014/main" id="{E34ED523-B0B3-CF62-EBAA-3DAEC17C29E5}"/>
                </a:ext>
              </a:extLst>
            </p:cNvPr>
            <p:cNvGrpSpPr/>
            <p:nvPr/>
          </p:nvGrpSpPr>
          <p:grpSpPr>
            <a:xfrm>
              <a:off x="8021192" y="182633"/>
              <a:ext cx="4337502" cy="2995379"/>
              <a:chOff x="4442704" y="461576"/>
              <a:chExt cx="8005605" cy="5528488"/>
            </a:xfrm>
          </p:grpSpPr>
          <p:grpSp>
            <p:nvGrpSpPr>
              <p:cNvPr id="48" name="组合 30">
                <a:extLst>
                  <a:ext uri="{FF2B5EF4-FFF2-40B4-BE49-F238E27FC236}">
                    <a16:creationId xmlns:a16="http://schemas.microsoft.com/office/drawing/2014/main" id="{C32DA0ED-CEAE-3EBB-E132-FCFFCCD5819F}"/>
                  </a:ext>
                </a:extLst>
              </p:cNvPr>
              <p:cNvGrpSpPr/>
              <p:nvPr/>
            </p:nvGrpSpPr>
            <p:grpSpPr>
              <a:xfrm>
                <a:off x="5250886" y="978918"/>
                <a:ext cx="6093542" cy="4293326"/>
                <a:chOff x="5080000" y="582660"/>
                <a:chExt cx="6581840" cy="4637365"/>
              </a:xfrm>
            </p:grpSpPr>
            <p:cxnSp>
              <p:nvCxnSpPr>
                <p:cNvPr id="52" name="直接箭头连接符 45">
                  <a:extLst>
                    <a:ext uri="{FF2B5EF4-FFF2-40B4-BE49-F238E27FC236}">
                      <a16:creationId xmlns:a16="http://schemas.microsoft.com/office/drawing/2014/main" id="{BB1ED778-3E27-B803-E00B-D296BB1A7DD1}"/>
                    </a:ext>
                  </a:extLst>
                </p:cNvPr>
                <p:cNvCxnSpPr>
                  <a:cxnSpLocks/>
                </p:cNvCxnSpPr>
                <p:nvPr/>
              </p:nvCxnSpPr>
              <p:spPr>
                <a:xfrm>
                  <a:off x="5080000" y="5200073"/>
                  <a:ext cx="65818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46">
                  <a:extLst>
                    <a:ext uri="{FF2B5EF4-FFF2-40B4-BE49-F238E27FC236}">
                      <a16:creationId xmlns:a16="http://schemas.microsoft.com/office/drawing/2014/main" id="{6C7ED2FC-953A-4F96-CCD1-9055BB492084}"/>
                    </a:ext>
                  </a:extLst>
                </p:cNvPr>
                <p:cNvCxnSpPr/>
                <p:nvPr/>
              </p:nvCxnSpPr>
              <p:spPr>
                <a:xfrm flipV="1">
                  <a:off x="5099952" y="582660"/>
                  <a:ext cx="0" cy="46373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9" name="文本框 32">
                <a:extLst>
                  <a:ext uri="{FF2B5EF4-FFF2-40B4-BE49-F238E27FC236}">
                    <a16:creationId xmlns:a16="http://schemas.microsoft.com/office/drawing/2014/main" id="{B9754A61-7664-1AFF-8D6B-9D950C29F234}"/>
                  </a:ext>
                </a:extLst>
              </p:cNvPr>
              <p:cNvSpPr txBox="1"/>
              <p:nvPr/>
            </p:nvSpPr>
            <p:spPr>
              <a:xfrm>
                <a:off x="10180781" y="5365204"/>
                <a:ext cx="2267528" cy="624860"/>
              </a:xfrm>
              <a:prstGeom prst="rect">
                <a:avLst/>
              </a:prstGeom>
              <a:noFill/>
            </p:spPr>
            <p:txBody>
              <a:bodyPr wrap="square" rtlCol="0">
                <a:spAutoFit/>
              </a:bodyPr>
              <a:lstStyle/>
              <a:p>
                <a:r>
                  <a:rPr lang="en-US" altLang="zh-CN" sz="1600" b="1" dirty="0">
                    <a:effectLst>
                      <a:outerShdw blurRad="38100" dist="38100" dir="2700000" algn="tl">
                        <a:srgbClr val="000000">
                          <a:alpha val="43137"/>
                        </a:srgbClr>
                      </a:outerShdw>
                    </a:effectLst>
                  </a:rPr>
                  <a:t>Time</a:t>
                </a:r>
                <a:endParaRPr lang="zh-CN" altLang="en-US" sz="1600" b="1" dirty="0">
                  <a:effectLst>
                    <a:outerShdw blurRad="38100" dist="38100" dir="2700000" algn="tl">
                      <a:srgbClr val="000000">
                        <a:alpha val="43137"/>
                      </a:srgbClr>
                    </a:outerShdw>
                  </a:effectLst>
                </a:endParaRPr>
              </a:p>
            </p:txBody>
          </p:sp>
          <p:sp>
            <p:nvSpPr>
              <p:cNvPr id="51" name="文本框 44">
                <a:extLst>
                  <a:ext uri="{FF2B5EF4-FFF2-40B4-BE49-F238E27FC236}">
                    <a16:creationId xmlns:a16="http://schemas.microsoft.com/office/drawing/2014/main" id="{506F256C-71A3-6F79-553E-72D25C2721F2}"/>
                  </a:ext>
                </a:extLst>
              </p:cNvPr>
              <p:cNvSpPr txBox="1"/>
              <p:nvPr/>
            </p:nvSpPr>
            <p:spPr>
              <a:xfrm>
                <a:off x="4442704" y="461576"/>
                <a:ext cx="2267528" cy="624860"/>
              </a:xfrm>
              <a:prstGeom prst="rect">
                <a:avLst/>
              </a:prstGeom>
              <a:noFill/>
            </p:spPr>
            <p:txBody>
              <a:bodyPr wrap="square" rtlCol="0">
                <a:spAutoFit/>
              </a:bodyPr>
              <a:lstStyle/>
              <a:p>
                <a:r>
                  <a:rPr lang="en-US" altLang="zh-CN" sz="1600" b="1" dirty="0">
                    <a:effectLst>
                      <a:outerShdw blurRad="38100" dist="38100" dir="2700000" algn="tl">
                        <a:srgbClr val="000000">
                          <a:alpha val="43137"/>
                        </a:srgbClr>
                      </a:outerShdw>
                    </a:effectLst>
                  </a:rPr>
                  <a:t>Frequency</a:t>
                </a:r>
                <a:endParaRPr lang="zh-CN" altLang="en-US" sz="1600" b="1" dirty="0">
                  <a:effectLst>
                    <a:outerShdw blurRad="38100" dist="38100" dir="2700000" algn="tl">
                      <a:srgbClr val="000000">
                        <a:alpha val="43137"/>
                      </a:srgbClr>
                    </a:outerShdw>
                  </a:effectLst>
                </a:endParaRPr>
              </a:p>
            </p:txBody>
          </p:sp>
        </p:grpSp>
      </p:grpSp>
      <mc:AlternateContent xmlns:mc="http://schemas.openxmlformats.org/markup-compatibility/2006" xmlns:a14="http://schemas.microsoft.com/office/drawing/2010/main">
        <mc:Choice Requires="a14">
          <p:sp>
            <p:nvSpPr>
              <p:cNvPr id="54" name="文本框 142">
                <a:extLst>
                  <a:ext uri="{FF2B5EF4-FFF2-40B4-BE49-F238E27FC236}">
                    <a16:creationId xmlns:a16="http://schemas.microsoft.com/office/drawing/2014/main" id="{AE878221-22C3-9DD5-ED29-1192770CBF7C}"/>
                  </a:ext>
                </a:extLst>
              </p:cNvPr>
              <p:cNvSpPr txBox="1"/>
              <p:nvPr/>
            </p:nvSpPr>
            <p:spPr>
              <a:xfrm>
                <a:off x="7650963" y="2372430"/>
                <a:ext cx="40600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effectLst>
                                <a:outerShdw blurRad="38100" dist="38100" dir="2700000" algn="tl">
                                  <a:srgbClr val="000000">
                                    <a:alpha val="43137"/>
                                  </a:srgbClr>
                                </a:outerShdw>
                              </a:effectLst>
                              <a:latin typeface="Cambria Math" panose="02040503050406030204" pitchFamily="18" charset="0"/>
                            </a:rPr>
                          </m:ctrlPr>
                        </m:sSubPr>
                        <m:e>
                          <m:r>
                            <a:rPr lang="en-US" altLang="zh-CN" sz="2800" b="0" i="1" smtClean="0">
                              <a:effectLst>
                                <a:outerShdw blurRad="38100" dist="38100" dir="2700000" algn="tl">
                                  <a:srgbClr val="000000">
                                    <a:alpha val="43137"/>
                                  </a:srgbClr>
                                </a:outerShdw>
                              </a:effectLst>
                              <a:latin typeface="Cambria Math" panose="02040503050406030204" pitchFamily="18" charset="0"/>
                            </a:rPr>
                            <m:t>𝑓</m:t>
                          </m:r>
                        </m:e>
                        <m:sub>
                          <m:r>
                            <a:rPr lang="en-US" altLang="zh-CN" sz="2800" b="0" i="1" smtClean="0">
                              <a:effectLst>
                                <a:outerShdw blurRad="38100" dist="38100" dir="2700000" algn="tl">
                                  <a:srgbClr val="000000">
                                    <a:alpha val="43137"/>
                                  </a:srgbClr>
                                </a:outerShdw>
                              </a:effectLst>
                              <a:latin typeface="Cambria Math" panose="02040503050406030204" pitchFamily="18" charset="0"/>
                            </a:rPr>
                            <m:t>6</m:t>
                          </m:r>
                        </m:sub>
                      </m:sSub>
                    </m:oMath>
                  </m:oMathPara>
                </a14:m>
                <a:endParaRPr lang="zh-CN" altLang="en-US" sz="2800" dirty="0">
                  <a:effectLst>
                    <a:outerShdw blurRad="38100" dist="38100" dir="2700000" algn="tl">
                      <a:srgbClr val="000000">
                        <a:alpha val="43137"/>
                      </a:srgbClr>
                    </a:outerShdw>
                  </a:effectLst>
                </a:endParaRPr>
              </a:p>
            </p:txBody>
          </p:sp>
        </mc:Choice>
        <mc:Fallback xmlns="">
          <p:sp>
            <p:nvSpPr>
              <p:cNvPr id="54" name="文本框 142">
                <a:extLst>
                  <a:ext uri="{FF2B5EF4-FFF2-40B4-BE49-F238E27FC236}">
                    <a16:creationId xmlns:a16="http://schemas.microsoft.com/office/drawing/2014/main" id="{AE878221-22C3-9DD5-ED29-1192770CBF7C}"/>
                  </a:ext>
                </a:extLst>
              </p:cNvPr>
              <p:cNvSpPr txBox="1">
                <a:spLocks noRot="1" noChangeAspect="1" noMove="1" noResize="1" noEditPoints="1" noAdjustHandles="1" noChangeArrowheads="1" noChangeShapeType="1" noTextEdit="1"/>
              </p:cNvSpPr>
              <p:nvPr/>
            </p:nvSpPr>
            <p:spPr>
              <a:xfrm>
                <a:off x="7650963" y="2372430"/>
                <a:ext cx="406009" cy="430887"/>
              </a:xfrm>
              <a:prstGeom prst="rect">
                <a:avLst/>
              </a:prstGeom>
              <a:blipFill>
                <a:blip r:embed="rId20"/>
                <a:stretch>
                  <a:fillRect b="-42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143">
                <a:extLst>
                  <a:ext uri="{FF2B5EF4-FFF2-40B4-BE49-F238E27FC236}">
                    <a16:creationId xmlns:a16="http://schemas.microsoft.com/office/drawing/2014/main" id="{18D47ECF-FF75-9DDA-E88D-460D21F280D5}"/>
                  </a:ext>
                </a:extLst>
              </p:cNvPr>
              <p:cNvSpPr txBox="1"/>
              <p:nvPr/>
            </p:nvSpPr>
            <p:spPr>
              <a:xfrm>
                <a:off x="7647862" y="3075436"/>
                <a:ext cx="40600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effectLst>
                                <a:outerShdw blurRad="38100" dist="38100" dir="2700000" algn="tl">
                                  <a:srgbClr val="000000">
                                    <a:alpha val="43137"/>
                                  </a:srgbClr>
                                </a:outerShdw>
                              </a:effectLst>
                              <a:latin typeface="Cambria Math" panose="02040503050406030204" pitchFamily="18" charset="0"/>
                            </a:rPr>
                          </m:ctrlPr>
                        </m:sSubPr>
                        <m:e>
                          <m:r>
                            <a:rPr lang="en-US" altLang="zh-CN" sz="2800" b="0" i="1" smtClean="0">
                              <a:effectLst>
                                <a:outerShdw blurRad="38100" dist="38100" dir="2700000" algn="tl">
                                  <a:srgbClr val="000000">
                                    <a:alpha val="43137"/>
                                  </a:srgbClr>
                                </a:outerShdw>
                              </a:effectLst>
                              <a:latin typeface="Cambria Math" panose="02040503050406030204" pitchFamily="18" charset="0"/>
                            </a:rPr>
                            <m:t>𝑓</m:t>
                          </m:r>
                        </m:e>
                        <m:sub>
                          <m:r>
                            <a:rPr lang="en-US" altLang="zh-CN" sz="2800" b="0" i="1" smtClean="0">
                              <a:effectLst>
                                <a:outerShdw blurRad="38100" dist="38100" dir="2700000" algn="tl">
                                  <a:srgbClr val="000000">
                                    <a:alpha val="43137"/>
                                  </a:srgbClr>
                                </a:outerShdw>
                              </a:effectLst>
                              <a:latin typeface="Cambria Math" panose="02040503050406030204" pitchFamily="18" charset="0"/>
                            </a:rPr>
                            <m:t>2</m:t>
                          </m:r>
                        </m:sub>
                      </m:sSub>
                    </m:oMath>
                  </m:oMathPara>
                </a14:m>
                <a:endParaRPr lang="zh-CN" altLang="en-US" sz="2800" dirty="0">
                  <a:effectLst>
                    <a:outerShdw blurRad="38100" dist="38100" dir="2700000" algn="tl">
                      <a:srgbClr val="000000">
                        <a:alpha val="43137"/>
                      </a:srgbClr>
                    </a:outerShdw>
                  </a:effectLst>
                </a:endParaRPr>
              </a:p>
            </p:txBody>
          </p:sp>
        </mc:Choice>
        <mc:Fallback xmlns="">
          <p:sp>
            <p:nvSpPr>
              <p:cNvPr id="55" name="文本框 143">
                <a:extLst>
                  <a:ext uri="{FF2B5EF4-FFF2-40B4-BE49-F238E27FC236}">
                    <a16:creationId xmlns:a16="http://schemas.microsoft.com/office/drawing/2014/main" id="{18D47ECF-FF75-9DDA-E88D-460D21F280D5}"/>
                  </a:ext>
                </a:extLst>
              </p:cNvPr>
              <p:cNvSpPr txBox="1">
                <a:spLocks noRot="1" noChangeAspect="1" noMove="1" noResize="1" noEditPoints="1" noAdjustHandles="1" noChangeArrowheads="1" noChangeShapeType="1" noTextEdit="1"/>
              </p:cNvSpPr>
              <p:nvPr/>
            </p:nvSpPr>
            <p:spPr>
              <a:xfrm>
                <a:off x="7647862" y="3075436"/>
                <a:ext cx="406009" cy="430887"/>
              </a:xfrm>
              <a:prstGeom prst="rect">
                <a:avLst/>
              </a:prstGeom>
              <a:blipFill>
                <a:blip r:embed="rId21"/>
                <a:stretch>
                  <a:fillRect b="-4286"/>
                </a:stretch>
              </a:blipFill>
            </p:spPr>
            <p:txBody>
              <a:bodyPr/>
              <a:lstStyle/>
              <a:p>
                <a:r>
                  <a:rPr lang="zh-CN" altLang="en-US">
                    <a:noFill/>
                  </a:rPr>
                  <a:t> </a:t>
                </a:r>
              </a:p>
            </p:txBody>
          </p:sp>
        </mc:Fallback>
      </mc:AlternateContent>
      <p:sp>
        <p:nvSpPr>
          <p:cNvPr id="11" name="文本框 12">
            <a:extLst>
              <a:ext uri="{FF2B5EF4-FFF2-40B4-BE49-F238E27FC236}">
                <a16:creationId xmlns:a16="http://schemas.microsoft.com/office/drawing/2014/main" id="{C02D453A-5420-639E-4C70-C955901F9229}"/>
              </a:ext>
            </a:extLst>
          </p:cNvPr>
          <p:cNvSpPr txBox="1"/>
          <p:nvPr/>
        </p:nvSpPr>
        <p:spPr>
          <a:xfrm>
            <a:off x="7933260" y="583181"/>
            <a:ext cx="3552683" cy="523220"/>
          </a:xfrm>
          <a:prstGeom prst="rect">
            <a:avLst/>
          </a:prstGeom>
          <a:noFill/>
        </p:spPr>
        <p:txBody>
          <a:bodyPr wrap="square" rtlCol="0">
            <a:spAutoFit/>
          </a:bodyPr>
          <a:lstStyle/>
          <a:p>
            <a:r>
              <a:rPr lang="en-US" altLang="zh-CN" sz="2800" dirty="0">
                <a:effectLst>
                  <a:outerShdw blurRad="38100" dist="38100" dir="2700000" algn="tl">
                    <a:srgbClr val="000000">
                      <a:alpha val="43137"/>
                    </a:srgbClr>
                  </a:outerShdw>
                </a:effectLst>
                <a:latin typeface="+mn-ea"/>
              </a:rPr>
              <a:t>AP transmitted signal</a:t>
            </a:r>
            <a:endParaRPr lang="zh-CN" altLang="en-US" sz="2800" dirty="0">
              <a:effectLst>
                <a:outerShdw blurRad="38100" dist="38100" dir="2700000" algn="tl">
                  <a:srgbClr val="000000">
                    <a:alpha val="43137"/>
                  </a:srgbClr>
                </a:outerShdw>
              </a:effectLst>
              <a:latin typeface="+mn-ea"/>
            </a:endParaRPr>
          </a:p>
        </p:txBody>
      </p:sp>
    </p:spTree>
    <p:custDataLst>
      <p:tags r:id="rId1"/>
    </p:custDataLst>
    <p:extLst>
      <p:ext uri="{BB962C8B-B14F-4D97-AF65-F5344CB8AC3E}">
        <p14:creationId xmlns:p14="http://schemas.microsoft.com/office/powerpoint/2010/main" val="40982114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fade">
                                      <p:cBhvr>
                                        <p:cTn id="20" dur="500"/>
                                        <p:tgtEl>
                                          <p:spTgt spid="5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4" grpId="0"/>
      <p:bldP spid="55"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025187C6-E7DE-887C-4A9E-5C508804AA6C}"/>
              </a:ext>
            </a:extLst>
          </p:cNvPr>
          <p:cNvCxnSpPr>
            <a:cxnSpLocks/>
          </p:cNvCxnSpPr>
          <p:nvPr/>
        </p:nvCxnSpPr>
        <p:spPr>
          <a:xfrm flipH="1">
            <a:off x="2648088" y="1833596"/>
            <a:ext cx="3650770" cy="433807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9" name="灯片编号占位符 58">
            <a:extLst>
              <a:ext uri="{FF2B5EF4-FFF2-40B4-BE49-F238E27FC236}">
                <a16:creationId xmlns:a16="http://schemas.microsoft.com/office/drawing/2014/main" id="{1F185FAF-397B-56EA-51D1-C72E3F87ADDE}"/>
              </a:ext>
            </a:extLst>
          </p:cNvPr>
          <p:cNvSpPr>
            <a:spLocks noGrp="1"/>
          </p:cNvSpPr>
          <p:nvPr>
            <p:ph type="sldNum" sz="quarter" idx="12"/>
          </p:nvPr>
        </p:nvSpPr>
        <p:spPr/>
        <p:txBody>
          <a:bodyPr/>
          <a:lstStyle/>
          <a:p>
            <a:fld id="{606B3A2B-0783-4DC2-AAB2-666062B1C298}" type="slidenum">
              <a:rPr lang="zh-CN" altLang="en-US" smtClean="0"/>
              <a:t>19</a:t>
            </a:fld>
            <a:endParaRPr lang="zh-CN" altLang="en-US"/>
          </a:p>
        </p:txBody>
      </p:sp>
      <p:grpSp>
        <p:nvGrpSpPr>
          <p:cNvPr id="3" name="Group 16">
            <a:extLst>
              <a:ext uri="{FF2B5EF4-FFF2-40B4-BE49-F238E27FC236}">
                <a16:creationId xmlns:a16="http://schemas.microsoft.com/office/drawing/2014/main" id="{0EB0D496-D909-BE6C-4000-6A8C6B04E598}"/>
              </a:ext>
            </a:extLst>
          </p:cNvPr>
          <p:cNvGrpSpPr/>
          <p:nvPr/>
        </p:nvGrpSpPr>
        <p:grpSpPr>
          <a:xfrm>
            <a:off x="753425" y="5967088"/>
            <a:ext cx="4179419" cy="290174"/>
            <a:chOff x="600673" y="1759928"/>
            <a:chExt cx="8250033" cy="572793"/>
          </a:xfrm>
        </p:grpSpPr>
        <p:grpSp>
          <p:nvGrpSpPr>
            <p:cNvPr id="4" name="Group 17">
              <a:extLst>
                <a:ext uri="{FF2B5EF4-FFF2-40B4-BE49-F238E27FC236}">
                  <a16:creationId xmlns:a16="http://schemas.microsoft.com/office/drawing/2014/main" id="{DCF243C6-1901-7189-45B7-71388934231E}"/>
                </a:ext>
              </a:extLst>
            </p:cNvPr>
            <p:cNvGrpSpPr/>
            <p:nvPr/>
          </p:nvGrpSpPr>
          <p:grpSpPr>
            <a:xfrm>
              <a:off x="600673" y="1759928"/>
              <a:ext cx="8250033" cy="572793"/>
              <a:chOff x="2038144" y="2760094"/>
              <a:chExt cx="4674828" cy="324569"/>
            </a:xfrm>
          </p:grpSpPr>
          <p:sp>
            <p:nvSpPr>
              <p:cNvPr id="164" name="Cylinder 118">
                <a:extLst>
                  <a:ext uri="{FF2B5EF4-FFF2-40B4-BE49-F238E27FC236}">
                    <a16:creationId xmlns:a16="http://schemas.microsoft.com/office/drawing/2014/main" id="{CFD268B3-3A9F-3849-1DDA-8C53CF9F5C72}"/>
                  </a:ext>
                </a:extLst>
              </p:cNvPr>
              <p:cNvSpPr/>
              <p:nvPr/>
            </p:nvSpPr>
            <p:spPr>
              <a:xfrm rot="16200000">
                <a:off x="6543126" y="2840876"/>
                <a:ext cx="159412" cy="180281"/>
              </a:xfrm>
              <a:prstGeom prst="can">
                <a:avLst>
                  <a:gd name="adj" fmla="val 43570"/>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accent1">
                      <a:lumMod val="50000"/>
                    </a:schemeClr>
                  </a:solidFill>
                </a:endParaRPr>
              </a:p>
            </p:txBody>
          </p:sp>
          <p:sp>
            <p:nvSpPr>
              <p:cNvPr id="165" name="Cylinder 119">
                <a:extLst>
                  <a:ext uri="{FF2B5EF4-FFF2-40B4-BE49-F238E27FC236}">
                    <a16:creationId xmlns:a16="http://schemas.microsoft.com/office/drawing/2014/main" id="{7DBB567C-F414-07C3-3075-480D99E8F3AD}"/>
                  </a:ext>
                </a:extLst>
              </p:cNvPr>
              <p:cNvSpPr/>
              <p:nvPr/>
            </p:nvSpPr>
            <p:spPr>
              <a:xfrm rot="16200000">
                <a:off x="6364201" y="2812265"/>
                <a:ext cx="307290" cy="237505"/>
              </a:xfrm>
              <a:prstGeom prst="can">
                <a:avLst>
                  <a:gd name="adj" fmla="val 43570"/>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accent1">
                      <a:lumMod val="50000"/>
                    </a:schemeClr>
                  </a:solidFill>
                </a:endParaRPr>
              </a:p>
            </p:txBody>
          </p:sp>
          <p:sp>
            <p:nvSpPr>
              <p:cNvPr id="166" name="Google Shape;57;p13">
                <a:extLst>
                  <a:ext uri="{FF2B5EF4-FFF2-40B4-BE49-F238E27FC236}">
                    <a16:creationId xmlns:a16="http://schemas.microsoft.com/office/drawing/2014/main" id="{C62FA9EA-6D4A-878E-AAE0-B7E3F70F1642}"/>
                  </a:ext>
                </a:extLst>
              </p:cNvPr>
              <p:cNvSpPr/>
              <p:nvPr/>
            </p:nvSpPr>
            <p:spPr>
              <a:xfrm flipH="1">
                <a:off x="2038144" y="2760094"/>
                <a:ext cx="4531317" cy="324569"/>
              </a:xfrm>
              <a:prstGeom prst="cube">
                <a:avLst>
                  <a:gd name="adj" fmla="val 68430"/>
                </a:avLst>
              </a:prstGeom>
              <a:solidFill>
                <a:schemeClr val="accent6">
                  <a:lumMod val="75000"/>
                </a:schemeClr>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accent1">
                      <a:lumMod val="50000"/>
                    </a:schemeClr>
                  </a:solidFill>
                </a:endParaRPr>
              </a:p>
            </p:txBody>
          </p:sp>
        </p:grpSp>
        <p:grpSp>
          <p:nvGrpSpPr>
            <p:cNvPr id="5" name="Group 20">
              <a:extLst>
                <a:ext uri="{FF2B5EF4-FFF2-40B4-BE49-F238E27FC236}">
                  <a16:creationId xmlns:a16="http://schemas.microsoft.com/office/drawing/2014/main" id="{F4DE783C-A238-4AA8-7609-8BF2D70005FC}"/>
                </a:ext>
              </a:extLst>
            </p:cNvPr>
            <p:cNvGrpSpPr/>
            <p:nvPr/>
          </p:nvGrpSpPr>
          <p:grpSpPr>
            <a:xfrm>
              <a:off x="1350057" y="1790421"/>
              <a:ext cx="6497997" cy="342793"/>
              <a:chOff x="897241" y="2810780"/>
              <a:chExt cx="6497997" cy="342793"/>
            </a:xfrm>
          </p:grpSpPr>
          <p:sp>
            <p:nvSpPr>
              <p:cNvPr id="13" name="Parallelogram 28">
                <a:extLst>
                  <a:ext uri="{FF2B5EF4-FFF2-40B4-BE49-F238E27FC236}">
                    <a16:creationId xmlns:a16="http://schemas.microsoft.com/office/drawing/2014/main" id="{D2093A21-360C-A617-990D-CB9DC23F97AF}"/>
                  </a:ext>
                </a:extLst>
              </p:cNvPr>
              <p:cNvSpPr/>
              <p:nvPr/>
            </p:nvSpPr>
            <p:spPr>
              <a:xfrm flipH="1">
                <a:off x="897241" y="288780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50" name="Parallelogram 69">
                <a:extLst>
                  <a:ext uri="{FF2B5EF4-FFF2-40B4-BE49-F238E27FC236}">
                    <a16:creationId xmlns:a16="http://schemas.microsoft.com/office/drawing/2014/main" id="{EDA61E4D-50A6-E7CD-291C-CEB619F73A37}"/>
                  </a:ext>
                </a:extLst>
              </p:cNvPr>
              <p:cNvSpPr/>
              <p:nvPr/>
            </p:nvSpPr>
            <p:spPr>
              <a:xfrm flipH="1">
                <a:off x="992741" y="2847087"/>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60" name="Parallelogram 70">
                <a:extLst>
                  <a:ext uri="{FF2B5EF4-FFF2-40B4-BE49-F238E27FC236}">
                    <a16:creationId xmlns:a16="http://schemas.microsoft.com/office/drawing/2014/main" id="{B506C0D3-3296-0CAE-0172-1745481FE919}"/>
                  </a:ext>
                </a:extLst>
              </p:cNvPr>
              <p:cNvSpPr/>
              <p:nvPr/>
            </p:nvSpPr>
            <p:spPr>
              <a:xfrm flipH="1">
                <a:off x="1078245" y="2813338"/>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61" name="Parallelogram 71">
                <a:extLst>
                  <a:ext uri="{FF2B5EF4-FFF2-40B4-BE49-F238E27FC236}">
                    <a16:creationId xmlns:a16="http://schemas.microsoft.com/office/drawing/2014/main" id="{70EE6CF8-76BF-AE97-3D62-387399FCAC10}"/>
                  </a:ext>
                </a:extLst>
              </p:cNvPr>
              <p:cNvSpPr/>
              <p:nvPr/>
            </p:nvSpPr>
            <p:spPr>
              <a:xfrm flipH="1">
                <a:off x="1229267" y="28400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62" name="Parallelogram 72">
                <a:extLst>
                  <a:ext uri="{FF2B5EF4-FFF2-40B4-BE49-F238E27FC236}">
                    <a16:creationId xmlns:a16="http://schemas.microsoft.com/office/drawing/2014/main" id="{1273BBED-F49E-72D1-F1D6-504CFFE8F3B1}"/>
                  </a:ext>
                </a:extLst>
              </p:cNvPr>
              <p:cNvSpPr/>
              <p:nvPr/>
            </p:nvSpPr>
            <p:spPr>
              <a:xfrm flipH="1">
                <a:off x="1396090" y="2880737"/>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63" name="Parallelogram 73">
                <a:extLst>
                  <a:ext uri="{FF2B5EF4-FFF2-40B4-BE49-F238E27FC236}">
                    <a16:creationId xmlns:a16="http://schemas.microsoft.com/office/drawing/2014/main" id="{29271FF0-6275-5492-FD56-C365750A4D2F}"/>
                  </a:ext>
                </a:extLst>
              </p:cNvPr>
              <p:cNvSpPr/>
              <p:nvPr/>
            </p:nvSpPr>
            <p:spPr>
              <a:xfrm flipH="1">
                <a:off x="1541408" y="288871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20" name="Parallelogram 74">
                <a:extLst>
                  <a:ext uri="{FF2B5EF4-FFF2-40B4-BE49-F238E27FC236}">
                    <a16:creationId xmlns:a16="http://schemas.microsoft.com/office/drawing/2014/main" id="{C3238941-7C4C-64AD-0C4B-850021159CD8}"/>
                  </a:ext>
                </a:extLst>
              </p:cNvPr>
              <p:cNvSpPr/>
              <p:nvPr/>
            </p:nvSpPr>
            <p:spPr>
              <a:xfrm flipH="1">
                <a:off x="1636909" y="2848005"/>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1" name="Parallelogram 75">
                <a:extLst>
                  <a:ext uri="{FF2B5EF4-FFF2-40B4-BE49-F238E27FC236}">
                    <a16:creationId xmlns:a16="http://schemas.microsoft.com/office/drawing/2014/main" id="{CCA7FA51-77A5-9B9C-F34F-3D04AD96EBFF}"/>
                  </a:ext>
                </a:extLst>
              </p:cNvPr>
              <p:cNvSpPr/>
              <p:nvPr/>
            </p:nvSpPr>
            <p:spPr>
              <a:xfrm flipH="1">
                <a:off x="1722413" y="2814256"/>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2" name="Parallelogram 76">
                <a:extLst>
                  <a:ext uri="{FF2B5EF4-FFF2-40B4-BE49-F238E27FC236}">
                    <a16:creationId xmlns:a16="http://schemas.microsoft.com/office/drawing/2014/main" id="{B56D71D7-CAFB-BB3C-9F31-D78182CB1818}"/>
                  </a:ext>
                </a:extLst>
              </p:cNvPr>
              <p:cNvSpPr/>
              <p:nvPr/>
            </p:nvSpPr>
            <p:spPr>
              <a:xfrm flipH="1">
                <a:off x="1873435" y="2840941"/>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3" name="Parallelogram 77">
                <a:extLst>
                  <a:ext uri="{FF2B5EF4-FFF2-40B4-BE49-F238E27FC236}">
                    <a16:creationId xmlns:a16="http://schemas.microsoft.com/office/drawing/2014/main" id="{2938DFBA-AA20-68DD-9ED8-F1B5E004CB0B}"/>
                  </a:ext>
                </a:extLst>
              </p:cNvPr>
              <p:cNvSpPr/>
              <p:nvPr/>
            </p:nvSpPr>
            <p:spPr>
              <a:xfrm flipH="1">
                <a:off x="2040257" y="2881655"/>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24" name="Parallelogram 78">
                <a:extLst>
                  <a:ext uri="{FF2B5EF4-FFF2-40B4-BE49-F238E27FC236}">
                    <a16:creationId xmlns:a16="http://schemas.microsoft.com/office/drawing/2014/main" id="{77D7C3AC-D63A-7160-3FB2-BE850C908AA6}"/>
                  </a:ext>
                </a:extLst>
              </p:cNvPr>
              <p:cNvSpPr/>
              <p:nvPr/>
            </p:nvSpPr>
            <p:spPr>
              <a:xfrm flipH="1">
                <a:off x="2172487" y="2887701"/>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25" name="Parallelogram 79">
                <a:extLst>
                  <a:ext uri="{FF2B5EF4-FFF2-40B4-BE49-F238E27FC236}">
                    <a16:creationId xmlns:a16="http://schemas.microsoft.com/office/drawing/2014/main" id="{1AF2C71B-0C32-B989-891E-2DEF552CB37E}"/>
                  </a:ext>
                </a:extLst>
              </p:cNvPr>
              <p:cNvSpPr/>
              <p:nvPr/>
            </p:nvSpPr>
            <p:spPr>
              <a:xfrm flipH="1">
                <a:off x="2267987" y="2846988"/>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6" name="Parallelogram 80">
                <a:extLst>
                  <a:ext uri="{FF2B5EF4-FFF2-40B4-BE49-F238E27FC236}">
                    <a16:creationId xmlns:a16="http://schemas.microsoft.com/office/drawing/2014/main" id="{028357AB-FF40-9FD9-8EAD-65699903652D}"/>
                  </a:ext>
                </a:extLst>
              </p:cNvPr>
              <p:cNvSpPr/>
              <p:nvPr/>
            </p:nvSpPr>
            <p:spPr>
              <a:xfrm flipH="1">
                <a:off x="2353491" y="2813239"/>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7" name="Parallelogram 81">
                <a:extLst>
                  <a:ext uri="{FF2B5EF4-FFF2-40B4-BE49-F238E27FC236}">
                    <a16:creationId xmlns:a16="http://schemas.microsoft.com/office/drawing/2014/main" id="{E9580B4A-CFD5-FB8C-3587-5B10DA3A9510}"/>
                  </a:ext>
                </a:extLst>
              </p:cNvPr>
              <p:cNvSpPr/>
              <p:nvPr/>
            </p:nvSpPr>
            <p:spPr>
              <a:xfrm flipH="1">
                <a:off x="2504513" y="28399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8" name="Parallelogram 82">
                <a:extLst>
                  <a:ext uri="{FF2B5EF4-FFF2-40B4-BE49-F238E27FC236}">
                    <a16:creationId xmlns:a16="http://schemas.microsoft.com/office/drawing/2014/main" id="{33521D06-FDD9-0668-02C7-48C10A3D557D}"/>
                  </a:ext>
                </a:extLst>
              </p:cNvPr>
              <p:cNvSpPr/>
              <p:nvPr/>
            </p:nvSpPr>
            <p:spPr>
              <a:xfrm flipH="1">
                <a:off x="2671335" y="288063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29" name="Parallelogram 83">
                <a:extLst>
                  <a:ext uri="{FF2B5EF4-FFF2-40B4-BE49-F238E27FC236}">
                    <a16:creationId xmlns:a16="http://schemas.microsoft.com/office/drawing/2014/main" id="{7FB2F97A-8538-B62E-F74A-BCEB21F25D2C}"/>
                  </a:ext>
                </a:extLst>
              </p:cNvPr>
              <p:cNvSpPr/>
              <p:nvPr/>
            </p:nvSpPr>
            <p:spPr>
              <a:xfrm flipH="1">
                <a:off x="2808193"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30" name="Parallelogram 84">
                <a:extLst>
                  <a:ext uri="{FF2B5EF4-FFF2-40B4-BE49-F238E27FC236}">
                    <a16:creationId xmlns:a16="http://schemas.microsoft.com/office/drawing/2014/main" id="{82D4BF68-2985-C937-8537-D23BF0E35788}"/>
                  </a:ext>
                </a:extLst>
              </p:cNvPr>
              <p:cNvSpPr/>
              <p:nvPr/>
            </p:nvSpPr>
            <p:spPr>
              <a:xfrm flipH="1">
                <a:off x="2903693"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1" name="Parallelogram 85">
                <a:extLst>
                  <a:ext uri="{FF2B5EF4-FFF2-40B4-BE49-F238E27FC236}">
                    <a16:creationId xmlns:a16="http://schemas.microsoft.com/office/drawing/2014/main" id="{8A504212-956C-3E05-FFD8-B783A998E4E1}"/>
                  </a:ext>
                </a:extLst>
              </p:cNvPr>
              <p:cNvSpPr/>
              <p:nvPr/>
            </p:nvSpPr>
            <p:spPr>
              <a:xfrm flipH="1">
                <a:off x="2989197"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2" name="Parallelogram 86">
                <a:extLst>
                  <a:ext uri="{FF2B5EF4-FFF2-40B4-BE49-F238E27FC236}">
                    <a16:creationId xmlns:a16="http://schemas.microsoft.com/office/drawing/2014/main" id="{5EE7E7A1-3A1F-2F73-5794-4B745F9B201A}"/>
                  </a:ext>
                </a:extLst>
              </p:cNvPr>
              <p:cNvSpPr/>
              <p:nvPr/>
            </p:nvSpPr>
            <p:spPr>
              <a:xfrm flipH="1">
                <a:off x="3140219"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3" name="Parallelogram 87">
                <a:extLst>
                  <a:ext uri="{FF2B5EF4-FFF2-40B4-BE49-F238E27FC236}">
                    <a16:creationId xmlns:a16="http://schemas.microsoft.com/office/drawing/2014/main" id="{AEF01897-5F4B-DE70-198F-277535737852}"/>
                  </a:ext>
                </a:extLst>
              </p:cNvPr>
              <p:cNvSpPr/>
              <p:nvPr/>
            </p:nvSpPr>
            <p:spPr>
              <a:xfrm flipH="1">
                <a:off x="3307042"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34" name="Parallelogram 88">
                <a:extLst>
                  <a:ext uri="{FF2B5EF4-FFF2-40B4-BE49-F238E27FC236}">
                    <a16:creationId xmlns:a16="http://schemas.microsoft.com/office/drawing/2014/main" id="{83D1599D-1603-5731-5256-FF5456884C68}"/>
                  </a:ext>
                </a:extLst>
              </p:cNvPr>
              <p:cNvSpPr/>
              <p:nvPr/>
            </p:nvSpPr>
            <p:spPr>
              <a:xfrm flipH="1">
                <a:off x="3451359"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35" name="Parallelogram 89">
                <a:extLst>
                  <a:ext uri="{FF2B5EF4-FFF2-40B4-BE49-F238E27FC236}">
                    <a16:creationId xmlns:a16="http://schemas.microsoft.com/office/drawing/2014/main" id="{D9199951-9118-8022-7979-BEA8E61BF3E1}"/>
                  </a:ext>
                </a:extLst>
              </p:cNvPr>
              <p:cNvSpPr/>
              <p:nvPr/>
            </p:nvSpPr>
            <p:spPr>
              <a:xfrm flipH="1">
                <a:off x="3546859"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6" name="Parallelogram 90">
                <a:extLst>
                  <a:ext uri="{FF2B5EF4-FFF2-40B4-BE49-F238E27FC236}">
                    <a16:creationId xmlns:a16="http://schemas.microsoft.com/office/drawing/2014/main" id="{BE0E3227-FAAC-DD53-7045-5618022E71EE}"/>
                  </a:ext>
                </a:extLst>
              </p:cNvPr>
              <p:cNvSpPr/>
              <p:nvPr/>
            </p:nvSpPr>
            <p:spPr>
              <a:xfrm flipH="1">
                <a:off x="3632364"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7" name="Parallelogram 91">
                <a:extLst>
                  <a:ext uri="{FF2B5EF4-FFF2-40B4-BE49-F238E27FC236}">
                    <a16:creationId xmlns:a16="http://schemas.microsoft.com/office/drawing/2014/main" id="{36A9015D-5BE5-386B-93ED-5F701DDBFDB5}"/>
                  </a:ext>
                </a:extLst>
              </p:cNvPr>
              <p:cNvSpPr/>
              <p:nvPr/>
            </p:nvSpPr>
            <p:spPr>
              <a:xfrm flipH="1">
                <a:off x="3783386"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8" name="Parallelogram 92">
                <a:extLst>
                  <a:ext uri="{FF2B5EF4-FFF2-40B4-BE49-F238E27FC236}">
                    <a16:creationId xmlns:a16="http://schemas.microsoft.com/office/drawing/2014/main" id="{B8671134-11AC-2E4D-7E5A-4E21F7BBFB4E}"/>
                  </a:ext>
                </a:extLst>
              </p:cNvPr>
              <p:cNvSpPr/>
              <p:nvPr/>
            </p:nvSpPr>
            <p:spPr>
              <a:xfrm flipH="1">
                <a:off x="3950208"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39" name="Parallelogram 93">
                <a:extLst>
                  <a:ext uri="{FF2B5EF4-FFF2-40B4-BE49-F238E27FC236}">
                    <a16:creationId xmlns:a16="http://schemas.microsoft.com/office/drawing/2014/main" id="{E835989E-16F9-02F3-E6D1-CA5672441FAD}"/>
                  </a:ext>
                </a:extLst>
              </p:cNvPr>
              <p:cNvSpPr/>
              <p:nvPr/>
            </p:nvSpPr>
            <p:spPr>
              <a:xfrm flipH="1">
                <a:off x="4092469"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40" name="Parallelogram 94">
                <a:extLst>
                  <a:ext uri="{FF2B5EF4-FFF2-40B4-BE49-F238E27FC236}">
                    <a16:creationId xmlns:a16="http://schemas.microsoft.com/office/drawing/2014/main" id="{552DF4B0-0D42-242C-9B01-B4FBE63DD8FA}"/>
                  </a:ext>
                </a:extLst>
              </p:cNvPr>
              <p:cNvSpPr/>
              <p:nvPr/>
            </p:nvSpPr>
            <p:spPr>
              <a:xfrm flipH="1">
                <a:off x="4187969"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1" name="Parallelogram 95">
                <a:extLst>
                  <a:ext uri="{FF2B5EF4-FFF2-40B4-BE49-F238E27FC236}">
                    <a16:creationId xmlns:a16="http://schemas.microsoft.com/office/drawing/2014/main" id="{5CD978B9-6751-333E-FBB5-BFF719773E8D}"/>
                  </a:ext>
                </a:extLst>
              </p:cNvPr>
              <p:cNvSpPr/>
              <p:nvPr/>
            </p:nvSpPr>
            <p:spPr>
              <a:xfrm flipH="1">
                <a:off x="4273473"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2" name="Parallelogram 96">
                <a:extLst>
                  <a:ext uri="{FF2B5EF4-FFF2-40B4-BE49-F238E27FC236}">
                    <a16:creationId xmlns:a16="http://schemas.microsoft.com/office/drawing/2014/main" id="{2B5BF9B4-8874-BC87-CE0D-EA1F2C6F38C7}"/>
                  </a:ext>
                </a:extLst>
              </p:cNvPr>
              <p:cNvSpPr/>
              <p:nvPr/>
            </p:nvSpPr>
            <p:spPr>
              <a:xfrm flipH="1">
                <a:off x="4424495"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3" name="Parallelogram 97">
                <a:extLst>
                  <a:ext uri="{FF2B5EF4-FFF2-40B4-BE49-F238E27FC236}">
                    <a16:creationId xmlns:a16="http://schemas.microsoft.com/office/drawing/2014/main" id="{541D4AED-E902-AD94-7419-6615E68DB49D}"/>
                  </a:ext>
                </a:extLst>
              </p:cNvPr>
              <p:cNvSpPr/>
              <p:nvPr/>
            </p:nvSpPr>
            <p:spPr>
              <a:xfrm flipH="1">
                <a:off x="4591317"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44" name="Parallelogram 98">
                <a:extLst>
                  <a:ext uri="{FF2B5EF4-FFF2-40B4-BE49-F238E27FC236}">
                    <a16:creationId xmlns:a16="http://schemas.microsoft.com/office/drawing/2014/main" id="{9307831C-F867-9AE7-F55D-C18485EBEC6A}"/>
                  </a:ext>
                </a:extLst>
              </p:cNvPr>
              <p:cNvSpPr/>
              <p:nvPr/>
            </p:nvSpPr>
            <p:spPr>
              <a:xfrm flipH="1">
                <a:off x="4727211"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45" name="Parallelogram 99">
                <a:extLst>
                  <a:ext uri="{FF2B5EF4-FFF2-40B4-BE49-F238E27FC236}">
                    <a16:creationId xmlns:a16="http://schemas.microsoft.com/office/drawing/2014/main" id="{ED03C495-74B0-C10B-A99C-D95D7981EBD7}"/>
                  </a:ext>
                </a:extLst>
              </p:cNvPr>
              <p:cNvSpPr/>
              <p:nvPr/>
            </p:nvSpPr>
            <p:spPr>
              <a:xfrm flipH="1">
                <a:off x="4822711"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6" name="Parallelogram 100">
                <a:extLst>
                  <a:ext uri="{FF2B5EF4-FFF2-40B4-BE49-F238E27FC236}">
                    <a16:creationId xmlns:a16="http://schemas.microsoft.com/office/drawing/2014/main" id="{9CC22D9F-302F-C885-644E-A6DB7830917F}"/>
                  </a:ext>
                </a:extLst>
              </p:cNvPr>
              <p:cNvSpPr/>
              <p:nvPr/>
            </p:nvSpPr>
            <p:spPr>
              <a:xfrm flipH="1">
                <a:off x="4908216"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7" name="Parallelogram 101">
                <a:extLst>
                  <a:ext uri="{FF2B5EF4-FFF2-40B4-BE49-F238E27FC236}">
                    <a16:creationId xmlns:a16="http://schemas.microsoft.com/office/drawing/2014/main" id="{307352D9-1279-029B-09F6-2B6E047873C8}"/>
                  </a:ext>
                </a:extLst>
              </p:cNvPr>
              <p:cNvSpPr/>
              <p:nvPr/>
            </p:nvSpPr>
            <p:spPr>
              <a:xfrm flipH="1">
                <a:off x="5059237"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8" name="Parallelogram 102">
                <a:extLst>
                  <a:ext uri="{FF2B5EF4-FFF2-40B4-BE49-F238E27FC236}">
                    <a16:creationId xmlns:a16="http://schemas.microsoft.com/office/drawing/2014/main" id="{7DC94721-8BFE-4404-0BF3-5550DCC5523F}"/>
                  </a:ext>
                </a:extLst>
              </p:cNvPr>
              <p:cNvSpPr/>
              <p:nvPr/>
            </p:nvSpPr>
            <p:spPr>
              <a:xfrm flipH="1">
                <a:off x="5226060"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49" name="Parallelogram 103">
                <a:extLst>
                  <a:ext uri="{FF2B5EF4-FFF2-40B4-BE49-F238E27FC236}">
                    <a16:creationId xmlns:a16="http://schemas.microsoft.com/office/drawing/2014/main" id="{E51A699D-E9A4-DA46-7DFA-BD618F93B070}"/>
                  </a:ext>
                </a:extLst>
              </p:cNvPr>
              <p:cNvSpPr/>
              <p:nvPr/>
            </p:nvSpPr>
            <p:spPr>
              <a:xfrm flipH="1">
                <a:off x="536603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50" name="Parallelogram 104">
                <a:extLst>
                  <a:ext uri="{FF2B5EF4-FFF2-40B4-BE49-F238E27FC236}">
                    <a16:creationId xmlns:a16="http://schemas.microsoft.com/office/drawing/2014/main" id="{559D7441-7C76-2BB9-08D5-29BA7007109E}"/>
                  </a:ext>
                </a:extLst>
              </p:cNvPr>
              <p:cNvSpPr/>
              <p:nvPr/>
            </p:nvSpPr>
            <p:spPr>
              <a:xfrm flipH="1">
                <a:off x="546153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51" name="Parallelogram 105">
                <a:extLst>
                  <a:ext uri="{FF2B5EF4-FFF2-40B4-BE49-F238E27FC236}">
                    <a16:creationId xmlns:a16="http://schemas.microsoft.com/office/drawing/2014/main" id="{DD27861D-252D-8A93-6114-946CC97B0023}"/>
                  </a:ext>
                </a:extLst>
              </p:cNvPr>
              <p:cNvSpPr/>
              <p:nvPr/>
            </p:nvSpPr>
            <p:spPr>
              <a:xfrm flipH="1">
                <a:off x="554703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52" name="Parallelogram 106">
                <a:extLst>
                  <a:ext uri="{FF2B5EF4-FFF2-40B4-BE49-F238E27FC236}">
                    <a16:creationId xmlns:a16="http://schemas.microsoft.com/office/drawing/2014/main" id="{8A2C1A63-8412-A37B-43C8-6AEC202D1625}"/>
                  </a:ext>
                </a:extLst>
              </p:cNvPr>
              <p:cNvSpPr/>
              <p:nvPr/>
            </p:nvSpPr>
            <p:spPr>
              <a:xfrm flipH="1">
                <a:off x="569805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53" name="Parallelogram 107">
                <a:extLst>
                  <a:ext uri="{FF2B5EF4-FFF2-40B4-BE49-F238E27FC236}">
                    <a16:creationId xmlns:a16="http://schemas.microsoft.com/office/drawing/2014/main" id="{5275D468-F06B-F57C-466B-2100952CB548}"/>
                  </a:ext>
                </a:extLst>
              </p:cNvPr>
              <p:cNvSpPr/>
              <p:nvPr/>
            </p:nvSpPr>
            <p:spPr>
              <a:xfrm flipH="1">
                <a:off x="586488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54" name="Parallelogram 108">
                <a:extLst>
                  <a:ext uri="{FF2B5EF4-FFF2-40B4-BE49-F238E27FC236}">
                    <a16:creationId xmlns:a16="http://schemas.microsoft.com/office/drawing/2014/main" id="{C9C6AB11-E08B-6DE4-C1FD-C74120B98BE0}"/>
                  </a:ext>
                </a:extLst>
              </p:cNvPr>
              <p:cNvSpPr/>
              <p:nvPr/>
            </p:nvSpPr>
            <p:spPr>
              <a:xfrm flipH="1">
                <a:off x="6004356"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55" name="Parallelogram 109">
                <a:extLst>
                  <a:ext uri="{FF2B5EF4-FFF2-40B4-BE49-F238E27FC236}">
                    <a16:creationId xmlns:a16="http://schemas.microsoft.com/office/drawing/2014/main" id="{78250CF6-018D-B2ED-0779-BFC4314CBDBE}"/>
                  </a:ext>
                </a:extLst>
              </p:cNvPr>
              <p:cNvSpPr/>
              <p:nvPr/>
            </p:nvSpPr>
            <p:spPr>
              <a:xfrm flipH="1">
                <a:off x="6099856"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56" name="Parallelogram 110">
                <a:extLst>
                  <a:ext uri="{FF2B5EF4-FFF2-40B4-BE49-F238E27FC236}">
                    <a16:creationId xmlns:a16="http://schemas.microsoft.com/office/drawing/2014/main" id="{D25E9FB6-F095-7A9B-31E8-C7363646E895}"/>
                  </a:ext>
                </a:extLst>
              </p:cNvPr>
              <p:cNvSpPr/>
              <p:nvPr/>
            </p:nvSpPr>
            <p:spPr>
              <a:xfrm flipH="1">
                <a:off x="6185360"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57" name="Parallelogram 111">
                <a:extLst>
                  <a:ext uri="{FF2B5EF4-FFF2-40B4-BE49-F238E27FC236}">
                    <a16:creationId xmlns:a16="http://schemas.microsoft.com/office/drawing/2014/main" id="{C9DAB3C9-90C1-7C29-DD10-764D1F1D4C49}"/>
                  </a:ext>
                </a:extLst>
              </p:cNvPr>
              <p:cNvSpPr/>
              <p:nvPr/>
            </p:nvSpPr>
            <p:spPr>
              <a:xfrm flipH="1">
                <a:off x="6336382"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58" name="Parallelogram 112">
                <a:extLst>
                  <a:ext uri="{FF2B5EF4-FFF2-40B4-BE49-F238E27FC236}">
                    <a16:creationId xmlns:a16="http://schemas.microsoft.com/office/drawing/2014/main" id="{1C599A0A-26D8-D8C4-FEC9-D8A9146A876A}"/>
                  </a:ext>
                </a:extLst>
              </p:cNvPr>
              <p:cNvSpPr/>
              <p:nvPr/>
            </p:nvSpPr>
            <p:spPr>
              <a:xfrm flipH="1">
                <a:off x="6503205"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59" name="Parallelogram 113">
                <a:extLst>
                  <a:ext uri="{FF2B5EF4-FFF2-40B4-BE49-F238E27FC236}">
                    <a16:creationId xmlns:a16="http://schemas.microsoft.com/office/drawing/2014/main" id="{DC031C66-AD85-F0AA-7A99-D42DA358CD82}"/>
                  </a:ext>
                </a:extLst>
              </p:cNvPr>
              <p:cNvSpPr/>
              <p:nvPr/>
            </p:nvSpPr>
            <p:spPr>
              <a:xfrm flipH="1">
                <a:off x="664704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60" name="Parallelogram 114">
                <a:extLst>
                  <a:ext uri="{FF2B5EF4-FFF2-40B4-BE49-F238E27FC236}">
                    <a16:creationId xmlns:a16="http://schemas.microsoft.com/office/drawing/2014/main" id="{86050D4F-1FFB-0377-5A61-D43212A1C181}"/>
                  </a:ext>
                </a:extLst>
              </p:cNvPr>
              <p:cNvSpPr/>
              <p:nvPr/>
            </p:nvSpPr>
            <p:spPr>
              <a:xfrm flipH="1">
                <a:off x="674254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61" name="Parallelogram 115">
                <a:extLst>
                  <a:ext uri="{FF2B5EF4-FFF2-40B4-BE49-F238E27FC236}">
                    <a16:creationId xmlns:a16="http://schemas.microsoft.com/office/drawing/2014/main" id="{215471A4-9E25-A8BF-73C6-ABF01B69326B}"/>
                  </a:ext>
                </a:extLst>
              </p:cNvPr>
              <p:cNvSpPr/>
              <p:nvPr/>
            </p:nvSpPr>
            <p:spPr>
              <a:xfrm flipH="1">
                <a:off x="682804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62" name="Parallelogram 116">
                <a:extLst>
                  <a:ext uri="{FF2B5EF4-FFF2-40B4-BE49-F238E27FC236}">
                    <a16:creationId xmlns:a16="http://schemas.microsoft.com/office/drawing/2014/main" id="{230F18C8-FCA9-8DB0-7E15-A653CFACD8DA}"/>
                  </a:ext>
                </a:extLst>
              </p:cNvPr>
              <p:cNvSpPr/>
              <p:nvPr/>
            </p:nvSpPr>
            <p:spPr>
              <a:xfrm flipH="1">
                <a:off x="697906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63" name="Parallelogram 117">
                <a:extLst>
                  <a:ext uri="{FF2B5EF4-FFF2-40B4-BE49-F238E27FC236}">
                    <a16:creationId xmlns:a16="http://schemas.microsoft.com/office/drawing/2014/main" id="{81D351D7-8F77-5E56-6D2D-8CCC4A2E2575}"/>
                  </a:ext>
                </a:extLst>
              </p:cNvPr>
              <p:cNvSpPr/>
              <p:nvPr/>
            </p:nvSpPr>
            <p:spPr>
              <a:xfrm flipH="1">
                <a:off x="714589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grpSp>
      </p:grpSp>
      <p:grpSp>
        <p:nvGrpSpPr>
          <p:cNvPr id="167" name="组合 166">
            <a:extLst>
              <a:ext uri="{FF2B5EF4-FFF2-40B4-BE49-F238E27FC236}">
                <a16:creationId xmlns:a16="http://schemas.microsoft.com/office/drawing/2014/main" id="{166C0BF6-AFD7-617C-0994-7075EAD0D2D1}"/>
              </a:ext>
            </a:extLst>
          </p:cNvPr>
          <p:cNvGrpSpPr/>
          <p:nvPr/>
        </p:nvGrpSpPr>
        <p:grpSpPr>
          <a:xfrm>
            <a:off x="449837" y="5934251"/>
            <a:ext cx="4856446" cy="720173"/>
            <a:chOff x="2968119" y="5948064"/>
            <a:chExt cx="4856446" cy="720173"/>
          </a:xfrm>
        </p:grpSpPr>
        <p:grpSp>
          <p:nvGrpSpPr>
            <p:cNvPr id="168" name="Group 12">
              <a:extLst>
                <a:ext uri="{FF2B5EF4-FFF2-40B4-BE49-F238E27FC236}">
                  <a16:creationId xmlns:a16="http://schemas.microsoft.com/office/drawing/2014/main" id="{F264FF49-DB87-CAD8-38CC-8BA94345D8F6}"/>
                </a:ext>
              </a:extLst>
            </p:cNvPr>
            <p:cNvGrpSpPr/>
            <p:nvPr/>
          </p:nvGrpSpPr>
          <p:grpSpPr>
            <a:xfrm>
              <a:off x="3036675" y="5948064"/>
              <a:ext cx="4592854" cy="334412"/>
              <a:chOff x="541492" y="3699416"/>
              <a:chExt cx="7657413" cy="557547"/>
            </a:xfrm>
          </p:grpSpPr>
          <p:sp>
            <p:nvSpPr>
              <p:cNvPr id="171" name="Cylinder 141">
                <a:extLst>
                  <a:ext uri="{FF2B5EF4-FFF2-40B4-BE49-F238E27FC236}">
                    <a16:creationId xmlns:a16="http://schemas.microsoft.com/office/drawing/2014/main" id="{71CC5300-5FCC-293C-BAE6-F70ADFBC94A8}"/>
                  </a:ext>
                </a:extLst>
              </p:cNvPr>
              <p:cNvSpPr/>
              <p:nvPr/>
            </p:nvSpPr>
            <p:spPr>
              <a:xfrm rot="16200000">
                <a:off x="7915894" y="3843464"/>
                <a:ext cx="281327" cy="284695"/>
              </a:xfrm>
              <a:prstGeom prst="can">
                <a:avLst>
                  <a:gd name="adj" fmla="val 43570"/>
                </a:avLst>
              </a:prstGeom>
              <a:solidFill>
                <a:schemeClr val="accent5">
                  <a:lumMod val="75000"/>
                </a:schemeClr>
              </a:solidFill>
              <a:ln w="9525">
                <a:solidFill>
                  <a:schemeClr val="accent1">
                    <a:lumMod val="75000"/>
                  </a:schemeClr>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2" name="Cylinder 142">
                <a:extLst>
                  <a:ext uri="{FF2B5EF4-FFF2-40B4-BE49-F238E27FC236}">
                    <a16:creationId xmlns:a16="http://schemas.microsoft.com/office/drawing/2014/main" id="{9058C781-F2C8-D7DF-0549-F496521E2216}"/>
                  </a:ext>
                </a:extLst>
              </p:cNvPr>
              <p:cNvSpPr/>
              <p:nvPr/>
            </p:nvSpPr>
            <p:spPr>
              <a:xfrm rot="16200000">
                <a:off x="7619617" y="3798283"/>
                <a:ext cx="542299" cy="375061"/>
              </a:xfrm>
              <a:prstGeom prst="can">
                <a:avLst>
                  <a:gd name="adj" fmla="val 43570"/>
                </a:avLst>
              </a:prstGeom>
              <a:solidFill>
                <a:schemeClr val="accent5">
                  <a:lumMod val="75000"/>
                </a:schemeClr>
              </a:solidFill>
              <a:ln w="9525">
                <a:solidFill>
                  <a:schemeClr val="accent1">
                    <a:lumMod val="75000"/>
                  </a:schemeClr>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3" name="Google Shape;57;p13">
                <a:extLst>
                  <a:ext uri="{FF2B5EF4-FFF2-40B4-BE49-F238E27FC236}">
                    <a16:creationId xmlns:a16="http://schemas.microsoft.com/office/drawing/2014/main" id="{B091EB57-0674-9859-01D8-96838F244202}"/>
                  </a:ext>
                </a:extLst>
              </p:cNvPr>
              <p:cNvSpPr/>
              <p:nvPr/>
            </p:nvSpPr>
            <p:spPr>
              <a:xfrm flipH="1">
                <a:off x="744684" y="3708422"/>
                <a:ext cx="7221530" cy="517264"/>
              </a:xfrm>
              <a:prstGeom prst="cube">
                <a:avLst>
                  <a:gd name="adj" fmla="val 68430"/>
                </a:avLst>
              </a:prstGeom>
              <a:solidFill>
                <a:schemeClr val="accent6">
                  <a:lumMod val="75000"/>
                </a:schemeClr>
              </a:solidFill>
              <a:ln w="9525" cap="flat" cmpd="sng">
                <a:solidFill>
                  <a:schemeClr val="accent6">
                    <a:lumMod val="50000"/>
                  </a:schemeClr>
                </a:solidFill>
                <a:prstDash val="solid"/>
                <a:round/>
                <a:headEnd type="none" w="sm" len="sm"/>
                <a:tailEnd type="none" w="sm" len="sm"/>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nvGrpSpPr>
              <p:cNvPr id="174" name="Group 147">
                <a:extLst>
                  <a:ext uri="{FF2B5EF4-FFF2-40B4-BE49-F238E27FC236}">
                    <a16:creationId xmlns:a16="http://schemas.microsoft.com/office/drawing/2014/main" id="{79D05045-3C24-8963-C485-33F17A9389B5}"/>
                  </a:ext>
                </a:extLst>
              </p:cNvPr>
              <p:cNvGrpSpPr/>
              <p:nvPr/>
            </p:nvGrpSpPr>
            <p:grpSpPr>
              <a:xfrm>
                <a:off x="1421421" y="3735959"/>
                <a:ext cx="5868056" cy="309561"/>
                <a:chOff x="897241" y="2810780"/>
                <a:chExt cx="6497997" cy="342793"/>
              </a:xfrm>
            </p:grpSpPr>
            <p:sp>
              <p:nvSpPr>
                <p:cNvPr id="177" name="Parallelogram 149">
                  <a:extLst>
                    <a:ext uri="{FF2B5EF4-FFF2-40B4-BE49-F238E27FC236}">
                      <a16:creationId xmlns:a16="http://schemas.microsoft.com/office/drawing/2014/main" id="{A9065CB5-B973-24A4-C16E-5A52F6B35F37}"/>
                    </a:ext>
                  </a:extLst>
                </p:cNvPr>
                <p:cNvSpPr/>
                <p:nvPr/>
              </p:nvSpPr>
              <p:spPr>
                <a:xfrm flipH="1">
                  <a:off x="897241" y="288780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78" name="Parallelogram 150">
                  <a:extLst>
                    <a:ext uri="{FF2B5EF4-FFF2-40B4-BE49-F238E27FC236}">
                      <a16:creationId xmlns:a16="http://schemas.microsoft.com/office/drawing/2014/main" id="{7F20E97D-53FE-1B39-E252-AC938CD1844A}"/>
                    </a:ext>
                  </a:extLst>
                </p:cNvPr>
                <p:cNvSpPr/>
                <p:nvPr/>
              </p:nvSpPr>
              <p:spPr>
                <a:xfrm flipH="1">
                  <a:off x="992741" y="2847087"/>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79" name="Parallelogram 151">
                  <a:extLst>
                    <a:ext uri="{FF2B5EF4-FFF2-40B4-BE49-F238E27FC236}">
                      <a16:creationId xmlns:a16="http://schemas.microsoft.com/office/drawing/2014/main" id="{F59E658E-F8A8-BEF7-8520-4AF3B218C9FE}"/>
                    </a:ext>
                  </a:extLst>
                </p:cNvPr>
                <p:cNvSpPr/>
                <p:nvPr/>
              </p:nvSpPr>
              <p:spPr>
                <a:xfrm flipH="1">
                  <a:off x="1078245" y="2813338"/>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0" name="Parallelogram 152">
                  <a:extLst>
                    <a:ext uri="{FF2B5EF4-FFF2-40B4-BE49-F238E27FC236}">
                      <a16:creationId xmlns:a16="http://schemas.microsoft.com/office/drawing/2014/main" id="{B315D1A8-376D-935B-1F24-23233928CD0A}"/>
                    </a:ext>
                  </a:extLst>
                </p:cNvPr>
                <p:cNvSpPr/>
                <p:nvPr/>
              </p:nvSpPr>
              <p:spPr>
                <a:xfrm flipH="1">
                  <a:off x="1229267" y="28400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1" name="Parallelogram 153">
                  <a:extLst>
                    <a:ext uri="{FF2B5EF4-FFF2-40B4-BE49-F238E27FC236}">
                      <a16:creationId xmlns:a16="http://schemas.microsoft.com/office/drawing/2014/main" id="{9681F2CA-75A4-7544-8F04-16DDC5A5CD40}"/>
                    </a:ext>
                  </a:extLst>
                </p:cNvPr>
                <p:cNvSpPr/>
                <p:nvPr/>
              </p:nvSpPr>
              <p:spPr>
                <a:xfrm flipH="1">
                  <a:off x="1396090" y="2880737"/>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82" name="Parallelogram 154">
                  <a:extLst>
                    <a:ext uri="{FF2B5EF4-FFF2-40B4-BE49-F238E27FC236}">
                      <a16:creationId xmlns:a16="http://schemas.microsoft.com/office/drawing/2014/main" id="{9EA031AC-5927-DA2E-CA2A-6AF8432EC374}"/>
                    </a:ext>
                  </a:extLst>
                </p:cNvPr>
                <p:cNvSpPr/>
                <p:nvPr/>
              </p:nvSpPr>
              <p:spPr>
                <a:xfrm flipH="1">
                  <a:off x="1541408" y="288871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83" name="Parallelogram 155">
                  <a:extLst>
                    <a:ext uri="{FF2B5EF4-FFF2-40B4-BE49-F238E27FC236}">
                      <a16:creationId xmlns:a16="http://schemas.microsoft.com/office/drawing/2014/main" id="{0D74602D-F358-1565-1A8F-C1288EBCD0B1}"/>
                    </a:ext>
                  </a:extLst>
                </p:cNvPr>
                <p:cNvSpPr/>
                <p:nvPr/>
              </p:nvSpPr>
              <p:spPr>
                <a:xfrm flipH="1">
                  <a:off x="1636909" y="2848005"/>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4" name="Parallelogram 156">
                  <a:extLst>
                    <a:ext uri="{FF2B5EF4-FFF2-40B4-BE49-F238E27FC236}">
                      <a16:creationId xmlns:a16="http://schemas.microsoft.com/office/drawing/2014/main" id="{80C08B5A-86DD-B841-F488-11EA80EF86B0}"/>
                    </a:ext>
                  </a:extLst>
                </p:cNvPr>
                <p:cNvSpPr/>
                <p:nvPr/>
              </p:nvSpPr>
              <p:spPr>
                <a:xfrm flipH="1">
                  <a:off x="1722413" y="2814256"/>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5" name="Parallelogram 157">
                  <a:extLst>
                    <a:ext uri="{FF2B5EF4-FFF2-40B4-BE49-F238E27FC236}">
                      <a16:creationId xmlns:a16="http://schemas.microsoft.com/office/drawing/2014/main" id="{0C42D08D-DBA3-B43F-AB9C-BAAA6A58A73E}"/>
                    </a:ext>
                  </a:extLst>
                </p:cNvPr>
                <p:cNvSpPr/>
                <p:nvPr/>
              </p:nvSpPr>
              <p:spPr>
                <a:xfrm flipH="1">
                  <a:off x="1873435" y="2840941"/>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6" name="Parallelogram 158">
                  <a:extLst>
                    <a:ext uri="{FF2B5EF4-FFF2-40B4-BE49-F238E27FC236}">
                      <a16:creationId xmlns:a16="http://schemas.microsoft.com/office/drawing/2014/main" id="{9249FD56-EE02-13E9-03B2-32B2F725CCA4}"/>
                    </a:ext>
                  </a:extLst>
                </p:cNvPr>
                <p:cNvSpPr/>
                <p:nvPr/>
              </p:nvSpPr>
              <p:spPr>
                <a:xfrm flipH="1">
                  <a:off x="2040257" y="2881655"/>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87" name="Parallelogram 159">
                  <a:extLst>
                    <a:ext uri="{FF2B5EF4-FFF2-40B4-BE49-F238E27FC236}">
                      <a16:creationId xmlns:a16="http://schemas.microsoft.com/office/drawing/2014/main" id="{007B5C0D-7454-06E4-F0F6-E4FCE34F433F}"/>
                    </a:ext>
                  </a:extLst>
                </p:cNvPr>
                <p:cNvSpPr/>
                <p:nvPr/>
              </p:nvSpPr>
              <p:spPr>
                <a:xfrm flipH="1">
                  <a:off x="2172487" y="2887701"/>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88" name="Parallelogram 160">
                  <a:extLst>
                    <a:ext uri="{FF2B5EF4-FFF2-40B4-BE49-F238E27FC236}">
                      <a16:creationId xmlns:a16="http://schemas.microsoft.com/office/drawing/2014/main" id="{EC11DDAA-697C-F600-4A5C-9A8E6BDBB162}"/>
                    </a:ext>
                  </a:extLst>
                </p:cNvPr>
                <p:cNvSpPr/>
                <p:nvPr/>
              </p:nvSpPr>
              <p:spPr>
                <a:xfrm flipH="1">
                  <a:off x="2267987" y="2846988"/>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9" name="Parallelogram 161">
                  <a:extLst>
                    <a:ext uri="{FF2B5EF4-FFF2-40B4-BE49-F238E27FC236}">
                      <a16:creationId xmlns:a16="http://schemas.microsoft.com/office/drawing/2014/main" id="{5E4BD326-83CF-569A-E8B6-BCDD8070C698}"/>
                    </a:ext>
                  </a:extLst>
                </p:cNvPr>
                <p:cNvSpPr/>
                <p:nvPr/>
              </p:nvSpPr>
              <p:spPr>
                <a:xfrm flipH="1">
                  <a:off x="2353491" y="2813239"/>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0" name="Parallelogram 162">
                  <a:extLst>
                    <a:ext uri="{FF2B5EF4-FFF2-40B4-BE49-F238E27FC236}">
                      <a16:creationId xmlns:a16="http://schemas.microsoft.com/office/drawing/2014/main" id="{F679487C-578A-6364-A992-64711EC2F8F7}"/>
                    </a:ext>
                  </a:extLst>
                </p:cNvPr>
                <p:cNvSpPr/>
                <p:nvPr/>
              </p:nvSpPr>
              <p:spPr>
                <a:xfrm flipH="1">
                  <a:off x="2504513" y="28399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1" name="Parallelogram 163">
                  <a:extLst>
                    <a:ext uri="{FF2B5EF4-FFF2-40B4-BE49-F238E27FC236}">
                      <a16:creationId xmlns:a16="http://schemas.microsoft.com/office/drawing/2014/main" id="{72AE9EFA-1A11-3C31-3D2D-D9634C929A89}"/>
                    </a:ext>
                  </a:extLst>
                </p:cNvPr>
                <p:cNvSpPr/>
                <p:nvPr/>
              </p:nvSpPr>
              <p:spPr>
                <a:xfrm flipH="1">
                  <a:off x="2671335" y="288063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92" name="Parallelogram 164">
                  <a:extLst>
                    <a:ext uri="{FF2B5EF4-FFF2-40B4-BE49-F238E27FC236}">
                      <a16:creationId xmlns:a16="http://schemas.microsoft.com/office/drawing/2014/main" id="{0536EA05-3FE7-2B48-EA1E-14774067427B}"/>
                    </a:ext>
                  </a:extLst>
                </p:cNvPr>
                <p:cNvSpPr/>
                <p:nvPr/>
              </p:nvSpPr>
              <p:spPr>
                <a:xfrm flipH="1">
                  <a:off x="2808193"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93" name="Parallelogram 165">
                  <a:extLst>
                    <a:ext uri="{FF2B5EF4-FFF2-40B4-BE49-F238E27FC236}">
                      <a16:creationId xmlns:a16="http://schemas.microsoft.com/office/drawing/2014/main" id="{6FCA00FB-5D86-8192-17F7-2C14C785A819}"/>
                    </a:ext>
                  </a:extLst>
                </p:cNvPr>
                <p:cNvSpPr/>
                <p:nvPr/>
              </p:nvSpPr>
              <p:spPr>
                <a:xfrm flipH="1">
                  <a:off x="2903693"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4" name="Parallelogram 166">
                  <a:extLst>
                    <a:ext uri="{FF2B5EF4-FFF2-40B4-BE49-F238E27FC236}">
                      <a16:creationId xmlns:a16="http://schemas.microsoft.com/office/drawing/2014/main" id="{C470E999-75C1-5DF5-EB76-8BADFB3A18FE}"/>
                    </a:ext>
                  </a:extLst>
                </p:cNvPr>
                <p:cNvSpPr/>
                <p:nvPr/>
              </p:nvSpPr>
              <p:spPr>
                <a:xfrm flipH="1">
                  <a:off x="2989197"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5" name="Parallelogram 167">
                  <a:extLst>
                    <a:ext uri="{FF2B5EF4-FFF2-40B4-BE49-F238E27FC236}">
                      <a16:creationId xmlns:a16="http://schemas.microsoft.com/office/drawing/2014/main" id="{37447542-9799-7D4A-5009-ED23C011028D}"/>
                    </a:ext>
                  </a:extLst>
                </p:cNvPr>
                <p:cNvSpPr/>
                <p:nvPr/>
              </p:nvSpPr>
              <p:spPr>
                <a:xfrm flipH="1">
                  <a:off x="3140219"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6" name="Parallelogram 168">
                  <a:extLst>
                    <a:ext uri="{FF2B5EF4-FFF2-40B4-BE49-F238E27FC236}">
                      <a16:creationId xmlns:a16="http://schemas.microsoft.com/office/drawing/2014/main" id="{0B6C6C1B-F721-5080-67EC-54E8DE0F1252}"/>
                    </a:ext>
                  </a:extLst>
                </p:cNvPr>
                <p:cNvSpPr/>
                <p:nvPr/>
              </p:nvSpPr>
              <p:spPr>
                <a:xfrm flipH="1">
                  <a:off x="3307042"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97" name="Parallelogram 169">
                  <a:extLst>
                    <a:ext uri="{FF2B5EF4-FFF2-40B4-BE49-F238E27FC236}">
                      <a16:creationId xmlns:a16="http://schemas.microsoft.com/office/drawing/2014/main" id="{6C3CD006-FCFE-0B4F-7091-AF14F74408BD}"/>
                    </a:ext>
                  </a:extLst>
                </p:cNvPr>
                <p:cNvSpPr/>
                <p:nvPr/>
              </p:nvSpPr>
              <p:spPr>
                <a:xfrm flipH="1">
                  <a:off x="3451359"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98" name="Parallelogram 170">
                  <a:extLst>
                    <a:ext uri="{FF2B5EF4-FFF2-40B4-BE49-F238E27FC236}">
                      <a16:creationId xmlns:a16="http://schemas.microsoft.com/office/drawing/2014/main" id="{773EAB23-319D-0D97-EFDF-D3EEC7359CC9}"/>
                    </a:ext>
                  </a:extLst>
                </p:cNvPr>
                <p:cNvSpPr/>
                <p:nvPr/>
              </p:nvSpPr>
              <p:spPr>
                <a:xfrm flipH="1">
                  <a:off x="3546859"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9" name="Parallelogram 171">
                  <a:extLst>
                    <a:ext uri="{FF2B5EF4-FFF2-40B4-BE49-F238E27FC236}">
                      <a16:creationId xmlns:a16="http://schemas.microsoft.com/office/drawing/2014/main" id="{C95104EC-3498-F77A-662F-30A41500657F}"/>
                    </a:ext>
                  </a:extLst>
                </p:cNvPr>
                <p:cNvSpPr/>
                <p:nvPr/>
              </p:nvSpPr>
              <p:spPr>
                <a:xfrm flipH="1">
                  <a:off x="3632364"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0" name="Parallelogram 172">
                  <a:extLst>
                    <a:ext uri="{FF2B5EF4-FFF2-40B4-BE49-F238E27FC236}">
                      <a16:creationId xmlns:a16="http://schemas.microsoft.com/office/drawing/2014/main" id="{9931BBF8-5D57-5CB4-C3A5-A7AA7043753E}"/>
                    </a:ext>
                  </a:extLst>
                </p:cNvPr>
                <p:cNvSpPr/>
                <p:nvPr/>
              </p:nvSpPr>
              <p:spPr>
                <a:xfrm flipH="1">
                  <a:off x="3783386"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1" name="Parallelogram 173">
                  <a:extLst>
                    <a:ext uri="{FF2B5EF4-FFF2-40B4-BE49-F238E27FC236}">
                      <a16:creationId xmlns:a16="http://schemas.microsoft.com/office/drawing/2014/main" id="{230C511C-7A58-C0A4-25C0-9CEF5FCE765A}"/>
                    </a:ext>
                  </a:extLst>
                </p:cNvPr>
                <p:cNvSpPr/>
                <p:nvPr/>
              </p:nvSpPr>
              <p:spPr>
                <a:xfrm flipH="1">
                  <a:off x="3950208"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02" name="Parallelogram 174">
                  <a:extLst>
                    <a:ext uri="{FF2B5EF4-FFF2-40B4-BE49-F238E27FC236}">
                      <a16:creationId xmlns:a16="http://schemas.microsoft.com/office/drawing/2014/main" id="{478FAF08-39A2-C3BA-E295-559C78E855E5}"/>
                    </a:ext>
                  </a:extLst>
                </p:cNvPr>
                <p:cNvSpPr/>
                <p:nvPr/>
              </p:nvSpPr>
              <p:spPr>
                <a:xfrm flipH="1">
                  <a:off x="4092469"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03" name="Parallelogram 175">
                  <a:extLst>
                    <a:ext uri="{FF2B5EF4-FFF2-40B4-BE49-F238E27FC236}">
                      <a16:creationId xmlns:a16="http://schemas.microsoft.com/office/drawing/2014/main" id="{8BC22B9C-5B70-DEA3-89A5-D8EBEEB07E8D}"/>
                    </a:ext>
                  </a:extLst>
                </p:cNvPr>
                <p:cNvSpPr/>
                <p:nvPr/>
              </p:nvSpPr>
              <p:spPr>
                <a:xfrm flipH="1">
                  <a:off x="4187969"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4" name="Parallelogram 176">
                  <a:extLst>
                    <a:ext uri="{FF2B5EF4-FFF2-40B4-BE49-F238E27FC236}">
                      <a16:creationId xmlns:a16="http://schemas.microsoft.com/office/drawing/2014/main" id="{2CBDCEC1-3E2C-341B-D4C9-2075A70ECC0E}"/>
                    </a:ext>
                  </a:extLst>
                </p:cNvPr>
                <p:cNvSpPr/>
                <p:nvPr/>
              </p:nvSpPr>
              <p:spPr>
                <a:xfrm flipH="1">
                  <a:off x="4273473"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5" name="Parallelogram 177">
                  <a:extLst>
                    <a:ext uri="{FF2B5EF4-FFF2-40B4-BE49-F238E27FC236}">
                      <a16:creationId xmlns:a16="http://schemas.microsoft.com/office/drawing/2014/main" id="{CF5A9525-1FA1-3793-B2C7-A1CE4DE38CDE}"/>
                    </a:ext>
                  </a:extLst>
                </p:cNvPr>
                <p:cNvSpPr/>
                <p:nvPr/>
              </p:nvSpPr>
              <p:spPr>
                <a:xfrm flipH="1">
                  <a:off x="4424495"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6" name="Parallelogram 178">
                  <a:extLst>
                    <a:ext uri="{FF2B5EF4-FFF2-40B4-BE49-F238E27FC236}">
                      <a16:creationId xmlns:a16="http://schemas.microsoft.com/office/drawing/2014/main" id="{E1261C6F-7FAC-82EC-E8D6-2F7F3050FC09}"/>
                    </a:ext>
                  </a:extLst>
                </p:cNvPr>
                <p:cNvSpPr/>
                <p:nvPr/>
              </p:nvSpPr>
              <p:spPr>
                <a:xfrm flipH="1">
                  <a:off x="4591317"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07" name="Parallelogram 179">
                  <a:extLst>
                    <a:ext uri="{FF2B5EF4-FFF2-40B4-BE49-F238E27FC236}">
                      <a16:creationId xmlns:a16="http://schemas.microsoft.com/office/drawing/2014/main" id="{81BC7A95-3280-938A-54C7-BB9187A7808D}"/>
                    </a:ext>
                  </a:extLst>
                </p:cNvPr>
                <p:cNvSpPr/>
                <p:nvPr/>
              </p:nvSpPr>
              <p:spPr>
                <a:xfrm flipH="1">
                  <a:off x="4727211"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08" name="Parallelogram 180">
                  <a:extLst>
                    <a:ext uri="{FF2B5EF4-FFF2-40B4-BE49-F238E27FC236}">
                      <a16:creationId xmlns:a16="http://schemas.microsoft.com/office/drawing/2014/main" id="{17986A9F-4D01-2B5C-69FB-52C873F67B96}"/>
                    </a:ext>
                  </a:extLst>
                </p:cNvPr>
                <p:cNvSpPr/>
                <p:nvPr/>
              </p:nvSpPr>
              <p:spPr>
                <a:xfrm flipH="1">
                  <a:off x="4822711"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9" name="Parallelogram 181">
                  <a:extLst>
                    <a:ext uri="{FF2B5EF4-FFF2-40B4-BE49-F238E27FC236}">
                      <a16:creationId xmlns:a16="http://schemas.microsoft.com/office/drawing/2014/main" id="{02160CBC-111B-DB30-EF63-2745160DEFEA}"/>
                    </a:ext>
                  </a:extLst>
                </p:cNvPr>
                <p:cNvSpPr/>
                <p:nvPr/>
              </p:nvSpPr>
              <p:spPr>
                <a:xfrm flipH="1">
                  <a:off x="4908216"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0" name="Parallelogram 182">
                  <a:extLst>
                    <a:ext uri="{FF2B5EF4-FFF2-40B4-BE49-F238E27FC236}">
                      <a16:creationId xmlns:a16="http://schemas.microsoft.com/office/drawing/2014/main" id="{E4244E65-C207-C233-C7DD-F40DDFC96FF5}"/>
                    </a:ext>
                  </a:extLst>
                </p:cNvPr>
                <p:cNvSpPr/>
                <p:nvPr/>
              </p:nvSpPr>
              <p:spPr>
                <a:xfrm flipH="1">
                  <a:off x="5059237"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1" name="Parallelogram 183">
                  <a:extLst>
                    <a:ext uri="{FF2B5EF4-FFF2-40B4-BE49-F238E27FC236}">
                      <a16:creationId xmlns:a16="http://schemas.microsoft.com/office/drawing/2014/main" id="{238BA819-FE0B-ACB3-E379-2787A38AD1FB}"/>
                    </a:ext>
                  </a:extLst>
                </p:cNvPr>
                <p:cNvSpPr/>
                <p:nvPr/>
              </p:nvSpPr>
              <p:spPr>
                <a:xfrm flipH="1">
                  <a:off x="5226060"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12" name="Parallelogram 184">
                  <a:extLst>
                    <a:ext uri="{FF2B5EF4-FFF2-40B4-BE49-F238E27FC236}">
                      <a16:creationId xmlns:a16="http://schemas.microsoft.com/office/drawing/2014/main" id="{DFE9F7F7-4365-DEB8-D57B-C8C16AC36849}"/>
                    </a:ext>
                  </a:extLst>
                </p:cNvPr>
                <p:cNvSpPr/>
                <p:nvPr/>
              </p:nvSpPr>
              <p:spPr>
                <a:xfrm flipH="1">
                  <a:off x="536603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13" name="Parallelogram 185">
                  <a:extLst>
                    <a:ext uri="{FF2B5EF4-FFF2-40B4-BE49-F238E27FC236}">
                      <a16:creationId xmlns:a16="http://schemas.microsoft.com/office/drawing/2014/main" id="{8C308458-CBC8-8551-9F39-F05B7DDBD8A5}"/>
                    </a:ext>
                  </a:extLst>
                </p:cNvPr>
                <p:cNvSpPr/>
                <p:nvPr/>
              </p:nvSpPr>
              <p:spPr>
                <a:xfrm flipH="1">
                  <a:off x="546153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4" name="Parallelogram 186">
                  <a:extLst>
                    <a:ext uri="{FF2B5EF4-FFF2-40B4-BE49-F238E27FC236}">
                      <a16:creationId xmlns:a16="http://schemas.microsoft.com/office/drawing/2014/main" id="{176950B5-F17C-E1C4-ADB1-EE593D0085F4}"/>
                    </a:ext>
                  </a:extLst>
                </p:cNvPr>
                <p:cNvSpPr/>
                <p:nvPr/>
              </p:nvSpPr>
              <p:spPr>
                <a:xfrm flipH="1">
                  <a:off x="554703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5" name="Parallelogram 187">
                  <a:extLst>
                    <a:ext uri="{FF2B5EF4-FFF2-40B4-BE49-F238E27FC236}">
                      <a16:creationId xmlns:a16="http://schemas.microsoft.com/office/drawing/2014/main" id="{C98ED49D-3FA5-5CC2-0A9D-02BA2329B6B0}"/>
                    </a:ext>
                  </a:extLst>
                </p:cNvPr>
                <p:cNvSpPr/>
                <p:nvPr/>
              </p:nvSpPr>
              <p:spPr>
                <a:xfrm flipH="1">
                  <a:off x="569805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6" name="Parallelogram 188">
                  <a:extLst>
                    <a:ext uri="{FF2B5EF4-FFF2-40B4-BE49-F238E27FC236}">
                      <a16:creationId xmlns:a16="http://schemas.microsoft.com/office/drawing/2014/main" id="{CA6E748C-9C97-1583-9DCA-E0DD2897AB61}"/>
                    </a:ext>
                  </a:extLst>
                </p:cNvPr>
                <p:cNvSpPr/>
                <p:nvPr/>
              </p:nvSpPr>
              <p:spPr>
                <a:xfrm flipH="1">
                  <a:off x="586488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17" name="Parallelogram 191">
                  <a:extLst>
                    <a:ext uri="{FF2B5EF4-FFF2-40B4-BE49-F238E27FC236}">
                      <a16:creationId xmlns:a16="http://schemas.microsoft.com/office/drawing/2014/main" id="{34C0DDB2-3344-06F9-05F5-CF26950FDAD0}"/>
                    </a:ext>
                  </a:extLst>
                </p:cNvPr>
                <p:cNvSpPr/>
                <p:nvPr/>
              </p:nvSpPr>
              <p:spPr>
                <a:xfrm flipH="1">
                  <a:off x="6004356"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18" name="Parallelogram 192">
                  <a:extLst>
                    <a:ext uri="{FF2B5EF4-FFF2-40B4-BE49-F238E27FC236}">
                      <a16:creationId xmlns:a16="http://schemas.microsoft.com/office/drawing/2014/main" id="{76E30839-D97B-5EF2-917E-7D470EDE3EBD}"/>
                    </a:ext>
                  </a:extLst>
                </p:cNvPr>
                <p:cNvSpPr/>
                <p:nvPr/>
              </p:nvSpPr>
              <p:spPr>
                <a:xfrm flipH="1">
                  <a:off x="6099856"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9" name="Parallelogram 193">
                  <a:extLst>
                    <a:ext uri="{FF2B5EF4-FFF2-40B4-BE49-F238E27FC236}">
                      <a16:creationId xmlns:a16="http://schemas.microsoft.com/office/drawing/2014/main" id="{81676CC7-6413-D951-1FCD-5F89C845F928}"/>
                    </a:ext>
                  </a:extLst>
                </p:cNvPr>
                <p:cNvSpPr/>
                <p:nvPr/>
              </p:nvSpPr>
              <p:spPr>
                <a:xfrm flipH="1">
                  <a:off x="6185360"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0" name="Parallelogram 194">
                  <a:extLst>
                    <a:ext uri="{FF2B5EF4-FFF2-40B4-BE49-F238E27FC236}">
                      <a16:creationId xmlns:a16="http://schemas.microsoft.com/office/drawing/2014/main" id="{30DB0ADA-ED32-FC00-FC3D-89CDF96144ED}"/>
                    </a:ext>
                  </a:extLst>
                </p:cNvPr>
                <p:cNvSpPr/>
                <p:nvPr/>
              </p:nvSpPr>
              <p:spPr>
                <a:xfrm flipH="1">
                  <a:off x="6336382"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1" name="Parallelogram 195">
                  <a:extLst>
                    <a:ext uri="{FF2B5EF4-FFF2-40B4-BE49-F238E27FC236}">
                      <a16:creationId xmlns:a16="http://schemas.microsoft.com/office/drawing/2014/main" id="{A80C2265-5CA8-4A32-6FB9-7934BEF10777}"/>
                    </a:ext>
                  </a:extLst>
                </p:cNvPr>
                <p:cNvSpPr/>
                <p:nvPr/>
              </p:nvSpPr>
              <p:spPr>
                <a:xfrm flipH="1">
                  <a:off x="6503205"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22" name="Parallelogram 196">
                  <a:extLst>
                    <a:ext uri="{FF2B5EF4-FFF2-40B4-BE49-F238E27FC236}">
                      <a16:creationId xmlns:a16="http://schemas.microsoft.com/office/drawing/2014/main" id="{2AD70A0C-4458-FD63-EEEC-D08BFCF413D1}"/>
                    </a:ext>
                  </a:extLst>
                </p:cNvPr>
                <p:cNvSpPr/>
                <p:nvPr/>
              </p:nvSpPr>
              <p:spPr>
                <a:xfrm flipH="1">
                  <a:off x="664704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23" name="Parallelogram 197">
                  <a:extLst>
                    <a:ext uri="{FF2B5EF4-FFF2-40B4-BE49-F238E27FC236}">
                      <a16:creationId xmlns:a16="http://schemas.microsoft.com/office/drawing/2014/main" id="{46BFC873-D468-1499-0574-1AB1C8E4CD69}"/>
                    </a:ext>
                  </a:extLst>
                </p:cNvPr>
                <p:cNvSpPr/>
                <p:nvPr/>
              </p:nvSpPr>
              <p:spPr>
                <a:xfrm flipH="1">
                  <a:off x="674254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4" name="Parallelogram 198">
                  <a:extLst>
                    <a:ext uri="{FF2B5EF4-FFF2-40B4-BE49-F238E27FC236}">
                      <a16:creationId xmlns:a16="http://schemas.microsoft.com/office/drawing/2014/main" id="{62A4F6D3-A50C-F080-5914-68AFDAD3C19F}"/>
                    </a:ext>
                  </a:extLst>
                </p:cNvPr>
                <p:cNvSpPr/>
                <p:nvPr/>
              </p:nvSpPr>
              <p:spPr>
                <a:xfrm flipH="1">
                  <a:off x="682804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5" name="Parallelogram 199">
                  <a:extLst>
                    <a:ext uri="{FF2B5EF4-FFF2-40B4-BE49-F238E27FC236}">
                      <a16:creationId xmlns:a16="http://schemas.microsoft.com/office/drawing/2014/main" id="{FC0C6BB4-6CE3-0057-F83C-41229BEECD01}"/>
                    </a:ext>
                  </a:extLst>
                </p:cNvPr>
                <p:cNvSpPr/>
                <p:nvPr/>
              </p:nvSpPr>
              <p:spPr>
                <a:xfrm flipH="1">
                  <a:off x="697906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6" name="Parallelogram 200">
                  <a:extLst>
                    <a:ext uri="{FF2B5EF4-FFF2-40B4-BE49-F238E27FC236}">
                      <a16:creationId xmlns:a16="http://schemas.microsoft.com/office/drawing/2014/main" id="{6D1EE340-8D87-D24D-B03D-8242C63BCE2B}"/>
                    </a:ext>
                  </a:extLst>
                </p:cNvPr>
                <p:cNvSpPr/>
                <p:nvPr/>
              </p:nvSpPr>
              <p:spPr>
                <a:xfrm flipH="1">
                  <a:off x="714589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grpSp>
          <p:sp>
            <p:nvSpPr>
              <p:cNvPr id="175" name="Cylinder 144">
                <a:extLst>
                  <a:ext uri="{FF2B5EF4-FFF2-40B4-BE49-F238E27FC236}">
                    <a16:creationId xmlns:a16="http://schemas.microsoft.com/office/drawing/2014/main" id="{5E5EAD18-CC72-F8C0-7C57-A456218D03CD}"/>
                  </a:ext>
                </a:extLst>
              </p:cNvPr>
              <p:cNvSpPr/>
              <p:nvPr/>
            </p:nvSpPr>
            <p:spPr>
              <a:xfrm rot="16200000">
                <a:off x="623239" y="3783035"/>
                <a:ext cx="542299" cy="375061"/>
              </a:xfrm>
              <a:prstGeom prst="can">
                <a:avLst>
                  <a:gd name="adj" fmla="val 43570"/>
                </a:avLst>
              </a:prstGeom>
              <a:solidFill>
                <a:schemeClr val="accent2">
                  <a:lumMod val="75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6" name="Cylinder 145">
                <a:extLst>
                  <a:ext uri="{FF2B5EF4-FFF2-40B4-BE49-F238E27FC236}">
                    <a16:creationId xmlns:a16="http://schemas.microsoft.com/office/drawing/2014/main" id="{B9E38078-E804-254A-07DF-E53C8D56BBF9}"/>
                  </a:ext>
                </a:extLst>
              </p:cNvPr>
              <p:cNvSpPr/>
              <p:nvPr/>
            </p:nvSpPr>
            <p:spPr>
              <a:xfrm rot="16200000">
                <a:off x="543176" y="3830601"/>
                <a:ext cx="281327" cy="284695"/>
              </a:xfrm>
              <a:prstGeom prst="can">
                <a:avLst>
                  <a:gd name="adj" fmla="val 43570"/>
                </a:avLst>
              </a:prstGeom>
              <a:solidFill>
                <a:schemeClr val="accent2">
                  <a:lumMod val="75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
          <p:nvSpPr>
            <p:cNvPr id="169" name="Google Shape;190;p18">
              <a:extLst>
                <a:ext uri="{FF2B5EF4-FFF2-40B4-BE49-F238E27FC236}">
                  <a16:creationId xmlns:a16="http://schemas.microsoft.com/office/drawing/2014/main" id="{6F77A092-E3FA-C292-031E-45F86FF6BB11}"/>
                </a:ext>
              </a:extLst>
            </p:cNvPr>
            <p:cNvSpPr txBox="1"/>
            <p:nvPr/>
          </p:nvSpPr>
          <p:spPr>
            <a:xfrm>
              <a:off x="2968119" y="6153385"/>
              <a:ext cx="101234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solidFill>
                    <a:srgbClr val="C00000"/>
                  </a:solidFill>
                  <a:latin typeface="Times New Roman" panose="02020603050405020304" pitchFamily="18" charset="0"/>
                  <a:cs typeface="Times New Roman" panose="02020603050405020304" pitchFamily="18" charset="0"/>
                </a:rPr>
                <a:t>Port A</a:t>
              </a:r>
              <a:endParaRPr sz="2000" b="1" dirty="0">
                <a:solidFill>
                  <a:srgbClr val="C00000"/>
                </a:solidFill>
                <a:latin typeface="Times New Roman" panose="02020603050405020304" pitchFamily="18" charset="0"/>
                <a:cs typeface="Times New Roman" panose="02020603050405020304" pitchFamily="18" charset="0"/>
              </a:endParaRPr>
            </a:p>
          </p:txBody>
        </p:sp>
        <p:sp>
          <p:nvSpPr>
            <p:cNvPr id="170" name="Google Shape;191;p18">
              <a:extLst>
                <a:ext uri="{FF2B5EF4-FFF2-40B4-BE49-F238E27FC236}">
                  <a16:creationId xmlns:a16="http://schemas.microsoft.com/office/drawing/2014/main" id="{9BB2D72C-B9E7-E798-318F-D82AF619CBE7}"/>
                </a:ext>
              </a:extLst>
            </p:cNvPr>
            <p:cNvSpPr txBox="1"/>
            <p:nvPr/>
          </p:nvSpPr>
          <p:spPr>
            <a:xfrm>
              <a:off x="6834588" y="6175825"/>
              <a:ext cx="989977"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solidFill>
                    <a:srgbClr val="002060"/>
                  </a:solidFill>
                  <a:latin typeface="Times New Roman" panose="02020603050405020304" pitchFamily="18" charset="0"/>
                  <a:cs typeface="Times New Roman" panose="02020603050405020304" pitchFamily="18" charset="0"/>
                </a:rPr>
                <a:t>Port B</a:t>
              </a:r>
              <a:endParaRPr sz="2000" b="1" dirty="0">
                <a:solidFill>
                  <a:srgbClr val="002060"/>
                </a:solidFill>
                <a:latin typeface="Times New Roman" panose="02020603050405020304" pitchFamily="18" charset="0"/>
                <a:cs typeface="Times New Roman" panose="02020603050405020304" pitchFamily="18" charset="0"/>
              </a:endParaRPr>
            </a:p>
          </p:txBody>
        </p:sp>
      </p:grpSp>
      <p:grpSp>
        <p:nvGrpSpPr>
          <p:cNvPr id="227" name="组合 226">
            <a:extLst>
              <a:ext uri="{FF2B5EF4-FFF2-40B4-BE49-F238E27FC236}">
                <a16:creationId xmlns:a16="http://schemas.microsoft.com/office/drawing/2014/main" id="{1F90767E-6FE9-B02D-384B-28BB3780283D}"/>
              </a:ext>
            </a:extLst>
          </p:cNvPr>
          <p:cNvGrpSpPr/>
          <p:nvPr/>
        </p:nvGrpSpPr>
        <p:grpSpPr>
          <a:xfrm>
            <a:off x="775871" y="4549683"/>
            <a:ext cx="2259074" cy="1075609"/>
            <a:chOff x="6563155" y="2509779"/>
            <a:chExt cx="2259074" cy="1075609"/>
          </a:xfrm>
        </p:grpSpPr>
        <p:sp>
          <p:nvSpPr>
            <p:cNvPr id="228" name="Oval 2">
              <a:extLst>
                <a:ext uri="{FF2B5EF4-FFF2-40B4-BE49-F238E27FC236}">
                  <a16:creationId xmlns:a16="http://schemas.microsoft.com/office/drawing/2014/main" id="{80A4D9AC-0383-EF46-EA42-977056A766B0}"/>
                </a:ext>
              </a:extLst>
            </p:cNvPr>
            <p:cNvSpPr/>
            <p:nvPr/>
          </p:nvSpPr>
          <p:spPr>
            <a:xfrm rot="17889000">
              <a:off x="7633834" y="2396994"/>
              <a:ext cx="326321" cy="2050468"/>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29" name="TextBox 37">
                  <a:extLst>
                    <a:ext uri="{FF2B5EF4-FFF2-40B4-BE49-F238E27FC236}">
                      <a16:creationId xmlns:a16="http://schemas.microsoft.com/office/drawing/2014/main" id="{FC6F3EEF-C946-0087-21A6-9E71DC8F5DF1}"/>
                    </a:ext>
                  </a:extLst>
                </p:cNvPr>
                <p:cNvSpPr txBox="1"/>
                <p:nvPr/>
              </p:nvSpPr>
              <p:spPr>
                <a:xfrm>
                  <a:off x="6563155" y="2509779"/>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7</m:t>
                            </m:r>
                          </m:sub>
                        </m:sSub>
                      </m:oMath>
                    </m:oMathPara>
                  </a14:m>
                  <a:endParaRPr lang="en-US" sz="2400" dirty="0">
                    <a:solidFill>
                      <a:srgbClr val="C00000"/>
                    </a:solidFill>
                  </a:endParaRPr>
                </a:p>
              </p:txBody>
            </p:sp>
          </mc:Choice>
          <mc:Fallback xmlns="">
            <p:sp>
              <p:nvSpPr>
                <p:cNvPr id="229" name="TextBox 37">
                  <a:extLst>
                    <a:ext uri="{FF2B5EF4-FFF2-40B4-BE49-F238E27FC236}">
                      <a16:creationId xmlns:a16="http://schemas.microsoft.com/office/drawing/2014/main" id="{FC6F3EEF-C946-0087-21A6-9E71DC8F5DF1}"/>
                    </a:ext>
                  </a:extLst>
                </p:cNvPr>
                <p:cNvSpPr txBox="1">
                  <a:spLocks noRot="1" noChangeAspect="1" noMove="1" noResize="1" noEditPoints="1" noAdjustHandles="1" noChangeArrowheads="1" noChangeShapeType="1" noTextEdit="1"/>
                </p:cNvSpPr>
                <p:nvPr/>
              </p:nvSpPr>
              <p:spPr>
                <a:xfrm>
                  <a:off x="6563155" y="2509779"/>
                  <a:ext cx="349390" cy="369332"/>
                </a:xfrm>
                <a:prstGeom prst="rect">
                  <a:avLst/>
                </a:prstGeom>
                <a:blipFill>
                  <a:blip r:embed="rId6"/>
                  <a:stretch>
                    <a:fillRect l="-27586" r="-1724" b="-34426"/>
                  </a:stretch>
                </a:blipFill>
              </p:spPr>
              <p:txBody>
                <a:bodyPr/>
                <a:lstStyle/>
                <a:p>
                  <a:r>
                    <a:rPr lang="zh-CN" altLang="en-US">
                      <a:noFill/>
                    </a:rPr>
                    <a:t> </a:t>
                  </a:r>
                </a:p>
              </p:txBody>
            </p:sp>
          </mc:Fallback>
        </mc:AlternateContent>
      </p:grpSp>
      <p:grpSp>
        <p:nvGrpSpPr>
          <p:cNvPr id="230" name="组合 229">
            <a:extLst>
              <a:ext uri="{FF2B5EF4-FFF2-40B4-BE49-F238E27FC236}">
                <a16:creationId xmlns:a16="http://schemas.microsoft.com/office/drawing/2014/main" id="{A4541141-A208-D594-269A-3650F6C5A02C}"/>
              </a:ext>
            </a:extLst>
          </p:cNvPr>
          <p:cNvGrpSpPr/>
          <p:nvPr/>
        </p:nvGrpSpPr>
        <p:grpSpPr>
          <a:xfrm>
            <a:off x="1230456" y="3942846"/>
            <a:ext cx="1166162" cy="2286789"/>
            <a:chOff x="7017740" y="1902942"/>
            <a:chExt cx="1166162" cy="2286789"/>
          </a:xfrm>
        </p:grpSpPr>
        <p:sp>
          <p:nvSpPr>
            <p:cNvPr id="231" name="Oval 3">
              <a:extLst>
                <a:ext uri="{FF2B5EF4-FFF2-40B4-BE49-F238E27FC236}">
                  <a16:creationId xmlns:a16="http://schemas.microsoft.com/office/drawing/2014/main" id="{DCB90D5B-E3CB-8105-4250-26B0CDDB369F}"/>
                </a:ext>
              </a:extLst>
            </p:cNvPr>
            <p:cNvSpPr/>
            <p:nvPr/>
          </p:nvSpPr>
          <p:spPr>
            <a:xfrm rot="19074075">
              <a:off x="7857581" y="2139264"/>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32" name="TextBox 39">
                  <a:extLst>
                    <a:ext uri="{FF2B5EF4-FFF2-40B4-BE49-F238E27FC236}">
                      <a16:creationId xmlns:a16="http://schemas.microsoft.com/office/drawing/2014/main" id="{C10AE1B6-8D0E-7076-D78A-13FF882ED53B}"/>
                    </a:ext>
                  </a:extLst>
                </p:cNvPr>
                <p:cNvSpPr txBox="1"/>
                <p:nvPr/>
              </p:nvSpPr>
              <p:spPr>
                <a:xfrm>
                  <a:off x="7017740" y="1902942"/>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6</m:t>
                            </m:r>
                          </m:sub>
                        </m:sSub>
                      </m:oMath>
                    </m:oMathPara>
                  </a14:m>
                  <a:endParaRPr lang="en-US" sz="2400" dirty="0">
                    <a:solidFill>
                      <a:srgbClr val="C00000"/>
                    </a:solidFill>
                  </a:endParaRPr>
                </a:p>
              </p:txBody>
            </p:sp>
          </mc:Choice>
          <mc:Fallback xmlns="">
            <p:sp>
              <p:nvSpPr>
                <p:cNvPr id="232" name="TextBox 39">
                  <a:extLst>
                    <a:ext uri="{FF2B5EF4-FFF2-40B4-BE49-F238E27FC236}">
                      <a16:creationId xmlns:a16="http://schemas.microsoft.com/office/drawing/2014/main" id="{C10AE1B6-8D0E-7076-D78A-13FF882ED53B}"/>
                    </a:ext>
                  </a:extLst>
                </p:cNvPr>
                <p:cNvSpPr txBox="1">
                  <a:spLocks noRot="1" noChangeAspect="1" noMove="1" noResize="1" noEditPoints="1" noAdjustHandles="1" noChangeArrowheads="1" noChangeShapeType="1" noTextEdit="1"/>
                </p:cNvSpPr>
                <p:nvPr/>
              </p:nvSpPr>
              <p:spPr>
                <a:xfrm>
                  <a:off x="7017740" y="1902942"/>
                  <a:ext cx="349390" cy="369332"/>
                </a:xfrm>
                <a:prstGeom prst="rect">
                  <a:avLst/>
                </a:prstGeom>
                <a:blipFill>
                  <a:blip r:embed="rId7"/>
                  <a:stretch>
                    <a:fillRect l="-29825" r="-3509" b="-35000"/>
                  </a:stretch>
                </a:blipFill>
              </p:spPr>
              <p:txBody>
                <a:bodyPr/>
                <a:lstStyle/>
                <a:p>
                  <a:r>
                    <a:rPr lang="zh-CN" altLang="en-US">
                      <a:noFill/>
                    </a:rPr>
                    <a:t> </a:t>
                  </a:r>
                </a:p>
              </p:txBody>
            </p:sp>
          </mc:Fallback>
        </mc:AlternateContent>
      </p:grpSp>
      <p:grpSp>
        <p:nvGrpSpPr>
          <p:cNvPr id="233" name="组合 232">
            <a:extLst>
              <a:ext uri="{FF2B5EF4-FFF2-40B4-BE49-F238E27FC236}">
                <a16:creationId xmlns:a16="http://schemas.microsoft.com/office/drawing/2014/main" id="{BA4E3EC8-68C7-4ED4-B32F-54AE3E363254}"/>
              </a:ext>
            </a:extLst>
          </p:cNvPr>
          <p:cNvGrpSpPr/>
          <p:nvPr/>
        </p:nvGrpSpPr>
        <p:grpSpPr>
          <a:xfrm>
            <a:off x="1942394" y="3558558"/>
            <a:ext cx="755428" cy="2449149"/>
            <a:chOff x="7729678" y="1518654"/>
            <a:chExt cx="755428" cy="2449149"/>
          </a:xfrm>
        </p:grpSpPr>
        <p:sp>
          <p:nvSpPr>
            <p:cNvPr id="234" name="Oval 4">
              <a:extLst>
                <a:ext uri="{FF2B5EF4-FFF2-40B4-BE49-F238E27FC236}">
                  <a16:creationId xmlns:a16="http://schemas.microsoft.com/office/drawing/2014/main" id="{0C055E45-92BE-87D2-2696-4DE8BA17DD58}"/>
                </a:ext>
              </a:extLst>
            </p:cNvPr>
            <p:cNvSpPr/>
            <p:nvPr/>
          </p:nvSpPr>
          <p:spPr>
            <a:xfrm rot="20400000">
              <a:off x="8158785" y="1917336"/>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35" name="TextBox 41">
                  <a:extLst>
                    <a:ext uri="{FF2B5EF4-FFF2-40B4-BE49-F238E27FC236}">
                      <a16:creationId xmlns:a16="http://schemas.microsoft.com/office/drawing/2014/main" id="{F9911027-FBE3-064B-80CD-DA76D958F672}"/>
                    </a:ext>
                  </a:extLst>
                </p:cNvPr>
                <p:cNvSpPr txBox="1"/>
                <p:nvPr/>
              </p:nvSpPr>
              <p:spPr>
                <a:xfrm>
                  <a:off x="7729678" y="1518654"/>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5</m:t>
                            </m:r>
                          </m:sub>
                        </m:sSub>
                      </m:oMath>
                    </m:oMathPara>
                  </a14:m>
                  <a:endParaRPr lang="en-US" sz="2400" dirty="0">
                    <a:solidFill>
                      <a:srgbClr val="C00000"/>
                    </a:solidFill>
                  </a:endParaRPr>
                </a:p>
              </p:txBody>
            </p:sp>
          </mc:Choice>
          <mc:Fallback xmlns="">
            <p:sp>
              <p:nvSpPr>
                <p:cNvPr id="235" name="TextBox 41">
                  <a:extLst>
                    <a:ext uri="{FF2B5EF4-FFF2-40B4-BE49-F238E27FC236}">
                      <a16:creationId xmlns:a16="http://schemas.microsoft.com/office/drawing/2014/main" id="{F9911027-FBE3-064B-80CD-DA76D958F672}"/>
                    </a:ext>
                  </a:extLst>
                </p:cNvPr>
                <p:cNvSpPr txBox="1">
                  <a:spLocks noRot="1" noChangeAspect="1" noMove="1" noResize="1" noEditPoints="1" noAdjustHandles="1" noChangeArrowheads="1" noChangeShapeType="1" noTextEdit="1"/>
                </p:cNvSpPr>
                <p:nvPr/>
              </p:nvSpPr>
              <p:spPr>
                <a:xfrm>
                  <a:off x="7729678" y="1518654"/>
                  <a:ext cx="349390" cy="369332"/>
                </a:xfrm>
                <a:prstGeom prst="rect">
                  <a:avLst/>
                </a:prstGeom>
                <a:blipFill>
                  <a:blip r:embed="rId8"/>
                  <a:stretch>
                    <a:fillRect l="-29825" r="-3509" b="-35000"/>
                  </a:stretch>
                </a:blipFill>
              </p:spPr>
              <p:txBody>
                <a:bodyPr/>
                <a:lstStyle/>
                <a:p>
                  <a:r>
                    <a:rPr lang="zh-CN" altLang="en-US">
                      <a:noFill/>
                    </a:rPr>
                    <a:t> </a:t>
                  </a:r>
                </a:p>
              </p:txBody>
            </p:sp>
          </mc:Fallback>
        </mc:AlternateContent>
      </p:grpSp>
      <p:grpSp>
        <p:nvGrpSpPr>
          <p:cNvPr id="236" name="组合 235">
            <a:extLst>
              <a:ext uri="{FF2B5EF4-FFF2-40B4-BE49-F238E27FC236}">
                <a16:creationId xmlns:a16="http://schemas.microsoft.com/office/drawing/2014/main" id="{2B2BCECD-66B4-6F6B-A341-2CCCBDC97AF5}"/>
              </a:ext>
            </a:extLst>
          </p:cNvPr>
          <p:cNvGrpSpPr/>
          <p:nvPr/>
        </p:nvGrpSpPr>
        <p:grpSpPr>
          <a:xfrm>
            <a:off x="2712216" y="3429000"/>
            <a:ext cx="337400" cy="2514059"/>
            <a:chOff x="8499500" y="1389096"/>
            <a:chExt cx="337400" cy="2514059"/>
          </a:xfrm>
        </p:grpSpPr>
        <p:sp>
          <p:nvSpPr>
            <p:cNvPr id="237" name="Oval 5">
              <a:extLst>
                <a:ext uri="{FF2B5EF4-FFF2-40B4-BE49-F238E27FC236}">
                  <a16:creationId xmlns:a16="http://schemas.microsoft.com/office/drawing/2014/main" id="{781040DC-0C2A-E808-F24F-F3BECCFFA3D2}"/>
                </a:ext>
              </a:extLst>
            </p:cNvPr>
            <p:cNvSpPr/>
            <p:nvPr/>
          </p:nvSpPr>
          <p:spPr>
            <a:xfrm>
              <a:off x="8506708" y="1852688"/>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38" name="TextBox 43">
                  <a:extLst>
                    <a:ext uri="{FF2B5EF4-FFF2-40B4-BE49-F238E27FC236}">
                      <a16:creationId xmlns:a16="http://schemas.microsoft.com/office/drawing/2014/main" id="{5C217292-BB87-0948-29E3-CBB4893F91CE}"/>
                    </a:ext>
                  </a:extLst>
                </p:cNvPr>
                <p:cNvSpPr txBox="1"/>
                <p:nvPr/>
              </p:nvSpPr>
              <p:spPr>
                <a:xfrm>
                  <a:off x="8499500" y="1389096"/>
                  <a:ext cx="33740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4</m:t>
                            </m:r>
                          </m:sub>
                        </m:sSub>
                      </m:oMath>
                    </m:oMathPara>
                  </a14:m>
                  <a:endParaRPr lang="en-US" sz="2400" dirty="0">
                    <a:solidFill>
                      <a:srgbClr val="C00000"/>
                    </a:solidFill>
                  </a:endParaRPr>
                </a:p>
              </p:txBody>
            </p:sp>
          </mc:Choice>
          <mc:Fallback xmlns="">
            <p:sp>
              <p:nvSpPr>
                <p:cNvPr id="238" name="TextBox 43">
                  <a:extLst>
                    <a:ext uri="{FF2B5EF4-FFF2-40B4-BE49-F238E27FC236}">
                      <a16:creationId xmlns:a16="http://schemas.microsoft.com/office/drawing/2014/main" id="{5C217292-BB87-0948-29E3-CBB4893F91CE}"/>
                    </a:ext>
                  </a:extLst>
                </p:cNvPr>
                <p:cNvSpPr txBox="1">
                  <a:spLocks noRot="1" noChangeAspect="1" noMove="1" noResize="1" noEditPoints="1" noAdjustHandles="1" noChangeArrowheads="1" noChangeShapeType="1" noTextEdit="1"/>
                </p:cNvSpPr>
                <p:nvPr/>
              </p:nvSpPr>
              <p:spPr>
                <a:xfrm>
                  <a:off x="8499500" y="1389096"/>
                  <a:ext cx="337400" cy="369332"/>
                </a:xfrm>
                <a:prstGeom prst="rect">
                  <a:avLst/>
                </a:prstGeom>
                <a:blipFill>
                  <a:blip r:embed="rId9"/>
                  <a:stretch>
                    <a:fillRect l="-30909" r="-3636" b="-35000"/>
                  </a:stretch>
                </a:blipFill>
              </p:spPr>
              <p:txBody>
                <a:bodyPr/>
                <a:lstStyle/>
                <a:p>
                  <a:r>
                    <a:rPr lang="zh-CN" altLang="en-US">
                      <a:noFill/>
                    </a:rPr>
                    <a:t> </a:t>
                  </a:r>
                </a:p>
              </p:txBody>
            </p:sp>
          </mc:Fallback>
        </mc:AlternateContent>
      </p:grpSp>
      <p:grpSp>
        <p:nvGrpSpPr>
          <p:cNvPr id="239" name="组合 238">
            <a:extLst>
              <a:ext uri="{FF2B5EF4-FFF2-40B4-BE49-F238E27FC236}">
                <a16:creationId xmlns:a16="http://schemas.microsoft.com/office/drawing/2014/main" id="{69283A4E-E4BE-B7D8-AB49-A66F6621037C}"/>
              </a:ext>
            </a:extLst>
          </p:cNvPr>
          <p:cNvGrpSpPr/>
          <p:nvPr/>
        </p:nvGrpSpPr>
        <p:grpSpPr>
          <a:xfrm>
            <a:off x="3054816" y="3574450"/>
            <a:ext cx="703136" cy="2433257"/>
            <a:chOff x="8842100" y="1534546"/>
            <a:chExt cx="703136" cy="2433257"/>
          </a:xfrm>
        </p:grpSpPr>
        <p:sp>
          <p:nvSpPr>
            <p:cNvPr id="240" name="Oval 6">
              <a:extLst>
                <a:ext uri="{FF2B5EF4-FFF2-40B4-BE49-F238E27FC236}">
                  <a16:creationId xmlns:a16="http://schemas.microsoft.com/office/drawing/2014/main" id="{28F89BF9-9277-B6C5-02B6-04797C2968E1}"/>
                </a:ext>
              </a:extLst>
            </p:cNvPr>
            <p:cNvSpPr/>
            <p:nvPr/>
          </p:nvSpPr>
          <p:spPr>
            <a:xfrm rot="1200000">
              <a:off x="8842100" y="1917336"/>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41" name="TextBox 42">
                  <a:extLst>
                    <a:ext uri="{FF2B5EF4-FFF2-40B4-BE49-F238E27FC236}">
                      <a16:creationId xmlns:a16="http://schemas.microsoft.com/office/drawing/2014/main" id="{0CA30721-4629-98A0-C458-C6A1F22D2F59}"/>
                    </a:ext>
                  </a:extLst>
                </p:cNvPr>
                <p:cNvSpPr txBox="1"/>
                <p:nvPr/>
              </p:nvSpPr>
              <p:spPr>
                <a:xfrm>
                  <a:off x="9195846" y="1534546"/>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3</m:t>
                            </m:r>
                          </m:sub>
                        </m:sSub>
                      </m:oMath>
                    </m:oMathPara>
                  </a14:m>
                  <a:endParaRPr lang="en-US" sz="2400" dirty="0">
                    <a:solidFill>
                      <a:srgbClr val="C00000"/>
                    </a:solidFill>
                  </a:endParaRPr>
                </a:p>
              </p:txBody>
            </p:sp>
          </mc:Choice>
          <mc:Fallback xmlns="">
            <p:sp>
              <p:nvSpPr>
                <p:cNvPr id="241" name="TextBox 42">
                  <a:extLst>
                    <a:ext uri="{FF2B5EF4-FFF2-40B4-BE49-F238E27FC236}">
                      <a16:creationId xmlns:a16="http://schemas.microsoft.com/office/drawing/2014/main" id="{0CA30721-4629-98A0-C458-C6A1F22D2F59}"/>
                    </a:ext>
                  </a:extLst>
                </p:cNvPr>
                <p:cNvSpPr txBox="1">
                  <a:spLocks noRot="1" noChangeAspect="1" noMove="1" noResize="1" noEditPoints="1" noAdjustHandles="1" noChangeArrowheads="1" noChangeShapeType="1" noTextEdit="1"/>
                </p:cNvSpPr>
                <p:nvPr/>
              </p:nvSpPr>
              <p:spPr>
                <a:xfrm>
                  <a:off x="9195846" y="1534546"/>
                  <a:ext cx="349390" cy="369332"/>
                </a:xfrm>
                <a:prstGeom prst="rect">
                  <a:avLst/>
                </a:prstGeom>
                <a:blipFill>
                  <a:blip r:embed="rId10"/>
                  <a:stretch>
                    <a:fillRect l="-28070" r="-3509" b="-34426"/>
                  </a:stretch>
                </a:blipFill>
              </p:spPr>
              <p:txBody>
                <a:bodyPr/>
                <a:lstStyle/>
                <a:p>
                  <a:r>
                    <a:rPr lang="zh-CN" altLang="en-US">
                      <a:noFill/>
                    </a:rPr>
                    <a:t> </a:t>
                  </a:r>
                </a:p>
              </p:txBody>
            </p:sp>
          </mc:Fallback>
        </mc:AlternateContent>
      </p:grpSp>
      <p:grpSp>
        <p:nvGrpSpPr>
          <p:cNvPr id="242" name="组合 241">
            <a:extLst>
              <a:ext uri="{FF2B5EF4-FFF2-40B4-BE49-F238E27FC236}">
                <a16:creationId xmlns:a16="http://schemas.microsoft.com/office/drawing/2014/main" id="{7D5E0114-0892-07B5-A800-D8A9E3254C07}"/>
              </a:ext>
            </a:extLst>
          </p:cNvPr>
          <p:cNvGrpSpPr/>
          <p:nvPr/>
        </p:nvGrpSpPr>
        <p:grpSpPr>
          <a:xfrm>
            <a:off x="3341680" y="3943666"/>
            <a:ext cx="1164077" cy="2243512"/>
            <a:chOff x="9128964" y="1903762"/>
            <a:chExt cx="1164077" cy="2243512"/>
          </a:xfrm>
        </p:grpSpPr>
        <p:sp>
          <p:nvSpPr>
            <p:cNvPr id="243" name="Oval 7">
              <a:extLst>
                <a:ext uri="{FF2B5EF4-FFF2-40B4-BE49-F238E27FC236}">
                  <a16:creationId xmlns:a16="http://schemas.microsoft.com/office/drawing/2014/main" id="{4A35A9DD-87DC-5F65-FF13-2D317A8646E0}"/>
                </a:ext>
              </a:extLst>
            </p:cNvPr>
            <p:cNvSpPr/>
            <p:nvPr/>
          </p:nvSpPr>
          <p:spPr>
            <a:xfrm rot="2400000">
              <a:off x="9128964" y="2096807"/>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44" name="TextBox 40">
                  <a:extLst>
                    <a:ext uri="{FF2B5EF4-FFF2-40B4-BE49-F238E27FC236}">
                      <a16:creationId xmlns:a16="http://schemas.microsoft.com/office/drawing/2014/main" id="{34C98CCA-DBE6-0936-F51D-84186275FBD4}"/>
                    </a:ext>
                  </a:extLst>
                </p:cNvPr>
                <p:cNvSpPr txBox="1"/>
                <p:nvPr/>
              </p:nvSpPr>
              <p:spPr>
                <a:xfrm>
                  <a:off x="9943651" y="1903762"/>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2</m:t>
                            </m:r>
                          </m:sub>
                        </m:sSub>
                      </m:oMath>
                    </m:oMathPara>
                  </a14:m>
                  <a:endParaRPr lang="en-US" sz="2400" dirty="0">
                    <a:solidFill>
                      <a:srgbClr val="C00000"/>
                    </a:solidFill>
                  </a:endParaRPr>
                </a:p>
              </p:txBody>
            </p:sp>
          </mc:Choice>
          <mc:Fallback xmlns="">
            <p:sp>
              <p:nvSpPr>
                <p:cNvPr id="244" name="TextBox 40">
                  <a:extLst>
                    <a:ext uri="{FF2B5EF4-FFF2-40B4-BE49-F238E27FC236}">
                      <a16:creationId xmlns:a16="http://schemas.microsoft.com/office/drawing/2014/main" id="{34C98CCA-DBE6-0936-F51D-84186275FBD4}"/>
                    </a:ext>
                  </a:extLst>
                </p:cNvPr>
                <p:cNvSpPr txBox="1">
                  <a:spLocks noRot="1" noChangeAspect="1" noMove="1" noResize="1" noEditPoints="1" noAdjustHandles="1" noChangeArrowheads="1" noChangeShapeType="1" noTextEdit="1"/>
                </p:cNvSpPr>
                <p:nvPr/>
              </p:nvSpPr>
              <p:spPr>
                <a:xfrm>
                  <a:off x="9943651" y="1903762"/>
                  <a:ext cx="349390" cy="369332"/>
                </a:xfrm>
                <a:prstGeom prst="rect">
                  <a:avLst/>
                </a:prstGeom>
                <a:blipFill>
                  <a:blip r:embed="rId11"/>
                  <a:stretch>
                    <a:fillRect l="-29825" r="-3509" b="-32787"/>
                  </a:stretch>
                </a:blipFill>
              </p:spPr>
              <p:txBody>
                <a:bodyPr/>
                <a:lstStyle/>
                <a:p>
                  <a:r>
                    <a:rPr lang="zh-CN" altLang="en-US">
                      <a:noFill/>
                    </a:rPr>
                    <a:t> </a:t>
                  </a:r>
                </a:p>
              </p:txBody>
            </p:sp>
          </mc:Fallback>
        </mc:AlternateContent>
      </p:grpSp>
      <p:grpSp>
        <p:nvGrpSpPr>
          <p:cNvPr id="245" name="组合 244">
            <a:extLst>
              <a:ext uri="{FF2B5EF4-FFF2-40B4-BE49-F238E27FC236}">
                <a16:creationId xmlns:a16="http://schemas.microsoft.com/office/drawing/2014/main" id="{8873B47A-478E-DA2B-9D05-DA6803062C99}"/>
              </a:ext>
            </a:extLst>
          </p:cNvPr>
          <p:cNvGrpSpPr/>
          <p:nvPr/>
        </p:nvGrpSpPr>
        <p:grpSpPr>
          <a:xfrm>
            <a:off x="2709245" y="4504651"/>
            <a:ext cx="2295624" cy="1080011"/>
            <a:chOff x="8496529" y="2464747"/>
            <a:chExt cx="2295624" cy="1080011"/>
          </a:xfrm>
        </p:grpSpPr>
        <p:sp>
          <p:nvSpPr>
            <p:cNvPr id="246" name="Oval 8">
              <a:extLst>
                <a:ext uri="{FF2B5EF4-FFF2-40B4-BE49-F238E27FC236}">
                  <a16:creationId xmlns:a16="http://schemas.microsoft.com/office/drawing/2014/main" id="{D50E3D44-1038-F2AF-1C79-FA618F7005A5}"/>
                </a:ext>
              </a:extLst>
            </p:cNvPr>
            <p:cNvSpPr/>
            <p:nvPr/>
          </p:nvSpPr>
          <p:spPr>
            <a:xfrm rot="3600000">
              <a:off x="9358602" y="2356364"/>
              <a:ext cx="326321" cy="2050468"/>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47" name="TextBox 38">
                  <a:extLst>
                    <a:ext uri="{FF2B5EF4-FFF2-40B4-BE49-F238E27FC236}">
                      <a16:creationId xmlns:a16="http://schemas.microsoft.com/office/drawing/2014/main" id="{EEFBF6C0-DA4D-4518-8FBA-6B71BE0D5B2E}"/>
                    </a:ext>
                  </a:extLst>
                </p:cNvPr>
                <p:cNvSpPr txBox="1"/>
                <p:nvPr/>
              </p:nvSpPr>
              <p:spPr>
                <a:xfrm>
                  <a:off x="10449880" y="2464747"/>
                  <a:ext cx="34227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1</m:t>
                            </m:r>
                          </m:sub>
                        </m:sSub>
                      </m:oMath>
                    </m:oMathPara>
                  </a14:m>
                  <a:endParaRPr lang="en-US" sz="2400" dirty="0">
                    <a:solidFill>
                      <a:srgbClr val="C00000"/>
                    </a:solidFill>
                  </a:endParaRPr>
                </a:p>
              </p:txBody>
            </p:sp>
          </mc:Choice>
          <mc:Fallback xmlns="">
            <p:sp>
              <p:nvSpPr>
                <p:cNvPr id="247" name="TextBox 38">
                  <a:extLst>
                    <a:ext uri="{FF2B5EF4-FFF2-40B4-BE49-F238E27FC236}">
                      <a16:creationId xmlns:a16="http://schemas.microsoft.com/office/drawing/2014/main" id="{EEFBF6C0-DA4D-4518-8FBA-6B71BE0D5B2E}"/>
                    </a:ext>
                  </a:extLst>
                </p:cNvPr>
                <p:cNvSpPr txBox="1">
                  <a:spLocks noRot="1" noChangeAspect="1" noMove="1" noResize="1" noEditPoints="1" noAdjustHandles="1" noChangeArrowheads="1" noChangeShapeType="1" noTextEdit="1"/>
                </p:cNvSpPr>
                <p:nvPr/>
              </p:nvSpPr>
              <p:spPr>
                <a:xfrm>
                  <a:off x="10449880" y="2464747"/>
                  <a:ext cx="342273" cy="369332"/>
                </a:xfrm>
                <a:prstGeom prst="rect">
                  <a:avLst/>
                </a:prstGeom>
                <a:blipFill>
                  <a:blip r:embed="rId12"/>
                  <a:stretch>
                    <a:fillRect l="-30357" r="-3571" b="-32787"/>
                  </a:stretch>
                </a:blipFill>
              </p:spPr>
              <p:txBody>
                <a:bodyPr/>
                <a:lstStyle/>
                <a:p>
                  <a:r>
                    <a:rPr lang="zh-CN" altLang="en-US">
                      <a:noFill/>
                    </a:rPr>
                    <a:t> </a:t>
                  </a:r>
                </a:p>
              </p:txBody>
            </p:sp>
          </mc:Fallback>
        </mc:AlternateContent>
      </p:grpSp>
      <p:grpSp>
        <p:nvGrpSpPr>
          <p:cNvPr id="248" name="组合 247">
            <a:extLst>
              <a:ext uri="{FF2B5EF4-FFF2-40B4-BE49-F238E27FC236}">
                <a16:creationId xmlns:a16="http://schemas.microsoft.com/office/drawing/2014/main" id="{C6A1FA65-381C-1C5B-2E60-7410EAF3EA7E}"/>
              </a:ext>
            </a:extLst>
          </p:cNvPr>
          <p:cNvGrpSpPr/>
          <p:nvPr/>
        </p:nvGrpSpPr>
        <p:grpSpPr>
          <a:xfrm>
            <a:off x="915642" y="4967279"/>
            <a:ext cx="2050468" cy="715608"/>
            <a:chOff x="3433924" y="4981092"/>
            <a:chExt cx="2050468" cy="715608"/>
          </a:xfrm>
        </p:grpSpPr>
        <p:sp>
          <p:nvSpPr>
            <p:cNvPr id="249" name="Oval 14">
              <a:extLst>
                <a:ext uri="{FF2B5EF4-FFF2-40B4-BE49-F238E27FC236}">
                  <a16:creationId xmlns:a16="http://schemas.microsoft.com/office/drawing/2014/main" id="{E5ED3A3E-4A15-59FD-C65F-09028931CCBC}"/>
                </a:ext>
              </a:extLst>
            </p:cNvPr>
            <p:cNvSpPr/>
            <p:nvPr/>
          </p:nvSpPr>
          <p:spPr>
            <a:xfrm rot="18000000">
              <a:off x="4295997" y="4508306"/>
              <a:ext cx="326321" cy="2050468"/>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50" name="TextBox 29">
                  <a:extLst>
                    <a:ext uri="{FF2B5EF4-FFF2-40B4-BE49-F238E27FC236}">
                      <a16:creationId xmlns:a16="http://schemas.microsoft.com/office/drawing/2014/main" id="{CA946D18-F2A1-F7D5-612E-2A9B0B0DAF71}"/>
                    </a:ext>
                  </a:extLst>
                </p:cNvPr>
                <p:cNvSpPr txBox="1"/>
                <p:nvPr/>
              </p:nvSpPr>
              <p:spPr>
                <a:xfrm>
                  <a:off x="3730456" y="4981092"/>
                  <a:ext cx="34227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1</m:t>
                            </m:r>
                          </m:sub>
                        </m:sSub>
                      </m:oMath>
                    </m:oMathPara>
                  </a14:m>
                  <a:endParaRPr lang="en-US" sz="2400" dirty="0">
                    <a:solidFill>
                      <a:schemeClr val="accent1">
                        <a:lumMod val="75000"/>
                      </a:schemeClr>
                    </a:solidFill>
                  </a:endParaRPr>
                </a:p>
              </p:txBody>
            </p:sp>
          </mc:Choice>
          <mc:Fallback xmlns="">
            <p:sp>
              <p:nvSpPr>
                <p:cNvPr id="250" name="TextBox 29">
                  <a:extLst>
                    <a:ext uri="{FF2B5EF4-FFF2-40B4-BE49-F238E27FC236}">
                      <a16:creationId xmlns:a16="http://schemas.microsoft.com/office/drawing/2014/main" id="{CA946D18-F2A1-F7D5-612E-2A9B0B0DAF71}"/>
                    </a:ext>
                  </a:extLst>
                </p:cNvPr>
                <p:cNvSpPr txBox="1">
                  <a:spLocks noRot="1" noChangeAspect="1" noMove="1" noResize="1" noEditPoints="1" noAdjustHandles="1" noChangeArrowheads="1" noChangeShapeType="1" noTextEdit="1"/>
                </p:cNvSpPr>
                <p:nvPr/>
              </p:nvSpPr>
              <p:spPr>
                <a:xfrm>
                  <a:off x="3730456" y="4981092"/>
                  <a:ext cx="342273" cy="369332"/>
                </a:xfrm>
                <a:prstGeom prst="rect">
                  <a:avLst/>
                </a:prstGeom>
                <a:blipFill>
                  <a:blip r:embed="rId13"/>
                  <a:stretch>
                    <a:fillRect l="-30357" r="-3571" b="-35000"/>
                  </a:stretch>
                </a:blipFill>
              </p:spPr>
              <p:txBody>
                <a:bodyPr/>
                <a:lstStyle/>
                <a:p>
                  <a:r>
                    <a:rPr lang="zh-CN" altLang="en-US">
                      <a:noFill/>
                    </a:rPr>
                    <a:t> </a:t>
                  </a:r>
                </a:p>
              </p:txBody>
            </p:sp>
          </mc:Fallback>
        </mc:AlternateContent>
      </p:grpSp>
      <p:grpSp>
        <p:nvGrpSpPr>
          <p:cNvPr id="251" name="组合 250">
            <a:extLst>
              <a:ext uri="{FF2B5EF4-FFF2-40B4-BE49-F238E27FC236}">
                <a16:creationId xmlns:a16="http://schemas.microsoft.com/office/drawing/2014/main" id="{1CBD903D-0337-6825-9690-A2AF3175FE02}"/>
              </a:ext>
            </a:extLst>
          </p:cNvPr>
          <p:cNvGrpSpPr/>
          <p:nvPr/>
        </p:nvGrpSpPr>
        <p:grpSpPr>
          <a:xfrm>
            <a:off x="1565471" y="4230568"/>
            <a:ext cx="742555" cy="2050467"/>
            <a:chOff x="4083753" y="4244381"/>
            <a:chExt cx="742555" cy="2050467"/>
          </a:xfrm>
        </p:grpSpPr>
        <p:sp>
          <p:nvSpPr>
            <p:cNvPr id="252" name="Oval 15">
              <a:extLst>
                <a:ext uri="{FF2B5EF4-FFF2-40B4-BE49-F238E27FC236}">
                  <a16:creationId xmlns:a16="http://schemas.microsoft.com/office/drawing/2014/main" id="{D0478394-298A-61D6-997A-74CD82448A9A}"/>
                </a:ext>
              </a:extLst>
            </p:cNvPr>
            <p:cNvSpPr/>
            <p:nvPr/>
          </p:nvSpPr>
          <p:spPr>
            <a:xfrm rot="19200000">
              <a:off x="4499987" y="4244381"/>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53" name="TextBox 30">
                  <a:extLst>
                    <a:ext uri="{FF2B5EF4-FFF2-40B4-BE49-F238E27FC236}">
                      <a16:creationId xmlns:a16="http://schemas.microsoft.com/office/drawing/2014/main" id="{345D425D-71D9-DDE1-074E-2AE5BDD30CB4}"/>
                    </a:ext>
                  </a:extLst>
                </p:cNvPr>
                <p:cNvSpPr txBox="1"/>
                <p:nvPr/>
              </p:nvSpPr>
              <p:spPr>
                <a:xfrm>
                  <a:off x="4083753" y="4549473"/>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2</m:t>
                            </m:r>
                          </m:sub>
                        </m:sSub>
                      </m:oMath>
                    </m:oMathPara>
                  </a14:m>
                  <a:endParaRPr lang="en-US" sz="2400" dirty="0">
                    <a:solidFill>
                      <a:schemeClr val="accent1">
                        <a:lumMod val="75000"/>
                      </a:schemeClr>
                    </a:solidFill>
                  </a:endParaRPr>
                </a:p>
              </p:txBody>
            </p:sp>
          </mc:Choice>
          <mc:Fallback xmlns="">
            <p:sp>
              <p:nvSpPr>
                <p:cNvPr id="253" name="TextBox 30">
                  <a:extLst>
                    <a:ext uri="{FF2B5EF4-FFF2-40B4-BE49-F238E27FC236}">
                      <a16:creationId xmlns:a16="http://schemas.microsoft.com/office/drawing/2014/main" id="{345D425D-71D9-DDE1-074E-2AE5BDD30CB4}"/>
                    </a:ext>
                  </a:extLst>
                </p:cNvPr>
                <p:cNvSpPr txBox="1">
                  <a:spLocks noRot="1" noChangeAspect="1" noMove="1" noResize="1" noEditPoints="1" noAdjustHandles="1" noChangeArrowheads="1" noChangeShapeType="1" noTextEdit="1"/>
                </p:cNvSpPr>
                <p:nvPr/>
              </p:nvSpPr>
              <p:spPr>
                <a:xfrm>
                  <a:off x="4083753" y="4549473"/>
                  <a:ext cx="349390" cy="369332"/>
                </a:xfrm>
                <a:prstGeom prst="rect">
                  <a:avLst/>
                </a:prstGeom>
                <a:blipFill>
                  <a:blip r:embed="rId14"/>
                  <a:stretch>
                    <a:fillRect l="-29825" r="-3509" b="-34426"/>
                  </a:stretch>
                </a:blipFill>
              </p:spPr>
              <p:txBody>
                <a:bodyPr/>
                <a:lstStyle/>
                <a:p>
                  <a:r>
                    <a:rPr lang="zh-CN" altLang="en-US">
                      <a:noFill/>
                    </a:rPr>
                    <a:t> </a:t>
                  </a:r>
                </a:p>
              </p:txBody>
            </p:sp>
          </mc:Fallback>
        </mc:AlternateContent>
      </p:grpSp>
      <p:grpSp>
        <p:nvGrpSpPr>
          <p:cNvPr id="254" name="组合 253">
            <a:extLst>
              <a:ext uri="{FF2B5EF4-FFF2-40B4-BE49-F238E27FC236}">
                <a16:creationId xmlns:a16="http://schemas.microsoft.com/office/drawing/2014/main" id="{0E437C06-279C-64B7-7972-85FF63D30920}"/>
              </a:ext>
            </a:extLst>
          </p:cNvPr>
          <p:cNvGrpSpPr/>
          <p:nvPr/>
        </p:nvGrpSpPr>
        <p:grpSpPr>
          <a:xfrm>
            <a:off x="2065764" y="4051096"/>
            <a:ext cx="576409" cy="2050467"/>
            <a:chOff x="4584046" y="4064909"/>
            <a:chExt cx="576409" cy="2050467"/>
          </a:xfrm>
        </p:grpSpPr>
        <p:sp>
          <p:nvSpPr>
            <p:cNvPr id="255" name="Oval 16">
              <a:extLst>
                <a:ext uri="{FF2B5EF4-FFF2-40B4-BE49-F238E27FC236}">
                  <a16:creationId xmlns:a16="http://schemas.microsoft.com/office/drawing/2014/main" id="{779C2327-83B0-261C-1A51-FA694818B103}"/>
                </a:ext>
              </a:extLst>
            </p:cNvPr>
            <p:cNvSpPr/>
            <p:nvPr/>
          </p:nvSpPr>
          <p:spPr>
            <a:xfrm rot="20400000">
              <a:off x="4834134" y="4064909"/>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56" name="TextBox 31">
                  <a:extLst>
                    <a:ext uri="{FF2B5EF4-FFF2-40B4-BE49-F238E27FC236}">
                      <a16:creationId xmlns:a16="http://schemas.microsoft.com/office/drawing/2014/main" id="{B2D27975-7CA0-6B07-36A4-FA1ABE66F01B}"/>
                    </a:ext>
                  </a:extLst>
                </p:cNvPr>
                <p:cNvSpPr txBox="1"/>
                <p:nvPr/>
              </p:nvSpPr>
              <p:spPr>
                <a:xfrm>
                  <a:off x="4584046" y="4176633"/>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3</m:t>
                            </m:r>
                          </m:sub>
                        </m:sSub>
                      </m:oMath>
                    </m:oMathPara>
                  </a14:m>
                  <a:endParaRPr lang="en-US" sz="2400" dirty="0">
                    <a:solidFill>
                      <a:schemeClr val="accent1">
                        <a:lumMod val="75000"/>
                      </a:schemeClr>
                    </a:solidFill>
                  </a:endParaRPr>
                </a:p>
              </p:txBody>
            </p:sp>
          </mc:Choice>
          <mc:Fallback xmlns="">
            <p:sp>
              <p:nvSpPr>
                <p:cNvPr id="256" name="TextBox 31">
                  <a:extLst>
                    <a:ext uri="{FF2B5EF4-FFF2-40B4-BE49-F238E27FC236}">
                      <a16:creationId xmlns:a16="http://schemas.microsoft.com/office/drawing/2014/main" id="{B2D27975-7CA0-6B07-36A4-FA1ABE66F01B}"/>
                    </a:ext>
                  </a:extLst>
                </p:cNvPr>
                <p:cNvSpPr txBox="1">
                  <a:spLocks noRot="1" noChangeAspect="1" noMove="1" noResize="1" noEditPoints="1" noAdjustHandles="1" noChangeArrowheads="1" noChangeShapeType="1" noTextEdit="1"/>
                </p:cNvSpPr>
                <p:nvPr/>
              </p:nvSpPr>
              <p:spPr>
                <a:xfrm>
                  <a:off x="4584046" y="4176633"/>
                  <a:ext cx="349390" cy="369332"/>
                </a:xfrm>
                <a:prstGeom prst="rect">
                  <a:avLst/>
                </a:prstGeom>
                <a:blipFill>
                  <a:blip r:embed="rId15"/>
                  <a:stretch>
                    <a:fillRect l="-29825" r="-3509" b="-35000"/>
                  </a:stretch>
                </a:blipFill>
              </p:spPr>
              <p:txBody>
                <a:bodyPr/>
                <a:lstStyle/>
                <a:p>
                  <a:r>
                    <a:rPr lang="zh-CN" altLang="en-US">
                      <a:noFill/>
                    </a:rPr>
                    <a:t> </a:t>
                  </a:r>
                </a:p>
              </p:txBody>
            </p:sp>
          </mc:Fallback>
        </mc:AlternateContent>
      </p:grpSp>
      <p:grpSp>
        <p:nvGrpSpPr>
          <p:cNvPr id="257" name="组合 256">
            <a:extLst>
              <a:ext uri="{FF2B5EF4-FFF2-40B4-BE49-F238E27FC236}">
                <a16:creationId xmlns:a16="http://schemas.microsoft.com/office/drawing/2014/main" id="{B1D2F23C-03F3-EE1D-C567-3BBF2CBCC1CB}"/>
              </a:ext>
            </a:extLst>
          </p:cNvPr>
          <p:cNvGrpSpPr/>
          <p:nvPr/>
        </p:nvGrpSpPr>
        <p:grpSpPr>
          <a:xfrm>
            <a:off x="2663255" y="3986448"/>
            <a:ext cx="337400" cy="2050467"/>
            <a:chOff x="5181537" y="4000261"/>
            <a:chExt cx="337400" cy="2050467"/>
          </a:xfrm>
        </p:grpSpPr>
        <p:sp>
          <p:nvSpPr>
            <p:cNvPr id="258" name="Oval 17">
              <a:extLst>
                <a:ext uri="{FF2B5EF4-FFF2-40B4-BE49-F238E27FC236}">
                  <a16:creationId xmlns:a16="http://schemas.microsoft.com/office/drawing/2014/main" id="{31AFB765-481A-1C15-8A3D-44CCC2A0AA1C}"/>
                </a:ext>
              </a:extLst>
            </p:cNvPr>
            <p:cNvSpPr/>
            <p:nvPr/>
          </p:nvSpPr>
          <p:spPr>
            <a:xfrm>
              <a:off x="5182057" y="4000261"/>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59" name="TextBox 32">
                  <a:extLst>
                    <a:ext uri="{FF2B5EF4-FFF2-40B4-BE49-F238E27FC236}">
                      <a16:creationId xmlns:a16="http://schemas.microsoft.com/office/drawing/2014/main" id="{E09C031E-3BBB-2EF2-5BB4-84180CB61E8A}"/>
                    </a:ext>
                  </a:extLst>
                </p:cNvPr>
                <p:cNvSpPr txBox="1"/>
                <p:nvPr/>
              </p:nvSpPr>
              <p:spPr>
                <a:xfrm>
                  <a:off x="5181537" y="4042712"/>
                  <a:ext cx="33740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4</m:t>
                            </m:r>
                          </m:sub>
                        </m:sSub>
                      </m:oMath>
                    </m:oMathPara>
                  </a14:m>
                  <a:endParaRPr lang="en-US" sz="2400" dirty="0">
                    <a:solidFill>
                      <a:schemeClr val="accent1">
                        <a:lumMod val="75000"/>
                      </a:schemeClr>
                    </a:solidFill>
                  </a:endParaRPr>
                </a:p>
              </p:txBody>
            </p:sp>
          </mc:Choice>
          <mc:Fallback xmlns="">
            <p:sp>
              <p:nvSpPr>
                <p:cNvPr id="259" name="TextBox 32">
                  <a:extLst>
                    <a:ext uri="{FF2B5EF4-FFF2-40B4-BE49-F238E27FC236}">
                      <a16:creationId xmlns:a16="http://schemas.microsoft.com/office/drawing/2014/main" id="{E09C031E-3BBB-2EF2-5BB4-84180CB61E8A}"/>
                    </a:ext>
                  </a:extLst>
                </p:cNvPr>
                <p:cNvSpPr txBox="1">
                  <a:spLocks noRot="1" noChangeAspect="1" noMove="1" noResize="1" noEditPoints="1" noAdjustHandles="1" noChangeArrowheads="1" noChangeShapeType="1" noTextEdit="1"/>
                </p:cNvSpPr>
                <p:nvPr/>
              </p:nvSpPr>
              <p:spPr>
                <a:xfrm>
                  <a:off x="5181537" y="4042712"/>
                  <a:ext cx="337400" cy="369332"/>
                </a:xfrm>
                <a:prstGeom prst="rect">
                  <a:avLst/>
                </a:prstGeom>
                <a:blipFill>
                  <a:blip r:embed="rId16"/>
                  <a:stretch>
                    <a:fillRect l="-30909" r="-3636" b="-35000"/>
                  </a:stretch>
                </a:blipFill>
              </p:spPr>
              <p:txBody>
                <a:bodyPr/>
                <a:lstStyle/>
                <a:p>
                  <a:r>
                    <a:rPr lang="zh-CN" altLang="en-US">
                      <a:noFill/>
                    </a:rPr>
                    <a:t> </a:t>
                  </a:r>
                </a:p>
              </p:txBody>
            </p:sp>
          </mc:Fallback>
        </mc:AlternateContent>
      </p:grpSp>
      <p:grpSp>
        <p:nvGrpSpPr>
          <p:cNvPr id="260" name="组合 259">
            <a:extLst>
              <a:ext uri="{FF2B5EF4-FFF2-40B4-BE49-F238E27FC236}">
                <a16:creationId xmlns:a16="http://schemas.microsoft.com/office/drawing/2014/main" id="{F6998242-C62C-682E-A7AE-BE107348A424}"/>
              </a:ext>
            </a:extLst>
          </p:cNvPr>
          <p:cNvGrpSpPr/>
          <p:nvPr/>
        </p:nvGrpSpPr>
        <p:grpSpPr>
          <a:xfrm>
            <a:off x="2999167" y="4051096"/>
            <a:ext cx="579379" cy="2050467"/>
            <a:chOff x="5517449" y="4064909"/>
            <a:chExt cx="579379" cy="2050467"/>
          </a:xfrm>
        </p:grpSpPr>
        <p:sp>
          <p:nvSpPr>
            <p:cNvPr id="261" name="Oval 18">
              <a:extLst>
                <a:ext uri="{FF2B5EF4-FFF2-40B4-BE49-F238E27FC236}">
                  <a16:creationId xmlns:a16="http://schemas.microsoft.com/office/drawing/2014/main" id="{09B08616-7C96-00EB-D4A8-65298F4EA2ED}"/>
                </a:ext>
              </a:extLst>
            </p:cNvPr>
            <p:cNvSpPr/>
            <p:nvPr/>
          </p:nvSpPr>
          <p:spPr>
            <a:xfrm rot="1200000">
              <a:off x="5517449" y="4064909"/>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62" name="TextBox 33">
                  <a:extLst>
                    <a:ext uri="{FF2B5EF4-FFF2-40B4-BE49-F238E27FC236}">
                      <a16:creationId xmlns:a16="http://schemas.microsoft.com/office/drawing/2014/main" id="{F910F79A-A4C3-1F68-B59F-5062B4B6203E}"/>
                    </a:ext>
                  </a:extLst>
                </p:cNvPr>
                <p:cNvSpPr txBox="1"/>
                <p:nvPr/>
              </p:nvSpPr>
              <p:spPr>
                <a:xfrm>
                  <a:off x="5747438" y="4178822"/>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5</m:t>
                            </m:r>
                          </m:sub>
                        </m:sSub>
                      </m:oMath>
                    </m:oMathPara>
                  </a14:m>
                  <a:endParaRPr lang="en-US" sz="2400" dirty="0">
                    <a:solidFill>
                      <a:schemeClr val="accent1">
                        <a:lumMod val="75000"/>
                      </a:schemeClr>
                    </a:solidFill>
                  </a:endParaRPr>
                </a:p>
              </p:txBody>
            </p:sp>
          </mc:Choice>
          <mc:Fallback xmlns="">
            <p:sp>
              <p:nvSpPr>
                <p:cNvPr id="262" name="TextBox 33">
                  <a:extLst>
                    <a:ext uri="{FF2B5EF4-FFF2-40B4-BE49-F238E27FC236}">
                      <a16:creationId xmlns:a16="http://schemas.microsoft.com/office/drawing/2014/main" id="{F910F79A-A4C3-1F68-B59F-5062B4B6203E}"/>
                    </a:ext>
                  </a:extLst>
                </p:cNvPr>
                <p:cNvSpPr txBox="1">
                  <a:spLocks noRot="1" noChangeAspect="1" noMove="1" noResize="1" noEditPoints="1" noAdjustHandles="1" noChangeArrowheads="1" noChangeShapeType="1" noTextEdit="1"/>
                </p:cNvSpPr>
                <p:nvPr/>
              </p:nvSpPr>
              <p:spPr>
                <a:xfrm>
                  <a:off x="5747438" y="4178822"/>
                  <a:ext cx="349390" cy="369332"/>
                </a:xfrm>
                <a:prstGeom prst="rect">
                  <a:avLst/>
                </a:prstGeom>
                <a:blipFill>
                  <a:blip r:embed="rId17"/>
                  <a:stretch>
                    <a:fillRect l="-29825" r="-3509" b="-34426"/>
                  </a:stretch>
                </a:blipFill>
              </p:spPr>
              <p:txBody>
                <a:bodyPr/>
                <a:lstStyle/>
                <a:p>
                  <a:r>
                    <a:rPr lang="zh-CN" altLang="en-US">
                      <a:noFill/>
                    </a:rPr>
                    <a:t> </a:t>
                  </a:r>
                </a:p>
              </p:txBody>
            </p:sp>
          </mc:Fallback>
        </mc:AlternateContent>
      </p:grpSp>
      <p:grpSp>
        <p:nvGrpSpPr>
          <p:cNvPr id="263" name="组合 262">
            <a:extLst>
              <a:ext uri="{FF2B5EF4-FFF2-40B4-BE49-F238E27FC236}">
                <a16:creationId xmlns:a16="http://schemas.microsoft.com/office/drawing/2014/main" id="{C6911682-4F1D-D878-33D9-B07045193DED}"/>
              </a:ext>
            </a:extLst>
          </p:cNvPr>
          <p:cNvGrpSpPr/>
          <p:nvPr/>
        </p:nvGrpSpPr>
        <p:grpSpPr>
          <a:xfrm>
            <a:off x="3286031" y="4230567"/>
            <a:ext cx="763906" cy="2050467"/>
            <a:chOff x="5804313" y="4244380"/>
            <a:chExt cx="763906" cy="2050467"/>
          </a:xfrm>
        </p:grpSpPr>
        <p:sp>
          <p:nvSpPr>
            <p:cNvPr id="264" name="Oval 19">
              <a:extLst>
                <a:ext uri="{FF2B5EF4-FFF2-40B4-BE49-F238E27FC236}">
                  <a16:creationId xmlns:a16="http://schemas.microsoft.com/office/drawing/2014/main" id="{97FC7F49-341C-A5D9-C21F-07995F7625C2}"/>
                </a:ext>
              </a:extLst>
            </p:cNvPr>
            <p:cNvSpPr/>
            <p:nvPr/>
          </p:nvSpPr>
          <p:spPr>
            <a:xfrm rot="2400000">
              <a:off x="5804313" y="4244380"/>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65" name="TextBox 34">
                  <a:extLst>
                    <a:ext uri="{FF2B5EF4-FFF2-40B4-BE49-F238E27FC236}">
                      <a16:creationId xmlns:a16="http://schemas.microsoft.com/office/drawing/2014/main" id="{1B940069-EE2C-B8A6-D492-2D3CF648BFBA}"/>
                    </a:ext>
                  </a:extLst>
                </p:cNvPr>
                <p:cNvSpPr txBox="1"/>
                <p:nvPr/>
              </p:nvSpPr>
              <p:spPr>
                <a:xfrm>
                  <a:off x="6218829" y="4551731"/>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6</m:t>
                            </m:r>
                          </m:sub>
                        </m:sSub>
                      </m:oMath>
                    </m:oMathPara>
                  </a14:m>
                  <a:endParaRPr lang="en-US" sz="2400" dirty="0">
                    <a:solidFill>
                      <a:schemeClr val="accent1">
                        <a:lumMod val="75000"/>
                      </a:schemeClr>
                    </a:solidFill>
                  </a:endParaRPr>
                </a:p>
              </p:txBody>
            </p:sp>
          </mc:Choice>
          <mc:Fallback xmlns="">
            <p:sp>
              <p:nvSpPr>
                <p:cNvPr id="265" name="TextBox 34">
                  <a:extLst>
                    <a:ext uri="{FF2B5EF4-FFF2-40B4-BE49-F238E27FC236}">
                      <a16:creationId xmlns:a16="http://schemas.microsoft.com/office/drawing/2014/main" id="{1B940069-EE2C-B8A6-D492-2D3CF648BFBA}"/>
                    </a:ext>
                  </a:extLst>
                </p:cNvPr>
                <p:cNvSpPr txBox="1">
                  <a:spLocks noRot="1" noChangeAspect="1" noMove="1" noResize="1" noEditPoints="1" noAdjustHandles="1" noChangeArrowheads="1" noChangeShapeType="1" noTextEdit="1"/>
                </p:cNvSpPr>
                <p:nvPr/>
              </p:nvSpPr>
              <p:spPr>
                <a:xfrm>
                  <a:off x="6218829" y="4551731"/>
                  <a:ext cx="349390" cy="369332"/>
                </a:xfrm>
                <a:prstGeom prst="rect">
                  <a:avLst/>
                </a:prstGeom>
                <a:blipFill>
                  <a:blip r:embed="rId18"/>
                  <a:stretch>
                    <a:fillRect l="-28070" r="-3509" b="-34426"/>
                  </a:stretch>
                </a:blipFill>
              </p:spPr>
              <p:txBody>
                <a:bodyPr/>
                <a:lstStyle/>
                <a:p>
                  <a:r>
                    <a:rPr lang="zh-CN" altLang="en-US">
                      <a:noFill/>
                    </a:rPr>
                    <a:t> </a:t>
                  </a:r>
                </a:p>
              </p:txBody>
            </p:sp>
          </mc:Fallback>
        </mc:AlternateContent>
      </p:grpSp>
      <p:grpSp>
        <p:nvGrpSpPr>
          <p:cNvPr id="266" name="组合 265">
            <a:extLst>
              <a:ext uri="{FF2B5EF4-FFF2-40B4-BE49-F238E27FC236}">
                <a16:creationId xmlns:a16="http://schemas.microsoft.com/office/drawing/2014/main" id="{D0B86034-B9D6-50D2-6E6B-1B65CBB4EF4D}"/>
              </a:ext>
            </a:extLst>
          </p:cNvPr>
          <p:cNvGrpSpPr/>
          <p:nvPr/>
        </p:nvGrpSpPr>
        <p:grpSpPr>
          <a:xfrm>
            <a:off x="2653596" y="4967279"/>
            <a:ext cx="2050468" cy="711239"/>
            <a:chOff x="5171878" y="4981092"/>
            <a:chExt cx="2050468" cy="711239"/>
          </a:xfrm>
        </p:grpSpPr>
        <p:sp>
          <p:nvSpPr>
            <p:cNvPr id="267" name="Oval 20">
              <a:extLst>
                <a:ext uri="{FF2B5EF4-FFF2-40B4-BE49-F238E27FC236}">
                  <a16:creationId xmlns:a16="http://schemas.microsoft.com/office/drawing/2014/main" id="{0A5B6C78-0DA9-F72F-355C-932A47337209}"/>
                </a:ext>
              </a:extLst>
            </p:cNvPr>
            <p:cNvSpPr/>
            <p:nvPr/>
          </p:nvSpPr>
          <p:spPr>
            <a:xfrm rot="3600000">
              <a:off x="6033951" y="4503937"/>
              <a:ext cx="326321" cy="2050468"/>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68" name="TextBox 35">
                  <a:extLst>
                    <a:ext uri="{FF2B5EF4-FFF2-40B4-BE49-F238E27FC236}">
                      <a16:creationId xmlns:a16="http://schemas.microsoft.com/office/drawing/2014/main" id="{AAF7E55A-3217-E32F-105F-809B542DCD12}"/>
                    </a:ext>
                  </a:extLst>
                </p:cNvPr>
                <p:cNvSpPr txBox="1"/>
                <p:nvPr/>
              </p:nvSpPr>
              <p:spPr>
                <a:xfrm>
                  <a:off x="6565434" y="4981092"/>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7</m:t>
                            </m:r>
                          </m:sub>
                        </m:sSub>
                      </m:oMath>
                    </m:oMathPara>
                  </a14:m>
                  <a:endParaRPr lang="en-US" sz="2400" dirty="0">
                    <a:solidFill>
                      <a:schemeClr val="accent1">
                        <a:lumMod val="75000"/>
                      </a:schemeClr>
                    </a:solidFill>
                  </a:endParaRPr>
                </a:p>
              </p:txBody>
            </p:sp>
          </mc:Choice>
          <mc:Fallback xmlns="">
            <p:sp>
              <p:nvSpPr>
                <p:cNvPr id="268" name="TextBox 35">
                  <a:extLst>
                    <a:ext uri="{FF2B5EF4-FFF2-40B4-BE49-F238E27FC236}">
                      <a16:creationId xmlns:a16="http://schemas.microsoft.com/office/drawing/2014/main" id="{AAF7E55A-3217-E32F-105F-809B542DCD12}"/>
                    </a:ext>
                  </a:extLst>
                </p:cNvPr>
                <p:cNvSpPr txBox="1">
                  <a:spLocks noRot="1" noChangeAspect="1" noMove="1" noResize="1" noEditPoints="1" noAdjustHandles="1" noChangeArrowheads="1" noChangeShapeType="1" noTextEdit="1"/>
                </p:cNvSpPr>
                <p:nvPr/>
              </p:nvSpPr>
              <p:spPr>
                <a:xfrm>
                  <a:off x="6565434" y="4981092"/>
                  <a:ext cx="349390" cy="369332"/>
                </a:xfrm>
                <a:prstGeom prst="rect">
                  <a:avLst/>
                </a:prstGeom>
                <a:blipFill>
                  <a:blip r:embed="rId19"/>
                  <a:stretch>
                    <a:fillRect l="-29825" r="-3509" b="-35000"/>
                  </a:stretch>
                </a:blipFill>
              </p:spPr>
              <p:txBody>
                <a:bodyPr/>
                <a:lstStyle/>
                <a:p>
                  <a:r>
                    <a:rPr lang="zh-CN" altLang="en-US">
                      <a:noFill/>
                    </a:rPr>
                    <a:t> </a:t>
                  </a:r>
                </a:p>
              </p:txBody>
            </p:sp>
          </mc:Fallback>
        </mc:AlternateContent>
      </p:grpSp>
      <p:sp>
        <p:nvSpPr>
          <p:cNvPr id="439" name="文本框 438">
            <a:extLst>
              <a:ext uri="{FF2B5EF4-FFF2-40B4-BE49-F238E27FC236}">
                <a16:creationId xmlns:a16="http://schemas.microsoft.com/office/drawing/2014/main" id="{9AF1A60F-893E-84CF-2256-6959A71FFFB1}"/>
              </a:ext>
            </a:extLst>
          </p:cNvPr>
          <p:cNvSpPr txBox="1"/>
          <p:nvPr/>
        </p:nvSpPr>
        <p:spPr>
          <a:xfrm>
            <a:off x="256309" y="113420"/>
            <a:ext cx="11851389" cy="646331"/>
          </a:xfrm>
          <a:prstGeom prst="rect">
            <a:avLst/>
          </a:prstGeom>
          <a:noFill/>
        </p:spPr>
        <p:txBody>
          <a:bodyPr wrap="square" rtlCol="0">
            <a:spAutoFit/>
          </a:bodyPr>
          <a:lstStyle/>
          <a:p>
            <a:r>
              <a:rPr lang="en-US" altLang="zh-CN" sz="3600" b="1" dirty="0">
                <a:effectLst>
                  <a:outerShdw blurRad="38100" dist="38100" dir="2700000" algn="tl">
                    <a:srgbClr val="000000">
                      <a:alpha val="43137"/>
                    </a:srgbClr>
                  </a:outerShdw>
                </a:effectLst>
                <a:latin typeface="+mj-lt"/>
              </a:rPr>
              <a:t>How to enable two-way communication?</a:t>
            </a:r>
            <a:endParaRPr lang="zh-CN" altLang="en-US" sz="3600" b="1" dirty="0">
              <a:effectLst>
                <a:outerShdw blurRad="38100" dist="38100" dir="2700000" algn="tl">
                  <a:srgbClr val="000000">
                    <a:alpha val="43137"/>
                  </a:srgbClr>
                </a:outerShdw>
              </a:effectLst>
              <a:latin typeface="+mj-lt"/>
            </a:endParaRPr>
          </a:p>
        </p:txBody>
      </p:sp>
      <p:grpSp>
        <p:nvGrpSpPr>
          <p:cNvPr id="6" name="组合 15">
            <a:extLst>
              <a:ext uri="{FF2B5EF4-FFF2-40B4-BE49-F238E27FC236}">
                <a16:creationId xmlns:a16="http://schemas.microsoft.com/office/drawing/2014/main" id="{8AE05FAC-B0E3-D232-99D1-3A9C1D97F32E}"/>
              </a:ext>
            </a:extLst>
          </p:cNvPr>
          <p:cNvGrpSpPr/>
          <p:nvPr/>
        </p:nvGrpSpPr>
        <p:grpSpPr>
          <a:xfrm rot="7539801">
            <a:off x="6049588" y="1350774"/>
            <a:ext cx="833107" cy="509369"/>
            <a:chOff x="901911" y="4630614"/>
            <a:chExt cx="833107" cy="509369"/>
          </a:xfrm>
        </p:grpSpPr>
        <p:sp>
          <p:nvSpPr>
            <p:cNvPr id="8" name="梯形 16">
              <a:extLst>
                <a:ext uri="{FF2B5EF4-FFF2-40B4-BE49-F238E27FC236}">
                  <a16:creationId xmlns:a16="http://schemas.microsoft.com/office/drawing/2014/main" id="{16A55F06-3995-A71E-91D1-93DF632A01AB}"/>
                </a:ext>
              </a:extLst>
            </p:cNvPr>
            <p:cNvSpPr/>
            <p:nvPr/>
          </p:nvSpPr>
          <p:spPr>
            <a:xfrm rot="16200000">
              <a:off x="1167033" y="4571998"/>
              <a:ext cx="509369" cy="626601"/>
            </a:xfrm>
            <a:prstGeom prst="trapezoid">
              <a:avLst>
                <a:gd name="adj" fmla="val 33621"/>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17">
              <a:extLst>
                <a:ext uri="{FF2B5EF4-FFF2-40B4-BE49-F238E27FC236}">
                  <a16:creationId xmlns:a16="http://schemas.microsoft.com/office/drawing/2014/main" id="{D3457D45-0D1E-4CAA-3202-1AC7E23E48BB}"/>
                </a:ext>
              </a:extLst>
            </p:cNvPr>
            <p:cNvSpPr/>
            <p:nvPr/>
          </p:nvSpPr>
          <p:spPr>
            <a:xfrm>
              <a:off x="901911" y="4666845"/>
              <a:ext cx="250063" cy="4369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19">
            <a:extLst>
              <a:ext uri="{FF2B5EF4-FFF2-40B4-BE49-F238E27FC236}">
                <a16:creationId xmlns:a16="http://schemas.microsoft.com/office/drawing/2014/main" id="{C959DD1B-CFDF-87C9-D96E-A7081E93E943}"/>
              </a:ext>
            </a:extLst>
          </p:cNvPr>
          <p:cNvSpPr txBox="1"/>
          <p:nvPr/>
        </p:nvSpPr>
        <p:spPr>
          <a:xfrm>
            <a:off x="5486999" y="1264043"/>
            <a:ext cx="918943" cy="461665"/>
          </a:xfrm>
          <a:prstGeom prst="rect">
            <a:avLst/>
          </a:prstGeom>
          <a:noFill/>
        </p:spPr>
        <p:txBody>
          <a:bodyPr wrap="square" rtlCol="0">
            <a:spAutoFit/>
          </a:bodyPr>
          <a:lstStyle/>
          <a:p>
            <a:r>
              <a:rPr lang="en-US" altLang="zh-CN" sz="2400" b="1" dirty="0">
                <a:effectLst>
                  <a:outerShdw blurRad="38100" dist="38100" dir="2700000" algn="tl">
                    <a:srgbClr val="000000">
                      <a:alpha val="43137"/>
                    </a:srgbClr>
                  </a:outerShdw>
                </a:effectLst>
              </a:rPr>
              <a:t>AP</a:t>
            </a:r>
            <a:endParaRPr lang="zh-CN" altLang="en-US" sz="2400" b="1" dirty="0">
              <a:effectLst>
                <a:outerShdw blurRad="38100" dist="38100" dir="2700000" algn="tl">
                  <a:srgbClr val="000000">
                    <a:alpha val="43137"/>
                  </a:srgbClr>
                </a:outerShdw>
              </a:effectLst>
            </a:endParaRPr>
          </a:p>
        </p:txBody>
      </p:sp>
      <p:sp>
        <p:nvSpPr>
          <p:cNvPr id="35" name="文本框 12">
            <a:extLst>
              <a:ext uri="{FF2B5EF4-FFF2-40B4-BE49-F238E27FC236}">
                <a16:creationId xmlns:a16="http://schemas.microsoft.com/office/drawing/2014/main" id="{045F16C0-0AE6-DD34-4FD2-AB28AC17D6DB}"/>
              </a:ext>
            </a:extLst>
          </p:cNvPr>
          <p:cNvSpPr txBox="1"/>
          <p:nvPr/>
        </p:nvSpPr>
        <p:spPr>
          <a:xfrm>
            <a:off x="315950" y="851999"/>
            <a:ext cx="5982133" cy="523220"/>
          </a:xfrm>
          <a:prstGeom prst="rect">
            <a:avLst/>
          </a:prstGeom>
          <a:noFill/>
        </p:spPr>
        <p:txBody>
          <a:bodyPr wrap="square" rtlCol="0">
            <a:spAutoFit/>
          </a:bodyPr>
          <a:lstStyle/>
          <a:p>
            <a:r>
              <a:rPr lang="en-US" altLang="zh-CN" sz="2800" dirty="0">
                <a:effectLst>
                  <a:outerShdw blurRad="38100" dist="38100" dir="2700000" algn="tl">
                    <a:srgbClr val="000000">
                      <a:alpha val="43137"/>
                    </a:srgbClr>
                  </a:outerShdw>
                </a:effectLst>
                <a:latin typeface="+mn-ea"/>
              </a:rPr>
              <a:t>Downlink Communication</a:t>
            </a:r>
            <a:endParaRPr lang="zh-CN" altLang="en-US" sz="2800" dirty="0">
              <a:effectLst>
                <a:outerShdw blurRad="38100" dist="38100" dir="2700000" algn="tl">
                  <a:srgbClr val="000000">
                    <a:alpha val="43137"/>
                  </a:srgbClr>
                </a:outerShdw>
              </a:effectLst>
              <a:latin typeface="+mn-ea"/>
            </a:endParaRPr>
          </a:p>
        </p:txBody>
      </p:sp>
      <p:grpSp>
        <p:nvGrpSpPr>
          <p:cNvPr id="45" name="组合 2">
            <a:extLst>
              <a:ext uri="{FF2B5EF4-FFF2-40B4-BE49-F238E27FC236}">
                <a16:creationId xmlns:a16="http://schemas.microsoft.com/office/drawing/2014/main" id="{D16B41EA-4D6E-73B2-89D5-763FD31D2202}"/>
              </a:ext>
            </a:extLst>
          </p:cNvPr>
          <p:cNvGrpSpPr/>
          <p:nvPr/>
        </p:nvGrpSpPr>
        <p:grpSpPr>
          <a:xfrm>
            <a:off x="7489068" y="1106401"/>
            <a:ext cx="4492752" cy="3224567"/>
            <a:chOff x="7865942" y="77161"/>
            <a:chExt cx="4492752" cy="3224567"/>
          </a:xfrm>
        </p:grpSpPr>
        <p:sp>
          <p:nvSpPr>
            <p:cNvPr id="46" name="矩形 8">
              <a:extLst>
                <a:ext uri="{FF2B5EF4-FFF2-40B4-BE49-F238E27FC236}">
                  <a16:creationId xmlns:a16="http://schemas.microsoft.com/office/drawing/2014/main" id="{0AC966C1-B502-CC7A-56B2-CFF4CEF073AE}"/>
                </a:ext>
              </a:extLst>
            </p:cNvPr>
            <p:cNvSpPr/>
            <p:nvPr/>
          </p:nvSpPr>
          <p:spPr>
            <a:xfrm>
              <a:off x="7865942" y="77161"/>
              <a:ext cx="4265388" cy="3224567"/>
            </a:xfrm>
            <a:custGeom>
              <a:avLst/>
              <a:gdLst>
                <a:gd name="connsiteX0" fmla="*/ 108000 w 4488623"/>
                <a:gd name="connsiteY0" fmla="*/ 0 h 3447622"/>
                <a:gd name="connsiteX1" fmla="*/ 4380622 w 4488623"/>
                <a:gd name="connsiteY1" fmla="*/ 0 h 3447622"/>
                <a:gd name="connsiteX2" fmla="*/ 4488623 w 4488623"/>
                <a:gd name="connsiteY2" fmla="*/ 108000 h 3447622"/>
                <a:gd name="connsiteX3" fmla="*/ 4488623 w 4488623"/>
                <a:gd name="connsiteY3" fmla="*/ 3339622 h 3447622"/>
                <a:gd name="connsiteX4" fmla="*/ 4380622 w 4488623"/>
                <a:gd name="connsiteY4" fmla="*/ 3447622 h 3447622"/>
                <a:gd name="connsiteX5" fmla="*/ 108000 w 4488623"/>
                <a:gd name="connsiteY5" fmla="*/ 3447622 h 3447622"/>
                <a:gd name="connsiteX6" fmla="*/ 0 w 4488623"/>
                <a:gd name="connsiteY6" fmla="*/ 3339622 h 3447622"/>
                <a:gd name="connsiteX7" fmla="*/ 0 w 4488623"/>
                <a:gd name="connsiteY7" fmla="*/ 108000 h 3447622"/>
                <a:gd name="connsiteX8" fmla="*/ 108000 w 4488623"/>
                <a:gd name="connsiteY8" fmla="*/ 0 h 3447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8623" h="3447622">
                  <a:moveTo>
                    <a:pt x="108000" y="0"/>
                  </a:moveTo>
                  <a:lnTo>
                    <a:pt x="4380622" y="0"/>
                  </a:lnTo>
                  <a:cubicBezTo>
                    <a:pt x="4440239" y="0"/>
                    <a:pt x="4488623" y="48384"/>
                    <a:pt x="4488623" y="108000"/>
                  </a:cubicBezTo>
                  <a:lnTo>
                    <a:pt x="4488623" y="3339622"/>
                  </a:lnTo>
                  <a:cubicBezTo>
                    <a:pt x="4488623" y="3399238"/>
                    <a:pt x="4440239" y="3447622"/>
                    <a:pt x="4380622" y="3447622"/>
                  </a:cubicBezTo>
                  <a:lnTo>
                    <a:pt x="108000" y="3447622"/>
                  </a:lnTo>
                  <a:cubicBezTo>
                    <a:pt x="48384" y="3447622"/>
                    <a:pt x="0" y="3399238"/>
                    <a:pt x="0" y="3339622"/>
                  </a:cubicBezTo>
                  <a:lnTo>
                    <a:pt x="0" y="108000"/>
                  </a:lnTo>
                  <a:cubicBezTo>
                    <a:pt x="0" y="48384"/>
                    <a:pt x="48384" y="0"/>
                    <a:pt x="108000" y="0"/>
                  </a:cubicBezTo>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grpSp>
          <p:nvGrpSpPr>
            <p:cNvPr id="47" name="组合 27">
              <a:extLst>
                <a:ext uri="{FF2B5EF4-FFF2-40B4-BE49-F238E27FC236}">
                  <a16:creationId xmlns:a16="http://schemas.microsoft.com/office/drawing/2014/main" id="{E34ED523-B0B3-CF62-EBAA-3DAEC17C29E5}"/>
                </a:ext>
              </a:extLst>
            </p:cNvPr>
            <p:cNvGrpSpPr/>
            <p:nvPr/>
          </p:nvGrpSpPr>
          <p:grpSpPr>
            <a:xfrm>
              <a:off x="8021192" y="182633"/>
              <a:ext cx="4337502" cy="2995379"/>
              <a:chOff x="4442704" y="461576"/>
              <a:chExt cx="8005605" cy="5528488"/>
            </a:xfrm>
          </p:grpSpPr>
          <p:grpSp>
            <p:nvGrpSpPr>
              <p:cNvPr id="48" name="组合 30">
                <a:extLst>
                  <a:ext uri="{FF2B5EF4-FFF2-40B4-BE49-F238E27FC236}">
                    <a16:creationId xmlns:a16="http://schemas.microsoft.com/office/drawing/2014/main" id="{C32DA0ED-CEAE-3EBB-E132-FCFFCCD5819F}"/>
                  </a:ext>
                </a:extLst>
              </p:cNvPr>
              <p:cNvGrpSpPr/>
              <p:nvPr/>
            </p:nvGrpSpPr>
            <p:grpSpPr>
              <a:xfrm>
                <a:off x="5250886" y="978918"/>
                <a:ext cx="6093542" cy="4293326"/>
                <a:chOff x="5080000" y="582660"/>
                <a:chExt cx="6581840" cy="4637365"/>
              </a:xfrm>
            </p:grpSpPr>
            <p:cxnSp>
              <p:nvCxnSpPr>
                <p:cNvPr id="52" name="直接箭头连接符 45">
                  <a:extLst>
                    <a:ext uri="{FF2B5EF4-FFF2-40B4-BE49-F238E27FC236}">
                      <a16:creationId xmlns:a16="http://schemas.microsoft.com/office/drawing/2014/main" id="{BB1ED778-3E27-B803-E00B-D296BB1A7DD1}"/>
                    </a:ext>
                  </a:extLst>
                </p:cNvPr>
                <p:cNvCxnSpPr>
                  <a:cxnSpLocks/>
                </p:cNvCxnSpPr>
                <p:nvPr/>
              </p:nvCxnSpPr>
              <p:spPr>
                <a:xfrm>
                  <a:off x="5080000" y="5200073"/>
                  <a:ext cx="65818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46">
                  <a:extLst>
                    <a:ext uri="{FF2B5EF4-FFF2-40B4-BE49-F238E27FC236}">
                      <a16:creationId xmlns:a16="http://schemas.microsoft.com/office/drawing/2014/main" id="{6C7ED2FC-953A-4F96-CCD1-9055BB492084}"/>
                    </a:ext>
                  </a:extLst>
                </p:cNvPr>
                <p:cNvCxnSpPr/>
                <p:nvPr/>
              </p:nvCxnSpPr>
              <p:spPr>
                <a:xfrm flipV="1">
                  <a:off x="5099952" y="582660"/>
                  <a:ext cx="0" cy="46373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9" name="文本框 32">
                <a:extLst>
                  <a:ext uri="{FF2B5EF4-FFF2-40B4-BE49-F238E27FC236}">
                    <a16:creationId xmlns:a16="http://schemas.microsoft.com/office/drawing/2014/main" id="{B9754A61-7664-1AFF-8D6B-9D950C29F234}"/>
                  </a:ext>
                </a:extLst>
              </p:cNvPr>
              <p:cNvSpPr txBox="1"/>
              <p:nvPr/>
            </p:nvSpPr>
            <p:spPr>
              <a:xfrm>
                <a:off x="10180781" y="5365204"/>
                <a:ext cx="2267528" cy="624860"/>
              </a:xfrm>
              <a:prstGeom prst="rect">
                <a:avLst/>
              </a:prstGeom>
              <a:noFill/>
            </p:spPr>
            <p:txBody>
              <a:bodyPr wrap="square" rtlCol="0">
                <a:spAutoFit/>
              </a:bodyPr>
              <a:lstStyle/>
              <a:p>
                <a:r>
                  <a:rPr lang="en-US" altLang="zh-CN" sz="1600" b="1" dirty="0">
                    <a:effectLst>
                      <a:outerShdw blurRad="38100" dist="38100" dir="2700000" algn="tl">
                        <a:srgbClr val="000000">
                          <a:alpha val="43137"/>
                        </a:srgbClr>
                      </a:outerShdw>
                    </a:effectLst>
                  </a:rPr>
                  <a:t>Time</a:t>
                </a:r>
                <a:endParaRPr lang="zh-CN" altLang="en-US" sz="1600" b="1" dirty="0">
                  <a:effectLst>
                    <a:outerShdw blurRad="38100" dist="38100" dir="2700000" algn="tl">
                      <a:srgbClr val="000000">
                        <a:alpha val="43137"/>
                      </a:srgbClr>
                    </a:outerShdw>
                  </a:effectLst>
                </a:endParaRPr>
              </a:p>
            </p:txBody>
          </p:sp>
          <p:sp>
            <p:nvSpPr>
              <p:cNvPr id="51" name="文本框 44">
                <a:extLst>
                  <a:ext uri="{FF2B5EF4-FFF2-40B4-BE49-F238E27FC236}">
                    <a16:creationId xmlns:a16="http://schemas.microsoft.com/office/drawing/2014/main" id="{506F256C-71A3-6F79-553E-72D25C2721F2}"/>
                  </a:ext>
                </a:extLst>
              </p:cNvPr>
              <p:cNvSpPr txBox="1"/>
              <p:nvPr/>
            </p:nvSpPr>
            <p:spPr>
              <a:xfrm>
                <a:off x="4442704" y="461576"/>
                <a:ext cx="2267528" cy="624860"/>
              </a:xfrm>
              <a:prstGeom prst="rect">
                <a:avLst/>
              </a:prstGeom>
              <a:noFill/>
            </p:spPr>
            <p:txBody>
              <a:bodyPr wrap="square" rtlCol="0">
                <a:spAutoFit/>
              </a:bodyPr>
              <a:lstStyle/>
              <a:p>
                <a:r>
                  <a:rPr lang="en-US" altLang="zh-CN" sz="1600" b="1" dirty="0">
                    <a:effectLst>
                      <a:outerShdw blurRad="38100" dist="38100" dir="2700000" algn="tl">
                        <a:srgbClr val="000000">
                          <a:alpha val="43137"/>
                        </a:srgbClr>
                      </a:outerShdw>
                    </a:effectLst>
                  </a:rPr>
                  <a:t>Frequency</a:t>
                </a:r>
                <a:endParaRPr lang="zh-CN" altLang="en-US" sz="1600" b="1" dirty="0">
                  <a:effectLst>
                    <a:outerShdw blurRad="38100" dist="38100" dir="2700000" algn="tl">
                      <a:srgbClr val="000000">
                        <a:alpha val="43137"/>
                      </a:srgbClr>
                    </a:outerShdw>
                  </a:effectLst>
                </a:endParaRPr>
              </a:p>
            </p:txBody>
          </p:sp>
        </p:grpSp>
      </p:grpSp>
      <mc:AlternateContent xmlns:mc="http://schemas.openxmlformats.org/markup-compatibility/2006" xmlns:a14="http://schemas.microsoft.com/office/drawing/2010/main">
        <mc:Choice Requires="a14">
          <p:sp>
            <p:nvSpPr>
              <p:cNvPr id="54" name="文本框 142">
                <a:extLst>
                  <a:ext uri="{FF2B5EF4-FFF2-40B4-BE49-F238E27FC236}">
                    <a16:creationId xmlns:a16="http://schemas.microsoft.com/office/drawing/2014/main" id="{AE878221-22C3-9DD5-ED29-1192770CBF7C}"/>
                  </a:ext>
                </a:extLst>
              </p:cNvPr>
              <p:cNvSpPr txBox="1"/>
              <p:nvPr/>
            </p:nvSpPr>
            <p:spPr>
              <a:xfrm>
                <a:off x="7650963" y="2372430"/>
                <a:ext cx="40600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effectLst>
                                <a:outerShdw blurRad="38100" dist="38100" dir="2700000" algn="tl">
                                  <a:srgbClr val="000000">
                                    <a:alpha val="43137"/>
                                  </a:srgbClr>
                                </a:outerShdw>
                              </a:effectLst>
                              <a:latin typeface="Cambria Math" panose="02040503050406030204" pitchFamily="18" charset="0"/>
                            </a:rPr>
                          </m:ctrlPr>
                        </m:sSubPr>
                        <m:e>
                          <m:r>
                            <a:rPr lang="en-US" altLang="zh-CN" sz="2800" b="0" i="1" smtClean="0">
                              <a:effectLst>
                                <a:outerShdw blurRad="38100" dist="38100" dir="2700000" algn="tl">
                                  <a:srgbClr val="000000">
                                    <a:alpha val="43137"/>
                                  </a:srgbClr>
                                </a:outerShdw>
                              </a:effectLst>
                              <a:latin typeface="Cambria Math" panose="02040503050406030204" pitchFamily="18" charset="0"/>
                            </a:rPr>
                            <m:t>𝑓</m:t>
                          </m:r>
                        </m:e>
                        <m:sub>
                          <m:r>
                            <a:rPr lang="en-US" altLang="zh-CN" sz="2800" b="0" i="1" smtClean="0">
                              <a:effectLst>
                                <a:outerShdw blurRad="38100" dist="38100" dir="2700000" algn="tl">
                                  <a:srgbClr val="000000">
                                    <a:alpha val="43137"/>
                                  </a:srgbClr>
                                </a:outerShdw>
                              </a:effectLst>
                              <a:latin typeface="Cambria Math" panose="02040503050406030204" pitchFamily="18" charset="0"/>
                            </a:rPr>
                            <m:t>6</m:t>
                          </m:r>
                        </m:sub>
                      </m:sSub>
                    </m:oMath>
                  </m:oMathPara>
                </a14:m>
                <a:endParaRPr lang="zh-CN" altLang="en-US" sz="2800" dirty="0">
                  <a:effectLst>
                    <a:outerShdw blurRad="38100" dist="38100" dir="2700000" algn="tl">
                      <a:srgbClr val="000000">
                        <a:alpha val="43137"/>
                      </a:srgbClr>
                    </a:outerShdw>
                  </a:effectLst>
                </a:endParaRPr>
              </a:p>
            </p:txBody>
          </p:sp>
        </mc:Choice>
        <mc:Fallback xmlns="">
          <p:sp>
            <p:nvSpPr>
              <p:cNvPr id="54" name="文本框 142">
                <a:extLst>
                  <a:ext uri="{FF2B5EF4-FFF2-40B4-BE49-F238E27FC236}">
                    <a16:creationId xmlns:a16="http://schemas.microsoft.com/office/drawing/2014/main" id="{AE878221-22C3-9DD5-ED29-1192770CBF7C}"/>
                  </a:ext>
                </a:extLst>
              </p:cNvPr>
              <p:cNvSpPr txBox="1">
                <a:spLocks noRot="1" noChangeAspect="1" noMove="1" noResize="1" noEditPoints="1" noAdjustHandles="1" noChangeArrowheads="1" noChangeShapeType="1" noTextEdit="1"/>
              </p:cNvSpPr>
              <p:nvPr/>
            </p:nvSpPr>
            <p:spPr>
              <a:xfrm>
                <a:off x="7650963" y="2372430"/>
                <a:ext cx="406009" cy="430887"/>
              </a:xfrm>
              <a:prstGeom prst="rect">
                <a:avLst/>
              </a:prstGeom>
              <a:blipFill>
                <a:blip r:embed="rId20"/>
                <a:stretch>
                  <a:fillRect b="-42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143">
                <a:extLst>
                  <a:ext uri="{FF2B5EF4-FFF2-40B4-BE49-F238E27FC236}">
                    <a16:creationId xmlns:a16="http://schemas.microsoft.com/office/drawing/2014/main" id="{18D47ECF-FF75-9DDA-E88D-460D21F280D5}"/>
                  </a:ext>
                </a:extLst>
              </p:cNvPr>
              <p:cNvSpPr txBox="1"/>
              <p:nvPr/>
            </p:nvSpPr>
            <p:spPr>
              <a:xfrm>
                <a:off x="7647862" y="3075436"/>
                <a:ext cx="40600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effectLst>
                                <a:outerShdw blurRad="38100" dist="38100" dir="2700000" algn="tl">
                                  <a:srgbClr val="000000">
                                    <a:alpha val="43137"/>
                                  </a:srgbClr>
                                </a:outerShdw>
                              </a:effectLst>
                              <a:latin typeface="Cambria Math" panose="02040503050406030204" pitchFamily="18" charset="0"/>
                            </a:rPr>
                          </m:ctrlPr>
                        </m:sSubPr>
                        <m:e>
                          <m:r>
                            <a:rPr lang="en-US" altLang="zh-CN" sz="2800" b="0" i="1" smtClean="0">
                              <a:effectLst>
                                <a:outerShdw blurRad="38100" dist="38100" dir="2700000" algn="tl">
                                  <a:srgbClr val="000000">
                                    <a:alpha val="43137"/>
                                  </a:srgbClr>
                                </a:outerShdw>
                              </a:effectLst>
                              <a:latin typeface="Cambria Math" panose="02040503050406030204" pitchFamily="18" charset="0"/>
                            </a:rPr>
                            <m:t>𝑓</m:t>
                          </m:r>
                        </m:e>
                        <m:sub>
                          <m:r>
                            <a:rPr lang="en-US" altLang="zh-CN" sz="2800" b="0" i="1" smtClean="0">
                              <a:effectLst>
                                <a:outerShdw blurRad="38100" dist="38100" dir="2700000" algn="tl">
                                  <a:srgbClr val="000000">
                                    <a:alpha val="43137"/>
                                  </a:srgbClr>
                                </a:outerShdw>
                              </a:effectLst>
                              <a:latin typeface="Cambria Math" panose="02040503050406030204" pitchFamily="18" charset="0"/>
                            </a:rPr>
                            <m:t>2</m:t>
                          </m:r>
                        </m:sub>
                      </m:sSub>
                    </m:oMath>
                  </m:oMathPara>
                </a14:m>
                <a:endParaRPr lang="zh-CN" altLang="en-US" sz="2800" dirty="0">
                  <a:effectLst>
                    <a:outerShdw blurRad="38100" dist="38100" dir="2700000" algn="tl">
                      <a:srgbClr val="000000">
                        <a:alpha val="43137"/>
                      </a:srgbClr>
                    </a:outerShdw>
                  </a:effectLst>
                </a:endParaRPr>
              </a:p>
            </p:txBody>
          </p:sp>
        </mc:Choice>
        <mc:Fallback xmlns="">
          <p:sp>
            <p:nvSpPr>
              <p:cNvPr id="55" name="文本框 143">
                <a:extLst>
                  <a:ext uri="{FF2B5EF4-FFF2-40B4-BE49-F238E27FC236}">
                    <a16:creationId xmlns:a16="http://schemas.microsoft.com/office/drawing/2014/main" id="{18D47ECF-FF75-9DDA-E88D-460D21F280D5}"/>
                  </a:ext>
                </a:extLst>
              </p:cNvPr>
              <p:cNvSpPr txBox="1">
                <a:spLocks noRot="1" noChangeAspect="1" noMove="1" noResize="1" noEditPoints="1" noAdjustHandles="1" noChangeArrowheads="1" noChangeShapeType="1" noTextEdit="1"/>
              </p:cNvSpPr>
              <p:nvPr/>
            </p:nvSpPr>
            <p:spPr>
              <a:xfrm>
                <a:off x="7647862" y="3075436"/>
                <a:ext cx="406009" cy="430887"/>
              </a:xfrm>
              <a:prstGeom prst="rect">
                <a:avLst/>
              </a:prstGeom>
              <a:blipFill>
                <a:blip r:embed="rId21"/>
                <a:stretch>
                  <a:fillRect b="-4286"/>
                </a:stretch>
              </a:blipFill>
            </p:spPr>
            <p:txBody>
              <a:bodyPr/>
              <a:lstStyle/>
              <a:p>
                <a:r>
                  <a:rPr lang="zh-CN" altLang="en-US">
                    <a:noFill/>
                  </a:rPr>
                  <a:t> </a:t>
                </a:r>
              </a:p>
            </p:txBody>
          </p:sp>
        </mc:Fallback>
      </mc:AlternateContent>
      <p:cxnSp>
        <p:nvCxnSpPr>
          <p:cNvPr id="71" name="直接连接符 60">
            <a:extLst>
              <a:ext uri="{FF2B5EF4-FFF2-40B4-BE49-F238E27FC236}">
                <a16:creationId xmlns:a16="http://schemas.microsoft.com/office/drawing/2014/main" id="{131E74B3-FAE0-9FED-7ED3-D1845825CF49}"/>
              </a:ext>
            </a:extLst>
          </p:cNvPr>
          <p:cNvCxnSpPr/>
          <p:nvPr/>
        </p:nvCxnSpPr>
        <p:spPr>
          <a:xfrm>
            <a:off x="8100349" y="2572888"/>
            <a:ext cx="3364199" cy="0"/>
          </a:xfrm>
          <a:prstGeom prst="line">
            <a:avLst/>
          </a:prstGeom>
          <a:ln>
            <a:solidFill>
              <a:srgbClr val="D0663C"/>
            </a:solidFill>
            <a:prstDash val="lgDashDot"/>
          </a:ln>
        </p:spPr>
        <p:style>
          <a:lnRef idx="1">
            <a:schemeClr val="accent1"/>
          </a:lnRef>
          <a:fillRef idx="0">
            <a:schemeClr val="accent1"/>
          </a:fillRef>
          <a:effectRef idx="0">
            <a:schemeClr val="accent1"/>
          </a:effectRef>
          <a:fontRef idx="minor">
            <a:schemeClr val="tx1"/>
          </a:fontRef>
        </p:style>
      </p:cxnSp>
      <p:cxnSp>
        <p:nvCxnSpPr>
          <p:cNvPr id="73" name="直接连接符 61">
            <a:extLst>
              <a:ext uri="{FF2B5EF4-FFF2-40B4-BE49-F238E27FC236}">
                <a16:creationId xmlns:a16="http://schemas.microsoft.com/office/drawing/2014/main" id="{81AEEC57-CB60-18D0-07D6-7BF8F4A9348F}"/>
              </a:ext>
            </a:extLst>
          </p:cNvPr>
          <p:cNvCxnSpPr/>
          <p:nvPr/>
        </p:nvCxnSpPr>
        <p:spPr>
          <a:xfrm>
            <a:off x="8105930" y="3328445"/>
            <a:ext cx="3364199" cy="0"/>
          </a:xfrm>
          <a:prstGeom prst="line">
            <a:avLst/>
          </a:prstGeom>
          <a:ln>
            <a:solidFill>
              <a:srgbClr val="D0663C"/>
            </a:solidFill>
            <a:prstDash val="lgDashDot"/>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FDCC2B70-C8B6-00DD-6276-A345DB6E8730}"/>
              </a:ext>
            </a:extLst>
          </p:cNvPr>
          <p:cNvGrpSpPr/>
          <p:nvPr/>
        </p:nvGrpSpPr>
        <p:grpSpPr>
          <a:xfrm>
            <a:off x="8105930" y="2186638"/>
            <a:ext cx="532509" cy="401236"/>
            <a:chOff x="7597406" y="2717109"/>
            <a:chExt cx="532509" cy="401236"/>
          </a:xfrm>
        </p:grpSpPr>
        <p:cxnSp>
          <p:nvCxnSpPr>
            <p:cNvPr id="57" name="直接连接符 49">
              <a:extLst>
                <a:ext uri="{FF2B5EF4-FFF2-40B4-BE49-F238E27FC236}">
                  <a16:creationId xmlns:a16="http://schemas.microsoft.com/office/drawing/2014/main" id="{BAC864C3-0E06-3EBB-31B9-02A1FF823B3F}"/>
                </a:ext>
              </a:extLst>
            </p:cNvPr>
            <p:cNvCxnSpPr/>
            <p:nvPr/>
          </p:nvCxnSpPr>
          <p:spPr>
            <a:xfrm>
              <a:off x="7597406" y="3118345"/>
              <a:ext cx="532509" cy="0"/>
            </a:xfrm>
            <a:prstGeom prst="line">
              <a:avLst/>
            </a:prstGeom>
            <a:ln w="57150">
              <a:solidFill>
                <a:srgbClr val="0C3DF8"/>
              </a:solidFill>
            </a:ln>
          </p:spPr>
          <p:style>
            <a:lnRef idx="1">
              <a:schemeClr val="accent1"/>
            </a:lnRef>
            <a:fillRef idx="0">
              <a:schemeClr val="accent1"/>
            </a:fillRef>
            <a:effectRef idx="0">
              <a:schemeClr val="accent1"/>
            </a:effectRef>
            <a:fontRef idx="minor">
              <a:schemeClr val="tx1"/>
            </a:fontRef>
          </p:style>
        </p:cxnSp>
        <p:sp>
          <p:nvSpPr>
            <p:cNvPr id="75" name="文本框 157">
              <a:extLst>
                <a:ext uri="{FF2B5EF4-FFF2-40B4-BE49-F238E27FC236}">
                  <a16:creationId xmlns:a16="http://schemas.microsoft.com/office/drawing/2014/main" id="{E75F2CF8-2F8B-11AF-49C0-748F3A8F83E4}"/>
                </a:ext>
              </a:extLst>
            </p:cNvPr>
            <p:cNvSpPr txBox="1"/>
            <p:nvPr/>
          </p:nvSpPr>
          <p:spPr>
            <a:xfrm>
              <a:off x="7622018" y="2717109"/>
              <a:ext cx="453597" cy="369332"/>
            </a:xfrm>
            <a:prstGeom prst="rect">
              <a:avLst/>
            </a:prstGeom>
            <a:noFill/>
          </p:spPr>
          <p:txBody>
            <a:bodyPr wrap="square" rtlCol="0">
              <a:spAutoFit/>
            </a:bodyPr>
            <a:lstStyle/>
            <a:p>
              <a:r>
                <a:rPr lang="en-US" altLang="zh-CN" b="1" dirty="0">
                  <a:effectLst>
                    <a:outerShdw blurRad="38100" dist="38100" dir="2700000" algn="tl">
                      <a:srgbClr val="000000">
                        <a:alpha val="43137"/>
                      </a:srgbClr>
                    </a:outerShdw>
                  </a:effectLst>
                </a:rPr>
                <a:t>10</a:t>
              </a:r>
              <a:endParaRPr lang="zh-CN" altLang="en-US" b="1" dirty="0">
                <a:effectLst>
                  <a:outerShdw blurRad="38100" dist="38100" dir="2700000" algn="tl">
                    <a:srgbClr val="000000">
                      <a:alpha val="43137"/>
                    </a:srgbClr>
                  </a:outerShdw>
                </a:effectLst>
              </a:endParaRPr>
            </a:p>
          </p:txBody>
        </p:sp>
      </p:grpSp>
      <p:sp>
        <p:nvSpPr>
          <p:cNvPr id="11" name="文本框 12">
            <a:extLst>
              <a:ext uri="{FF2B5EF4-FFF2-40B4-BE49-F238E27FC236}">
                <a16:creationId xmlns:a16="http://schemas.microsoft.com/office/drawing/2014/main" id="{C02D453A-5420-639E-4C70-C955901F9229}"/>
              </a:ext>
            </a:extLst>
          </p:cNvPr>
          <p:cNvSpPr txBox="1"/>
          <p:nvPr/>
        </p:nvSpPr>
        <p:spPr>
          <a:xfrm>
            <a:off x="7933260" y="583181"/>
            <a:ext cx="3552683" cy="523220"/>
          </a:xfrm>
          <a:prstGeom prst="rect">
            <a:avLst/>
          </a:prstGeom>
          <a:noFill/>
        </p:spPr>
        <p:txBody>
          <a:bodyPr wrap="square" rtlCol="0">
            <a:spAutoFit/>
          </a:bodyPr>
          <a:lstStyle/>
          <a:p>
            <a:r>
              <a:rPr lang="en-US" altLang="zh-CN" sz="2800" dirty="0">
                <a:effectLst>
                  <a:outerShdw blurRad="38100" dist="38100" dir="2700000" algn="tl">
                    <a:srgbClr val="000000">
                      <a:alpha val="43137"/>
                    </a:srgbClr>
                  </a:outerShdw>
                </a:effectLst>
                <a:latin typeface="+mn-ea"/>
              </a:rPr>
              <a:t>AP transmitted signal</a:t>
            </a:r>
            <a:endParaRPr lang="zh-CN" altLang="en-US" sz="2800" dirty="0">
              <a:effectLst>
                <a:outerShdw blurRad="38100" dist="38100" dir="2700000" algn="tl">
                  <a:srgbClr val="000000">
                    <a:alpha val="43137"/>
                  </a:srgbClr>
                </a:outerShdw>
              </a:effectLst>
              <a:latin typeface="+mn-ea"/>
            </a:endParaRPr>
          </a:p>
        </p:txBody>
      </p:sp>
      <p:pic>
        <p:nvPicPr>
          <p:cNvPr id="22" name="Picture 4" descr="Sine Wave Vector Art, Icons, and Graphics for Free Download">
            <a:extLst>
              <a:ext uri="{FF2B5EF4-FFF2-40B4-BE49-F238E27FC236}">
                <a16:creationId xmlns:a16="http://schemas.microsoft.com/office/drawing/2014/main" id="{3256EA1F-1C2F-B8DB-BB45-B64BE3AF24A3}"/>
              </a:ext>
            </a:extLst>
          </p:cNvPr>
          <p:cNvPicPr>
            <a:picLocks noChangeAspect="1" noChangeArrowheads="1"/>
          </p:cNvPicPr>
          <p:nvPr/>
        </p:nvPicPr>
        <p:blipFill>
          <a:blip r:embed="rId22">
            <a:duotone>
              <a:schemeClr val="accent1">
                <a:shade val="45000"/>
                <a:satMod val="135000"/>
              </a:schemeClr>
              <a:prstClr val="white"/>
            </a:duotone>
            <a:extLst>
              <a:ext uri="{BEBA8EAE-BF5A-486C-A8C5-ECC9F3942E4B}">
                <a14:imgProps xmlns:a14="http://schemas.microsoft.com/office/drawing/2010/main">
                  <a14:imgLayer r:embed="rId2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rot="18684815">
            <a:off x="5398122" y="1947042"/>
            <a:ext cx="749003" cy="9905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3919675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42" presetClass="path" presetSubtype="0" accel="50000" decel="50000" fill="hold" nodeType="afterEffect">
                                  <p:stCondLst>
                                    <p:cond delay="0"/>
                                  </p:stCondLst>
                                  <p:childTnLst>
                                    <p:animMotion origin="layout" path="M 2.5E-6 1.48148E-6 L -0.23399 0.48819 " pathEditMode="relative" rAng="0" ptsTypes="AA">
                                      <p:cBhvr>
                                        <p:cTn id="13" dur="1000" fill="hold"/>
                                        <p:tgtEl>
                                          <p:spTgt spid="22"/>
                                        </p:tgtEl>
                                        <p:attrNameLst>
                                          <p:attrName>ppt_x</p:attrName>
                                          <p:attrName>ppt_y</p:attrName>
                                        </p:attrNameLst>
                                      </p:cBhvr>
                                      <p:rCtr x="-11706" y="24398"/>
                                    </p:animMotion>
                                  </p:childTnLst>
                                </p:cTn>
                              </p:par>
                            </p:childTnLst>
                          </p:cTn>
                        </p:par>
                        <p:par>
                          <p:cTn id="14" fill="hold">
                            <p:stCondLst>
                              <p:cond delay="1500"/>
                            </p:stCondLst>
                            <p:childTnLst>
                              <p:par>
                                <p:cTn id="15" presetID="8" presetClass="emph" presetSubtype="0" fill="hold" nodeType="afterEffect">
                                  <p:stCondLst>
                                    <p:cond delay="0"/>
                                  </p:stCondLst>
                                  <p:childTnLst>
                                    <p:animRot by="-7800000">
                                      <p:cBhvr>
                                        <p:cTn id="16" dur="250" fill="hold"/>
                                        <p:tgtEl>
                                          <p:spTgt spid="22"/>
                                        </p:tgtEl>
                                        <p:attrNameLst>
                                          <p:attrName>r</p:attrName>
                                        </p:attrNameLst>
                                      </p:cBhvr>
                                    </p:animRot>
                                  </p:childTnLst>
                                </p:cTn>
                              </p:par>
                            </p:childTnLst>
                          </p:cTn>
                        </p:par>
                        <p:par>
                          <p:cTn id="17" fill="hold">
                            <p:stCondLst>
                              <p:cond delay="1750"/>
                            </p:stCondLst>
                            <p:childTnLst>
                              <p:par>
                                <p:cTn id="18" presetID="63" presetClass="path" presetSubtype="0" accel="50000" decel="50000" fill="hold" nodeType="afterEffect">
                                  <p:stCondLst>
                                    <p:cond delay="0"/>
                                  </p:stCondLst>
                                  <p:childTnLst>
                                    <p:animMotion origin="layout" path="M -0.23399 0.48819 L -0.02344 0.48588 " pathEditMode="relative" rAng="0" ptsTypes="AA">
                                      <p:cBhvr>
                                        <p:cTn id="19" dur="1000" fill="hold"/>
                                        <p:tgtEl>
                                          <p:spTgt spid="22"/>
                                        </p:tgtEl>
                                        <p:attrNameLst>
                                          <p:attrName>ppt_x</p:attrName>
                                          <p:attrName>ppt_y</p:attrName>
                                        </p:attrNameLst>
                                      </p:cBhvr>
                                      <p:rCtr x="10521"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8995CD12-A869-59BA-342B-4029BC4AD6A2}"/>
              </a:ext>
            </a:extLst>
          </p:cNvPr>
          <p:cNvGrpSpPr/>
          <p:nvPr/>
        </p:nvGrpSpPr>
        <p:grpSpPr>
          <a:xfrm>
            <a:off x="-28315" y="-56571"/>
            <a:ext cx="3244810" cy="3211726"/>
            <a:chOff x="-1025597" y="62450"/>
            <a:chExt cx="3080022" cy="3048618"/>
          </a:xfrm>
        </p:grpSpPr>
        <p:sp>
          <p:nvSpPr>
            <p:cNvPr id="16" name="椭圆 15">
              <a:extLst>
                <a:ext uri="{FF2B5EF4-FFF2-40B4-BE49-F238E27FC236}">
                  <a16:creationId xmlns:a16="http://schemas.microsoft.com/office/drawing/2014/main" id="{17003BCF-9B6F-07DC-DB52-A67EE8F2AB51}"/>
                </a:ext>
              </a:extLst>
            </p:cNvPr>
            <p:cNvSpPr/>
            <p:nvPr/>
          </p:nvSpPr>
          <p:spPr>
            <a:xfrm>
              <a:off x="-1025597" y="62450"/>
              <a:ext cx="3080022" cy="304861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pic>
          <p:nvPicPr>
            <p:cNvPr id="1030" name="Picture 6" descr="Drones and Smart Cities: A Crucial Link For The Future | Drone Below">
              <a:extLst>
                <a:ext uri="{FF2B5EF4-FFF2-40B4-BE49-F238E27FC236}">
                  <a16:creationId xmlns:a16="http://schemas.microsoft.com/office/drawing/2014/main" id="{EC0AE4B2-2221-5D3C-A2C0-E865CF1C8C8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88" r="29278"/>
            <a:stretch/>
          </p:blipFill>
          <p:spPr bwMode="auto">
            <a:xfrm>
              <a:off x="-881862" y="190645"/>
              <a:ext cx="2792552" cy="2792552"/>
            </a:xfrm>
            <a:prstGeom prst="ellipse">
              <a:avLst/>
            </a:prstGeom>
            <a:noFill/>
            <a:extLst>
              <a:ext uri="{909E8E84-426E-40DD-AFC4-6F175D3DCCD1}">
                <a14:hiddenFill xmlns:a14="http://schemas.microsoft.com/office/drawing/2010/main">
                  <a:solidFill>
                    <a:srgbClr val="FFFFFF"/>
                  </a:solidFill>
                </a14:hiddenFill>
              </a:ext>
            </a:extLst>
          </p:spPr>
        </p:pic>
      </p:grpSp>
      <p:sp>
        <p:nvSpPr>
          <p:cNvPr id="11" name="椭圆 10">
            <a:extLst>
              <a:ext uri="{FF2B5EF4-FFF2-40B4-BE49-F238E27FC236}">
                <a16:creationId xmlns:a16="http://schemas.microsoft.com/office/drawing/2014/main" id="{C813DDC0-AAF9-B6CF-FCF7-11AEF06208ED}"/>
              </a:ext>
            </a:extLst>
          </p:cNvPr>
          <p:cNvSpPr/>
          <p:nvPr/>
        </p:nvSpPr>
        <p:spPr>
          <a:xfrm>
            <a:off x="218138" y="1247760"/>
            <a:ext cx="4639299" cy="4639299"/>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a:extLst>
              <a:ext uri="{FF2B5EF4-FFF2-40B4-BE49-F238E27FC236}">
                <a16:creationId xmlns:a16="http://schemas.microsoft.com/office/drawing/2014/main" id="{AF3842AC-58D8-1752-108A-737F7162CB84}"/>
              </a:ext>
            </a:extLst>
          </p:cNvPr>
          <p:cNvGrpSpPr/>
          <p:nvPr/>
        </p:nvGrpSpPr>
        <p:grpSpPr>
          <a:xfrm>
            <a:off x="6503522" y="1062007"/>
            <a:ext cx="5470340" cy="834587"/>
            <a:chOff x="7630400" y="1575454"/>
            <a:chExt cx="5470340" cy="834587"/>
          </a:xfrm>
        </p:grpSpPr>
        <p:sp>
          <p:nvSpPr>
            <p:cNvPr id="2" name="文本框 1">
              <a:extLst>
                <a:ext uri="{FF2B5EF4-FFF2-40B4-BE49-F238E27FC236}">
                  <a16:creationId xmlns:a16="http://schemas.microsoft.com/office/drawing/2014/main" id="{EC7E2E6F-983B-442E-E4B2-3E756E296BE0}"/>
                </a:ext>
              </a:extLst>
            </p:cNvPr>
            <p:cNvSpPr txBox="1"/>
            <p:nvPr/>
          </p:nvSpPr>
          <p:spPr>
            <a:xfrm>
              <a:off x="7982844" y="1575454"/>
              <a:ext cx="5117896" cy="834587"/>
            </a:xfrm>
            <a:prstGeom prst="rect">
              <a:avLst/>
            </a:prstGeom>
            <a:noFill/>
          </p:spPr>
          <p:txBody>
            <a:bodyPr wrap="square" rtlCol="0">
              <a:spAutoFit/>
            </a:bodyPr>
            <a:lstStyle/>
            <a:p>
              <a:pPr>
                <a:lnSpc>
                  <a:spcPct val="200000"/>
                </a:lnSpc>
              </a:pPr>
              <a:r>
                <a:rPr lang="en-US" altLang="zh-CN" sz="2800" b="1" dirty="0">
                  <a:effectLst>
                    <a:outerShdw blurRad="38100" dist="38100" dir="2700000" algn="tl">
                      <a:srgbClr val="000000">
                        <a:alpha val="43137"/>
                      </a:srgbClr>
                    </a:outerShdw>
                  </a:effectLst>
                </a:rPr>
                <a:t>High </a:t>
              </a:r>
              <a:r>
                <a:rPr lang="en-US" altLang="zh-CN" sz="2800" b="1" dirty="0" err="1">
                  <a:effectLst>
                    <a:outerShdw blurRad="38100" dist="38100" dir="2700000" algn="tl">
                      <a:srgbClr val="000000">
                        <a:alpha val="43137"/>
                      </a:srgbClr>
                    </a:outerShdw>
                  </a:effectLst>
                </a:rPr>
                <a:t>datarate</a:t>
              </a:r>
              <a:r>
                <a:rPr lang="en-US" altLang="zh-CN" sz="2800" b="1" dirty="0">
                  <a:effectLst>
                    <a:outerShdw blurRad="38100" dist="38100" dir="2700000" algn="tl">
                      <a:srgbClr val="000000">
                        <a:alpha val="43137"/>
                      </a:srgbClr>
                    </a:outerShdw>
                  </a:effectLst>
                </a:rPr>
                <a:t> communication</a:t>
              </a:r>
            </a:p>
          </p:txBody>
        </p:sp>
        <p:sp>
          <p:nvSpPr>
            <p:cNvPr id="6" name="矩形: 圆角 5">
              <a:extLst>
                <a:ext uri="{FF2B5EF4-FFF2-40B4-BE49-F238E27FC236}">
                  <a16:creationId xmlns:a16="http://schemas.microsoft.com/office/drawing/2014/main" id="{C5AED40C-0B00-0F08-00A2-5A6183BC6511}"/>
                </a:ext>
              </a:extLst>
            </p:cNvPr>
            <p:cNvSpPr/>
            <p:nvPr/>
          </p:nvSpPr>
          <p:spPr>
            <a:xfrm>
              <a:off x="7630400" y="1991213"/>
              <a:ext cx="332188" cy="332188"/>
            </a:xfrm>
            <a:prstGeom prst="round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7" name="组合 16">
            <a:extLst>
              <a:ext uri="{FF2B5EF4-FFF2-40B4-BE49-F238E27FC236}">
                <a16:creationId xmlns:a16="http://schemas.microsoft.com/office/drawing/2014/main" id="{6A8F4B0B-EC57-21F1-00AF-63B39900BCFC}"/>
              </a:ext>
            </a:extLst>
          </p:cNvPr>
          <p:cNvGrpSpPr/>
          <p:nvPr/>
        </p:nvGrpSpPr>
        <p:grpSpPr>
          <a:xfrm>
            <a:off x="6503522" y="1928499"/>
            <a:ext cx="5516756" cy="834587"/>
            <a:chOff x="7630400" y="2261769"/>
            <a:chExt cx="5516756" cy="834587"/>
          </a:xfrm>
        </p:grpSpPr>
        <p:sp>
          <p:nvSpPr>
            <p:cNvPr id="19" name="文本框 18">
              <a:extLst>
                <a:ext uri="{FF2B5EF4-FFF2-40B4-BE49-F238E27FC236}">
                  <a16:creationId xmlns:a16="http://schemas.microsoft.com/office/drawing/2014/main" id="{B351D2AD-C220-EBF6-8DEC-F6D157000B90}"/>
                </a:ext>
              </a:extLst>
            </p:cNvPr>
            <p:cNvSpPr txBox="1"/>
            <p:nvPr/>
          </p:nvSpPr>
          <p:spPr>
            <a:xfrm>
              <a:off x="7986167" y="2261769"/>
              <a:ext cx="5160989" cy="834587"/>
            </a:xfrm>
            <a:prstGeom prst="rect">
              <a:avLst/>
            </a:prstGeom>
            <a:noFill/>
          </p:spPr>
          <p:txBody>
            <a:bodyPr wrap="square" rtlCol="0">
              <a:spAutoFit/>
            </a:bodyPr>
            <a:lstStyle/>
            <a:p>
              <a:pPr>
                <a:lnSpc>
                  <a:spcPct val="200000"/>
                </a:lnSpc>
              </a:pPr>
              <a:r>
                <a:rPr lang="en-US" altLang="zh-CN" sz="2800" b="1" dirty="0">
                  <a:effectLst>
                    <a:outerShdw blurRad="38100" dist="38100" dir="2700000" algn="tl">
                      <a:srgbClr val="000000">
                        <a:alpha val="43137"/>
                      </a:srgbClr>
                    </a:outerShdw>
                  </a:effectLst>
                </a:rPr>
                <a:t>High resolution localization</a:t>
              </a:r>
              <a:endParaRPr lang="zh-CN" altLang="en-US" sz="2800" b="1" dirty="0">
                <a:effectLst>
                  <a:outerShdw blurRad="38100" dist="38100" dir="2700000" algn="tl">
                    <a:srgbClr val="000000">
                      <a:alpha val="43137"/>
                    </a:srgbClr>
                  </a:outerShdw>
                </a:effectLst>
              </a:endParaRPr>
            </a:p>
          </p:txBody>
        </p:sp>
        <p:sp>
          <p:nvSpPr>
            <p:cNvPr id="7" name="矩形: 圆角 6">
              <a:extLst>
                <a:ext uri="{FF2B5EF4-FFF2-40B4-BE49-F238E27FC236}">
                  <a16:creationId xmlns:a16="http://schemas.microsoft.com/office/drawing/2014/main" id="{00799C6D-0280-18E1-AC64-8D83CF71CD44}"/>
                </a:ext>
              </a:extLst>
            </p:cNvPr>
            <p:cNvSpPr/>
            <p:nvPr/>
          </p:nvSpPr>
          <p:spPr>
            <a:xfrm>
              <a:off x="7630400" y="2661702"/>
              <a:ext cx="332188" cy="332188"/>
            </a:xfrm>
            <a:prstGeom prst="round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25" name="组合 24">
            <a:extLst>
              <a:ext uri="{FF2B5EF4-FFF2-40B4-BE49-F238E27FC236}">
                <a16:creationId xmlns:a16="http://schemas.microsoft.com/office/drawing/2014/main" id="{AED75D2D-25F5-5F0A-15C7-7B54B8A9D0E0}"/>
              </a:ext>
            </a:extLst>
          </p:cNvPr>
          <p:cNvGrpSpPr/>
          <p:nvPr/>
        </p:nvGrpSpPr>
        <p:grpSpPr>
          <a:xfrm>
            <a:off x="6503522" y="2794538"/>
            <a:ext cx="4528941" cy="834587"/>
            <a:chOff x="7630400" y="2877260"/>
            <a:chExt cx="4528941" cy="834587"/>
          </a:xfrm>
        </p:grpSpPr>
        <p:sp>
          <p:nvSpPr>
            <p:cNvPr id="20" name="文本框 19">
              <a:extLst>
                <a:ext uri="{FF2B5EF4-FFF2-40B4-BE49-F238E27FC236}">
                  <a16:creationId xmlns:a16="http://schemas.microsoft.com/office/drawing/2014/main" id="{E8A817E1-97EF-BB38-510C-07F649F93BFD}"/>
                </a:ext>
              </a:extLst>
            </p:cNvPr>
            <p:cNvSpPr txBox="1"/>
            <p:nvPr/>
          </p:nvSpPr>
          <p:spPr>
            <a:xfrm>
              <a:off x="7986166" y="2877260"/>
              <a:ext cx="4173175" cy="834587"/>
            </a:xfrm>
            <a:prstGeom prst="rect">
              <a:avLst/>
            </a:prstGeom>
            <a:noFill/>
          </p:spPr>
          <p:txBody>
            <a:bodyPr wrap="square" rtlCol="0">
              <a:spAutoFit/>
            </a:bodyPr>
            <a:lstStyle/>
            <a:p>
              <a:pPr>
                <a:lnSpc>
                  <a:spcPct val="200000"/>
                </a:lnSpc>
              </a:pPr>
              <a:r>
                <a:rPr lang="en-US" altLang="zh-CN" sz="2800" b="1" dirty="0">
                  <a:effectLst>
                    <a:outerShdw blurRad="38100" dist="38100" dir="2700000" algn="tl">
                      <a:srgbClr val="000000">
                        <a:alpha val="43137"/>
                      </a:srgbClr>
                    </a:outerShdw>
                  </a:effectLst>
                </a:rPr>
                <a:t>Low power consumption</a:t>
              </a:r>
              <a:endParaRPr lang="zh-CN" altLang="en-US" sz="2800" b="1" dirty="0">
                <a:effectLst>
                  <a:outerShdw blurRad="38100" dist="38100" dir="2700000" algn="tl">
                    <a:srgbClr val="000000">
                      <a:alpha val="43137"/>
                    </a:srgbClr>
                  </a:outerShdw>
                </a:effectLst>
              </a:endParaRPr>
            </a:p>
          </p:txBody>
        </p:sp>
        <p:sp>
          <p:nvSpPr>
            <p:cNvPr id="8" name="矩形: 圆角 7">
              <a:extLst>
                <a:ext uri="{FF2B5EF4-FFF2-40B4-BE49-F238E27FC236}">
                  <a16:creationId xmlns:a16="http://schemas.microsoft.com/office/drawing/2014/main" id="{7CE7B913-5EFB-D2D7-B259-D3B1F28D784B}"/>
                </a:ext>
              </a:extLst>
            </p:cNvPr>
            <p:cNvSpPr/>
            <p:nvPr/>
          </p:nvSpPr>
          <p:spPr>
            <a:xfrm>
              <a:off x="7630400" y="3299559"/>
              <a:ext cx="332188" cy="332188"/>
            </a:xfrm>
            <a:prstGeom prst="round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8" name="文本框 4">
            <a:extLst>
              <a:ext uri="{FF2B5EF4-FFF2-40B4-BE49-F238E27FC236}">
                <a16:creationId xmlns:a16="http://schemas.microsoft.com/office/drawing/2014/main" id="{6A8345CC-16FB-0457-5BAB-9AA0F2666CF5}"/>
              </a:ext>
            </a:extLst>
          </p:cNvPr>
          <p:cNvSpPr txBox="1"/>
          <p:nvPr/>
        </p:nvSpPr>
        <p:spPr>
          <a:xfrm>
            <a:off x="3895626" y="152968"/>
            <a:ext cx="511789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b="1" dirty="0">
                <a:effectLst>
                  <a:outerShdw blurRad="38100" dist="38100" dir="2700000" algn="tl">
                    <a:srgbClr val="000000">
                      <a:alpha val="43137"/>
                    </a:srgbClr>
                  </a:outerShdw>
                </a:effectLst>
              </a:rPr>
              <a:t>Emerging IoT Applications</a:t>
            </a:r>
          </a:p>
        </p:txBody>
      </p:sp>
      <p:sp>
        <p:nvSpPr>
          <p:cNvPr id="5" name="灯片编号占位符 4">
            <a:extLst>
              <a:ext uri="{FF2B5EF4-FFF2-40B4-BE49-F238E27FC236}">
                <a16:creationId xmlns:a16="http://schemas.microsoft.com/office/drawing/2014/main" id="{41187E9D-7B00-1E16-1BBB-D94B6E8B6B1D}"/>
              </a:ext>
            </a:extLst>
          </p:cNvPr>
          <p:cNvSpPr>
            <a:spLocks noGrp="1"/>
          </p:cNvSpPr>
          <p:nvPr>
            <p:ph type="sldNum" sz="quarter" idx="12"/>
          </p:nvPr>
        </p:nvSpPr>
        <p:spPr/>
        <p:txBody>
          <a:bodyPr/>
          <a:lstStyle/>
          <a:p>
            <a:fld id="{606B3A2B-0783-4DC2-AAB2-666062B1C298}" type="slidenum">
              <a:rPr lang="zh-CN" altLang="en-US" smtClean="0"/>
              <a:t>2</a:t>
            </a:fld>
            <a:endParaRPr lang="zh-CN" altLang="en-US"/>
          </a:p>
        </p:txBody>
      </p:sp>
      <p:grpSp>
        <p:nvGrpSpPr>
          <p:cNvPr id="4" name="组合 3">
            <a:extLst>
              <a:ext uri="{FF2B5EF4-FFF2-40B4-BE49-F238E27FC236}">
                <a16:creationId xmlns:a16="http://schemas.microsoft.com/office/drawing/2014/main" id="{94793569-C7D9-9FAF-F248-FA4FE8D7FAE5}"/>
              </a:ext>
            </a:extLst>
          </p:cNvPr>
          <p:cNvGrpSpPr/>
          <p:nvPr/>
        </p:nvGrpSpPr>
        <p:grpSpPr>
          <a:xfrm>
            <a:off x="218138" y="2712533"/>
            <a:ext cx="4188171" cy="4145467"/>
            <a:chOff x="961331" y="95514"/>
            <a:chExt cx="3144197" cy="3112138"/>
          </a:xfrm>
          <a:solidFill>
            <a:schemeClr val="bg1"/>
          </a:solidFill>
          <a:effectLst>
            <a:outerShdw blurRad="50800" dist="38100" dir="2700000" algn="tl" rotWithShape="0">
              <a:prstClr val="black">
                <a:alpha val="40000"/>
              </a:prstClr>
            </a:outerShdw>
          </a:effectLst>
        </p:grpSpPr>
        <p:sp>
          <p:nvSpPr>
            <p:cNvPr id="13" name="椭圆 12">
              <a:extLst>
                <a:ext uri="{FF2B5EF4-FFF2-40B4-BE49-F238E27FC236}">
                  <a16:creationId xmlns:a16="http://schemas.microsoft.com/office/drawing/2014/main" id="{DC6BEE98-7094-DBEA-9925-D469D3DAF9EF}"/>
                </a:ext>
              </a:extLst>
            </p:cNvPr>
            <p:cNvSpPr/>
            <p:nvPr/>
          </p:nvSpPr>
          <p:spPr>
            <a:xfrm>
              <a:off x="961331" y="95514"/>
              <a:ext cx="3144197" cy="3112138"/>
            </a:xfrm>
            <a:prstGeom prst="ellipse">
              <a:avLst/>
            </a:prstGeom>
            <a:grpFill/>
            <a:ln>
              <a:noFill/>
            </a:ln>
            <a:effectLst>
              <a:outerShdw blurRad="50800" dist="38100" dir="2700000" algn="tl"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pic>
          <p:nvPicPr>
            <p:cNvPr id="2050" name="Picture 2" descr="Let's learn about virtual reality">
              <a:extLst>
                <a:ext uri="{FF2B5EF4-FFF2-40B4-BE49-F238E27FC236}">
                  <a16:creationId xmlns:a16="http://schemas.microsoft.com/office/drawing/2014/main" id="{A7D7AD13-9347-AAF6-B05F-F6B3D0C1C17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1845" r="21845"/>
            <a:stretch/>
          </p:blipFill>
          <p:spPr bwMode="auto">
            <a:xfrm>
              <a:off x="1105584" y="219502"/>
              <a:ext cx="2853454" cy="2853454"/>
            </a:xfrm>
            <a:prstGeom prst="ellipse">
              <a:avLst/>
            </a:prstGeom>
            <a:grpFill/>
          </p:spPr>
        </p:pic>
      </p:grpSp>
      <p:grpSp>
        <p:nvGrpSpPr>
          <p:cNvPr id="21" name="组合 20">
            <a:extLst>
              <a:ext uri="{FF2B5EF4-FFF2-40B4-BE49-F238E27FC236}">
                <a16:creationId xmlns:a16="http://schemas.microsoft.com/office/drawing/2014/main" id="{C0D28454-D665-C2EA-6486-5CF3A6D12EBD}"/>
              </a:ext>
            </a:extLst>
          </p:cNvPr>
          <p:cNvGrpSpPr/>
          <p:nvPr/>
        </p:nvGrpSpPr>
        <p:grpSpPr>
          <a:xfrm>
            <a:off x="2770743" y="926766"/>
            <a:ext cx="3466261" cy="3430918"/>
            <a:chOff x="2550639" y="1356696"/>
            <a:chExt cx="3466261" cy="3430918"/>
          </a:xfrm>
        </p:grpSpPr>
        <p:sp>
          <p:nvSpPr>
            <p:cNvPr id="14" name="椭圆 13">
              <a:extLst>
                <a:ext uri="{FF2B5EF4-FFF2-40B4-BE49-F238E27FC236}">
                  <a16:creationId xmlns:a16="http://schemas.microsoft.com/office/drawing/2014/main" id="{B8EF0090-012A-B7CA-8DE6-083FFE64BF7D}"/>
                </a:ext>
              </a:extLst>
            </p:cNvPr>
            <p:cNvSpPr/>
            <p:nvPr/>
          </p:nvSpPr>
          <p:spPr>
            <a:xfrm>
              <a:off x="2550639" y="1356696"/>
              <a:ext cx="3466261" cy="3430918"/>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pic>
          <p:nvPicPr>
            <p:cNvPr id="3" name="Picture 2" descr="Smart Logistic and AGV Application - Beijer Electronics">
              <a:extLst>
                <a:ext uri="{FF2B5EF4-FFF2-40B4-BE49-F238E27FC236}">
                  <a16:creationId xmlns:a16="http://schemas.microsoft.com/office/drawing/2014/main" id="{24A2ADA2-96B3-6932-AFB2-660034DE446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5978" t="824" r="20688" b="-824"/>
            <a:stretch/>
          </p:blipFill>
          <p:spPr bwMode="auto">
            <a:xfrm>
              <a:off x="2775346" y="1565286"/>
              <a:ext cx="3016847" cy="3016847"/>
            </a:xfrm>
            <a:prstGeom prst="ellipse">
              <a:avLst/>
            </a:prstGeom>
            <a:noFill/>
            <a:extLst>
              <a:ext uri="{909E8E84-426E-40DD-AFC4-6F175D3DCCD1}">
                <a14:hiddenFill xmlns:a14="http://schemas.microsoft.com/office/drawing/2010/main">
                  <a:solidFill>
                    <a:srgbClr val="FFFFFF"/>
                  </a:solidFill>
                </a14:hiddenFill>
              </a:ext>
            </a:extLst>
          </p:spPr>
        </p:pic>
      </p:grpSp>
      <p:sp>
        <p:nvSpPr>
          <p:cNvPr id="10" name="Rectangle 8">
            <a:extLst>
              <a:ext uri="{FF2B5EF4-FFF2-40B4-BE49-F238E27FC236}">
                <a16:creationId xmlns:a16="http://schemas.microsoft.com/office/drawing/2014/main" id="{A536666F-CAFC-1830-DD0B-0122396D4CD4}"/>
              </a:ext>
            </a:extLst>
          </p:cNvPr>
          <p:cNvSpPr/>
          <p:nvPr/>
        </p:nvSpPr>
        <p:spPr>
          <a:xfrm>
            <a:off x="-135467" y="4983161"/>
            <a:ext cx="12462933" cy="1224892"/>
          </a:xfrm>
          <a:prstGeom prst="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dirty="0">
                <a:effectLst>
                  <a:outerShdw blurRad="38100" dist="38100" dir="2700000" algn="tl">
                    <a:srgbClr val="000000">
                      <a:alpha val="43137"/>
                    </a:srgbClr>
                  </a:outerShdw>
                </a:effectLst>
              </a:rPr>
              <a:t>Unfortunately, today’s wireless systems cannot support these all together</a:t>
            </a:r>
          </a:p>
        </p:txBody>
      </p:sp>
      <p:sp>
        <p:nvSpPr>
          <p:cNvPr id="9" name="文本框 4">
            <a:extLst>
              <a:ext uri="{FF2B5EF4-FFF2-40B4-BE49-F238E27FC236}">
                <a16:creationId xmlns:a16="http://schemas.microsoft.com/office/drawing/2014/main" id="{41FD9823-53F3-FFB2-D83B-DB47C90682B9}"/>
              </a:ext>
            </a:extLst>
          </p:cNvPr>
          <p:cNvSpPr txBox="1"/>
          <p:nvPr/>
        </p:nvSpPr>
        <p:spPr>
          <a:xfrm>
            <a:off x="8862255" y="152967"/>
            <a:ext cx="264112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b="1" dirty="0">
                <a:effectLst>
                  <a:outerShdw blurRad="38100" dist="38100" dir="2700000" algn="tl">
                    <a:srgbClr val="000000">
                      <a:alpha val="43137"/>
                    </a:srgbClr>
                  </a:outerShdw>
                </a:effectLst>
              </a:rPr>
              <a:t>Constraints</a:t>
            </a:r>
          </a:p>
        </p:txBody>
      </p:sp>
    </p:spTree>
    <p:custDataLst>
      <p:tags r:id="rId1"/>
    </p:custDataLst>
    <p:extLst>
      <p:ext uri="{BB962C8B-B14F-4D97-AF65-F5344CB8AC3E}">
        <p14:creationId xmlns:p14="http://schemas.microsoft.com/office/powerpoint/2010/main" val="30392797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left)">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0-#ppt_w/2"/>
                                          </p:val>
                                        </p:tav>
                                        <p:tav tm="100000">
                                          <p:val>
                                            <p:strVal val="#ppt_x"/>
                                          </p:val>
                                        </p:tav>
                                      </p:tavLst>
                                    </p:anim>
                                    <p:anim calcmode="lin" valueType="num">
                                      <p:cBhvr additive="base">
                                        <p:cTn id="4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025187C6-E7DE-887C-4A9E-5C508804AA6C}"/>
              </a:ext>
            </a:extLst>
          </p:cNvPr>
          <p:cNvCxnSpPr>
            <a:cxnSpLocks/>
          </p:cNvCxnSpPr>
          <p:nvPr/>
        </p:nvCxnSpPr>
        <p:spPr>
          <a:xfrm flipH="1">
            <a:off x="2648088" y="1833596"/>
            <a:ext cx="3650770" cy="433807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9" name="灯片编号占位符 58">
            <a:extLst>
              <a:ext uri="{FF2B5EF4-FFF2-40B4-BE49-F238E27FC236}">
                <a16:creationId xmlns:a16="http://schemas.microsoft.com/office/drawing/2014/main" id="{1F185FAF-397B-56EA-51D1-C72E3F87ADDE}"/>
              </a:ext>
            </a:extLst>
          </p:cNvPr>
          <p:cNvSpPr>
            <a:spLocks noGrp="1"/>
          </p:cNvSpPr>
          <p:nvPr>
            <p:ph type="sldNum" sz="quarter" idx="12"/>
          </p:nvPr>
        </p:nvSpPr>
        <p:spPr/>
        <p:txBody>
          <a:bodyPr/>
          <a:lstStyle/>
          <a:p>
            <a:fld id="{606B3A2B-0783-4DC2-AAB2-666062B1C298}" type="slidenum">
              <a:rPr lang="zh-CN" altLang="en-US" smtClean="0"/>
              <a:t>20</a:t>
            </a:fld>
            <a:endParaRPr lang="zh-CN" altLang="en-US"/>
          </a:p>
        </p:txBody>
      </p:sp>
      <p:grpSp>
        <p:nvGrpSpPr>
          <p:cNvPr id="3" name="Group 16">
            <a:extLst>
              <a:ext uri="{FF2B5EF4-FFF2-40B4-BE49-F238E27FC236}">
                <a16:creationId xmlns:a16="http://schemas.microsoft.com/office/drawing/2014/main" id="{0EB0D496-D909-BE6C-4000-6A8C6B04E598}"/>
              </a:ext>
            </a:extLst>
          </p:cNvPr>
          <p:cNvGrpSpPr/>
          <p:nvPr/>
        </p:nvGrpSpPr>
        <p:grpSpPr>
          <a:xfrm>
            <a:off x="753425" y="5967088"/>
            <a:ext cx="4179419" cy="290174"/>
            <a:chOff x="600673" y="1759928"/>
            <a:chExt cx="8250033" cy="572793"/>
          </a:xfrm>
        </p:grpSpPr>
        <p:grpSp>
          <p:nvGrpSpPr>
            <p:cNvPr id="4" name="Group 17">
              <a:extLst>
                <a:ext uri="{FF2B5EF4-FFF2-40B4-BE49-F238E27FC236}">
                  <a16:creationId xmlns:a16="http://schemas.microsoft.com/office/drawing/2014/main" id="{DCF243C6-1901-7189-45B7-71388934231E}"/>
                </a:ext>
              </a:extLst>
            </p:cNvPr>
            <p:cNvGrpSpPr/>
            <p:nvPr/>
          </p:nvGrpSpPr>
          <p:grpSpPr>
            <a:xfrm>
              <a:off x="600673" y="1759928"/>
              <a:ext cx="8250033" cy="572793"/>
              <a:chOff x="2038144" y="2760094"/>
              <a:chExt cx="4674828" cy="324569"/>
            </a:xfrm>
          </p:grpSpPr>
          <p:sp>
            <p:nvSpPr>
              <p:cNvPr id="164" name="Cylinder 118">
                <a:extLst>
                  <a:ext uri="{FF2B5EF4-FFF2-40B4-BE49-F238E27FC236}">
                    <a16:creationId xmlns:a16="http://schemas.microsoft.com/office/drawing/2014/main" id="{CFD268B3-3A9F-3849-1DDA-8C53CF9F5C72}"/>
                  </a:ext>
                </a:extLst>
              </p:cNvPr>
              <p:cNvSpPr/>
              <p:nvPr/>
            </p:nvSpPr>
            <p:spPr>
              <a:xfrm rot="16200000">
                <a:off x="6543126" y="2840876"/>
                <a:ext cx="159412" cy="180281"/>
              </a:xfrm>
              <a:prstGeom prst="can">
                <a:avLst>
                  <a:gd name="adj" fmla="val 43570"/>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accent1">
                      <a:lumMod val="50000"/>
                    </a:schemeClr>
                  </a:solidFill>
                </a:endParaRPr>
              </a:p>
            </p:txBody>
          </p:sp>
          <p:sp>
            <p:nvSpPr>
              <p:cNvPr id="165" name="Cylinder 119">
                <a:extLst>
                  <a:ext uri="{FF2B5EF4-FFF2-40B4-BE49-F238E27FC236}">
                    <a16:creationId xmlns:a16="http://schemas.microsoft.com/office/drawing/2014/main" id="{7DBB567C-F414-07C3-3075-480D99E8F3AD}"/>
                  </a:ext>
                </a:extLst>
              </p:cNvPr>
              <p:cNvSpPr/>
              <p:nvPr/>
            </p:nvSpPr>
            <p:spPr>
              <a:xfrm rot="16200000">
                <a:off x="6364201" y="2812265"/>
                <a:ext cx="307290" cy="237505"/>
              </a:xfrm>
              <a:prstGeom prst="can">
                <a:avLst>
                  <a:gd name="adj" fmla="val 43570"/>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accent1">
                      <a:lumMod val="50000"/>
                    </a:schemeClr>
                  </a:solidFill>
                </a:endParaRPr>
              </a:p>
            </p:txBody>
          </p:sp>
          <p:sp>
            <p:nvSpPr>
              <p:cNvPr id="166" name="Google Shape;57;p13">
                <a:extLst>
                  <a:ext uri="{FF2B5EF4-FFF2-40B4-BE49-F238E27FC236}">
                    <a16:creationId xmlns:a16="http://schemas.microsoft.com/office/drawing/2014/main" id="{C62FA9EA-6D4A-878E-AAE0-B7E3F70F1642}"/>
                  </a:ext>
                </a:extLst>
              </p:cNvPr>
              <p:cNvSpPr/>
              <p:nvPr/>
            </p:nvSpPr>
            <p:spPr>
              <a:xfrm flipH="1">
                <a:off x="2038144" y="2760094"/>
                <a:ext cx="4531317" cy="324569"/>
              </a:xfrm>
              <a:prstGeom prst="cube">
                <a:avLst>
                  <a:gd name="adj" fmla="val 68430"/>
                </a:avLst>
              </a:prstGeom>
              <a:solidFill>
                <a:schemeClr val="accent6">
                  <a:lumMod val="75000"/>
                </a:schemeClr>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accent1">
                      <a:lumMod val="50000"/>
                    </a:schemeClr>
                  </a:solidFill>
                </a:endParaRPr>
              </a:p>
            </p:txBody>
          </p:sp>
        </p:grpSp>
        <p:grpSp>
          <p:nvGrpSpPr>
            <p:cNvPr id="5" name="Group 20">
              <a:extLst>
                <a:ext uri="{FF2B5EF4-FFF2-40B4-BE49-F238E27FC236}">
                  <a16:creationId xmlns:a16="http://schemas.microsoft.com/office/drawing/2014/main" id="{F4DE783C-A238-4AA8-7609-8BF2D70005FC}"/>
                </a:ext>
              </a:extLst>
            </p:cNvPr>
            <p:cNvGrpSpPr/>
            <p:nvPr/>
          </p:nvGrpSpPr>
          <p:grpSpPr>
            <a:xfrm>
              <a:off x="1350057" y="1790421"/>
              <a:ext cx="6497997" cy="342793"/>
              <a:chOff x="897241" y="2810780"/>
              <a:chExt cx="6497997" cy="342793"/>
            </a:xfrm>
          </p:grpSpPr>
          <p:sp>
            <p:nvSpPr>
              <p:cNvPr id="13" name="Parallelogram 28">
                <a:extLst>
                  <a:ext uri="{FF2B5EF4-FFF2-40B4-BE49-F238E27FC236}">
                    <a16:creationId xmlns:a16="http://schemas.microsoft.com/office/drawing/2014/main" id="{D2093A21-360C-A617-990D-CB9DC23F97AF}"/>
                  </a:ext>
                </a:extLst>
              </p:cNvPr>
              <p:cNvSpPr/>
              <p:nvPr/>
            </p:nvSpPr>
            <p:spPr>
              <a:xfrm flipH="1">
                <a:off x="897241" y="288780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50" name="Parallelogram 69">
                <a:extLst>
                  <a:ext uri="{FF2B5EF4-FFF2-40B4-BE49-F238E27FC236}">
                    <a16:creationId xmlns:a16="http://schemas.microsoft.com/office/drawing/2014/main" id="{EDA61E4D-50A6-E7CD-291C-CEB619F73A37}"/>
                  </a:ext>
                </a:extLst>
              </p:cNvPr>
              <p:cNvSpPr/>
              <p:nvPr/>
            </p:nvSpPr>
            <p:spPr>
              <a:xfrm flipH="1">
                <a:off x="992741" y="2847087"/>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60" name="Parallelogram 70">
                <a:extLst>
                  <a:ext uri="{FF2B5EF4-FFF2-40B4-BE49-F238E27FC236}">
                    <a16:creationId xmlns:a16="http://schemas.microsoft.com/office/drawing/2014/main" id="{B506C0D3-3296-0CAE-0172-1745481FE919}"/>
                  </a:ext>
                </a:extLst>
              </p:cNvPr>
              <p:cNvSpPr/>
              <p:nvPr/>
            </p:nvSpPr>
            <p:spPr>
              <a:xfrm flipH="1">
                <a:off x="1078245" y="2813338"/>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61" name="Parallelogram 71">
                <a:extLst>
                  <a:ext uri="{FF2B5EF4-FFF2-40B4-BE49-F238E27FC236}">
                    <a16:creationId xmlns:a16="http://schemas.microsoft.com/office/drawing/2014/main" id="{70EE6CF8-76BF-AE97-3D62-387399FCAC10}"/>
                  </a:ext>
                </a:extLst>
              </p:cNvPr>
              <p:cNvSpPr/>
              <p:nvPr/>
            </p:nvSpPr>
            <p:spPr>
              <a:xfrm flipH="1">
                <a:off x="1229267" y="28400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62" name="Parallelogram 72">
                <a:extLst>
                  <a:ext uri="{FF2B5EF4-FFF2-40B4-BE49-F238E27FC236}">
                    <a16:creationId xmlns:a16="http://schemas.microsoft.com/office/drawing/2014/main" id="{1273BBED-F49E-72D1-F1D6-504CFFE8F3B1}"/>
                  </a:ext>
                </a:extLst>
              </p:cNvPr>
              <p:cNvSpPr/>
              <p:nvPr/>
            </p:nvSpPr>
            <p:spPr>
              <a:xfrm flipH="1">
                <a:off x="1396090" y="2880737"/>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63" name="Parallelogram 73">
                <a:extLst>
                  <a:ext uri="{FF2B5EF4-FFF2-40B4-BE49-F238E27FC236}">
                    <a16:creationId xmlns:a16="http://schemas.microsoft.com/office/drawing/2014/main" id="{29271FF0-6275-5492-FD56-C365750A4D2F}"/>
                  </a:ext>
                </a:extLst>
              </p:cNvPr>
              <p:cNvSpPr/>
              <p:nvPr/>
            </p:nvSpPr>
            <p:spPr>
              <a:xfrm flipH="1">
                <a:off x="1541408" y="288871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20" name="Parallelogram 74">
                <a:extLst>
                  <a:ext uri="{FF2B5EF4-FFF2-40B4-BE49-F238E27FC236}">
                    <a16:creationId xmlns:a16="http://schemas.microsoft.com/office/drawing/2014/main" id="{C3238941-7C4C-64AD-0C4B-850021159CD8}"/>
                  </a:ext>
                </a:extLst>
              </p:cNvPr>
              <p:cNvSpPr/>
              <p:nvPr/>
            </p:nvSpPr>
            <p:spPr>
              <a:xfrm flipH="1">
                <a:off x="1636909" y="2848005"/>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1" name="Parallelogram 75">
                <a:extLst>
                  <a:ext uri="{FF2B5EF4-FFF2-40B4-BE49-F238E27FC236}">
                    <a16:creationId xmlns:a16="http://schemas.microsoft.com/office/drawing/2014/main" id="{CCA7FA51-77A5-9B9C-F34F-3D04AD96EBFF}"/>
                  </a:ext>
                </a:extLst>
              </p:cNvPr>
              <p:cNvSpPr/>
              <p:nvPr/>
            </p:nvSpPr>
            <p:spPr>
              <a:xfrm flipH="1">
                <a:off x="1722413" y="2814256"/>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2" name="Parallelogram 76">
                <a:extLst>
                  <a:ext uri="{FF2B5EF4-FFF2-40B4-BE49-F238E27FC236}">
                    <a16:creationId xmlns:a16="http://schemas.microsoft.com/office/drawing/2014/main" id="{B56D71D7-CAFB-BB3C-9F31-D78182CB1818}"/>
                  </a:ext>
                </a:extLst>
              </p:cNvPr>
              <p:cNvSpPr/>
              <p:nvPr/>
            </p:nvSpPr>
            <p:spPr>
              <a:xfrm flipH="1">
                <a:off x="1873435" y="2840941"/>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3" name="Parallelogram 77">
                <a:extLst>
                  <a:ext uri="{FF2B5EF4-FFF2-40B4-BE49-F238E27FC236}">
                    <a16:creationId xmlns:a16="http://schemas.microsoft.com/office/drawing/2014/main" id="{2938DFBA-AA20-68DD-9ED8-F1B5E004CB0B}"/>
                  </a:ext>
                </a:extLst>
              </p:cNvPr>
              <p:cNvSpPr/>
              <p:nvPr/>
            </p:nvSpPr>
            <p:spPr>
              <a:xfrm flipH="1">
                <a:off x="2040257" y="2881655"/>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24" name="Parallelogram 78">
                <a:extLst>
                  <a:ext uri="{FF2B5EF4-FFF2-40B4-BE49-F238E27FC236}">
                    <a16:creationId xmlns:a16="http://schemas.microsoft.com/office/drawing/2014/main" id="{77D7C3AC-D63A-7160-3FB2-BE850C908AA6}"/>
                  </a:ext>
                </a:extLst>
              </p:cNvPr>
              <p:cNvSpPr/>
              <p:nvPr/>
            </p:nvSpPr>
            <p:spPr>
              <a:xfrm flipH="1">
                <a:off x="2172487" y="2887701"/>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25" name="Parallelogram 79">
                <a:extLst>
                  <a:ext uri="{FF2B5EF4-FFF2-40B4-BE49-F238E27FC236}">
                    <a16:creationId xmlns:a16="http://schemas.microsoft.com/office/drawing/2014/main" id="{1AF2C71B-0C32-B989-891E-2DEF552CB37E}"/>
                  </a:ext>
                </a:extLst>
              </p:cNvPr>
              <p:cNvSpPr/>
              <p:nvPr/>
            </p:nvSpPr>
            <p:spPr>
              <a:xfrm flipH="1">
                <a:off x="2267987" y="2846988"/>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6" name="Parallelogram 80">
                <a:extLst>
                  <a:ext uri="{FF2B5EF4-FFF2-40B4-BE49-F238E27FC236}">
                    <a16:creationId xmlns:a16="http://schemas.microsoft.com/office/drawing/2014/main" id="{028357AB-FF40-9FD9-8EAD-65699903652D}"/>
                  </a:ext>
                </a:extLst>
              </p:cNvPr>
              <p:cNvSpPr/>
              <p:nvPr/>
            </p:nvSpPr>
            <p:spPr>
              <a:xfrm flipH="1">
                <a:off x="2353491" y="2813239"/>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7" name="Parallelogram 81">
                <a:extLst>
                  <a:ext uri="{FF2B5EF4-FFF2-40B4-BE49-F238E27FC236}">
                    <a16:creationId xmlns:a16="http://schemas.microsoft.com/office/drawing/2014/main" id="{E9580B4A-CFD5-FB8C-3587-5B10DA3A9510}"/>
                  </a:ext>
                </a:extLst>
              </p:cNvPr>
              <p:cNvSpPr/>
              <p:nvPr/>
            </p:nvSpPr>
            <p:spPr>
              <a:xfrm flipH="1">
                <a:off x="2504513" y="28399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8" name="Parallelogram 82">
                <a:extLst>
                  <a:ext uri="{FF2B5EF4-FFF2-40B4-BE49-F238E27FC236}">
                    <a16:creationId xmlns:a16="http://schemas.microsoft.com/office/drawing/2014/main" id="{33521D06-FDD9-0668-02C7-48C10A3D557D}"/>
                  </a:ext>
                </a:extLst>
              </p:cNvPr>
              <p:cNvSpPr/>
              <p:nvPr/>
            </p:nvSpPr>
            <p:spPr>
              <a:xfrm flipH="1">
                <a:off x="2671335" y="288063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29" name="Parallelogram 83">
                <a:extLst>
                  <a:ext uri="{FF2B5EF4-FFF2-40B4-BE49-F238E27FC236}">
                    <a16:creationId xmlns:a16="http://schemas.microsoft.com/office/drawing/2014/main" id="{7FB2F97A-8538-B62E-F74A-BCEB21F25D2C}"/>
                  </a:ext>
                </a:extLst>
              </p:cNvPr>
              <p:cNvSpPr/>
              <p:nvPr/>
            </p:nvSpPr>
            <p:spPr>
              <a:xfrm flipH="1">
                <a:off x="2808193"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30" name="Parallelogram 84">
                <a:extLst>
                  <a:ext uri="{FF2B5EF4-FFF2-40B4-BE49-F238E27FC236}">
                    <a16:creationId xmlns:a16="http://schemas.microsoft.com/office/drawing/2014/main" id="{82D4BF68-2985-C937-8537-D23BF0E35788}"/>
                  </a:ext>
                </a:extLst>
              </p:cNvPr>
              <p:cNvSpPr/>
              <p:nvPr/>
            </p:nvSpPr>
            <p:spPr>
              <a:xfrm flipH="1">
                <a:off x="2903693"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1" name="Parallelogram 85">
                <a:extLst>
                  <a:ext uri="{FF2B5EF4-FFF2-40B4-BE49-F238E27FC236}">
                    <a16:creationId xmlns:a16="http://schemas.microsoft.com/office/drawing/2014/main" id="{8A504212-956C-3E05-FFD8-B783A998E4E1}"/>
                  </a:ext>
                </a:extLst>
              </p:cNvPr>
              <p:cNvSpPr/>
              <p:nvPr/>
            </p:nvSpPr>
            <p:spPr>
              <a:xfrm flipH="1">
                <a:off x="2989197"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2" name="Parallelogram 86">
                <a:extLst>
                  <a:ext uri="{FF2B5EF4-FFF2-40B4-BE49-F238E27FC236}">
                    <a16:creationId xmlns:a16="http://schemas.microsoft.com/office/drawing/2014/main" id="{5EE7E7A1-3A1F-2F73-5794-4B745F9B201A}"/>
                  </a:ext>
                </a:extLst>
              </p:cNvPr>
              <p:cNvSpPr/>
              <p:nvPr/>
            </p:nvSpPr>
            <p:spPr>
              <a:xfrm flipH="1">
                <a:off x="3140219"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3" name="Parallelogram 87">
                <a:extLst>
                  <a:ext uri="{FF2B5EF4-FFF2-40B4-BE49-F238E27FC236}">
                    <a16:creationId xmlns:a16="http://schemas.microsoft.com/office/drawing/2014/main" id="{AEF01897-5F4B-DE70-198F-277535737852}"/>
                  </a:ext>
                </a:extLst>
              </p:cNvPr>
              <p:cNvSpPr/>
              <p:nvPr/>
            </p:nvSpPr>
            <p:spPr>
              <a:xfrm flipH="1">
                <a:off x="3307042"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34" name="Parallelogram 88">
                <a:extLst>
                  <a:ext uri="{FF2B5EF4-FFF2-40B4-BE49-F238E27FC236}">
                    <a16:creationId xmlns:a16="http://schemas.microsoft.com/office/drawing/2014/main" id="{83D1599D-1603-5731-5256-FF5456884C68}"/>
                  </a:ext>
                </a:extLst>
              </p:cNvPr>
              <p:cNvSpPr/>
              <p:nvPr/>
            </p:nvSpPr>
            <p:spPr>
              <a:xfrm flipH="1">
                <a:off x="3451359"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35" name="Parallelogram 89">
                <a:extLst>
                  <a:ext uri="{FF2B5EF4-FFF2-40B4-BE49-F238E27FC236}">
                    <a16:creationId xmlns:a16="http://schemas.microsoft.com/office/drawing/2014/main" id="{D9199951-9118-8022-7979-BEA8E61BF3E1}"/>
                  </a:ext>
                </a:extLst>
              </p:cNvPr>
              <p:cNvSpPr/>
              <p:nvPr/>
            </p:nvSpPr>
            <p:spPr>
              <a:xfrm flipH="1">
                <a:off x="3546859"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6" name="Parallelogram 90">
                <a:extLst>
                  <a:ext uri="{FF2B5EF4-FFF2-40B4-BE49-F238E27FC236}">
                    <a16:creationId xmlns:a16="http://schemas.microsoft.com/office/drawing/2014/main" id="{BE0E3227-FAAC-DD53-7045-5618022E71EE}"/>
                  </a:ext>
                </a:extLst>
              </p:cNvPr>
              <p:cNvSpPr/>
              <p:nvPr/>
            </p:nvSpPr>
            <p:spPr>
              <a:xfrm flipH="1">
                <a:off x="3632364"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7" name="Parallelogram 91">
                <a:extLst>
                  <a:ext uri="{FF2B5EF4-FFF2-40B4-BE49-F238E27FC236}">
                    <a16:creationId xmlns:a16="http://schemas.microsoft.com/office/drawing/2014/main" id="{36A9015D-5BE5-386B-93ED-5F701DDBFDB5}"/>
                  </a:ext>
                </a:extLst>
              </p:cNvPr>
              <p:cNvSpPr/>
              <p:nvPr/>
            </p:nvSpPr>
            <p:spPr>
              <a:xfrm flipH="1">
                <a:off x="3783386"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8" name="Parallelogram 92">
                <a:extLst>
                  <a:ext uri="{FF2B5EF4-FFF2-40B4-BE49-F238E27FC236}">
                    <a16:creationId xmlns:a16="http://schemas.microsoft.com/office/drawing/2014/main" id="{B8671134-11AC-2E4D-7E5A-4E21F7BBFB4E}"/>
                  </a:ext>
                </a:extLst>
              </p:cNvPr>
              <p:cNvSpPr/>
              <p:nvPr/>
            </p:nvSpPr>
            <p:spPr>
              <a:xfrm flipH="1">
                <a:off x="3950208"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39" name="Parallelogram 93">
                <a:extLst>
                  <a:ext uri="{FF2B5EF4-FFF2-40B4-BE49-F238E27FC236}">
                    <a16:creationId xmlns:a16="http://schemas.microsoft.com/office/drawing/2014/main" id="{E835989E-16F9-02F3-E6D1-CA5672441FAD}"/>
                  </a:ext>
                </a:extLst>
              </p:cNvPr>
              <p:cNvSpPr/>
              <p:nvPr/>
            </p:nvSpPr>
            <p:spPr>
              <a:xfrm flipH="1">
                <a:off x="4092469"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40" name="Parallelogram 94">
                <a:extLst>
                  <a:ext uri="{FF2B5EF4-FFF2-40B4-BE49-F238E27FC236}">
                    <a16:creationId xmlns:a16="http://schemas.microsoft.com/office/drawing/2014/main" id="{552DF4B0-0D42-242C-9B01-B4FBE63DD8FA}"/>
                  </a:ext>
                </a:extLst>
              </p:cNvPr>
              <p:cNvSpPr/>
              <p:nvPr/>
            </p:nvSpPr>
            <p:spPr>
              <a:xfrm flipH="1">
                <a:off x="4187969"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1" name="Parallelogram 95">
                <a:extLst>
                  <a:ext uri="{FF2B5EF4-FFF2-40B4-BE49-F238E27FC236}">
                    <a16:creationId xmlns:a16="http://schemas.microsoft.com/office/drawing/2014/main" id="{5CD978B9-6751-333E-FBB5-BFF719773E8D}"/>
                  </a:ext>
                </a:extLst>
              </p:cNvPr>
              <p:cNvSpPr/>
              <p:nvPr/>
            </p:nvSpPr>
            <p:spPr>
              <a:xfrm flipH="1">
                <a:off x="4273473"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2" name="Parallelogram 96">
                <a:extLst>
                  <a:ext uri="{FF2B5EF4-FFF2-40B4-BE49-F238E27FC236}">
                    <a16:creationId xmlns:a16="http://schemas.microsoft.com/office/drawing/2014/main" id="{2B5BF9B4-8874-BC87-CE0D-EA1F2C6F38C7}"/>
                  </a:ext>
                </a:extLst>
              </p:cNvPr>
              <p:cNvSpPr/>
              <p:nvPr/>
            </p:nvSpPr>
            <p:spPr>
              <a:xfrm flipH="1">
                <a:off x="4424495"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3" name="Parallelogram 97">
                <a:extLst>
                  <a:ext uri="{FF2B5EF4-FFF2-40B4-BE49-F238E27FC236}">
                    <a16:creationId xmlns:a16="http://schemas.microsoft.com/office/drawing/2014/main" id="{541D4AED-E902-AD94-7419-6615E68DB49D}"/>
                  </a:ext>
                </a:extLst>
              </p:cNvPr>
              <p:cNvSpPr/>
              <p:nvPr/>
            </p:nvSpPr>
            <p:spPr>
              <a:xfrm flipH="1">
                <a:off x="4591317"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44" name="Parallelogram 98">
                <a:extLst>
                  <a:ext uri="{FF2B5EF4-FFF2-40B4-BE49-F238E27FC236}">
                    <a16:creationId xmlns:a16="http://schemas.microsoft.com/office/drawing/2014/main" id="{9307831C-F867-9AE7-F55D-C18485EBEC6A}"/>
                  </a:ext>
                </a:extLst>
              </p:cNvPr>
              <p:cNvSpPr/>
              <p:nvPr/>
            </p:nvSpPr>
            <p:spPr>
              <a:xfrm flipH="1">
                <a:off x="4727211"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45" name="Parallelogram 99">
                <a:extLst>
                  <a:ext uri="{FF2B5EF4-FFF2-40B4-BE49-F238E27FC236}">
                    <a16:creationId xmlns:a16="http://schemas.microsoft.com/office/drawing/2014/main" id="{ED03C495-74B0-C10B-A99C-D95D7981EBD7}"/>
                  </a:ext>
                </a:extLst>
              </p:cNvPr>
              <p:cNvSpPr/>
              <p:nvPr/>
            </p:nvSpPr>
            <p:spPr>
              <a:xfrm flipH="1">
                <a:off x="4822711"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6" name="Parallelogram 100">
                <a:extLst>
                  <a:ext uri="{FF2B5EF4-FFF2-40B4-BE49-F238E27FC236}">
                    <a16:creationId xmlns:a16="http://schemas.microsoft.com/office/drawing/2014/main" id="{9CC22D9F-302F-C885-644E-A6DB7830917F}"/>
                  </a:ext>
                </a:extLst>
              </p:cNvPr>
              <p:cNvSpPr/>
              <p:nvPr/>
            </p:nvSpPr>
            <p:spPr>
              <a:xfrm flipH="1">
                <a:off x="4908216"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7" name="Parallelogram 101">
                <a:extLst>
                  <a:ext uri="{FF2B5EF4-FFF2-40B4-BE49-F238E27FC236}">
                    <a16:creationId xmlns:a16="http://schemas.microsoft.com/office/drawing/2014/main" id="{307352D9-1279-029B-09F6-2B6E047873C8}"/>
                  </a:ext>
                </a:extLst>
              </p:cNvPr>
              <p:cNvSpPr/>
              <p:nvPr/>
            </p:nvSpPr>
            <p:spPr>
              <a:xfrm flipH="1">
                <a:off x="5059237"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8" name="Parallelogram 102">
                <a:extLst>
                  <a:ext uri="{FF2B5EF4-FFF2-40B4-BE49-F238E27FC236}">
                    <a16:creationId xmlns:a16="http://schemas.microsoft.com/office/drawing/2014/main" id="{7DC94721-8BFE-4404-0BF3-5550DCC5523F}"/>
                  </a:ext>
                </a:extLst>
              </p:cNvPr>
              <p:cNvSpPr/>
              <p:nvPr/>
            </p:nvSpPr>
            <p:spPr>
              <a:xfrm flipH="1">
                <a:off x="5226060"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49" name="Parallelogram 103">
                <a:extLst>
                  <a:ext uri="{FF2B5EF4-FFF2-40B4-BE49-F238E27FC236}">
                    <a16:creationId xmlns:a16="http://schemas.microsoft.com/office/drawing/2014/main" id="{E51A699D-E9A4-DA46-7DFA-BD618F93B070}"/>
                  </a:ext>
                </a:extLst>
              </p:cNvPr>
              <p:cNvSpPr/>
              <p:nvPr/>
            </p:nvSpPr>
            <p:spPr>
              <a:xfrm flipH="1">
                <a:off x="536603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50" name="Parallelogram 104">
                <a:extLst>
                  <a:ext uri="{FF2B5EF4-FFF2-40B4-BE49-F238E27FC236}">
                    <a16:creationId xmlns:a16="http://schemas.microsoft.com/office/drawing/2014/main" id="{559D7441-7C76-2BB9-08D5-29BA7007109E}"/>
                  </a:ext>
                </a:extLst>
              </p:cNvPr>
              <p:cNvSpPr/>
              <p:nvPr/>
            </p:nvSpPr>
            <p:spPr>
              <a:xfrm flipH="1">
                <a:off x="546153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51" name="Parallelogram 105">
                <a:extLst>
                  <a:ext uri="{FF2B5EF4-FFF2-40B4-BE49-F238E27FC236}">
                    <a16:creationId xmlns:a16="http://schemas.microsoft.com/office/drawing/2014/main" id="{DD27861D-252D-8A93-6114-946CC97B0023}"/>
                  </a:ext>
                </a:extLst>
              </p:cNvPr>
              <p:cNvSpPr/>
              <p:nvPr/>
            </p:nvSpPr>
            <p:spPr>
              <a:xfrm flipH="1">
                <a:off x="554703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52" name="Parallelogram 106">
                <a:extLst>
                  <a:ext uri="{FF2B5EF4-FFF2-40B4-BE49-F238E27FC236}">
                    <a16:creationId xmlns:a16="http://schemas.microsoft.com/office/drawing/2014/main" id="{8A2C1A63-8412-A37B-43C8-6AEC202D1625}"/>
                  </a:ext>
                </a:extLst>
              </p:cNvPr>
              <p:cNvSpPr/>
              <p:nvPr/>
            </p:nvSpPr>
            <p:spPr>
              <a:xfrm flipH="1">
                <a:off x="569805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53" name="Parallelogram 107">
                <a:extLst>
                  <a:ext uri="{FF2B5EF4-FFF2-40B4-BE49-F238E27FC236}">
                    <a16:creationId xmlns:a16="http://schemas.microsoft.com/office/drawing/2014/main" id="{5275D468-F06B-F57C-466B-2100952CB548}"/>
                  </a:ext>
                </a:extLst>
              </p:cNvPr>
              <p:cNvSpPr/>
              <p:nvPr/>
            </p:nvSpPr>
            <p:spPr>
              <a:xfrm flipH="1">
                <a:off x="586488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54" name="Parallelogram 108">
                <a:extLst>
                  <a:ext uri="{FF2B5EF4-FFF2-40B4-BE49-F238E27FC236}">
                    <a16:creationId xmlns:a16="http://schemas.microsoft.com/office/drawing/2014/main" id="{C9C6AB11-E08B-6DE4-C1FD-C74120B98BE0}"/>
                  </a:ext>
                </a:extLst>
              </p:cNvPr>
              <p:cNvSpPr/>
              <p:nvPr/>
            </p:nvSpPr>
            <p:spPr>
              <a:xfrm flipH="1">
                <a:off x="6004356"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55" name="Parallelogram 109">
                <a:extLst>
                  <a:ext uri="{FF2B5EF4-FFF2-40B4-BE49-F238E27FC236}">
                    <a16:creationId xmlns:a16="http://schemas.microsoft.com/office/drawing/2014/main" id="{78250CF6-018D-B2ED-0779-BFC4314CBDBE}"/>
                  </a:ext>
                </a:extLst>
              </p:cNvPr>
              <p:cNvSpPr/>
              <p:nvPr/>
            </p:nvSpPr>
            <p:spPr>
              <a:xfrm flipH="1">
                <a:off x="6099856"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56" name="Parallelogram 110">
                <a:extLst>
                  <a:ext uri="{FF2B5EF4-FFF2-40B4-BE49-F238E27FC236}">
                    <a16:creationId xmlns:a16="http://schemas.microsoft.com/office/drawing/2014/main" id="{D25E9FB6-F095-7A9B-31E8-C7363646E895}"/>
                  </a:ext>
                </a:extLst>
              </p:cNvPr>
              <p:cNvSpPr/>
              <p:nvPr/>
            </p:nvSpPr>
            <p:spPr>
              <a:xfrm flipH="1">
                <a:off x="6185360"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57" name="Parallelogram 111">
                <a:extLst>
                  <a:ext uri="{FF2B5EF4-FFF2-40B4-BE49-F238E27FC236}">
                    <a16:creationId xmlns:a16="http://schemas.microsoft.com/office/drawing/2014/main" id="{C9DAB3C9-90C1-7C29-DD10-764D1F1D4C49}"/>
                  </a:ext>
                </a:extLst>
              </p:cNvPr>
              <p:cNvSpPr/>
              <p:nvPr/>
            </p:nvSpPr>
            <p:spPr>
              <a:xfrm flipH="1">
                <a:off x="6336382"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58" name="Parallelogram 112">
                <a:extLst>
                  <a:ext uri="{FF2B5EF4-FFF2-40B4-BE49-F238E27FC236}">
                    <a16:creationId xmlns:a16="http://schemas.microsoft.com/office/drawing/2014/main" id="{1C599A0A-26D8-D8C4-FEC9-D8A9146A876A}"/>
                  </a:ext>
                </a:extLst>
              </p:cNvPr>
              <p:cNvSpPr/>
              <p:nvPr/>
            </p:nvSpPr>
            <p:spPr>
              <a:xfrm flipH="1">
                <a:off x="6503205"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59" name="Parallelogram 113">
                <a:extLst>
                  <a:ext uri="{FF2B5EF4-FFF2-40B4-BE49-F238E27FC236}">
                    <a16:creationId xmlns:a16="http://schemas.microsoft.com/office/drawing/2014/main" id="{DC031C66-AD85-F0AA-7A99-D42DA358CD82}"/>
                  </a:ext>
                </a:extLst>
              </p:cNvPr>
              <p:cNvSpPr/>
              <p:nvPr/>
            </p:nvSpPr>
            <p:spPr>
              <a:xfrm flipH="1">
                <a:off x="664704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60" name="Parallelogram 114">
                <a:extLst>
                  <a:ext uri="{FF2B5EF4-FFF2-40B4-BE49-F238E27FC236}">
                    <a16:creationId xmlns:a16="http://schemas.microsoft.com/office/drawing/2014/main" id="{86050D4F-1FFB-0377-5A61-D43212A1C181}"/>
                  </a:ext>
                </a:extLst>
              </p:cNvPr>
              <p:cNvSpPr/>
              <p:nvPr/>
            </p:nvSpPr>
            <p:spPr>
              <a:xfrm flipH="1">
                <a:off x="674254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61" name="Parallelogram 115">
                <a:extLst>
                  <a:ext uri="{FF2B5EF4-FFF2-40B4-BE49-F238E27FC236}">
                    <a16:creationId xmlns:a16="http://schemas.microsoft.com/office/drawing/2014/main" id="{215471A4-9E25-A8BF-73C6-ABF01B69326B}"/>
                  </a:ext>
                </a:extLst>
              </p:cNvPr>
              <p:cNvSpPr/>
              <p:nvPr/>
            </p:nvSpPr>
            <p:spPr>
              <a:xfrm flipH="1">
                <a:off x="682804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62" name="Parallelogram 116">
                <a:extLst>
                  <a:ext uri="{FF2B5EF4-FFF2-40B4-BE49-F238E27FC236}">
                    <a16:creationId xmlns:a16="http://schemas.microsoft.com/office/drawing/2014/main" id="{230F18C8-FCA9-8DB0-7E15-A653CFACD8DA}"/>
                  </a:ext>
                </a:extLst>
              </p:cNvPr>
              <p:cNvSpPr/>
              <p:nvPr/>
            </p:nvSpPr>
            <p:spPr>
              <a:xfrm flipH="1">
                <a:off x="697906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63" name="Parallelogram 117">
                <a:extLst>
                  <a:ext uri="{FF2B5EF4-FFF2-40B4-BE49-F238E27FC236}">
                    <a16:creationId xmlns:a16="http://schemas.microsoft.com/office/drawing/2014/main" id="{81D351D7-8F77-5E56-6D2D-8CCC4A2E2575}"/>
                  </a:ext>
                </a:extLst>
              </p:cNvPr>
              <p:cNvSpPr/>
              <p:nvPr/>
            </p:nvSpPr>
            <p:spPr>
              <a:xfrm flipH="1">
                <a:off x="714589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grpSp>
      </p:grpSp>
      <p:grpSp>
        <p:nvGrpSpPr>
          <p:cNvPr id="167" name="组合 166">
            <a:extLst>
              <a:ext uri="{FF2B5EF4-FFF2-40B4-BE49-F238E27FC236}">
                <a16:creationId xmlns:a16="http://schemas.microsoft.com/office/drawing/2014/main" id="{166C0BF6-AFD7-617C-0994-7075EAD0D2D1}"/>
              </a:ext>
            </a:extLst>
          </p:cNvPr>
          <p:cNvGrpSpPr/>
          <p:nvPr/>
        </p:nvGrpSpPr>
        <p:grpSpPr>
          <a:xfrm>
            <a:off x="449837" y="5934251"/>
            <a:ext cx="4856446" cy="720173"/>
            <a:chOff x="2968119" y="5948064"/>
            <a:chExt cx="4856446" cy="720173"/>
          </a:xfrm>
        </p:grpSpPr>
        <p:grpSp>
          <p:nvGrpSpPr>
            <p:cNvPr id="168" name="Group 12">
              <a:extLst>
                <a:ext uri="{FF2B5EF4-FFF2-40B4-BE49-F238E27FC236}">
                  <a16:creationId xmlns:a16="http://schemas.microsoft.com/office/drawing/2014/main" id="{F264FF49-DB87-CAD8-38CC-8BA94345D8F6}"/>
                </a:ext>
              </a:extLst>
            </p:cNvPr>
            <p:cNvGrpSpPr/>
            <p:nvPr/>
          </p:nvGrpSpPr>
          <p:grpSpPr>
            <a:xfrm>
              <a:off x="3036675" y="5948064"/>
              <a:ext cx="4592854" cy="334412"/>
              <a:chOff x="541492" y="3699416"/>
              <a:chExt cx="7657413" cy="557547"/>
            </a:xfrm>
          </p:grpSpPr>
          <p:sp>
            <p:nvSpPr>
              <p:cNvPr id="171" name="Cylinder 141">
                <a:extLst>
                  <a:ext uri="{FF2B5EF4-FFF2-40B4-BE49-F238E27FC236}">
                    <a16:creationId xmlns:a16="http://schemas.microsoft.com/office/drawing/2014/main" id="{71CC5300-5FCC-293C-BAE6-F70ADFBC94A8}"/>
                  </a:ext>
                </a:extLst>
              </p:cNvPr>
              <p:cNvSpPr/>
              <p:nvPr/>
            </p:nvSpPr>
            <p:spPr>
              <a:xfrm rot="16200000">
                <a:off x="7915894" y="3843464"/>
                <a:ext cx="281327" cy="284695"/>
              </a:xfrm>
              <a:prstGeom prst="can">
                <a:avLst>
                  <a:gd name="adj" fmla="val 43570"/>
                </a:avLst>
              </a:prstGeom>
              <a:solidFill>
                <a:schemeClr val="accent5">
                  <a:lumMod val="75000"/>
                </a:schemeClr>
              </a:solidFill>
              <a:ln w="9525">
                <a:solidFill>
                  <a:schemeClr val="accent1">
                    <a:lumMod val="75000"/>
                  </a:schemeClr>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2" name="Cylinder 142">
                <a:extLst>
                  <a:ext uri="{FF2B5EF4-FFF2-40B4-BE49-F238E27FC236}">
                    <a16:creationId xmlns:a16="http://schemas.microsoft.com/office/drawing/2014/main" id="{9058C781-F2C8-D7DF-0549-F496521E2216}"/>
                  </a:ext>
                </a:extLst>
              </p:cNvPr>
              <p:cNvSpPr/>
              <p:nvPr/>
            </p:nvSpPr>
            <p:spPr>
              <a:xfrm rot="16200000">
                <a:off x="7619617" y="3798283"/>
                <a:ext cx="542299" cy="375061"/>
              </a:xfrm>
              <a:prstGeom prst="can">
                <a:avLst>
                  <a:gd name="adj" fmla="val 43570"/>
                </a:avLst>
              </a:prstGeom>
              <a:solidFill>
                <a:schemeClr val="accent5">
                  <a:lumMod val="75000"/>
                </a:schemeClr>
              </a:solidFill>
              <a:ln w="9525">
                <a:solidFill>
                  <a:schemeClr val="accent1">
                    <a:lumMod val="75000"/>
                  </a:schemeClr>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3" name="Google Shape;57;p13">
                <a:extLst>
                  <a:ext uri="{FF2B5EF4-FFF2-40B4-BE49-F238E27FC236}">
                    <a16:creationId xmlns:a16="http://schemas.microsoft.com/office/drawing/2014/main" id="{B091EB57-0674-9859-01D8-96838F244202}"/>
                  </a:ext>
                </a:extLst>
              </p:cNvPr>
              <p:cNvSpPr/>
              <p:nvPr/>
            </p:nvSpPr>
            <p:spPr>
              <a:xfrm flipH="1">
                <a:off x="744684" y="3708422"/>
                <a:ext cx="7221530" cy="517264"/>
              </a:xfrm>
              <a:prstGeom prst="cube">
                <a:avLst>
                  <a:gd name="adj" fmla="val 68430"/>
                </a:avLst>
              </a:prstGeom>
              <a:solidFill>
                <a:schemeClr val="accent6">
                  <a:lumMod val="75000"/>
                </a:schemeClr>
              </a:solidFill>
              <a:ln w="9525" cap="flat" cmpd="sng">
                <a:solidFill>
                  <a:schemeClr val="accent6">
                    <a:lumMod val="50000"/>
                  </a:schemeClr>
                </a:solidFill>
                <a:prstDash val="solid"/>
                <a:round/>
                <a:headEnd type="none" w="sm" len="sm"/>
                <a:tailEnd type="none" w="sm" len="sm"/>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nvGrpSpPr>
              <p:cNvPr id="174" name="Group 147">
                <a:extLst>
                  <a:ext uri="{FF2B5EF4-FFF2-40B4-BE49-F238E27FC236}">
                    <a16:creationId xmlns:a16="http://schemas.microsoft.com/office/drawing/2014/main" id="{79D05045-3C24-8963-C485-33F17A9389B5}"/>
                  </a:ext>
                </a:extLst>
              </p:cNvPr>
              <p:cNvGrpSpPr/>
              <p:nvPr/>
            </p:nvGrpSpPr>
            <p:grpSpPr>
              <a:xfrm>
                <a:off x="1421421" y="3735959"/>
                <a:ext cx="5868056" cy="309561"/>
                <a:chOff x="897241" y="2810780"/>
                <a:chExt cx="6497997" cy="342793"/>
              </a:xfrm>
            </p:grpSpPr>
            <p:sp>
              <p:nvSpPr>
                <p:cNvPr id="177" name="Parallelogram 149">
                  <a:extLst>
                    <a:ext uri="{FF2B5EF4-FFF2-40B4-BE49-F238E27FC236}">
                      <a16:creationId xmlns:a16="http://schemas.microsoft.com/office/drawing/2014/main" id="{A9065CB5-B973-24A4-C16E-5A52F6B35F37}"/>
                    </a:ext>
                  </a:extLst>
                </p:cNvPr>
                <p:cNvSpPr/>
                <p:nvPr/>
              </p:nvSpPr>
              <p:spPr>
                <a:xfrm flipH="1">
                  <a:off x="897241" y="288780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78" name="Parallelogram 150">
                  <a:extLst>
                    <a:ext uri="{FF2B5EF4-FFF2-40B4-BE49-F238E27FC236}">
                      <a16:creationId xmlns:a16="http://schemas.microsoft.com/office/drawing/2014/main" id="{7F20E97D-53FE-1B39-E252-AC938CD1844A}"/>
                    </a:ext>
                  </a:extLst>
                </p:cNvPr>
                <p:cNvSpPr/>
                <p:nvPr/>
              </p:nvSpPr>
              <p:spPr>
                <a:xfrm flipH="1">
                  <a:off x="992741" y="2847087"/>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79" name="Parallelogram 151">
                  <a:extLst>
                    <a:ext uri="{FF2B5EF4-FFF2-40B4-BE49-F238E27FC236}">
                      <a16:creationId xmlns:a16="http://schemas.microsoft.com/office/drawing/2014/main" id="{F59E658E-F8A8-BEF7-8520-4AF3B218C9FE}"/>
                    </a:ext>
                  </a:extLst>
                </p:cNvPr>
                <p:cNvSpPr/>
                <p:nvPr/>
              </p:nvSpPr>
              <p:spPr>
                <a:xfrm flipH="1">
                  <a:off x="1078245" y="2813338"/>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0" name="Parallelogram 152">
                  <a:extLst>
                    <a:ext uri="{FF2B5EF4-FFF2-40B4-BE49-F238E27FC236}">
                      <a16:creationId xmlns:a16="http://schemas.microsoft.com/office/drawing/2014/main" id="{B315D1A8-376D-935B-1F24-23233928CD0A}"/>
                    </a:ext>
                  </a:extLst>
                </p:cNvPr>
                <p:cNvSpPr/>
                <p:nvPr/>
              </p:nvSpPr>
              <p:spPr>
                <a:xfrm flipH="1">
                  <a:off x="1229267" y="28400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1" name="Parallelogram 153">
                  <a:extLst>
                    <a:ext uri="{FF2B5EF4-FFF2-40B4-BE49-F238E27FC236}">
                      <a16:creationId xmlns:a16="http://schemas.microsoft.com/office/drawing/2014/main" id="{9681F2CA-75A4-7544-8F04-16DDC5A5CD40}"/>
                    </a:ext>
                  </a:extLst>
                </p:cNvPr>
                <p:cNvSpPr/>
                <p:nvPr/>
              </p:nvSpPr>
              <p:spPr>
                <a:xfrm flipH="1">
                  <a:off x="1396090" y="2880737"/>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82" name="Parallelogram 154">
                  <a:extLst>
                    <a:ext uri="{FF2B5EF4-FFF2-40B4-BE49-F238E27FC236}">
                      <a16:creationId xmlns:a16="http://schemas.microsoft.com/office/drawing/2014/main" id="{9EA031AC-5927-DA2E-CA2A-6AF8432EC374}"/>
                    </a:ext>
                  </a:extLst>
                </p:cNvPr>
                <p:cNvSpPr/>
                <p:nvPr/>
              </p:nvSpPr>
              <p:spPr>
                <a:xfrm flipH="1">
                  <a:off x="1541408" y="288871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83" name="Parallelogram 155">
                  <a:extLst>
                    <a:ext uri="{FF2B5EF4-FFF2-40B4-BE49-F238E27FC236}">
                      <a16:creationId xmlns:a16="http://schemas.microsoft.com/office/drawing/2014/main" id="{0D74602D-F358-1565-1A8F-C1288EBCD0B1}"/>
                    </a:ext>
                  </a:extLst>
                </p:cNvPr>
                <p:cNvSpPr/>
                <p:nvPr/>
              </p:nvSpPr>
              <p:spPr>
                <a:xfrm flipH="1">
                  <a:off x="1636909" y="2848005"/>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4" name="Parallelogram 156">
                  <a:extLst>
                    <a:ext uri="{FF2B5EF4-FFF2-40B4-BE49-F238E27FC236}">
                      <a16:creationId xmlns:a16="http://schemas.microsoft.com/office/drawing/2014/main" id="{80C08B5A-86DD-B841-F488-11EA80EF86B0}"/>
                    </a:ext>
                  </a:extLst>
                </p:cNvPr>
                <p:cNvSpPr/>
                <p:nvPr/>
              </p:nvSpPr>
              <p:spPr>
                <a:xfrm flipH="1">
                  <a:off x="1722413" y="2814256"/>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5" name="Parallelogram 157">
                  <a:extLst>
                    <a:ext uri="{FF2B5EF4-FFF2-40B4-BE49-F238E27FC236}">
                      <a16:creationId xmlns:a16="http://schemas.microsoft.com/office/drawing/2014/main" id="{0C42D08D-DBA3-B43F-AB9C-BAAA6A58A73E}"/>
                    </a:ext>
                  </a:extLst>
                </p:cNvPr>
                <p:cNvSpPr/>
                <p:nvPr/>
              </p:nvSpPr>
              <p:spPr>
                <a:xfrm flipH="1">
                  <a:off x="1873435" y="2840941"/>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6" name="Parallelogram 158">
                  <a:extLst>
                    <a:ext uri="{FF2B5EF4-FFF2-40B4-BE49-F238E27FC236}">
                      <a16:creationId xmlns:a16="http://schemas.microsoft.com/office/drawing/2014/main" id="{9249FD56-EE02-13E9-03B2-32B2F725CCA4}"/>
                    </a:ext>
                  </a:extLst>
                </p:cNvPr>
                <p:cNvSpPr/>
                <p:nvPr/>
              </p:nvSpPr>
              <p:spPr>
                <a:xfrm flipH="1">
                  <a:off x="2040257" y="2881655"/>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87" name="Parallelogram 159">
                  <a:extLst>
                    <a:ext uri="{FF2B5EF4-FFF2-40B4-BE49-F238E27FC236}">
                      <a16:creationId xmlns:a16="http://schemas.microsoft.com/office/drawing/2014/main" id="{007B5C0D-7454-06E4-F0F6-E4FCE34F433F}"/>
                    </a:ext>
                  </a:extLst>
                </p:cNvPr>
                <p:cNvSpPr/>
                <p:nvPr/>
              </p:nvSpPr>
              <p:spPr>
                <a:xfrm flipH="1">
                  <a:off x="2172487" y="2887701"/>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88" name="Parallelogram 160">
                  <a:extLst>
                    <a:ext uri="{FF2B5EF4-FFF2-40B4-BE49-F238E27FC236}">
                      <a16:creationId xmlns:a16="http://schemas.microsoft.com/office/drawing/2014/main" id="{EC11DDAA-697C-F600-4A5C-9A8E6BDBB162}"/>
                    </a:ext>
                  </a:extLst>
                </p:cNvPr>
                <p:cNvSpPr/>
                <p:nvPr/>
              </p:nvSpPr>
              <p:spPr>
                <a:xfrm flipH="1">
                  <a:off x="2267987" y="2846988"/>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9" name="Parallelogram 161">
                  <a:extLst>
                    <a:ext uri="{FF2B5EF4-FFF2-40B4-BE49-F238E27FC236}">
                      <a16:creationId xmlns:a16="http://schemas.microsoft.com/office/drawing/2014/main" id="{5E4BD326-83CF-569A-E8B6-BCDD8070C698}"/>
                    </a:ext>
                  </a:extLst>
                </p:cNvPr>
                <p:cNvSpPr/>
                <p:nvPr/>
              </p:nvSpPr>
              <p:spPr>
                <a:xfrm flipH="1">
                  <a:off x="2353491" y="2813239"/>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0" name="Parallelogram 162">
                  <a:extLst>
                    <a:ext uri="{FF2B5EF4-FFF2-40B4-BE49-F238E27FC236}">
                      <a16:creationId xmlns:a16="http://schemas.microsoft.com/office/drawing/2014/main" id="{F679487C-578A-6364-A992-64711EC2F8F7}"/>
                    </a:ext>
                  </a:extLst>
                </p:cNvPr>
                <p:cNvSpPr/>
                <p:nvPr/>
              </p:nvSpPr>
              <p:spPr>
                <a:xfrm flipH="1">
                  <a:off x="2504513" y="28399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1" name="Parallelogram 163">
                  <a:extLst>
                    <a:ext uri="{FF2B5EF4-FFF2-40B4-BE49-F238E27FC236}">
                      <a16:creationId xmlns:a16="http://schemas.microsoft.com/office/drawing/2014/main" id="{72AE9EFA-1A11-3C31-3D2D-D9634C929A89}"/>
                    </a:ext>
                  </a:extLst>
                </p:cNvPr>
                <p:cNvSpPr/>
                <p:nvPr/>
              </p:nvSpPr>
              <p:spPr>
                <a:xfrm flipH="1">
                  <a:off x="2671335" y="288063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92" name="Parallelogram 164">
                  <a:extLst>
                    <a:ext uri="{FF2B5EF4-FFF2-40B4-BE49-F238E27FC236}">
                      <a16:creationId xmlns:a16="http://schemas.microsoft.com/office/drawing/2014/main" id="{0536EA05-3FE7-2B48-EA1E-14774067427B}"/>
                    </a:ext>
                  </a:extLst>
                </p:cNvPr>
                <p:cNvSpPr/>
                <p:nvPr/>
              </p:nvSpPr>
              <p:spPr>
                <a:xfrm flipH="1">
                  <a:off x="2808193"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93" name="Parallelogram 165">
                  <a:extLst>
                    <a:ext uri="{FF2B5EF4-FFF2-40B4-BE49-F238E27FC236}">
                      <a16:creationId xmlns:a16="http://schemas.microsoft.com/office/drawing/2014/main" id="{6FCA00FB-5D86-8192-17F7-2C14C785A819}"/>
                    </a:ext>
                  </a:extLst>
                </p:cNvPr>
                <p:cNvSpPr/>
                <p:nvPr/>
              </p:nvSpPr>
              <p:spPr>
                <a:xfrm flipH="1">
                  <a:off x="2903693"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4" name="Parallelogram 166">
                  <a:extLst>
                    <a:ext uri="{FF2B5EF4-FFF2-40B4-BE49-F238E27FC236}">
                      <a16:creationId xmlns:a16="http://schemas.microsoft.com/office/drawing/2014/main" id="{C470E999-75C1-5DF5-EB76-8BADFB3A18FE}"/>
                    </a:ext>
                  </a:extLst>
                </p:cNvPr>
                <p:cNvSpPr/>
                <p:nvPr/>
              </p:nvSpPr>
              <p:spPr>
                <a:xfrm flipH="1">
                  <a:off x="2989197"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5" name="Parallelogram 167">
                  <a:extLst>
                    <a:ext uri="{FF2B5EF4-FFF2-40B4-BE49-F238E27FC236}">
                      <a16:creationId xmlns:a16="http://schemas.microsoft.com/office/drawing/2014/main" id="{37447542-9799-7D4A-5009-ED23C011028D}"/>
                    </a:ext>
                  </a:extLst>
                </p:cNvPr>
                <p:cNvSpPr/>
                <p:nvPr/>
              </p:nvSpPr>
              <p:spPr>
                <a:xfrm flipH="1">
                  <a:off x="3140219"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6" name="Parallelogram 168">
                  <a:extLst>
                    <a:ext uri="{FF2B5EF4-FFF2-40B4-BE49-F238E27FC236}">
                      <a16:creationId xmlns:a16="http://schemas.microsoft.com/office/drawing/2014/main" id="{0B6C6C1B-F721-5080-67EC-54E8DE0F1252}"/>
                    </a:ext>
                  </a:extLst>
                </p:cNvPr>
                <p:cNvSpPr/>
                <p:nvPr/>
              </p:nvSpPr>
              <p:spPr>
                <a:xfrm flipH="1">
                  <a:off x="3307042"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97" name="Parallelogram 169">
                  <a:extLst>
                    <a:ext uri="{FF2B5EF4-FFF2-40B4-BE49-F238E27FC236}">
                      <a16:creationId xmlns:a16="http://schemas.microsoft.com/office/drawing/2014/main" id="{6C3CD006-FCFE-0B4F-7091-AF14F74408BD}"/>
                    </a:ext>
                  </a:extLst>
                </p:cNvPr>
                <p:cNvSpPr/>
                <p:nvPr/>
              </p:nvSpPr>
              <p:spPr>
                <a:xfrm flipH="1">
                  <a:off x="3451359"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98" name="Parallelogram 170">
                  <a:extLst>
                    <a:ext uri="{FF2B5EF4-FFF2-40B4-BE49-F238E27FC236}">
                      <a16:creationId xmlns:a16="http://schemas.microsoft.com/office/drawing/2014/main" id="{773EAB23-319D-0D97-EFDF-D3EEC7359CC9}"/>
                    </a:ext>
                  </a:extLst>
                </p:cNvPr>
                <p:cNvSpPr/>
                <p:nvPr/>
              </p:nvSpPr>
              <p:spPr>
                <a:xfrm flipH="1">
                  <a:off x="3546859"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9" name="Parallelogram 171">
                  <a:extLst>
                    <a:ext uri="{FF2B5EF4-FFF2-40B4-BE49-F238E27FC236}">
                      <a16:creationId xmlns:a16="http://schemas.microsoft.com/office/drawing/2014/main" id="{C95104EC-3498-F77A-662F-30A41500657F}"/>
                    </a:ext>
                  </a:extLst>
                </p:cNvPr>
                <p:cNvSpPr/>
                <p:nvPr/>
              </p:nvSpPr>
              <p:spPr>
                <a:xfrm flipH="1">
                  <a:off x="3632364"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0" name="Parallelogram 172">
                  <a:extLst>
                    <a:ext uri="{FF2B5EF4-FFF2-40B4-BE49-F238E27FC236}">
                      <a16:creationId xmlns:a16="http://schemas.microsoft.com/office/drawing/2014/main" id="{9931BBF8-5D57-5CB4-C3A5-A7AA7043753E}"/>
                    </a:ext>
                  </a:extLst>
                </p:cNvPr>
                <p:cNvSpPr/>
                <p:nvPr/>
              </p:nvSpPr>
              <p:spPr>
                <a:xfrm flipH="1">
                  <a:off x="3783386"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1" name="Parallelogram 173">
                  <a:extLst>
                    <a:ext uri="{FF2B5EF4-FFF2-40B4-BE49-F238E27FC236}">
                      <a16:creationId xmlns:a16="http://schemas.microsoft.com/office/drawing/2014/main" id="{230C511C-7A58-C0A4-25C0-9CEF5FCE765A}"/>
                    </a:ext>
                  </a:extLst>
                </p:cNvPr>
                <p:cNvSpPr/>
                <p:nvPr/>
              </p:nvSpPr>
              <p:spPr>
                <a:xfrm flipH="1">
                  <a:off x="3950208"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02" name="Parallelogram 174">
                  <a:extLst>
                    <a:ext uri="{FF2B5EF4-FFF2-40B4-BE49-F238E27FC236}">
                      <a16:creationId xmlns:a16="http://schemas.microsoft.com/office/drawing/2014/main" id="{478FAF08-39A2-C3BA-E295-559C78E855E5}"/>
                    </a:ext>
                  </a:extLst>
                </p:cNvPr>
                <p:cNvSpPr/>
                <p:nvPr/>
              </p:nvSpPr>
              <p:spPr>
                <a:xfrm flipH="1">
                  <a:off x="4092469"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03" name="Parallelogram 175">
                  <a:extLst>
                    <a:ext uri="{FF2B5EF4-FFF2-40B4-BE49-F238E27FC236}">
                      <a16:creationId xmlns:a16="http://schemas.microsoft.com/office/drawing/2014/main" id="{8BC22B9C-5B70-DEA3-89A5-D8EBEEB07E8D}"/>
                    </a:ext>
                  </a:extLst>
                </p:cNvPr>
                <p:cNvSpPr/>
                <p:nvPr/>
              </p:nvSpPr>
              <p:spPr>
                <a:xfrm flipH="1">
                  <a:off x="4187969"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4" name="Parallelogram 176">
                  <a:extLst>
                    <a:ext uri="{FF2B5EF4-FFF2-40B4-BE49-F238E27FC236}">
                      <a16:creationId xmlns:a16="http://schemas.microsoft.com/office/drawing/2014/main" id="{2CBDCEC1-3E2C-341B-D4C9-2075A70ECC0E}"/>
                    </a:ext>
                  </a:extLst>
                </p:cNvPr>
                <p:cNvSpPr/>
                <p:nvPr/>
              </p:nvSpPr>
              <p:spPr>
                <a:xfrm flipH="1">
                  <a:off x="4273473"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5" name="Parallelogram 177">
                  <a:extLst>
                    <a:ext uri="{FF2B5EF4-FFF2-40B4-BE49-F238E27FC236}">
                      <a16:creationId xmlns:a16="http://schemas.microsoft.com/office/drawing/2014/main" id="{CF5A9525-1FA1-3793-B2C7-A1CE4DE38CDE}"/>
                    </a:ext>
                  </a:extLst>
                </p:cNvPr>
                <p:cNvSpPr/>
                <p:nvPr/>
              </p:nvSpPr>
              <p:spPr>
                <a:xfrm flipH="1">
                  <a:off x="4424495"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6" name="Parallelogram 178">
                  <a:extLst>
                    <a:ext uri="{FF2B5EF4-FFF2-40B4-BE49-F238E27FC236}">
                      <a16:creationId xmlns:a16="http://schemas.microsoft.com/office/drawing/2014/main" id="{E1261C6F-7FAC-82EC-E8D6-2F7F3050FC09}"/>
                    </a:ext>
                  </a:extLst>
                </p:cNvPr>
                <p:cNvSpPr/>
                <p:nvPr/>
              </p:nvSpPr>
              <p:spPr>
                <a:xfrm flipH="1">
                  <a:off x="4591317"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07" name="Parallelogram 179">
                  <a:extLst>
                    <a:ext uri="{FF2B5EF4-FFF2-40B4-BE49-F238E27FC236}">
                      <a16:creationId xmlns:a16="http://schemas.microsoft.com/office/drawing/2014/main" id="{81BC7A95-3280-938A-54C7-BB9187A7808D}"/>
                    </a:ext>
                  </a:extLst>
                </p:cNvPr>
                <p:cNvSpPr/>
                <p:nvPr/>
              </p:nvSpPr>
              <p:spPr>
                <a:xfrm flipH="1">
                  <a:off x="4727211"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08" name="Parallelogram 180">
                  <a:extLst>
                    <a:ext uri="{FF2B5EF4-FFF2-40B4-BE49-F238E27FC236}">
                      <a16:creationId xmlns:a16="http://schemas.microsoft.com/office/drawing/2014/main" id="{17986A9F-4D01-2B5C-69FB-52C873F67B96}"/>
                    </a:ext>
                  </a:extLst>
                </p:cNvPr>
                <p:cNvSpPr/>
                <p:nvPr/>
              </p:nvSpPr>
              <p:spPr>
                <a:xfrm flipH="1">
                  <a:off x="4822711"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9" name="Parallelogram 181">
                  <a:extLst>
                    <a:ext uri="{FF2B5EF4-FFF2-40B4-BE49-F238E27FC236}">
                      <a16:creationId xmlns:a16="http://schemas.microsoft.com/office/drawing/2014/main" id="{02160CBC-111B-DB30-EF63-2745160DEFEA}"/>
                    </a:ext>
                  </a:extLst>
                </p:cNvPr>
                <p:cNvSpPr/>
                <p:nvPr/>
              </p:nvSpPr>
              <p:spPr>
                <a:xfrm flipH="1">
                  <a:off x="4908216"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0" name="Parallelogram 182">
                  <a:extLst>
                    <a:ext uri="{FF2B5EF4-FFF2-40B4-BE49-F238E27FC236}">
                      <a16:creationId xmlns:a16="http://schemas.microsoft.com/office/drawing/2014/main" id="{E4244E65-C207-C233-C7DD-F40DDFC96FF5}"/>
                    </a:ext>
                  </a:extLst>
                </p:cNvPr>
                <p:cNvSpPr/>
                <p:nvPr/>
              </p:nvSpPr>
              <p:spPr>
                <a:xfrm flipH="1">
                  <a:off x="5059237"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1" name="Parallelogram 183">
                  <a:extLst>
                    <a:ext uri="{FF2B5EF4-FFF2-40B4-BE49-F238E27FC236}">
                      <a16:creationId xmlns:a16="http://schemas.microsoft.com/office/drawing/2014/main" id="{238BA819-FE0B-ACB3-E379-2787A38AD1FB}"/>
                    </a:ext>
                  </a:extLst>
                </p:cNvPr>
                <p:cNvSpPr/>
                <p:nvPr/>
              </p:nvSpPr>
              <p:spPr>
                <a:xfrm flipH="1">
                  <a:off x="5226060"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12" name="Parallelogram 184">
                  <a:extLst>
                    <a:ext uri="{FF2B5EF4-FFF2-40B4-BE49-F238E27FC236}">
                      <a16:creationId xmlns:a16="http://schemas.microsoft.com/office/drawing/2014/main" id="{DFE9F7F7-4365-DEB8-D57B-C8C16AC36849}"/>
                    </a:ext>
                  </a:extLst>
                </p:cNvPr>
                <p:cNvSpPr/>
                <p:nvPr/>
              </p:nvSpPr>
              <p:spPr>
                <a:xfrm flipH="1">
                  <a:off x="536603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13" name="Parallelogram 185">
                  <a:extLst>
                    <a:ext uri="{FF2B5EF4-FFF2-40B4-BE49-F238E27FC236}">
                      <a16:creationId xmlns:a16="http://schemas.microsoft.com/office/drawing/2014/main" id="{8C308458-CBC8-8551-9F39-F05B7DDBD8A5}"/>
                    </a:ext>
                  </a:extLst>
                </p:cNvPr>
                <p:cNvSpPr/>
                <p:nvPr/>
              </p:nvSpPr>
              <p:spPr>
                <a:xfrm flipH="1">
                  <a:off x="546153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4" name="Parallelogram 186">
                  <a:extLst>
                    <a:ext uri="{FF2B5EF4-FFF2-40B4-BE49-F238E27FC236}">
                      <a16:creationId xmlns:a16="http://schemas.microsoft.com/office/drawing/2014/main" id="{176950B5-F17C-E1C4-ADB1-EE593D0085F4}"/>
                    </a:ext>
                  </a:extLst>
                </p:cNvPr>
                <p:cNvSpPr/>
                <p:nvPr/>
              </p:nvSpPr>
              <p:spPr>
                <a:xfrm flipH="1">
                  <a:off x="554703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5" name="Parallelogram 187">
                  <a:extLst>
                    <a:ext uri="{FF2B5EF4-FFF2-40B4-BE49-F238E27FC236}">
                      <a16:creationId xmlns:a16="http://schemas.microsoft.com/office/drawing/2014/main" id="{C98ED49D-3FA5-5CC2-0A9D-02BA2329B6B0}"/>
                    </a:ext>
                  </a:extLst>
                </p:cNvPr>
                <p:cNvSpPr/>
                <p:nvPr/>
              </p:nvSpPr>
              <p:spPr>
                <a:xfrm flipH="1">
                  <a:off x="569805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6" name="Parallelogram 188">
                  <a:extLst>
                    <a:ext uri="{FF2B5EF4-FFF2-40B4-BE49-F238E27FC236}">
                      <a16:creationId xmlns:a16="http://schemas.microsoft.com/office/drawing/2014/main" id="{CA6E748C-9C97-1583-9DCA-E0DD2897AB61}"/>
                    </a:ext>
                  </a:extLst>
                </p:cNvPr>
                <p:cNvSpPr/>
                <p:nvPr/>
              </p:nvSpPr>
              <p:spPr>
                <a:xfrm flipH="1">
                  <a:off x="586488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17" name="Parallelogram 191">
                  <a:extLst>
                    <a:ext uri="{FF2B5EF4-FFF2-40B4-BE49-F238E27FC236}">
                      <a16:creationId xmlns:a16="http://schemas.microsoft.com/office/drawing/2014/main" id="{34C0DDB2-3344-06F9-05F5-CF26950FDAD0}"/>
                    </a:ext>
                  </a:extLst>
                </p:cNvPr>
                <p:cNvSpPr/>
                <p:nvPr/>
              </p:nvSpPr>
              <p:spPr>
                <a:xfrm flipH="1">
                  <a:off x="6004356"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18" name="Parallelogram 192">
                  <a:extLst>
                    <a:ext uri="{FF2B5EF4-FFF2-40B4-BE49-F238E27FC236}">
                      <a16:creationId xmlns:a16="http://schemas.microsoft.com/office/drawing/2014/main" id="{76E30839-D97B-5EF2-917E-7D470EDE3EBD}"/>
                    </a:ext>
                  </a:extLst>
                </p:cNvPr>
                <p:cNvSpPr/>
                <p:nvPr/>
              </p:nvSpPr>
              <p:spPr>
                <a:xfrm flipH="1">
                  <a:off x="6099856"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9" name="Parallelogram 193">
                  <a:extLst>
                    <a:ext uri="{FF2B5EF4-FFF2-40B4-BE49-F238E27FC236}">
                      <a16:creationId xmlns:a16="http://schemas.microsoft.com/office/drawing/2014/main" id="{81676CC7-6413-D951-1FCD-5F89C845F928}"/>
                    </a:ext>
                  </a:extLst>
                </p:cNvPr>
                <p:cNvSpPr/>
                <p:nvPr/>
              </p:nvSpPr>
              <p:spPr>
                <a:xfrm flipH="1">
                  <a:off x="6185360"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0" name="Parallelogram 194">
                  <a:extLst>
                    <a:ext uri="{FF2B5EF4-FFF2-40B4-BE49-F238E27FC236}">
                      <a16:creationId xmlns:a16="http://schemas.microsoft.com/office/drawing/2014/main" id="{30DB0ADA-ED32-FC00-FC3D-89CDF96144ED}"/>
                    </a:ext>
                  </a:extLst>
                </p:cNvPr>
                <p:cNvSpPr/>
                <p:nvPr/>
              </p:nvSpPr>
              <p:spPr>
                <a:xfrm flipH="1">
                  <a:off x="6336382"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1" name="Parallelogram 195">
                  <a:extLst>
                    <a:ext uri="{FF2B5EF4-FFF2-40B4-BE49-F238E27FC236}">
                      <a16:creationId xmlns:a16="http://schemas.microsoft.com/office/drawing/2014/main" id="{A80C2265-5CA8-4A32-6FB9-7934BEF10777}"/>
                    </a:ext>
                  </a:extLst>
                </p:cNvPr>
                <p:cNvSpPr/>
                <p:nvPr/>
              </p:nvSpPr>
              <p:spPr>
                <a:xfrm flipH="1">
                  <a:off x="6503205"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22" name="Parallelogram 196">
                  <a:extLst>
                    <a:ext uri="{FF2B5EF4-FFF2-40B4-BE49-F238E27FC236}">
                      <a16:creationId xmlns:a16="http://schemas.microsoft.com/office/drawing/2014/main" id="{2AD70A0C-4458-FD63-EEEC-D08BFCF413D1}"/>
                    </a:ext>
                  </a:extLst>
                </p:cNvPr>
                <p:cNvSpPr/>
                <p:nvPr/>
              </p:nvSpPr>
              <p:spPr>
                <a:xfrm flipH="1">
                  <a:off x="664704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23" name="Parallelogram 197">
                  <a:extLst>
                    <a:ext uri="{FF2B5EF4-FFF2-40B4-BE49-F238E27FC236}">
                      <a16:creationId xmlns:a16="http://schemas.microsoft.com/office/drawing/2014/main" id="{46BFC873-D468-1499-0574-1AB1C8E4CD69}"/>
                    </a:ext>
                  </a:extLst>
                </p:cNvPr>
                <p:cNvSpPr/>
                <p:nvPr/>
              </p:nvSpPr>
              <p:spPr>
                <a:xfrm flipH="1">
                  <a:off x="674254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4" name="Parallelogram 198">
                  <a:extLst>
                    <a:ext uri="{FF2B5EF4-FFF2-40B4-BE49-F238E27FC236}">
                      <a16:creationId xmlns:a16="http://schemas.microsoft.com/office/drawing/2014/main" id="{62A4F6D3-A50C-F080-5914-68AFDAD3C19F}"/>
                    </a:ext>
                  </a:extLst>
                </p:cNvPr>
                <p:cNvSpPr/>
                <p:nvPr/>
              </p:nvSpPr>
              <p:spPr>
                <a:xfrm flipH="1">
                  <a:off x="682804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5" name="Parallelogram 199">
                  <a:extLst>
                    <a:ext uri="{FF2B5EF4-FFF2-40B4-BE49-F238E27FC236}">
                      <a16:creationId xmlns:a16="http://schemas.microsoft.com/office/drawing/2014/main" id="{FC0C6BB4-6CE3-0057-F83C-41229BEECD01}"/>
                    </a:ext>
                  </a:extLst>
                </p:cNvPr>
                <p:cNvSpPr/>
                <p:nvPr/>
              </p:nvSpPr>
              <p:spPr>
                <a:xfrm flipH="1">
                  <a:off x="697906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6" name="Parallelogram 200">
                  <a:extLst>
                    <a:ext uri="{FF2B5EF4-FFF2-40B4-BE49-F238E27FC236}">
                      <a16:creationId xmlns:a16="http://schemas.microsoft.com/office/drawing/2014/main" id="{6D1EE340-8D87-D24D-B03D-8242C63BCE2B}"/>
                    </a:ext>
                  </a:extLst>
                </p:cNvPr>
                <p:cNvSpPr/>
                <p:nvPr/>
              </p:nvSpPr>
              <p:spPr>
                <a:xfrm flipH="1">
                  <a:off x="714589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grpSp>
          <p:sp>
            <p:nvSpPr>
              <p:cNvPr id="175" name="Cylinder 144">
                <a:extLst>
                  <a:ext uri="{FF2B5EF4-FFF2-40B4-BE49-F238E27FC236}">
                    <a16:creationId xmlns:a16="http://schemas.microsoft.com/office/drawing/2014/main" id="{5E5EAD18-CC72-F8C0-7C57-A456218D03CD}"/>
                  </a:ext>
                </a:extLst>
              </p:cNvPr>
              <p:cNvSpPr/>
              <p:nvPr/>
            </p:nvSpPr>
            <p:spPr>
              <a:xfrm rot="16200000">
                <a:off x="623239" y="3783035"/>
                <a:ext cx="542299" cy="375061"/>
              </a:xfrm>
              <a:prstGeom prst="can">
                <a:avLst>
                  <a:gd name="adj" fmla="val 43570"/>
                </a:avLst>
              </a:prstGeom>
              <a:solidFill>
                <a:schemeClr val="accent2">
                  <a:lumMod val="75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6" name="Cylinder 145">
                <a:extLst>
                  <a:ext uri="{FF2B5EF4-FFF2-40B4-BE49-F238E27FC236}">
                    <a16:creationId xmlns:a16="http://schemas.microsoft.com/office/drawing/2014/main" id="{B9E38078-E804-254A-07DF-E53C8D56BBF9}"/>
                  </a:ext>
                </a:extLst>
              </p:cNvPr>
              <p:cNvSpPr/>
              <p:nvPr/>
            </p:nvSpPr>
            <p:spPr>
              <a:xfrm rot="16200000">
                <a:off x="543176" y="3830601"/>
                <a:ext cx="281327" cy="284695"/>
              </a:xfrm>
              <a:prstGeom prst="can">
                <a:avLst>
                  <a:gd name="adj" fmla="val 43570"/>
                </a:avLst>
              </a:prstGeom>
              <a:solidFill>
                <a:schemeClr val="accent2">
                  <a:lumMod val="75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
          <p:nvSpPr>
            <p:cNvPr id="169" name="Google Shape;190;p18">
              <a:extLst>
                <a:ext uri="{FF2B5EF4-FFF2-40B4-BE49-F238E27FC236}">
                  <a16:creationId xmlns:a16="http://schemas.microsoft.com/office/drawing/2014/main" id="{6F77A092-E3FA-C292-031E-45F86FF6BB11}"/>
                </a:ext>
              </a:extLst>
            </p:cNvPr>
            <p:cNvSpPr txBox="1"/>
            <p:nvPr/>
          </p:nvSpPr>
          <p:spPr>
            <a:xfrm>
              <a:off x="2968119" y="6153385"/>
              <a:ext cx="101234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solidFill>
                    <a:srgbClr val="C00000"/>
                  </a:solidFill>
                  <a:latin typeface="Times New Roman" panose="02020603050405020304" pitchFamily="18" charset="0"/>
                  <a:cs typeface="Times New Roman" panose="02020603050405020304" pitchFamily="18" charset="0"/>
                </a:rPr>
                <a:t>Port A</a:t>
              </a:r>
              <a:endParaRPr sz="2000" b="1" dirty="0">
                <a:solidFill>
                  <a:srgbClr val="C00000"/>
                </a:solidFill>
                <a:latin typeface="Times New Roman" panose="02020603050405020304" pitchFamily="18" charset="0"/>
                <a:cs typeface="Times New Roman" panose="02020603050405020304" pitchFamily="18" charset="0"/>
              </a:endParaRPr>
            </a:p>
          </p:txBody>
        </p:sp>
        <p:sp>
          <p:nvSpPr>
            <p:cNvPr id="170" name="Google Shape;191;p18">
              <a:extLst>
                <a:ext uri="{FF2B5EF4-FFF2-40B4-BE49-F238E27FC236}">
                  <a16:creationId xmlns:a16="http://schemas.microsoft.com/office/drawing/2014/main" id="{9BB2D72C-B9E7-E798-318F-D82AF619CBE7}"/>
                </a:ext>
              </a:extLst>
            </p:cNvPr>
            <p:cNvSpPr txBox="1"/>
            <p:nvPr/>
          </p:nvSpPr>
          <p:spPr>
            <a:xfrm>
              <a:off x="6834588" y="6175825"/>
              <a:ext cx="989977"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solidFill>
                    <a:srgbClr val="002060"/>
                  </a:solidFill>
                  <a:latin typeface="Times New Roman" panose="02020603050405020304" pitchFamily="18" charset="0"/>
                  <a:cs typeface="Times New Roman" panose="02020603050405020304" pitchFamily="18" charset="0"/>
                </a:rPr>
                <a:t>Port B</a:t>
              </a:r>
              <a:endParaRPr sz="2000" b="1" dirty="0">
                <a:solidFill>
                  <a:srgbClr val="002060"/>
                </a:solidFill>
                <a:latin typeface="Times New Roman" panose="02020603050405020304" pitchFamily="18" charset="0"/>
                <a:cs typeface="Times New Roman" panose="02020603050405020304" pitchFamily="18" charset="0"/>
              </a:endParaRPr>
            </a:p>
          </p:txBody>
        </p:sp>
      </p:grpSp>
      <p:grpSp>
        <p:nvGrpSpPr>
          <p:cNvPr id="227" name="组合 226">
            <a:extLst>
              <a:ext uri="{FF2B5EF4-FFF2-40B4-BE49-F238E27FC236}">
                <a16:creationId xmlns:a16="http://schemas.microsoft.com/office/drawing/2014/main" id="{1F90767E-6FE9-B02D-384B-28BB3780283D}"/>
              </a:ext>
            </a:extLst>
          </p:cNvPr>
          <p:cNvGrpSpPr/>
          <p:nvPr/>
        </p:nvGrpSpPr>
        <p:grpSpPr>
          <a:xfrm>
            <a:off x="775871" y="4549683"/>
            <a:ext cx="2259074" cy="1075609"/>
            <a:chOff x="6563155" y="2509779"/>
            <a:chExt cx="2259074" cy="1075609"/>
          </a:xfrm>
        </p:grpSpPr>
        <p:sp>
          <p:nvSpPr>
            <p:cNvPr id="228" name="Oval 2">
              <a:extLst>
                <a:ext uri="{FF2B5EF4-FFF2-40B4-BE49-F238E27FC236}">
                  <a16:creationId xmlns:a16="http://schemas.microsoft.com/office/drawing/2014/main" id="{80A4D9AC-0383-EF46-EA42-977056A766B0}"/>
                </a:ext>
              </a:extLst>
            </p:cNvPr>
            <p:cNvSpPr/>
            <p:nvPr/>
          </p:nvSpPr>
          <p:spPr>
            <a:xfrm rot="17889000">
              <a:off x="7633834" y="2396994"/>
              <a:ext cx="326321" cy="2050468"/>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29" name="TextBox 37">
                  <a:extLst>
                    <a:ext uri="{FF2B5EF4-FFF2-40B4-BE49-F238E27FC236}">
                      <a16:creationId xmlns:a16="http://schemas.microsoft.com/office/drawing/2014/main" id="{FC6F3EEF-C946-0087-21A6-9E71DC8F5DF1}"/>
                    </a:ext>
                  </a:extLst>
                </p:cNvPr>
                <p:cNvSpPr txBox="1"/>
                <p:nvPr/>
              </p:nvSpPr>
              <p:spPr>
                <a:xfrm>
                  <a:off x="6563155" y="2509779"/>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7</m:t>
                            </m:r>
                          </m:sub>
                        </m:sSub>
                      </m:oMath>
                    </m:oMathPara>
                  </a14:m>
                  <a:endParaRPr lang="en-US" sz="2400" dirty="0">
                    <a:solidFill>
                      <a:srgbClr val="C00000"/>
                    </a:solidFill>
                  </a:endParaRPr>
                </a:p>
              </p:txBody>
            </p:sp>
          </mc:Choice>
          <mc:Fallback xmlns="">
            <p:sp>
              <p:nvSpPr>
                <p:cNvPr id="229" name="TextBox 37">
                  <a:extLst>
                    <a:ext uri="{FF2B5EF4-FFF2-40B4-BE49-F238E27FC236}">
                      <a16:creationId xmlns:a16="http://schemas.microsoft.com/office/drawing/2014/main" id="{FC6F3EEF-C946-0087-21A6-9E71DC8F5DF1}"/>
                    </a:ext>
                  </a:extLst>
                </p:cNvPr>
                <p:cNvSpPr txBox="1">
                  <a:spLocks noRot="1" noChangeAspect="1" noMove="1" noResize="1" noEditPoints="1" noAdjustHandles="1" noChangeArrowheads="1" noChangeShapeType="1" noTextEdit="1"/>
                </p:cNvSpPr>
                <p:nvPr/>
              </p:nvSpPr>
              <p:spPr>
                <a:xfrm>
                  <a:off x="6563155" y="2509779"/>
                  <a:ext cx="349390" cy="369332"/>
                </a:xfrm>
                <a:prstGeom prst="rect">
                  <a:avLst/>
                </a:prstGeom>
                <a:blipFill>
                  <a:blip r:embed="rId6"/>
                  <a:stretch>
                    <a:fillRect l="-27586" r="-1724" b="-34426"/>
                  </a:stretch>
                </a:blipFill>
              </p:spPr>
              <p:txBody>
                <a:bodyPr/>
                <a:lstStyle/>
                <a:p>
                  <a:r>
                    <a:rPr lang="zh-CN" altLang="en-US">
                      <a:noFill/>
                    </a:rPr>
                    <a:t> </a:t>
                  </a:r>
                </a:p>
              </p:txBody>
            </p:sp>
          </mc:Fallback>
        </mc:AlternateContent>
      </p:grpSp>
      <p:grpSp>
        <p:nvGrpSpPr>
          <p:cNvPr id="230" name="组合 229">
            <a:extLst>
              <a:ext uri="{FF2B5EF4-FFF2-40B4-BE49-F238E27FC236}">
                <a16:creationId xmlns:a16="http://schemas.microsoft.com/office/drawing/2014/main" id="{A4541141-A208-D594-269A-3650F6C5A02C}"/>
              </a:ext>
            </a:extLst>
          </p:cNvPr>
          <p:cNvGrpSpPr/>
          <p:nvPr/>
        </p:nvGrpSpPr>
        <p:grpSpPr>
          <a:xfrm>
            <a:off x="1230456" y="3942846"/>
            <a:ext cx="1166162" cy="2286789"/>
            <a:chOff x="7017740" y="1902942"/>
            <a:chExt cx="1166162" cy="2286789"/>
          </a:xfrm>
        </p:grpSpPr>
        <p:sp>
          <p:nvSpPr>
            <p:cNvPr id="231" name="Oval 3">
              <a:extLst>
                <a:ext uri="{FF2B5EF4-FFF2-40B4-BE49-F238E27FC236}">
                  <a16:creationId xmlns:a16="http://schemas.microsoft.com/office/drawing/2014/main" id="{DCB90D5B-E3CB-8105-4250-26B0CDDB369F}"/>
                </a:ext>
              </a:extLst>
            </p:cNvPr>
            <p:cNvSpPr/>
            <p:nvPr/>
          </p:nvSpPr>
          <p:spPr>
            <a:xfrm rot="19074075">
              <a:off x="7857581" y="2139264"/>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32" name="TextBox 39">
                  <a:extLst>
                    <a:ext uri="{FF2B5EF4-FFF2-40B4-BE49-F238E27FC236}">
                      <a16:creationId xmlns:a16="http://schemas.microsoft.com/office/drawing/2014/main" id="{C10AE1B6-8D0E-7076-D78A-13FF882ED53B}"/>
                    </a:ext>
                  </a:extLst>
                </p:cNvPr>
                <p:cNvSpPr txBox="1"/>
                <p:nvPr/>
              </p:nvSpPr>
              <p:spPr>
                <a:xfrm>
                  <a:off x="7017740" y="1902942"/>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6</m:t>
                            </m:r>
                          </m:sub>
                        </m:sSub>
                      </m:oMath>
                    </m:oMathPara>
                  </a14:m>
                  <a:endParaRPr lang="en-US" sz="2400" dirty="0">
                    <a:solidFill>
                      <a:srgbClr val="C00000"/>
                    </a:solidFill>
                  </a:endParaRPr>
                </a:p>
              </p:txBody>
            </p:sp>
          </mc:Choice>
          <mc:Fallback xmlns="">
            <p:sp>
              <p:nvSpPr>
                <p:cNvPr id="232" name="TextBox 39">
                  <a:extLst>
                    <a:ext uri="{FF2B5EF4-FFF2-40B4-BE49-F238E27FC236}">
                      <a16:creationId xmlns:a16="http://schemas.microsoft.com/office/drawing/2014/main" id="{C10AE1B6-8D0E-7076-D78A-13FF882ED53B}"/>
                    </a:ext>
                  </a:extLst>
                </p:cNvPr>
                <p:cNvSpPr txBox="1">
                  <a:spLocks noRot="1" noChangeAspect="1" noMove="1" noResize="1" noEditPoints="1" noAdjustHandles="1" noChangeArrowheads="1" noChangeShapeType="1" noTextEdit="1"/>
                </p:cNvSpPr>
                <p:nvPr/>
              </p:nvSpPr>
              <p:spPr>
                <a:xfrm>
                  <a:off x="7017740" y="1902942"/>
                  <a:ext cx="349390" cy="369332"/>
                </a:xfrm>
                <a:prstGeom prst="rect">
                  <a:avLst/>
                </a:prstGeom>
                <a:blipFill>
                  <a:blip r:embed="rId7"/>
                  <a:stretch>
                    <a:fillRect l="-29825" r="-3509" b="-35000"/>
                  </a:stretch>
                </a:blipFill>
              </p:spPr>
              <p:txBody>
                <a:bodyPr/>
                <a:lstStyle/>
                <a:p>
                  <a:r>
                    <a:rPr lang="zh-CN" altLang="en-US">
                      <a:noFill/>
                    </a:rPr>
                    <a:t> </a:t>
                  </a:r>
                </a:p>
              </p:txBody>
            </p:sp>
          </mc:Fallback>
        </mc:AlternateContent>
      </p:grpSp>
      <p:grpSp>
        <p:nvGrpSpPr>
          <p:cNvPr id="233" name="组合 232">
            <a:extLst>
              <a:ext uri="{FF2B5EF4-FFF2-40B4-BE49-F238E27FC236}">
                <a16:creationId xmlns:a16="http://schemas.microsoft.com/office/drawing/2014/main" id="{BA4E3EC8-68C7-4ED4-B32F-54AE3E363254}"/>
              </a:ext>
            </a:extLst>
          </p:cNvPr>
          <p:cNvGrpSpPr/>
          <p:nvPr/>
        </p:nvGrpSpPr>
        <p:grpSpPr>
          <a:xfrm>
            <a:off x="1942394" y="3558558"/>
            <a:ext cx="755428" cy="2449149"/>
            <a:chOff x="7729678" y="1518654"/>
            <a:chExt cx="755428" cy="2449149"/>
          </a:xfrm>
        </p:grpSpPr>
        <p:sp>
          <p:nvSpPr>
            <p:cNvPr id="234" name="Oval 4">
              <a:extLst>
                <a:ext uri="{FF2B5EF4-FFF2-40B4-BE49-F238E27FC236}">
                  <a16:creationId xmlns:a16="http://schemas.microsoft.com/office/drawing/2014/main" id="{0C055E45-92BE-87D2-2696-4DE8BA17DD58}"/>
                </a:ext>
              </a:extLst>
            </p:cNvPr>
            <p:cNvSpPr/>
            <p:nvPr/>
          </p:nvSpPr>
          <p:spPr>
            <a:xfrm rot="20400000">
              <a:off x="8158785" y="1917336"/>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35" name="TextBox 41">
                  <a:extLst>
                    <a:ext uri="{FF2B5EF4-FFF2-40B4-BE49-F238E27FC236}">
                      <a16:creationId xmlns:a16="http://schemas.microsoft.com/office/drawing/2014/main" id="{F9911027-FBE3-064B-80CD-DA76D958F672}"/>
                    </a:ext>
                  </a:extLst>
                </p:cNvPr>
                <p:cNvSpPr txBox="1"/>
                <p:nvPr/>
              </p:nvSpPr>
              <p:spPr>
                <a:xfrm>
                  <a:off x="7729678" y="1518654"/>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5</m:t>
                            </m:r>
                          </m:sub>
                        </m:sSub>
                      </m:oMath>
                    </m:oMathPara>
                  </a14:m>
                  <a:endParaRPr lang="en-US" sz="2400" dirty="0">
                    <a:solidFill>
                      <a:srgbClr val="C00000"/>
                    </a:solidFill>
                  </a:endParaRPr>
                </a:p>
              </p:txBody>
            </p:sp>
          </mc:Choice>
          <mc:Fallback xmlns="">
            <p:sp>
              <p:nvSpPr>
                <p:cNvPr id="235" name="TextBox 41">
                  <a:extLst>
                    <a:ext uri="{FF2B5EF4-FFF2-40B4-BE49-F238E27FC236}">
                      <a16:creationId xmlns:a16="http://schemas.microsoft.com/office/drawing/2014/main" id="{F9911027-FBE3-064B-80CD-DA76D958F672}"/>
                    </a:ext>
                  </a:extLst>
                </p:cNvPr>
                <p:cNvSpPr txBox="1">
                  <a:spLocks noRot="1" noChangeAspect="1" noMove="1" noResize="1" noEditPoints="1" noAdjustHandles="1" noChangeArrowheads="1" noChangeShapeType="1" noTextEdit="1"/>
                </p:cNvSpPr>
                <p:nvPr/>
              </p:nvSpPr>
              <p:spPr>
                <a:xfrm>
                  <a:off x="7729678" y="1518654"/>
                  <a:ext cx="349390" cy="369332"/>
                </a:xfrm>
                <a:prstGeom prst="rect">
                  <a:avLst/>
                </a:prstGeom>
                <a:blipFill>
                  <a:blip r:embed="rId8"/>
                  <a:stretch>
                    <a:fillRect l="-29825" r="-3509" b="-35000"/>
                  </a:stretch>
                </a:blipFill>
              </p:spPr>
              <p:txBody>
                <a:bodyPr/>
                <a:lstStyle/>
                <a:p>
                  <a:r>
                    <a:rPr lang="zh-CN" altLang="en-US">
                      <a:noFill/>
                    </a:rPr>
                    <a:t> </a:t>
                  </a:r>
                </a:p>
              </p:txBody>
            </p:sp>
          </mc:Fallback>
        </mc:AlternateContent>
      </p:grpSp>
      <p:grpSp>
        <p:nvGrpSpPr>
          <p:cNvPr id="236" name="组合 235">
            <a:extLst>
              <a:ext uri="{FF2B5EF4-FFF2-40B4-BE49-F238E27FC236}">
                <a16:creationId xmlns:a16="http://schemas.microsoft.com/office/drawing/2014/main" id="{2B2BCECD-66B4-6F6B-A341-2CCCBDC97AF5}"/>
              </a:ext>
            </a:extLst>
          </p:cNvPr>
          <p:cNvGrpSpPr/>
          <p:nvPr/>
        </p:nvGrpSpPr>
        <p:grpSpPr>
          <a:xfrm>
            <a:off x="2712216" y="3429000"/>
            <a:ext cx="337400" cy="2514059"/>
            <a:chOff x="8499500" y="1389096"/>
            <a:chExt cx="337400" cy="2514059"/>
          </a:xfrm>
        </p:grpSpPr>
        <p:sp>
          <p:nvSpPr>
            <p:cNvPr id="237" name="Oval 5">
              <a:extLst>
                <a:ext uri="{FF2B5EF4-FFF2-40B4-BE49-F238E27FC236}">
                  <a16:creationId xmlns:a16="http://schemas.microsoft.com/office/drawing/2014/main" id="{781040DC-0C2A-E808-F24F-F3BECCFFA3D2}"/>
                </a:ext>
              </a:extLst>
            </p:cNvPr>
            <p:cNvSpPr/>
            <p:nvPr/>
          </p:nvSpPr>
          <p:spPr>
            <a:xfrm>
              <a:off x="8506708" y="1852688"/>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38" name="TextBox 43">
                  <a:extLst>
                    <a:ext uri="{FF2B5EF4-FFF2-40B4-BE49-F238E27FC236}">
                      <a16:creationId xmlns:a16="http://schemas.microsoft.com/office/drawing/2014/main" id="{5C217292-BB87-0948-29E3-CBB4893F91CE}"/>
                    </a:ext>
                  </a:extLst>
                </p:cNvPr>
                <p:cNvSpPr txBox="1"/>
                <p:nvPr/>
              </p:nvSpPr>
              <p:spPr>
                <a:xfrm>
                  <a:off x="8499500" y="1389096"/>
                  <a:ext cx="33740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4</m:t>
                            </m:r>
                          </m:sub>
                        </m:sSub>
                      </m:oMath>
                    </m:oMathPara>
                  </a14:m>
                  <a:endParaRPr lang="en-US" sz="2400" dirty="0">
                    <a:solidFill>
                      <a:srgbClr val="C00000"/>
                    </a:solidFill>
                  </a:endParaRPr>
                </a:p>
              </p:txBody>
            </p:sp>
          </mc:Choice>
          <mc:Fallback xmlns="">
            <p:sp>
              <p:nvSpPr>
                <p:cNvPr id="238" name="TextBox 43">
                  <a:extLst>
                    <a:ext uri="{FF2B5EF4-FFF2-40B4-BE49-F238E27FC236}">
                      <a16:creationId xmlns:a16="http://schemas.microsoft.com/office/drawing/2014/main" id="{5C217292-BB87-0948-29E3-CBB4893F91CE}"/>
                    </a:ext>
                  </a:extLst>
                </p:cNvPr>
                <p:cNvSpPr txBox="1">
                  <a:spLocks noRot="1" noChangeAspect="1" noMove="1" noResize="1" noEditPoints="1" noAdjustHandles="1" noChangeArrowheads="1" noChangeShapeType="1" noTextEdit="1"/>
                </p:cNvSpPr>
                <p:nvPr/>
              </p:nvSpPr>
              <p:spPr>
                <a:xfrm>
                  <a:off x="8499500" y="1389096"/>
                  <a:ext cx="337400" cy="369332"/>
                </a:xfrm>
                <a:prstGeom prst="rect">
                  <a:avLst/>
                </a:prstGeom>
                <a:blipFill>
                  <a:blip r:embed="rId9"/>
                  <a:stretch>
                    <a:fillRect l="-30909" r="-3636" b="-35000"/>
                  </a:stretch>
                </a:blipFill>
              </p:spPr>
              <p:txBody>
                <a:bodyPr/>
                <a:lstStyle/>
                <a:p>
                  <a:r>
                    <a:rPr lang="zh-CN" altLang="en-US">
                      <a:noFill/>
                    </a:rPr>
                    <a:t> </a:t>
                  </a:r>
                </a:p>
              </p:txBody>
            </p:sp>
          </mc:Fallback>
        </mc:AlternateContent>
      </p:grpSp>
      <p:grpSp>
        <p:nvGrpSpPr>
          <p:cNvPr id="239" name="组合 238">
            <a:extLst>
              <a:ext uri="{FF2B5EF4-FFF2-40B4-BE49-F238E27FC236}">
                <a16:creationId xmlns:a16="http://schemas.microsoft.com/office/drawing/2014/main" id="{69283A4E-E4BE-B7D8-AB49-A66F6621037C}"/>
              </a:ext>
            </a:extLst>
          </p:cNvPr>
          <p:cNvGrpSpPr/>
          <p:nvPr/>
        </p:nvGrpSpPr>
        <p:grpSpPr>
          <a:xfrm>
            <a:off x="3054816" y="3574450"/>
            <a:ext cx="703136" cy="2433257"/>
            <a:chOff x="8842100" y="1534546"/>
            <a:chExt cx="703136" cy="2433257"/>
          </a:xfrm>
        </p:grpSpPr>
        <p:sp>
          <p:nvSpPr>
            <p:cNvPr id="240" name="Oval 6">
              <a:extLst>
                <a:ext uri="{FF2B5EF4-FFF2-40B4-BE49-F238E27FC236}">
                  <a16:creationId xmlns:a16="http://schemas.microsoft.com/office/drawing/2014/main" id="{28F89BF9-9277-B6C5-02B6-04797C2968E1}"/>
                </a:ext>
              </a:extLst>
            </p:cNvPr>
            <p:cNvSpPr/>
            <p:nvPr/>
          </p:nvSpPr>
          <p:spPr>
            <a:xfrm rot="1200000">
              <a:off x="8842100" y="1917336"/>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41" name="TextBox 42">
                  <a:extLst>
                    <a:ext uri="{FF2B5EF4-FFF2-40B4-BE49-F238E27FC236}">
                      <a16:creationId xmlns:a16="http://schemas.microsoft.com/office/drawing/2014/main" id="{0CA30721-4629-98A0-C458-C6A1F22D2F59}"/>
                    </a:ext>
                  </a:extLst>
                </p:cNvPr>
                <p:cNvSpPr txBox="1"/>
                <p:nvPr/>
              </p:nvSpPr>
              <p:spPr>
                <a:xfrm>
                  <a:off x="9195846" y="1534546"/>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3</m:t>
                            </m:r>
                          </m:sub>
                        </m:sSub>
                      </m:oMath>
                    </m:oMathPara>
                  </a14:m>
                  <a:endParaRPr lang="en-US" sz="2400" dirty="0">
                    <a:solidFill>
                      <a:srgbClr val="C00000"/>
                    </a:solidFill>
                  </a:endParaRPr>
                </a:p>
              </p:txBody>
            </p:sp>
          </mc:Choice>
          <mc:Fallback xmlns="">
            <p:sp>
              <p:nvSpPr>
                <p:cNvPr id="241" name="TextBox 42">
                  <a:extLst>
                    <a:ext uri="{FF2B5EF4-FFF2-40B4-BE49-F238E27FC236}">
                      <a16:creationId xmlns:a16="http://schemas.microsoft.com/office/drawing/2014/main" id="{0CA30721-4629-98A0-C458-C6A1F22D2F59}"/>
                    </a:ext>
                  </a:extLst>
                </p:cNvPr>
                <p:cNvSpPr txBox="1">
                  <a:spLocks noRot="1" noChangeAspect="1" noMove="1" noResize="1" noEditPoints="1" noAdjustHandles="1" noChangeArrowheads="1" noChangeShapeType="1" noTextEdit="1"/>
                </p:cNvSpPr>
                <p:nvPr/>
              </p:nvSpPr>
              <p:spPr>
                <a:xfrm>
                  <a:off x="9195846" y="1534546"/>
                  <a:ext cx="349390" cy="369332"/>
                </a:xfrm>
                <a:prstGeom prst="rect">
                  <a:avLst/>
                </a:prstGeom>
                <a:blipFill>
                  <a:blip r:embed="rId10"/>
                  <a:stretch>
                    <a:fillRect l="-28070" r="-3509" b="-34426"/>
                  </a:stretch>
                </a:blipFill>
              </p:spPr>
              <p:txBody>
                <a:bodyPr/>
                <a:lstStyle/>
                <a:p>
                  <a:r>
                    <a:rPr lang="zh-CN" altLang="en-US">
                      <a:noFill/>
                    </a:rPr>
                    <a:t> </a:t>
                  </a:r>
                </a:p>
              </p:txBody>
            </p:sp>
          </mc:Fallback>
        </mc:AlternateContent>
      </p:grpSp>
      <p:grpSp>
        <p:nvGrpSpPr>
          <p:cNvPr id="242" name="组合 241">
            <a:extLst>
              <a:ext uri="{FF2B5EF4-FFF2-40B4-BE49-F238E27FC236}">
                <a16:creationId xmlns:a16="http://schemas.microsoft.com/office/drawing/2014/main" id="{7D5E0114-0892-07B5-A800-D8A9E3254C07}"/>
              </a:ext>
            </a:extLst>
          </p:cNvPr>
          <p:cNvGrpSpPr/>
          <p:nvPr/>
        </p:nvGrpSpPr>
        <p:grpSpPr>
          <a:xfrm>
            <a:off x="3341680" y="3943666"/>
            <a:ext cx="1164077" cy="2243512"/>
            <a:chOff x="9128964" y="1903762"/>
            <a:chExt cx="1164077" cy="2243512"/>
          </a:xfrm>
        </p:grpSpPr>
        <p:sp>
          <p:nvSpPr>
            <p:cNvPr id="243" name="Oval 7">
              <a:extLst>
                <a:ext uri="{FF2B5EF4-FFF2-40B4-BE49-F238E27FC236}">
                  <a16:creationId xmlns:a16="http://schemas.microsoft.com/office/drawing/2014/main" id="{4A35A9DD-87DC-5F65-FF13-2D317A8646E0}"/>
                </a:ext>
              </a:extLst>
            </p:cNvPr>
            <p:cNvSpPr/>
            <p:nvPr/>
          </p:nvSpPr>
          <p:spPr>
            <a:xfrm rot="2400000">
              <a:off x="9128964" y="2096807"/>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44" name="TextBox 40">
                  <a:extLst>
                    <a:ext uri="{FF2B5EF4-FFF2-40B4-BE49-F238E27FC236}">
                      <a16:creationId xmlns:a16="http://schemas.microsoft.com/office/drawing/2014/main" id="{34C98CCA-DBE6-0936-F51D-84186275FBD4}"/>
                    </a:ext>
                  </a:extLst>
                </p:cNvPr>
                <p:cNvSpPr txBox="1"/>
                <p:nvPr/>
              </p:nvSpPr>
              <p:spPr>
                <a:xfrm>
                  <a:off x="9943651" y="1903762"/>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2</m:t>
                            </m:r>
                          </m:sub>
                        </m:sSub>
                      </m:oMath>
                    </m:oMathPara>
                  </a14:m>
                  <a:endParaRPr lang="en-US" sz="2400" dirty="0">
                    <a:solidFill>
                      <a:srgbClr val="C00000"/>
                    </a:solidFill>
                  </a:endParaRPr>
                </a:p>
              </p:txBody>
            </p:sp>
          </mc:Choice>
          <mc:Fallback xmlns="">
            <p:sp>
              <p:nvSpPr>
                <p:cNvPr id="244" name="TextBox 40">
                  <a:extLst>
                    <a:ext uri="{FF2B5EF4-FFF2-40B4-BE49-F238E27FC236}">
                      <a16:creationId xmlns:a16="http://schemas.microsoft.com/office/drawing/2014/main" id="{34C98CCA-DBE6-0936-F51D-84186275FBD4}"/>
                    </a:ext>
                  </a:extLst>
                </p:cNvPr>
                <p:cNvSpPr txBox="1">
                  <a:spLocks noRot="1" noChangeAspect="1" noMove="1" noResize="1" noEditPoints="1" noAdjustHandles="1" noChangeArrowheads="1" noChangeShapeType="1" noTextEdit="1"/>
                </p:cNvSpPr>
                <p:nvPr/>
              </p:nvSpPr>
              <p:spPr>
                <a:xfrm>
                  <a:off x="9943651" y="1903762"/>
                  <a:ext cx="349390" cy="369332"/>
                </a:xfrm>
                <a:prstGeom prst="rect">
                  <a:avLst/>
                </a:prstGeom>
                <a:blipFill>
                  <a:blip r:embed="rId11"/>
                  <a:stretch>
                    <a:fillRect l="-29825" r="-3509" b="-32787"/>
                  </a:stretch>
                </a:blipFill>
              </p:spPr>
              <p:txBody>
                <a:bodyPr/>
                <a:lstStyle/>
                <a:p>
                  <a:r>
                    <a:rPr lang="zh-CN" altLang="en-US">
                      <a:noFill/>
                    </a:rPr>
                    <a:t> </a:t>
                  </a:r>
                </a:p>
              </p:txBody>
            </p:sp>
          </mc:Fallback>
        </mc:AlternateContent>
      </p:grpSp>
      <p:grpSp>
        <p:nvGrpSpPr>
          <p:cNvPr id="245" name="组合 244">
            <a:extLst>
              <a:ext uri="{FF2B5EF4-FFF2-40B4-BE49-F238E27FC236}">
                <a16:creationId xmlns:a16="http://schemas.microsoft.com/office/drawing/2014/main" id="{8873B47A-478E-DA2B-9D05-DA6803062C99}"/>
              </a:ext>
            </a:extLst>
          </p:cNvPr>
          <p:cNvGrpSpPr/>
          <p:nvPr/>
        </p:nvGrpSpPr>
        <p:grpSpPr>
          <a:xfrm>
            <a:off x="2709245" y="4504651"/>
            <a:ext cx="2295624" cy="1080011"/>
            <a:chOff x="8496529" y="2464747"/>
            <a:chExt cx="2295624" cy="1080011"/>
          </a:xfrm>
        </p:grpSpPr>
        <p:sp>
          <p:nvSpPr>
            <p:cNvPr id="246" name="Oval 8">
              <a:extLst>
                <a:ext uri="{FF2B5EF4-FFF2-40B4-BE49-F238E27FC236}">
                  <a16:creationId xmlns:a16="http://schemas.microsoft.com/office/drawing/2014/main" id="{D50E3D44-1038-F2AF-1C79-FA618F7005A5}"/>
                </a:ext>
              </a:extLst>
            </p:cNvPr>
            <p:cNvSpPr/>
            <p:nvPr/>
          </p:nvSpPr>
          <p:spPr>
            <a:xfrm rot="3600000">
              <a:off x="9358602" y="2356364"/>
              <a:ext cx="326321" cy="2050468"/>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47" name="TextBox 38">
                  <a:extLst>
                    <a:ext uri="{FF2B5EF4-FFF2-40B4-BE49-F238E27FC236}">
                      <a16:creationId xmlns:a16="http://schemas.microsoft.com/office/drawing/2014/main" id="{EEFBF6C0-DA4D-4518-8FBA-6B71BE0D5B2E}"/>
                    </a:ext>
                  </a:extLst>
                </p:cNvPr>
                <p:cNvSpPr txBox="1"/>
                <p:nvPr/>
              </p:nvSpPr>
              <p:spPr>
                <a:xfrm>
                  <a:off x="10449880" y="2464747"/>
                  <a:ext cx="34227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1</m:t>
                            </m:r>
                          </m:sub>
                        </m:sSub>
                      </m:oMath>
                    </m:oMathPara>
                  </a14:m>
                  <a:endParaRPr lang="en-US" sz="2400" dirty="0">
                    <a:solidFill>
                      <a:srgbClr val="C00000"/>
                    </a:solidFill>
                  </a:endParaRPr>
                </a:p>
              </p:txBody>
            </p:sp>
          </mc:Choice>
          <mc:Fallback xmlns="">
            <p:sp>
              <p:nvSpPr>
                <p:cNvPr id="247" name="TextBox 38">
                  <a:extLst>
                    <a:ext uri="{FF2B5EF4-FFF2-40B4-BE49-F238E27FC236}">
                      <a16:creationId xmlns:a16="http://schemas.microsoft.com/office/drawing/2014/main" id="{EEFBF6C0-DA4D-4518-8FBA-6B71BE0D5B2E}"/>
                    </a:ext>
                  </a:extLst>
                </p:cNvPr>
                <p:cNvSpPr txBox="1">
                  <a:spLocks noRot="1" noChangeAspect="1" noMove="1" noResize="1" noEditPoints="1" noAdjustHandles="1" noChangeArrowheads="1" noChangeShapeType="1" noTextEdit="1"/>
                </p:cNvSpPr>
                <p:nvPr/>
              </p:nvSpPr>
              <p:spPr>
                <a:xfrm>
                  <a:off x="10449880" y="2464747"/>
                  <a:ext cx="342273" cy="369332"/>
                </a:xfrm>
                <a:prstGeom prst="rect">
                  <a:avLst/>
                </a:prstGeom>
                <a:blipFill>
                  <a:blip r:embed="rId12"/>
                  <a:stretch>
                    <a:fillRect l="-30357" r="-3571" b="-32787"/>
                  </a:stretch>
                </a:blipFill>
              </p:spPr>
              <p:txBody>
                <a:bodyPr/>
                <a:lstStyle/>
                <a:p>
                  <a:r>
                    <a:rPr lang="zh-CN" altLang="en-US">
                      <a:noFill/>
                    </a:rPr>
                    <a:t> </a:t>
                  </a:r>
                </a:p>
              </p:txBody>
            </p:sp>
          </mc:Fallback>
        </mc:AlternateContent>
      </p:grpSp>
      <p:grpSp>
        <p:nvGrpSpPr>
          <p:cNvPr id="248" name="组合 247">
            <a:extLst>
              <a:ext uri="{FF2B5EF4-FFF2-40B4-BE49-F238E27FC236}">
                <a16:creationId xmlns:a16="http://schemas.microsoft.com/office/drawing/2014/main" id="{C6A1FA65-381C-1C5B-2E60-7410EAF3EA7E}"/>
              </a:ext>
            </a:extLst>
          </p:cNvPr>
          <p:cNvGrpSpPr/>
          <p:nvPr/>
        </p:nvGrpSpPr>
        <p:grpSpPr>
          <a:xfrm>
            <a:off x="915642" y="4967279"/>
            <a:ext cx="2050468" cy="715608"/>
            <a:chOff x="3433924" y="4981092"/>
            <a:chExt cx="2050468" cy="715608"/>
          </a:xfrm>
        </p:grpSpPr>
        <p:sp>
          <p:nvSpPr>
            <p:cNvPr id="249" name="Oval 14">
              <a:extLst>
                <a:ext uri="{FF2B5EF4-FFF2-40B4-BE49-F238E27FC236}">
                  <a16:creationId xmlns:a16="http://schemas.microsoft.com/office/drawing/2014/main" id="{E5ED3A3E-4A15-59FD-C65F-09028931CCBC}"/>
                </a:ext>
              </a:extLst>
            </p:cNvPr>
            <p:cNvSpPr/>
            <p:nvPr/>
          </p:nvSpPr>
          <p:spPr>
            <a:xfrm rot="18000000">
              <a:off x="4295997" y="4508306"/>
              <a:ext cx="326321" cy="2050468"/>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50" name="TextBox 29">
                  <a:extLst>
                    <a:ext uri="{FF2B5EF4-FFF2-40B4-BE49-F238E27FC236}">
                      <a16:creationId xmlns:a16="http://schemas.microsoft.com/office/drawing/2014/main" id="{CA946D18-F2A1-F7D5-612E-2A9B0B0DAF71}"/>
                    </a:ext>
                  </a:extLst>
                </p:cNvPr>
                <p:cNvSpPr txBox="1"/>
                <p:nvPr/>
              </p:nvSpPr>
              <p:spPr>
                <a:xfrm>
                  <a:off x="3730456" y="4981092"/>
                  <a:ext cx="34227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1</m:t>
                            </m:r>
                          </m:sub>
                        </m:sSub>
                      </m:oMath>
                    </m:oMathPara>
                  </a14:m>
                  <a:endParaRPr lang="en-US" sz="2400" dirty="0">
                    <a:solidFill>
                      <a:schemeClr val="accent1">
                        <a:lumMod val="75000"/>
                      </a:schemeClr>
                    </a:solidFill>
                  </a:endParaRPr>
                </a:p>
              </p:txBody>
            </p:sp>
          </mc:Choice>
          <mc:Fallback xmlns="">
            <p:sp>
              <p:nvSpPr>
                <p:cNvPr id="250" name="TextBox 29">
                  <a:extLst>
                    <a:ext uri="{FF2B5EF4-FFF2-40B4-BE49-F238E27FC236}">
                      <a16:creationId xmlns:a16="http://schemas.microsoft.com/office/drawing/2014/main" id="{CA946D18-F2A1-F7D5-612E-2A9B0B0DAF71}"/>
                    </a:ext>
                  </a:extLst>
                </p:cNvPr>
                <p:cNvSpPr txBox="1">
                  <a:spLocks noRot="1" noChangeAspect="1" noMove="1" noResize="1" noEditPoints="1" noAdjustHandles="1" noChangeArrowheads="1" noChangeShapeType="1" noTextEdit="1"/>
                </p:cNvSpPr>
                <p:nvPr/>
              </p:nvSpPr>
              <p:spPr>
                <a:xfrm>
                  <a:off x="3730456" y="4981092"/>
                  <a:ext cx="342273" cy="369332"/>
                </a:xfrm>
                <a:prstGeom prst="rect">
                  <a:avLst/>
                </a:prstGeom>
                <a:blipFill>
                  <a:blip r:embed="rId13"/>
                  <a:stretch>
                    <a:fillRect l="-30357" r="-3571" b="-35000"/>
                  </a:stretch>
                </a:blipFill>
              </p:spPr>
              <p:txBody>
                <a:bodyPr/>
                <a:lstStyle/>
                <a:p>
                  <a:r>
                    <a:rPr lang="zh-CN" altLang="en-US">
                      <a:noFill/>
                    </a:rPr>
                    <a:t> </a:t>
                  </a:r>
                </a:p>
              </p:txBody>
            </p:sp>
          </mc:Fallback>
        </mc:AlternateContent>
      </p:grpSp>
      <p:grpSp>
        <p:nvGrpSpPr>
          <p:cNvPr id="251" name="组合 250">
            <a:extLst>
              <a:ext uri="{FF2B5EF4-FFF2-40B4-BE49-F238E27FC236}">
                <a16:creationId xmlns:a16="http://schemas.microsoft.com/office/drawing/2014/main" id="{1CBD903D-0337-6825-9690-A2AF3175FE02}"/>
              </a:ext>
            </a:extLst>
          </p:cNvPr>
          <p:cNvGrpSpPr/>
          <p:nvPr/>
        </p:nvGrpSpPr>
        <p:grpSpPr>
          <a:xfrm>
            <a:off x="1565471" y="4230568"/>
            <a:ext cx="742555" cy="2050467"/>
            <a:chOff x="4083753" y="4244381"/>
            <a:chExt cx="742555" cy="2050467"/>
          </a:xfrm>
        </p:grpSpPr>
        <p:sp>
          <p:nvSpPr>
            <p:cNvPr id="252" name="Oval 15">
              <a:extLst>
                <a:ext uri="{FF2B5EF4-FFF2-40B4-BE49-F238E27FC236}">
                  <a16:creationId xmlns:a16="http://schemas.microsoft.com/office/drawing/2014/main" id="{D0478394-298A-61D6-997A-74CD82448A9A}"/>
                </a:ext>
              </a:extLst>
            </p:cNvPr>
            <p:cNvSpPr/>
            <p:nvPr/>
          </p:nvSpPr>
          <p:spPr>
            <a:xfrm rot="19200000">
              <a:off x="4499987" y="4244381"/>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53" name="TextBox 30">
                  <a:extLst>
                    <a:ext uri="{FF2B5EF4-FFF2-40B4-BE49-F238E27FC236}">
                      <a16:creationId xmlns:a16="http://schemas.microsoft.com/office/drawing/2014/main" id="{345D425D-71D9-DDE1-074E-2AE5BDD30CB4}"/>
                    </a:ext>
                  </a:extLst>
                </p:cNvPr>
                <p:cNvSpPr txBox="1"/>
                <p:nvPr/>
              </p:nvSpPr>
              <p:spPr>
                <a:xfrm>
                  <a:off x="4083753" y="4549473"/>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2</m:t>
                            </m:r>
                          </m:sub>
                        </m:sSub>
                      </m:oMath>
                    </m:oMathPara>
                  </a14:m>
                  <a:endParaRPr lang="en-US" sz="2400" dirty="0">
                    <a:solidFill>
                      <a:schemeClr val="accent1">
                        <a:lumMod val="75000"/>
                      </a:schemeClr>
                    </a:solidFill>
                  </a:endParaRPr>
                </a:p>
              </p:txBody>
            </p:sp>
          </mc:Choice>
          <mc:Fallback xmlns="">
            <p:sp>
              <p:nvSpPr>
                <p:cNvPr id="253" name="TextBox 30">
                  <a:extLst>
                    <a:ext uri="{FF2B5EF4-FFF2-40B4-BE49-F238E27FC236}">
                      <a16:creationId xmlns:a16="http://schemas.microsoft.com/office/drawing/2014/main" id="{345D425D-71D9-DDE1-074E-2AE5BDD30CB4}"/>
                    </a:ext>
                  </a:extLst>
                </p:cNvPr>
                <p:cNvSpPr txBox="1">
                  <a:spLocks noRot="1" noChangeAspect="1" noMove="1" noResize="1" noEditPoints="1" noAdjustHandles="1" noChangeArrowheads="1" noChangeShapeType="1" noTextEdit="1"/>
                </p:cNvSpPr>
                <p:nvPr/>
              </p:nvSpPr>
              <p:spPr>
                <a:xfrm>
                  <a:off x="4083753" y="4549473"/>
                  <a:ext cx="349390" cy="369332"/>
                </a:xfrm>
                <a:prstGeom prst="rect">
                  <a:avLst/>
                </a:prstGeom>
                <a:blipFill>
                  <a:blip r:embed="rId14"/>
                  <a:stretch>
                    <a:fillRect l="-29825" r="-3509" b="-34426"/>
                  </a:stretch>
                </a:blipFill>
              </p:spPr>
              <p:txBody>
                <a:bodyPr/>
                <a:lstStyle/>
                <a:p>
                  <a:r>
                    <a:rPr lang="zh-CN" altLang="en-US">
                      <a:noFill/>
                    </a:rPr>
                    <a:t> </a:t>
                  </a:r>
                </a:p>
              </p:txBody>
            </p:sp>
          </mc:Fallback>
        </mc:AlternateContent>
      </p:grpSp>
      <p:grpSp>
        <p:nvGrpSpPr>
          <p:cNvPr id="254" name="组合 253">
            <a:extLst>
              <a:ext uri="{FF2B5EF4-FFF2-40B4-BE49-F238E27FC236}">
                <a16:creationId xmlns:a16="http://schemas.microsoft.com/office/drawing/2014/main" id="{0E437C06-279C-64B7-7972-85FF63D30920}"/>
              </a:ext>
            </a:extLst>
          </p:cNvPr>
          <p:cNvGrpSpPr/>
          <p:nvPr/>
        </p:nvGrpSpPr>
        <p:grpSpPr>
          <a:xfrm>
            <a:off x="2065764" y="4051096"/>
            <a:ext cx="576409" cy="2050467"/>
            <a:chOff x="4584046" y="4064909"/>
            <a:chExt cx="576409" cy="2050467"/>
          </a:xfrm>
        </p:grpSpPr>
        <p:sp>
          <p:nvSpPr>
            <p:cNvPr id="255" name="Oval 16">
              <a:extLst>
                <a:ext uri="{FF2B5EF4-FFF2-40B4-BE49-F238E27FC236}">
                  <a16:creationId xmlns:a16="http://schemas.microsoft.com/office/drawing/2014/main" id="{779C2327-83B0-261C-1A51-FA694818B103}"/>
                </a:ext>
              </a:extLst>
            </p:cNvPr>
            <p:cNvSpPr/>
            <p:nvPr/>
          </p:nvSpPr>
          <p:spPr>
            <a:xfrm rot="20400000">
              <a:off x="4834134" y="4064909"/>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56" name="TextBox 31">
                  <a:extLst>
                    <a:ext uri="{FF2B5EF4-FFF2-40B4-BE49-F238E27FC236}">
                      <a16:creationId xmlns:a16="http://schemas.microsoft.com/office/drawing/2014/main" id="{B2D27975-7CA0-6B07-36A4-FA1ABE66F01B}"/>
                    </a:ext>
                  </a:extLst>
                </p:cNvPr>
                <p:cNvSpPr txBox="1"/>
                <p:nvPr/>
              </p:nvSpPr>
              <p:spPr>
                <a:xfrm>
                  <a:off x="4584046" y="4176633"/>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3</m:t>
                            </m:r>
                          </m:sub>
                        </m:sSub>
                      </m:oMath>
                    </m:oMathPara>
                  </a14:m>
                  <a:endParaRPr lang="en-US" sz="2400" dirty="0">
                    <a:solidFill>
                      <a:schemeClr val="accent1">
                        <a:lumMod val="75000"/>
                      </a:schemeClr>
                    </a:solidFill>
                  </a:endParaRPr>
                </a:p>
              </p:txBody>
            </p:sp>
          </mc:Choice>
          <mc:Fallback xmlns="">
            <p:sp>
              <p:nvSpPr>
                <p:cNvPr id="256" name="TextBox 31">
                  <a:extLst>
                    <a:ext uri="{FF2B5EF4-FFF2-40B4-BE49-F238E27FC236}">
                      <a16:creationId xmlns:a16="http://schemas.microsoft.com/office/drawing/2014/main" id="{B2D27975-7CA0-6B07-36A4-FA1ABE66F01B}"/>
                    </a:ext>
                  </a:extLst>
                </p:cNvPr>
                <p:cNvSpPr txBox="1">
                  <a:spLocks noRot="1" noChangeAspect="1" noMove="1" noResize="1" noEditPoints="1" noAdjustHandles="1" noChangeArrowheads="1" noChangeShapeType="1" noTextEdit="1"/>
                </p:cNvSpPr>
                <p:nvPr/>
              </p:nvSpPr>
              <p:spPr>
                <a:xfrm>
                  <a:off x="4584046" y="4176633"/>
                  <a:ext cx="349390" cy="369332"/>
                </a:xfrm>
                <a:prstGeom prst="rect">
                  <a:avLst/>
                </a:prstGeom>
                <a:blipFill>
                  <a:blip r:embed="rId15"/>
                  <a:stretch>
                    <a:fillRect l="-29825" r="-3509" b="-35000"/>
                  </a:stretch>
                </a:blipFill>
              </p:spPr>
              <p:txBody>
                <a:bodyPr/>
                <a:lstStyle/>
                <a:p>
                  <a:r>
                    <a:rPr lang="zh-CN" altLang="en-US">
                      <a:noFill/>
                    </a:rPr>
                    <a:t> </a:t>
                  </a:r>
                </a:p>
              </p:txBody>
            </p:sp>
          </mc:Fallback>
        </mc:AlternateContent>
      </p:grpSp>
      <p:grpSp>
        <p:nvGrpSpPr>
          <p:cNvPr id="257" name="组合 256">
            <a:extLst>
              <a:ext uri="{FF2B5EF4-FFF2-40B4-BE49-F238E27FC236}">
                <a16:creationId xmlns:a16="http://schemas.microsoft.com/office/drawing/2014/main" id="{B1D2F23C-03F3-EE1D-C567-3BBF2CBCC1CB}"/>
              </a:ext>
            </a:extLst>
          </p:cNvPr>
          <p:cNvGrpSpPr/>
          <p:nvPr/>
        </p:nvGrpSpPr>
        <p:grpSpPr>
          <a:xfrm>
            <a:off x="2663255" y="3986448"/>
            <a:ext cx="337400" cy="2050467"/>
            <a:chOff x="5181537" y="4000261"/>
            <a:chExt cx="337400" cy="2050467"/>
          </a:xfrm>
        </p:grpSpPr>
        <p:sp>
          <p:nvSpPr>
            <p:cNvPr id="258" name="Oval 17">
              <a:extLst>
                <a:ext uri="{FF2B5EF4-FFF2-40B4-BE49-F238E27FC236}">
                  <a16:creationId xmlns:a16="http://schemas.microsoft.com/office/drawing/2014/main" id="{31AFB765-481A-1C15-8A3D-44CCC2A0AA1C}"/>
                </a:ext>
              </a:extLst>
            </p:cNvPr>
            <p:cNvSpPr/>
            <p:nvPr/>
          </p:nvSpPr>
          <p:spPr>
            <a:xfrm>
              <a:off x="5182057" y="4000261"/>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59" name="TextBox 32">
                  <a:extLst>
                    <a:ext uri="{FF2B5EF4-FFF2-40B4-BE49-F238E27FC236}">
                      <a16:creationId xmlns:a16="http://schemas.microsoft.com/office/drawing/2014/main" id="{E09C031E-3BBB-2EF2-5BB4-84180CB61E8A}"/>
                    </a:ext>
                  </a:extLst>
                </p:cNvPr>
                <p:cNvSpPr txBox="1"/>
                <p:nvPr/>
              </p:nvSpPr>
              <p:spPr>
                <a:xfrm>
                  <a:off x="5181537" y="4042712"/>
                  <a:ext cx="33740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4</m:t>
                            </m:r>
                          </m:sub>
                        </m:sSub>
                      </m:oMath>
                    </m:oMathPara>
                  </a14:m>
                  <a:endParaRPr lang="en-US" sz="2400" dirty="0">
                    <a:solidFill>
                      <a:schemeClr val="accent1">
                        <a:lumMod val="75000"/>
                      </a:schemeClr>
                    </a:solidFill>
                  </a:endParaRPr>
                </a:p>
              </p:txBody>
            </p:sp>
          </mc:Choice>
          <mc:Fallback xmlns="">
            <p:sp>
              <p:nvSpPr>
                <p:cNvPr id="259" name="TextBox 32">
                  <a:extLst>
                    <a:ext uri="{FF2B5EF4-FFF2-40B4-BE49-F238E27FC236}">
                      <a16:creationId xmlns:a16="http://schemas.microsoft.com/office/drawing/2014/main" id="{E09C031E-3BBB-2EF2-5BB4-84180CB61E8A}"/>
                    </a:ext>
                  </a:extLst>
                </p:cNvPr>
                <p:cNvSpPr txBox="1">
                  <a:spLocks noRot="1" noChangeAspect="1" noMove="1" noResize="1" noEditPoints="1" noAdjustHandles="1" noChangeArrowheads="1" noChangeShapeType="1" noTextEdit="1"/>
                </p:cNvSpPr>
                <p:nvPr/>
              </p:nvSpPr>
              <p:spPr>
                <a:xfrm>
                  <a:off x="5181537" y="4042712"/>
                  <a:ext cx="337400" cy="369332"/>
                </a:xfrm>
                <a:prstGeom prst="rect">
                  <a:avLst/>
                </a:prstGeom>
                <a:blipFill>
                  <a:blip r:embed="rId16"/>
                  <a:stretch>
                    <a:fillRect l="-30909" r="-3636" b="-35000"/>
                  </a:stretch>
                </a:blipFill>
              </p:spPr>
              <p:txBody>
                <a:bodyPr/>
                <a:lstStyle/>
                <a:p>
                  <a:r>
                    <a:rPr lang="zh-CN" altLang="en-US">
                      <a:noFill/>
                    </a:rPr>
                    <a:t> </a:t>
                  </a:r>
                </a:p>
              </p:txBody>
            </p:sp>
          </mc:Fallback>
        </mc:AlternateContent>
      </p:grpSp>
      <p:grpSp>
        <p:nvGrpSpPr>
          <p:cNvPr id="260" name="组合 259">
            <a:extLst>
              <a:ext uri="{FF2B5EF4-FFF2-40B4-BE49-F238E27FC236}">
                <a16:creationId xmlns:a16="http://schemas.microsoft.com/office/drawing/2014/main" id="{F6998242-C62C-682E-A7AE-BE107348A424}"/>
              </a:ext>
            </a:extLst>
          </p:cNvPr>
          <p:cNvGrpSpPr/>
          <p:nvPr/>
        </p:nvGrpSpPr>
        <p:grpSpPr>
          <a:xfrm>
            <a:off x="2999167" y="4051096"/>
            <a:ext cx="579379" cy="2050467"/>
            <a:chOff x="5517449" y="4064909"/>
            <a:chExt cx="579379" cy="2050467"/>
          </a:xfrm>
        </p:grpSpPr>
        <p:sp>
          <p:nvSpPr>
            <p:cNvPr id="261" name="Oval 18">
              <a:extLst>
                <a:ext uri="{FF2B5EF4-FFF2-40B4-BE49-F238E27FC236}">
                  <a16:creationId xmlns:a16="http://schemas.microsoft.com/office/drawing/2014/main" id="{09B08616-7C96-00EB-D4A8-65298F4EA2ED}"/>
                </a:ext>
              </a:extLst>
            </p:cNvPr>
            <p:cNvSpPr/>
            <p:nvPr/>
          </p:nvSpPr>
          <p:spPr>
            <a:xfrm rot="1200000">
              <a:off x="5517449" y="4064909"/>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62" name="TextBox 33">
                  <a:extLst>
                    <a:ext uri="{FF2B5EF4-FFF2-40B4-BE49-F238E27FC236}">
                      <a16:creationId xmlns:a16="http://schemas.microsoft.com/office/drawing/2014/main" id="{F910F79A-A4C3-1F68-B59F-5062B4B6203E}"/>
                    </a:ext>
                  </a:extLst>
                </p:cNvPr>
                <p:cNvSpPr txBox="1"/>
                <p:nvPr/>
              </p:nvSpPr>
              <p:spPr>
                <a:xfrm>
                  <a:off x="5747438" y="4178822"/>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5</m:t>
                            </m:r>
                          </m:sub>
                        </m:sSub>
                      </m:oMath>
                    </m:oMathPara>
                  </a14:m>
                  <a:endParaRPr lang="en-US" sz="2400" dirty="0">
                    <a:solidFill>
                      <a:schemeClr val="accent1">
                        <a:lumMod val="75000"/>
                      </a:schemeClr>
                    </a:solidFill>
                  </a:endParaRPr>
                </a:p>
              </p:txBody>
            </p:sp>
          </mc:Choice>
          <mc:Fallback xmlns="">
            <p:sp>
              <p:nvSpPr>
                <p:cNvPr id="262" name="TextBox 33">
                  <a:extLst>
                    <a:ext uri="{FF2B5EF4-FFF2-40B4-BE49-F238E27FC236}">
                      <a16:creationId xmlns:a16="http://schemas.microsoft.com/office/drawing/2014/main" id="{F910F79A-A4C3-1F68-B59F-5062B4B6203E}"/>
                    </a:ext>
                  </a:extLst>
                </p:cNvPr>
                <p:cNvSpPr txBox="1">
                  <a:spLocks noRot="1" noChangeAspect="1" noMove="1" noResize="1" noEditPoints="1" noAdjustHandles="1" noChangeArrowheads="1" noChangeShapeType="1" noTextEdit="1"/>
                </p:cNvSpPr>
                <p:nvPr/>
              </p:nvSpPr>
              <p:spPr>
                <a:xfrm>
                  <a:off x="5747438" y="4178822"/>
                  <a:ext cx="349390" cy="369332"/>
                </a:xfrm>
                <a:prstGeom prst="rect">
                  <a:avLst/>
                </a:prstGeom>
                <a:blipFill>
                  <a:blip r:embed="rId17"/>
                  <a:stretch>
                    <a:fillRect l="-29825" r="-3509" b="-34426"/>
                  </a:stretch>
                </a:blipFill>
              </p:spPr>
              <p:txBody>
                <a:bodyPr/>
                <a:lstStyle/>
                <a:p>
                  <a:r>
                    <a:rPr lang="zh-CN" altLang="en-US">
                      <a:noFill/>
                    </a:rPr>
                    <a:t> </a:t>
                  </a:r>
                </a:p>
              </p:txBody>
            </p:sp>
          </mc:Fallback>
        </mc:AlternateContent>
      </p:grpSp>
      <p:grpSp>
        <p:nvGrpSpPr>
          <p:cNvPr id="263" name="组合 262">
            <a:extLst>
              <a:ext uri="{FF2B5EF4-FFF2-40B4-BE49-F238E27FC236}">
                <a16:creationId xmlns:a16="http://schemas.microsoft.com/office/drawing/2014/main" id="{C6911682-4F1D-D878-33D9-B07045193DED}"/>
              </a:ext>
            </a:extLst>
          </p:cNvPr>
          <p:cNvGrpSpPr/>
          <p:nvPr/>
        </p:nvGrpSpPr>
        <p:grpSpPr>
          <a:xfrm>
            <a:off x="3286031" y="4230567"/>
            <a:ext cx="763906" cy="2050467"/>
            <a:chOff x="5804313" y="4244380"/>
            <a:chExt cx="763906" cy="2050467"/>
          </a:xfrm>
        </p:grpSpPr>
        <p:sp>
          <p:nvSpPr>
            <p:cNvPr id="264" name="Oval 19">
              <a:extLst>
                <a:ext uri="{FF2B5EF4-FFF2-40B4-BE49-F238E27FC236}">
                  <a16:creationId xmlns:a16="http://schemas.microsoft.com/office/drawing/2014/main" id="{97FC7F49-341C-A5D9-C21F-07995F7625C2}"/>
                </a:ext>
              </a:extLst>
            </p:cNvPr>
            <p:cNvSpPr/>
            <p:nvPr/>
          </p:nvSpPr>
          <p:spPr>
            <a:xfrm rot="2400000">
              <a:off x="5804313" y="4244380"/>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65" name="TextBox 34">
                  <a:extLst>
                    <a:ext uri="{FF2B5EF4-FFF2-40B4-BE49-F238E27FC236}">
                      <a16:creationId xmlns:a16="http://schemas.microsoft.com/office/drawing/2014/main" id="{1B940069-EE2C-B8A6-D492-2D3CF648BFBA}"/>
                    </a:ext>
                  </a:extLst>
                </p:cNvPr>
                <p:cNvSpPr txBox="1"/>
                <p:nvPr/>
              </p:nvSpPr>
              <p:spPr>
                <a:xfrm>
                  <a:off x="6218829" y="4551731"/>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6</m:t>
                            </m:r>
                          </m:sub>
                        </m:sSub>
                      </m:oMath>
                    </m:oMathPara>
                  </a14:m>
                  <a:endParaRPr lang="en-US" sz="2400" dirty="0">
                    <a:solidFill>
                      <a:schemeClr val="accent1">
                        <a:lumMod val="75000"/>
                      </a:schemeClr>
                    </a:solidFill>
                  </a:endParaRPr>
                </a:p>
              </p:txBody>
            </p:sp>
          </mc:Choice>
          <mc:Fallback xmlns="">
            <p:sp>
              <p:nvSpPr>
                <p:cNvPr id="265" name="TextBox 34">
                  <a:extLst>
                    <a:ext uri="{FF2B5EF4-FFF2-40B4-BE49-F238E27FC236}">
                      <a16:creationId xmlns:a16="http://schemas.microsoft.com/office/drawing/2014/main" id="{1B940069-EE2C-B8A6-D492-2D3CF648BFBA}"/>
                    </a:ext>
                  </a:extLst>
                </p:cNvPr>
                <p:cNvSpPr txBox="1">
                  <a:spLocks noRot="1" noChangeAspect="1" noMove="1" noResize="1" noEditPoints="1" noAdjustHandles="1" noChangeArrowheads="1" noChangeShapeType="1" noTextEdit="1"/>
                </p:cNvSpPr>
                <p:nvPr/>
              </p:nvSpPr>
              <p:spPr>
                <a:xfrm>
                  <a:off x="6218829" y="4551731"/>
                  <a:ext cx="349390" cy="369332"/>
                </a:xfrm>
                <a:prstGeom prst="rect">
                  <a:avLst/>
                </a:prstGeom>
                <a:blipFill>
                  <a:blip r:embed="rId18"/>
                  <a:stretch>
                    <a:fillRect l="-28070" r="-3509" b="-34426"/>
                  </a:stretch>
                </a:blipFill>
              </p:spPr>
              <p:txBody>
                <a:bodyPr/>
                <a:lstStyle/>
                <a:p>
                  <a:r>
                    <a:rPr lang="zh-CN" altLang="en-US">
                      <a:noFill/>
                    </a:rPr>
                    <a:t> </a:t>
                  </a:r>
                </a:p>
              </p:txBody>
            </p:sp>
          </mc:Fallback>
        </mc:AlternateContent>
      </p:grpSp>
      <p:grpSp>
        <p:nvGrpSpPr>
          <p:cNvPr id="266" name="组合 265">
            <a:extLst>
              <a:ext uri="{FF2B5EF4-FFF2-40B4-BE49-F238E27FC236}">
                <a16:creationId xmlns:a16="http://schemas.microsoft.com/office/drawing/2014/main" id="{D0B86034-B9D6-50D2-6E6B-1B65CBB4EF4D}"/>
              </a:ext>
            </a:extLst>
          </p:cNvPr>
          <p:cNvGrpSpPr/>
          <p:nvPr/>
        </p:nvGrpSpPr>
        <p:grpSpPr>
          <a:xfrm>
            <a:off x="2653596" y="4967279"/>
            <a:ext cx="2050468" cy="711239"/>
            <a:chOff x="5171878" y="4981092"/>
            <a:chExt cx="2050468" cy="711239"/>
          </a:xfrm>
        </p:grpSpPr>
        <p:sp>
          <p:nvSpPr>
            <p:cNvPr id="267" name="Oval 20">
              <a:extLst>
                <a:ext uri="{FF2B5EF4-FFF2-40B4-BE49-F238E27FC236}">
                  <a16:creationId xmlns:a16="http://schemas.microsoft.com/office/drawing/2014/main" id="{0A5B6C78-0DA9-F72F-355C-932A47337209}"/>
                </a:ext>
              </a:extLst>
            </p:cNvPr>
            <p:cNvSpPr/>
            <p:nvPr/>
          </p:nvSpPr>
          <p:spPr>
            <a:xfrm rot="3600000">
              <a:off x="6033951" y="4503937"/>
              <a:ext cx="326321" cy="2050468"/>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68" name="TextBox 35">
                  <a:extLst>
                    <a:ext uri="{FF2B5EF4-FFF2-40B4-BE49-F238E27FC236}">
                      <a16:creationId xmlns:a16="http://schemas.microsoft.com/office/drawing/2014/main" id="{AAF7E55A-3217-E32F-105F-809B542DCD12}"/>
                    </a:ext>
                  </a:extLst>
                </p:cNvPr>
                <p:cNvSpPr txBox="1"/>
                <p:nvPr/>
              </p:nvSpPr>
              <p:spPr>
                <a:xfrm>
                  <a:off x="6565434" y="4981092"/>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7</m:t>
                            </m:r>
                          </m:sub>
                        </m:sSub>
                      </m:oMath>
                    </m:oMathPara>
                  </a14:m>
                  <a:endParaRPr lang="en-US" sz="2400" dirty="0">
                    <a:solidFill>
                      <a:schemeClr val="accent1">
                        <a:lumMod val="75000"/>
                      </a:schemeClr>
                    </a:solidFill>
                  </a:endParaRPr>
                </a:p>
              </p:txBody>
            </p:sp>
          </mc:Choice>
          <mc:Fallback xmlns="">
            <p:sp>
              <p:nvSpPr>
                <p:cNvPr id="268" name="TextBox 35">
                  <a:extLst>
                    <a:ext uri="{FF2B5EF4-FFF2-40B4-BE49-F238E27FC236}">
                      <a16:creationId xmlns:a16="http://schemas.microsoft.com/office/drawing/2014/main" id="{AAF7E55A-3217-E32F-105F-809B542DCD12}"/>
                    </a:ext>
                  </a:extLst>
                </p:cNvPr>
                <p:cNvSpPr txBox="1">
                  <a:spLocks noRot="1" noChangeAspect="1" noMove="1" noResize="1" noEditPoints="1" noAdjustHandles="1" noChangeArrowheads="1" noChangeShapeType="1" noTextEdit="1"/>
                </p:cNvSpPr>
                <p:nvPr/>
              </p:nvSpPr>
              <p:spPr>
                <a:xfrm>
                  <a:off x="6565434" y="4981092"/>
                  <a:ext cx="349390" cy="369332"/>
                </a:xfrm>
                <a:prstGeom prst="rect">
                  <a:avLst/>
                </a:prstGeom>
                <a:blipFill>
                  <a:blip r:embed="rId19"/>
                  <a:stretch>
                    <a:fillRect l="-29825" r="-3509" b="-35000"/>
                  </a:stretch>
                </a:blipFill>
              </p:spPr>
              <p:txBody>
                <a:bodyPr/>
                <a:lstStyle/>
                <a:p>
                  <a:r>
                    <a:rPr lang="zh-CN" altLang="en-US">
                      <a:noFill/>
                    </a:rPr>
                    <a:t> </a:t>
                  </a:r>
                </a:p>
              </p:txBody>
            </p:sp>
          </mc:Fallback>
        </mc:AlternateContent>
      </p:grpSp>
      <p:sp>
        <p:nvSpPr>
          <p:cNvPr id="439" name="文本框 438">
            <a:extLst>
              <a:ext uri="{FF2B5EF4-FFF2-40B4-BE49-F238E27FC236}">
                <a16:creationId xmlns:a16="http://schemas.microsoft.com/office/drawing/2014/main" id="{9AF1A60F-893E-84CF-2256-6959A71FFFB1}"/>
              </a:ext>
            </a:extLst>
          </p:cNvPr>
          <p:cNvSpPr txBox="1"/>
          <p:nvPr/>
        </p:nvSpPr>
        <p:spPr>
          <a:xfrm>
            <a:off x="256309" y="113420"/>
            <a:ext cx="11851389" cy="646331"/>
          </a:xfrm>
          <a:prstGeom prst="rect">
            <a:avLst/>
          </a:prstGeom>
          <a:noFill/>
        </p:spPr>
        <p:txBody>
          <a:bodyPr wrap="square" rtlCol="0">
            <a:spAutoFit/>
          </a:bodyPr>
          <a:lstStyle/>
          <a:p>
            <a:r>
              <a:rPr lang="en-US" altLang="zh-CN" sz="3600" b="1" dirty="0">
                <a:effectLst>
                  <a:outerShdw blurRad="38100" dist="38100" dir="2700000" algn="tl">
                    <a:srgbClr val="000000">
                      <a:alpha val="43137"/>
                    </a:srgbClr>
                  </a:outerShdw>
                </a:effectLst>
                <a:latin typeface="+mj-lt"/>
              </a:rPr>
              <a:t>How to enable two-way communication?</a:t>
            </a:r>
            <a:endParaRPr lang="zh-CN" altLang="en-US" sz="3600" b="1" dirty="0">
              <a:effectLst>
                <a:outerShdw blurRad="38100" dist="38100" dir="2700000" algn="tl">
                  <a:srgbClr val="000000">
                    <a:alpha val="43137"/>
                  </a:srgbClr>
                </a:outerShdw>
              </a:effectLst>
              <a:latin typeface="+mj-lt"/>
            </a:endParaRPr>
          </a:p>
        </p:txBody>
      </p:sp>
      <p:grpSp>
        <p:nvGrpSpPr>
          <p:cNvPr id="6" name="组合 15">
            <a:extLst>
              <a:ext uri="{FF2B5EF4-FFF2-40B4-BE49-F238E27FC236}">
                <a16:creationId xmlns:a16="http://schemas.microsoft.com/office/drawing/2014/main" id="{8AE05FAC-B0E3-D232-99D1-3A9C1D97F32E}"/>
              </a:ext>
            </a:extLst>
          </p:cNvPr>
          <p:cNvGrpSpPr/>
          <p:nvPr/>
        </p:nvGrpSpPr>
        <p:grpSpPr>
          <a:xfrm rot="7539801">
            <a:off x="6049588" y="1350774"/>
            <a:ext cx="833107" cy="509369"/>
            <a:chOff x="901911" y="4630614"/>
            <a:chExt cx="833107" cy="509369"/>
          </a:xfrm>
        </p:grpSpPr>
        <p:sp>
          <p:nvSpPr>
            <p:cNvPr id="8" name="梯形 16">
              <a:extLst>
                <a:ext uri="{FF2B5EF4-FFF2-40B4-BE49-F238E27FC236}">
                  <a16:creationId xmlns:a16="http://schemas.microsoft.com/office/drawing/2014/main" id="{16A55F06-3995-A71E-91D1-93DF632A01AB}"/>
                </a:ext>
              </a:extLst>
            </p:cNvPr>
            <p:cNvSpPr/>
            <p:nvPr/>
          </p:nvSpPr>
          <p:spPr>
            <a:xfrm rot="16200000">
              <a:off x="1167033" y="4571998"/>
              <a:ext cx="509369" cy="626601"/>
            </a:xfrm>
            <a:prstGeom prst="trapezoid">
              <a:avLst>
                <a:gd name="adj" fmla="val 33621"/>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17">
              <a:extLst>
                <a:ext uri="{FF2B5EF4-FFF2-40B4-BE49-F238E27FC236}">
                  <a16:creationId xmlns:a16="http://schemas.microsoft.com/office/drawing/2014/main" id="{D3457D45-0D1E-4CAA-3202-1AC7E23E48BB}"/>
                </a:ext>
              </a:extLst>
            </p:cNvPr>
            <p:cNvSpPr/>
            <p:nvPr/>
          </p:nvSpPr>
          <p:spPr>
            <a:xfrm>
              <a:off x="901911" y="4666845"/>
              <a:ext cx="250063" cy="4369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19">
            <a:extLst>
              <a:ext uri="{FF2B5EF4-FFF2-40B4-BE49-F238E27FC236}">
                <a16:creationId xmlns:a16="http://schemas.microsoft.com/office/drawing/2014/main" id="{C959DD1B-CFDF-87C9-D96E-A7081E93E943}"/>
              </a:ext>
            </a:extLst>
          </p:cNvPr>
          <p:cNvSpPr txBox="1"/>
          <p:nvPr/>
        </p:nvSpPr>
        <p:spPr>
          <a:xfrm>
            <a:off x="5486999" y="1264043"/>
            <a:ext cx="918943" cy="461665"/>
          </a:xfrm>
          <a:prstGeom prst="rect">
            <a:avLst/>
          </a:prstGeom>
          <a:noFill/>
        </p:spPr>
        <p:txBody>
          <a:bodyPr wrap="square" rtlCol="0">
            <a:spAutoFit/>
          </a:bodyPr>
          <a:lstStyle/>
          <a:p>
            <a:r>
              <a:rPr lang="en-US" altLang="zh-CN" sz="2400" b="1" dirty="0">
                <a:effectLst>
                  <a:outerShdw blurRad="38100" dist="38100" dir="2700000" algn="tl">
                    <a:srgbClr val="000000">
                      <a:alpha val="43137"/>
                    </a:srgbClr>
                  </a:outerShdw>
                </a:effectLst>
              </a:rPr>
              <a:t>AP</a:t>
            </a:r>
            <a:endParaRPr lang="zh-CN" altLang="en-US" sz="2400" b="1" dirty="0">
              <a:effectLst>
                <a:outerShdw blurRad="38100" dist="38100" dir="2700000" algn="tl">
                  <a:srgbClr val="000000">
                    <a:alpha val="43137"/>
                  </a:srgbClr>
                </a:outerShdw>
              </a:effectLst>
            </a:endParaRPr>
          </a:p>
        </p:txBody>
      </p:sp>
      <p:sp>
        <p:nvSpPr>
          <p:cNvPr id="35" name="文本框 12">
            <a:extLst>
              <a:ext uri="{FF2B5EF4-FFF2-40B4-BE49-F238E27FC236}">
                <a16:creationId xmlns:a16="http://schemas.microsoft.com/office/drawing/2014/main" id="{045F16C0-0AE6-DD34-4FD2-AB28AC17D6DB}"/>
              </a:ext>
            </a:extLst>
          </p:cNvPr>
          <p:cNvSpPr txBox="1"/>
          <p:nvPr/>
        </p:nvSpPr>
        <p:spPr>
          <a:xfrm>
            <a:off x="315950" y="851999"/>
            <a:ext cx="5982133" cy="523220"/>
          </a:xfrm>
          <a:prstGeom prst="rect">
            <a:avLst/>
          </a:prstGeom>
          <a:noFill/>
        </p:spPr>
        <p:txBody>
          <a:bodyPr wrap="square" rtlCol="0">
            <a:spAutoFit/>
          </a:bodyPr>
          <a:lstStyle/>
          <a:p>
            <a:r>
              <a:rPr lang="en-US" altLang="zh-CN" sz="2800" dirty="0">
                <a:effectLst>
                  <a:outerShdw blurRad="38100" dist="38100" dir="2700000" algn="tl">
                    <a:srgbClr val="000000">
                      <a:alpha val="43137"/>
                    </a:srgbClr>
                  </a:outerShdw>
                </a:effectLst>
                <a:latin typeface="+mn-ea"/>
              </a:rPr>
              <a:t>Downlink Communication</a:t>
            </a:r>
            <a:endParaRPr lang="zh-CN" altLang="en-US" sz="2800" dirty="0">
              <a:effectLst>
                <a:outerShdw blurRad="38100" dist="38100" dir="2700000" algn="tl">
                  <a:srgbClr val="000000">
                    <a:alpha val="43137"/>
                  </a:srgbClr>
                </a:outerShdw>
              </a:effectLst>
              <a:latin typeface="+mn-ea"/>
            </a:endParaRPr>
          </a:p>
        </p:txBody>
      </p:sp>
      <p:grpSp>
        <p:nvGrpSpPr>
          <p:cNvPr id="45" name="组合 2">
            <a:extLst>
              <a:ext uri="{FF2B5EF4-FFF2-40B4-BE49-F238E27FC236}">
                <a16:creationId xmlns:a16="http://schemas.microsoft.com/office/drawing/2014/main" id="{D16B41EA-4D6E-73B2-89D5-763FD31D2202}"/>
              </a:ext>
            </a:extLst>
          </p:cNvPr>
          <p:cNvGrpSpPr/>
          <p:nvPr/>
        </p:nvGrpSpPr>
        <p:grpSpPr>
          <a:xfrm>
            <a:off x="7489068" y="1106401"/>
            <a:ext cx="4492752" cy="3224567"/>
            <a:chOff x="7865942" y="77161"/>
            <a:chExt cx="4492752" cy="3224567"/>
          </a:xfrm>
        </p:grpSpPr>
        <p:sp>
          <p:nvSpPr>
            <p:cNvPr id="46" name="矩形 8">
              <a:extLst>
                <a:ext uri="{FF2B5EF4-FFF2-40B4-BE49-F238E27FC236}">
                  <a16:creationId xmlns:a16="http://schemas.microsoft.com/office/drawing/2014/main" id="{0AC966C1-B502-CC7A-56B2-CFF4CEF073AE}"/>
                </a:ext>
              </a:extLst>
            </p:cNvPr>
            <p:cNvSpPr/>
            <p:nvPr/>
          </p:nvSpPr>
          <p:spPr>
            <a:xfrm>
              <a:off x="7865942" y="77161"/>
              <a:ext cx="4265388" cy="3224567"/>
            </a:xfrm>
            <a:custGeom>
              <a:avLst/>
              <a:gdLst>
                <a:gd name="connsiteX0" fmla="*/ 108000 w 4488623"/>
                <a:gd name="connsiteY0" fmla="*/ 0 h 3447622"/>
                <a:gd name="connsiteX1" fmla="*/ 4380622 w 4488623"/>
                <a:gd name="connsiteY1" fmla="*/ 0 h 3447622"/>
                <a:gd name="connsiteX2" fmla="*/ 4488623 w 4488623"/>
                <a:gd name="connsiteY2" fmla="*/ 108000 h 3447622"/>
                <a:gd name="connsiteX3" fmla="*/ 4488623 w 4488623"/>
                <a:gd name="connsiteY3" fmla="*/ 3339622 h 3447622"/>
                <a:gd name="connsiteX4" fmla="*/ 4380622 w 4488623"/>
                <a:gd name="connsiteY4" fmla="*/ 3447622 h 3447622"/>
                <a:gd name="connsiteX5" fmla="*/ 108000 w 4488623"/>
                <a:gd name="connsiteY5" fmla="*/ 3447622 h 3447622"/>
                <a:gd name="connsiteX6" fmla="*/ 0 w 4488623"/>
                <a:gd name="connsiteY6" fmla="*/ 3339622 h 3447622"/>
                <a:gd name="connsiteX7" fmla="*/ 0 w 4488623"/>
                <a:gd name="connsiteY7" fmla="*/ 108000 h 3447622"/>
                <a:gd name="connsiteX8" fmla="*/ 108000 w 4488623"/>
                <a:gd name="connsiteY8" fmla="*/ 0 h 3447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8623" h="3447622">
                  <a:moveTo>
                    <a:pt x="108000" y="0"/>
                  </a:moveTo>
                  <a:lnTo>
                    <a:pt x="4380622" y="0"/>
                  </a:lnTo>
                  <a:cubicBezTo>
                    <a:pt x="4440239" y="0"/>
                    <a:pt x="4488623" y="48384"/>
                    <a:pt x="4488623" y="108000"/>
                  </a:cubicBezTo>
                  <a:lnTo>
                    <a:pt x="4488623" y="3339622"/>
                  </a:lnTo>
                  <a:cubicBezTo>
                    <a:pt x="4488623" y="3399238"/>
                    <a:pt x="4440239" y="3447622"/>
                    <a:pt x="4380622" y="3447622"/>
                  </a:cubicBezTo>
                  <a:lnTo>
                    <a:pt x="108000" y="3447622"/>
                  </a:lnTo>
                  <a:cubicBezTo>
                    <a:pt x="48384" y="3447622"/>
                    <a:pt x="0" y="3399238"/>
                    <a:pt x="0" y="3339622"/>
                  </a:cubicBezTo>
                  <a:lnTo>
                    <a:pt x="0" y="108000"/>
                  </a:lnTo>
                  <a:cubicBezTo>
                    <a:pt x="0" y="48384"/>
                    <a:pt x="48384" y="0"/>
                    <a:pt x="108000" y="0"/>
                  </a:cubicBezTo>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grpSp>
          <p:nvGrpSpPr>
            <p:cNvPr id="47" name="组合 27">
              <a:extLst>
                <a:ext uri="{FF2B5EF4-FFF2-40B4-BE49-F238E27FC236}">
                  <a16:creationId xmlns:a16="http://schemas.microsoft.com/office/drawing/2014/main" id="{E34ED523-B0B3-CF62-EBAA-3DAEC17C29E5}"/>
                </a:ext>
              </a:extLst>
            </p:cNvPr>
            <p:cNvGrpSpPr/>
            <p:nvPr/>
          </p:nvGrpSpPr>
          <p:grpSpPr>
            <a:xfrm>
              <a:off x="8021192" y="182633"/>
              <a:ext cx="4337502" cy="2995379"/>
              <a:chOff x="4442704" y="461576"/>
              <a:chExt cx="8005605" cy="5528488"/>
            </a:xfrm>
          </p:grpSpPr>
          <p:grpSp>
            <p:nvGrpSpPr>
              <p:cNvPr id="48" name="组合 30">
                <a:extLst>
                  <a:ext uri="{FF2B5EF4-FFF2-40B4-BE49-F238E27FC236}">
                    <a16:creationId xmlns:a16="http://schemas.microsoft.com/office/drawing/2014/main" id="{C32DA0ED-CEAE-3EBB-E132-FCFFCCD5819F}"/>
                  </a:ext>
                </a:extLst>
              </p:cNvPr>
              <p:cNvGrpSpPr/>
              <p:nvPr/>
            </p:nvGrpSpPr>
            <p:grpSpPr>
              <a:xfrm>
                <a:off x="5250886" y="978918"/>
                <a:ext cx="6093542" cy="4293326"/>
                <a:chOff x="5080000" y="582660"/>
                <a:chExt cx="6581840" cy="4637365"/>
              </a:xfrm>
            </p:grpSpPr>
            <p:cxnSp>
              <p:nvCxnSpPr>
                <p:cNvPr id="52" name="直接箭头连接符 45">
                  <a:extLst>
                    <a:ext uri="{FF2B5EF4-FFF2-40B4-BE49-F238E27FC236}">
                      <a16:creationId xmlns:a16="http://schemas.microsoft.com/office/drawing/2014/main" id="{BB1ED778-3E27-B803-E00B-D296BB1A7DD1}"/>
                    </a:ext>
                  </a:extLst>
                </p:cNvPr>
                <p:cNvCxnSpPr>
                  <a:cxnSpLocks/>
                </p:cNvCxnSpPr>
                <p:nvPr/>
              </p:nvCxnSpPr>
              <p:spPr>
                <a:xfrm>
                  <a:off x="5080000" y="5200073"/>
                  <a:ext cx="65818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46">
                  <a:extLst>
                    <a:ext uri="{FF2B5EF4-FFF2-40B4-BE49-F238E27FC236}">
                      <a16:creationId xmlns:a16="http://schemas.microsoft.com/office/drawing/2014/main" id="{6C7ED2FC-953A-4F96-CCD1-9055BB492084}"/>
                    </a:ext>
                  </a:extLst>
                </p:cNvPr>
                <p:cNvCxnSpPr/>
                <p:nvPr/>
              </p:nvCxnSpPr>
              <p:spPr>
                <a:xfrm flipV="1">
                  <a:off x="5099952" y="582660"/>
                  <a:ext cx="0" cy="46373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9" name="文本框 32">
                <a:extLst>
                  <a:ext uri="{FF2B5EF4-FFF2-40B4-BE49-F238E27FC236}">
                    <a16:creationId xmlns:a16="http://schemas.microsoft.com/office/drawing/2014/main" id="{B9754A61-7664-1AFF-8D6B-9D950C29F234}"/>
                  </a:ext>
                </a:extLst>
              </p:cNvPr>
              <p:cNvSpPr txBox="1"/>
              <p:nvPr/>
            </p:nvSpPr>
            <p:spPr>
              <a:xfrm>
                <a:off x="10180781" y="5365204"/>
                <a:ext cx="2267528" cy="624860"/>
              </a:xfrm>
              <a:prstGeom prst="rect">
                <a:avLst/>
              </a:prstGeom>
              <a:noFill/>
            </p:spPr>
            <p:txBody>
              <a:bodyPr wrap="square" rtlCol="0">
                <a:spAutoFit/>
              </a:bodyPr>
              <a:lstStyle/>
              <a:p>
                <a:r>
                  <a:rPr lang="en-US" altLang="zh-CN" sz="1600" b="1" dirty="0">
                    <a:effectLst>
                      <a:outerShdw blurRad="38100" dist="38100" dir="2700000" algn="tl">
                        <a:srgbClr val="000000">
                          <a:alpha val="43137"/>
                        </a:srgbClr>
                      </a:outerShdw>
                    </a:effectLst>
                  </a:rPr>
                  <a:t>Time</a:t>
                </a:r>
                <a:endParaRPr lang="zh-CN" altLang="en-US" sz="1600" b="1" dirty="0">
                  <a:effectLst>
                    <a:outerShdw blurRad="38100" dist="38100" dir="2700000" algn="tl">
                      <a:srgbClr val="000000">
                        <a:alpha val="43137"/>
                      </a:srgbClr>
                    </a:outerShdw>
                  </a:effectLst>
                </a:endParaRPr>
              </a:p>
            </p:txBody>
          </p:sp>
          <p:sp>
            <p:nvSpPr>
              <p:cNvPr id="51" name="文本框 44">
                <a:extLst>
                  <a:ext uri="{FF2B5EF4-FFF2-40B4-BE49-F238E27FC236}">
                    <a16:creationId xmlns:a16="http://schemas.microsoft.com/office/drawing/2014/main" id="{506F256C-71A3-6F79-553E-72D25C2721F2}"/>
                  </a:ext>
                </a:extLst>
              </p:cNvPr>
              <p:cNvSpPr txBox="1"/>
              <p:nvPr/>
            </p:nvSpPr>
            <p:spPr>
              <a:xfrm>
                <a:off x="4442704" y="461576"/>
                <a:ext cx="2267528" cy="624860"/>
              </a:xfrm>
              <a:prstGeom prst="rect">
                <a:avLst/>
              </a:prstGeom>
              <a:noFill/>
            </p:spPr>
            <p:txBody>
              <a:bodyPr wrap="square" rtlCol="0">
                <a:spAutoFit/>
              </a:bodyPr>
              <a:lstStyle/>
              <a:p>
                <a:r>
                  <a:rPr lang="en-US" altLang="zh-CN" sz="1600" b="1" dirty="0">
                    <a:effectLst>
                      <a:outerShdw blurRad="38100" dist="38100" dir="2700000" algn="tl">
                        <a:srgbClr val="000000">
                          <a:alpha val="43137"/>
                        </a:srgbClr>
                      </a:outerShdw>
                    </a:effectLst>
                  </a:rPr>
                  <a:t>Frequency</a:t>
                </a:r>
                <a:endParaRPr lang="zh-CN" altLang="en-US" sz="1600" b="1" dirty="0">
                  <a:effectLst>
                    <a:outerShdw blurRad="38100" dist="38100" dir="2700000" algn="tl">
                      <a:srgbClr val="000000">
                        <a:alpha val="43137"/>
                      </a:srgbClr>
                    </a:outerShdw>
                  </a:effectLst>
                </a:endParaRPr>
              </a:p>
            </p:txBody>
          </p:sp>
        </p:grpSp>
      </p:grpSp>
      <mc:AlternateContent xmlns:mc="http://schemas.openxmlformats.org/markup-compatibility/2006" xmlns:a14="http://schemas.microsoft.com/office/drawing/2010/main">
        <mc:Choice Requires="a14">
          <p:sp>
            <p:nvSpPr>
              <p:cNvPr id="54" name="文本框 142">
                <a:extLst>
                  <a:ext uri="{FF2B5EF4-FFF2-40B4-BE49-F238E27FC236}">
                    <a16:creationId xmlns:a16="http://schemas.microsoft.com/office/drawing/2014/main" id="{AE878221-22C3-9DD5-ED29-1192770CBF7C}"/>
                  </a:ext>
                </a:extLst>
              </p:cNvPr>
              <p:cNvSpPr txBox="1"/>
              <p:nvPr/>
            </p:nvSpPr>
            <p:spPr>
              <a:xfrm>
                <a:off x="7650963" y="2372430"/>
                <a:ext cx="40600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effectLst>
                                <a:outerShdw blurRad="38100" dist="38100" dir="2700000" algn="tl">
                                  <a:srgbClr val="000000">
                                    <a:alpha val="43137"/>
                                  </a:srgbClr>
                                </a:outerShdw>
                              </a:effectLst>
                              <a:latin typeface="Cambria Math" panose="02040503050406030204" pitchFamily="18" charset="0"/>
                            </a:rPr>
                          </m:ctrlPr>
                        </m:sSubPr>
                        <m:e>
                          <m:r>
                            <a:rPr lang="en-US" altLang="zh-CN" sz="2800" b="0" i="1" smtClean="0">
                              <a:effectLst>
                                <a:outerShdw blurRad="38100" dist="38100" dir="2700000" algn="tl">
                                  <a:srgbClr val="000000">
                                    <a:alpha val="43137"/>
                                  </a:srgbClr>
                                </a:outerShdw>
                              </a:effectLst>
                              <a:latin typeface="Cambria Math" panose="02040503050406030204" pitchFamily="18" charset="0"/>
                            </a:rPr>
                            <m:t>𝑓</m:t>
                          </m:r>
                        </m:e>
                        <m:sub>
                          <m:r>
                            <a:rPr lang="en-US" altLang="zh-CN" sz="2800" b="0" i="1" smtClean="0">
                              <a:effectLst>
                                <a:outerShdw blurRad="38100" dist="38100" dir="2700000" algn="tl">
                                  <a:srgbClr val="000000">
                                    <a:alpha val="43137"/>
                                  </a:srgbClr>
                                </a:outerShdw>
                              </a:effectLst>
                              <a:latin typeface="Cambria Math" panose="02040503050406030204" pitchFamily="18" charset="0"/>
                            </a:rPr>
                            <m:t>6</m:t>
                          </m:r>
                        </m:sub>
                      </m:sSub>
                    </m:oMath>
                  </m:oMathPara>
                </a14:m>
                <a:endParaRPr lang="zh-CN" altLang="en-US" sz="2800" dirty="0">
                  <a:effectLst>
                    <a:outerShdw blurRad="38100" dist="38100" dir="2700000" algn="tl">
                      <a:srgbClr val="000000">
                        <a:alpha val="43137"/>
                      </a:srgbClr>
                    </a:outerShdw>
                  </a:effectLst>
                </a:endParaRPr>
              </a:p>
            </p:txBody>
          </p:sp>
        </mc:Choice>
        <mc:Fallback xmlns="">
          <p:sp>
            <p:nvSpPr>
              <p:cNvPr id="54" name="文本框 142">
                <a:extLst>
                  <a:ext uri="{FF2B5EF4-FFF2-40B4-BE49-F238E27FC236}">
                    <a16:creationId xmlns:a16="http://schemas.microsoft.com/office/drawing/2014/main" id="{AE878221-22C3-9DD5-ED29-1192770CBF7C}"/>
                  </a:ext>
                </a:extLst>
              </p:cNvPr>
              <p:cNvSpPr txBox="1">
                <a:spLocks noRot="1" noChangeAspect="1" noMove="1" noResize="1" noEditPoints="1" noAdjustHandles="1" noChangeArrowheads="1" noChangeShapeType="1" noTextEdit="1"/>
              </p:cNvSpPr>
              <p:nvPr/>
            </p:nvSpPr>
            <p:spPr>
              <a:xfrm>
                <a:off x="7650963" y="2372430"/>
                <a:ext cx="406009" cy="430887"/>
              </a:xfrm>
              <a:prstGeom prst="rect">
                <a:avLst/>
              </a:prstGeom>
              <a:blipFill>
                <a:blip r:embed="rId20"/>
                <a:stretch>
                  <a:fillRect b="-42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143">
                <a:extLst>
                  <a:ext uri="{FF2B5EF4-FFF2-40B4-BE49-F238E27FC236}">
                    <a16:creationId xmlns:a16="http://schemas.microsoft.com/office/drawing/2014/main" id="{18D47ECF-FF75-9DDA-E88D-460D21F280D5}"/>
                  </a:ext>
                </a:extLst>
              </p:cNvPr>
              <p:cNvSpPr txBox="1"/>
              <p:nvPr/>
            </p:nvSpPr>
            <p:spPr>
              <a:xfrm>
                <a:off x="7647862" y="3075436"/>
                <a:ext cx="40600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effectLst>
                                <a:outerShdw blurRad="38100" dist="38100" dir="2700000" algn="tl">
                                  <a:srgbClr val="000000">
                                    <a:alpha val="43137"/>
                                  </a:srgbClr>
                                </a:outerShdw>
                              </a:effectLst>
                              <a:latin typeface="Cambria Math" panose="02040503050406030204" pitchFamily="18" charset="0"/>
                            </a:rPr>
                          </m:ctrlPr>
                        </m:sSubPr>
                        <m:e>
                          <m:r>
                            <a:rPr lang="en-US" altLang="zh-CN" sz="2800" b="0" i="1" smtClean="0">
                              <a:effectLst>
                                <a:outerShdw blurRad="38100" dist="38100" dir="2700000" algn="tl">
                                  <a:srgbClr val="000000">
                                    <a:alpha val="43137"/>
                                  </a:srgbClr>
                                </a:outerShdw>
                              </a:effectLst>
                              <a:latin typeface="Cambria Math" panose="02040503050406030204" pitchFamily="18" charset="0"/>
                            </a:rPr>
                            <m:t>𝑓</m:t>
                          </m:r>
                        </m:e>
                        <m:sub>
                          <m:r>
                            <a:rPr lang="en-US" altLang="zh-CN" sz="2800" b="0" i="1" smtClean="0">
                              <a:effectLst>
                                <a:outerShdw blurRad="38100" dist="38100" dir="2700000" algn="tl">
                                  <a:srgbClr val="000000">
                                    <a:alpha val="43137"/>
                                  </a:srgbClr>
                                </a:outerShdw>
                              </a:effectLst>
                              <a:latin typeface="Cambria Math" panose="02040503050406030204" pitchFamily="18" charset="0"/>
                            </a:rPr>
                            <m:t>2</m:t>
                          </m:r>
                        </m:sub>
                      </m:sSub>
                    </m:oMath>
                  </m:oMathPara>
                </a14:m>
                <a:endParaRPr lang="zh-CN" altLang="en-US" sz="2800" dirty="0">
                  <a:effectLst>
                    <a:outerShdw blurRad="38100" dist="38100" dir="2700000" algn="tl">
                      <a:srgbClr val="000000">
                        <a:alpha val="43137"/>
                      </a:srgbClr>
                    </a:outerShdw>
                  </a:effectLst>
                </a:endParaRPr>
              </a:p>
            </p:txBody>
          </p:sp>
        </mc:Choice>
        <mc:Fallback xmlns="">
          <p:sp>
            <p:nvSpPr>
              <p:cNvPr id="55" name="文本框 143">
                <a:extLst>
                  <a:ext uri="{FF2B5EF4-FFF2-40B4-BE49-F238E27FC236}">
                    <a16:creationId xmlns:a16="http://schemas.microsoft.com/office/drawing/2014/main" id="{18D47ECF-FF75-9DDA-E88D-460D21F280D5}"/>
                  </a:ext>
                </a:extLst>
              </p:cNvPr>
              <p:cNvSpPr txBox="1">
                <a:spLocks noRot="1" noChangeAspect="1" noMove="1" noResize="1" noEditPoints="1" noAdjustHandles="1" noChangeArrowheads="1" noChangeShapeType="1" noTextEdit="1"/>
              </p:cNvSpPr>
              <p:nvPr/>
            </p:nvSpPr>
            <p:spPr>
              <a:xfrm>
                <a:off x="7647862" y="3075436"/>
                <a:ext cx="406009" cy="430887"/>
              </a:xfrm>
              <a:prstGeom prst="rect">
                <a:avLst/>
              </a:prstGeom>
              <a:blipFill>
                <a:blip r:embed="rId21"/>
                <a:stretch>
                  <a:fillRect b="-4286"/>
                </a:stretch>
              </a:blipFill>
            </p:spPr>
            <p:txBody>
              <a:bodyPr/>
              <a:lstStyle/>
              <a:p>
                <a:r>
                  <a:rPr lang="zh-CN" altLang="en-US">
                    <a:noFill/>
                  </a:rPr>
                  <a:t> </a:t>
                </a:r>
              </a:p>
            </p:txBody>
          </p:sp>
        </mc:Fallback>
      </mc:AlternateContent>
      <p:cxnSp>
        <p:nvCxnSpPr>
          <p:cNvPr id="71" name="直接连接符 60">
            <a:extLst>
              <a:ext uri="{FF2B5EF4-FFF2-40B4-BE49-F238E27FC236}">
                <a16:creationId xmlns:a16="http://schemas.microsoft.com/office/drawing/2014/main" id="{131E74B3-FAE0-9FED-7ED3-D1845825CF49}"/>
              </a:ext>
            </a:extLst>
          </p:cNvPr>
          <p:cNvCxnSpPr/>
          <p:nvPr/>
        </p:nvCxnSpPr>
        <p:spPr>
          <a:xfrm>
            <a:off x="8100349" y="2572888"/>
            <a:ext cx="3364199" cy="0"/>
          </a:xfrm>
          <a:prstGeom prst="line">
            <a:avLst/>
          </a:prstGeom>
          <a:ln>
            <a:solidFill>
              <a:srgbClr val="D0663C"/>
            </a:solidFill>
            <a:prstDash val="lgDashDot"/>
          </a:ln>
        </p:spPr>
        <p:style>
          <a:lnRef idx="1">
            <a:schemeClr val="accent1"/>
          </a:lnRef>
          <a:fillRef idx="0">
            <a:schemeClr val="accent1"/>
          </a:fillRef>
          <a:effectRef idx="0">
            <a:schemeClr val="accent1"/>
          </a:effectRef>
          <a:fontRef idx="minor">
            <a:schemeClr val="tx1"/>
          </a:fontRef>
        </p:style>
      </p:cxnSp>
      <p:cxnSp>
        <p:nvCxnSpPr>
          <p:cNvPr id="73" name="直接连接符 61">
            <a:extLst>
              <a:ext uri="{FF2B5EF4-FFF2-40B4-BE49-F238E27FC236}">
                <a16:creationId xmlns:a16="http://schemas.microsoft.com/office/drawing/2014/main" id="{81AEEC57-CB60-18D0-07D6-7BF8F4A9348F}"/>
              </a:ext>
            </a:extLst>
          </p:cNvPr>
          <p:cNvCxnSpPr/>
          <p:nvPr/>
        </p:nvCxnSpPr>
        <p:spPr>
          <a:xfrm>
            <a:off x="8105930" y="3328445"/>
            <a:ext cx="3364199" cy="0"/>
          </a:xfrm>
          <a:prstGeom prst="line">
            <a:avLst/>
          </a:prstGeom>
          <a:ln>
            <a:solidFill>
              <a:srgbClr val="D0663C"/>
            </a:solidFill>
            <a:prstDash val="lgDashDot"/>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FDCC2B70-C8B6-00DD-6276-A345DB6E8730}"/>
              </a:ext>
            </a:extLst>
          </p:cNvPr>
          <p:cNvGrpSpPr/>
          <p:nvPr/>
        </p:nvGrpSpPr>
        <p:grpSpPr>
          <a:xfrm>
            <a:off x="8105930" y="2186638"/>
            <a:ext cx="532509" cy="401236"/>
            <a:chOff x="7597406" y="2717109"/>
            <a:chExt cx="532509" cy="401236"/>
          </a:xfrm>
        </p:grpSpPr>
        <p:cxnSp>
          <p:nvCxnSpPr>
            <p:cNvPr id="57" name="直接连接符 49">
              <a:extLst>
                <a:ext uri="{FF2B5EF4-FFF2-40B4-BE49-F238E27FC236}">
                  <a16:creationId xmlns:a16="http://schemas.microsoft.com/office/drawing/2014/main" id="{BAC864C3-0E06-3EBB-31B9-02A1FF823B3F}"/>
                </a:ext>
              </a:extLst>
            </p:cNvPr>
            <p:cNvCxnSpPr/>
            <p:nvPr/>
          </p:nvCxnSpPr>
          <p:spPr>
            <a:xfrm>
              <a:off x="7597406" y="3118345"/>
              <a:ext cx="532509" cy="0"/>
            </a:xfrm>
            <a:prstGeom prst="line">
              <a:avLst/>
            </a:prstGeom>
            <a:ln w="57150">
              <a:solidFill>
                <a:srgbClr val="0C3DF8"/>
              </a:solidFill>
            </a:ln>
          </p:spPr>
          <p:style>
            <a:lnRef idx="1">
              <a:schemeClr val="accent1"/>
            </a:lnRef>
            <a:fillRef idx="0">
              <a:schemeClr val="accent1"/>
            </a:fillRef>
            <a:effectRef idx="0">
              <a:schemeClr val="accent1"/>
            </a:effectRef>
            <a:fontRef idx="minor">
              <a:schemeClr val="tx1"/>
            </a:fontRef>
          </p:style>
        </p:cxnSp>
        <p:sp>
          <p:nvSpPr>
            <p:cNvPr id="75" name="文本框 157">
              <a:extLst>
                <a:ext uri="{FF2B5EF4-FFF2-40B4-BE49-F238E27FC236}">
                  <a16:creationId xmlns:a16="http://schemas.microsoft.com/office/drawing/2014/main" id="{E75F2CF8-2F8B-11AF-49C0-748F3A8F83E4}"/>
                </a:ext>
              </a:extLst>
            </p:cNvPr>
            <p:cNvSpPr txBox="1"/>
            <p:nvPr/>
          </p:nvSpPr>
          <p:spPr>
            <a:xfrm>
              <a:off x="7622018" y="2717109"/>
              <a:ext cx="453597" cy="369332"/>
            </a:xfrm>
            <a:prstGeom prst="rect">
              <a:avLst/>
            </a:prstGeom>
            <a:noFill/>
          </p:spPr>
          <p:txBody>
            <a:bodyPr wrap="square" rtlCol="0">
              <a:spAutoFit/>
            </a:bodyPr>
            <a:lstStyle/>
            <a:p>
              <a:r>
                <a:rPr lang="en-US" altLang="zh-CN" b="1" dirty="0">
                  <a:effectLst>
                    <a:outerShdw blurRad="38100" dist="38100" dir="2700000" algn="tl">
                      <a:srgbClr val="000000">
                        <a:alpha val="43137"/>
                      </a:srgbClr>
                    </a:outerShdw>
                  </a:effectLst>
                </a:rPr>
                <a:t>10</a:t>
              </a:r>
              <a:endParaRPr lang="zh-CN" altLang="en-US" b="1" dirty="0">
                <a:effectLst>
                  <a:outerShdw blurRad="38100" dist="38100" dir="2700000" algn="tl">
                    <a:srgbClr val="000000">
                      <a:alpha val="43137"/>
                    </a:srgbClr>
                  </a:outerShdw>
                </a:effectLst>
              </a:endParaRPr>
            </a:p>
          </p:txBody>
        </p:sp>
      </p:grpSp>
      <p:grpSp>
        <p:nvGrpSpPr>
          <p:cNvPr id="14" name="组合 13">
            <a:extLst>
              <a:ext uri="{FF2B5EF4-FFF2-40B4-BE49-F238E27FC236}">
                <a16:creationId xmlns:a16="http://schemas.microsoft.com/office/drawing/2014/main" id="{7DA1F203-3ED6-CB92-CC66-F1F352E555AC}"/>
              </a:ext>
            </a:extLst>
          </p:cNvPr>
          <p:cNvGrpSpPr/>
          <p:nvPr/>
        </p:nvGrpSpPr>
        <p:grpSpPr>
          <a:xfrm>
            <a:off x="9169911" y="2205282"/>
            <a:ext cx="532509" cy="1126653"/>
            <a:chOff x="8129915" y="2734027"/>
            <a:chExt cx="532509" cy="1126653"/>
          </a:xfrm>
        </p:grpSpPr>
        <p:cxnSp>
          <p:nvCxnSpPr>
            <p:cNvPr id="58" name="直接连接符 50">
              <a:extLst>
                <a:ext uri="{FF2B5EF4-FFF2-40B4-BE49-F238E27FC236}">
                  <a16:creationId xmlns:a16="http://schemas.microsoft.com/office/drawing/2014/main" id="{0B8B05AD-3C37-1B19-CDC2-9FA64CB2F9E4}"/>
                </a:ext>
              </a:extLst>
            </p:cNvPr>
            <p:cNvCxnSpPr/>
            <p:nvPr/>
          </p:nvCxnSpPr>
          <p:spPr>
            <a:xfrm>
              <a:off x="8129915" y="3860680"/>
              <a:ext cx="53250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文本框 158">
              <a:extLst>
                <a:ext uri="{FF2B5EF4-FFF2-40B4-BE49-F238E27FC236}">
                  <a16:creationId xmlns:a16="http://schemas.microsoft.com/office/drawing/2014/main" id="{50BC8128-0508-2844-9FD0-D7153AA8FF64}"/>
                </a:ext>
              </a:extLst>
            </p:cNvPr>
            <p:cNvSpPr txBox="1"/>
            <p:nvPr/>
          </p:nvSpPr>
          <p:spPr>
            <a:xfrm>
              <a:off x="8179560" y="2734027"/>
              <a:ext cx="453597" cy="369332"/>
            </a:xfrm>
            <a:prstGeom prst="rect">
              <a:avLst/>
            </a:prstGeom>
            <a:noFill/>
          </p:spPr>
          <p:txBody>
            <a:bodyPr wrap="square" rtlCol="0">
              <a:spAutoFit/>
            </a:bodyPr>
            <a:lstStyle/>
            <a:p>
              <a:r>
                <a:rPr lang="en-US" altLang="zh-CN" b="1" dirty="0">
                  <a:effectLst>
                    <a:outerShdw blurRad="38100" dist="38100" dir="2700000" algn="tl">
                      <a:srgbClr val="000000">
                        <a:alpha val="43137"/>
                      </a:srgbClr>
                    </a:outerShdw>
                  </a:effectLst>
                </a:rPr>
                <a:t>01</a:t>
              </a:r>
              <a:endParaRPr lang="zh-CN" altLang="en-US" b="1" dirty="0">
                <a:effectLst>
                  <a:outerShdw blurRad="38100" dist="38100" dir="2700000" algn="tl">
                    <a:srgbClr val="000000">
                      <a:alpha val="43137"/>
                    </a:srgbClr>
                  </a:outerShdw>
                </a:effectLst>
              </a:endParaRPr>
            </a:p>
          </p:txBody>
        </p:sp>
      </p:grpSp>
      <p:grpSp>
        <p:nvGrpSpPr>
          <p:cNvPr id="15" name="组合 14">
            <a:extLst>
              <a:ext uri="{FF2B5EF4-FFF2-40B4-BE49-F238E27FC236}">
                <a16:creationId xmlns:a16="http://schemas.microsoft.com/office/drawing/2014/main" id="{4445C3D8-FBE1-9AFC-B997-39E6B1512290}"/>
              </a:ext>
            </a:extLst>
          </p:cNvPr>
          <p:cNvGrpSpPr/>
          <p:nvPr/>
        </p:nvGrpSpPr>
        <p:grpSpPr>
          <a:xfrm>
            <a:off x="8625035" y="2175349"/>
            <a:ext cx="533563" cy="1156231"/>
            <a:chOff x="8661370" y="2708691"/>
            <a:chExt cx="533563" cy="1156231"/>
          </a:xfrm>
        </p:grpSpPr>
        <p:cxnSp>
          <p:nvCxnSpPr>
            <p:cNvPr id="64" name="直接连接符 51">
              <a:extLst>
                <a:ext uri="{FF2B5EF4-FFF2-40B4-BE49-F238E27FC236}">
                  <a16:creationId xmlns:a16="http://schemas.microsoft.com/office/drawing/2014/main" id="{4B469CE9-2E34-0321-EFD6-4933B7FA57A2}"/>
                </a:ext>
              </a:extLst>
            </p:cNvPr>
            <p:cNvCxnSpPr/>
            <p:nvPr/>
          </p:nvCxnSpPr>
          <p:spPr>
            <a:xfrm>
              <a:off x="8662424" y="3118345"/>
              <a:ext cx="532509" cy="0"/>
            </a:xfrm>
            <a:prstGeom prst="line">
              <a:avLst/>
            </a:prstGeom>
            <a:ln w="57150">
              <a:solidFill>
                <a:srgbClr val="0C3DF8"/>
              </a:solidFill>
            </a:ln>
          </p:spPr>
          <p:style>
            <a:lnRef idx="1">
              <a:schemeClr val="accent1"/>
            </a:lnRef>
            <a:fillRef idx="0">
              <a:schemeClr val="accent1"/>
            </a:fillRef>
            <a:effectRef idx="0">
              <a:schemeClr val="accent1"/>
            </a:effectRef>
            <a:fontRef idx="minor">
              <a:schemeClr val="tx1"/>
            </a:fontRef>
          </p:style>
        </p:cxnSp>
        <p:cxnSp>
          <p:nvCxnSpPr>
            <p:cNvPr id="72" name="直接连接符 145">
              <a:extLst>
                <a:ext uri="{FF2B5EF4-FFF2-40B4-BE49-F238E27FC236}">
                  <a16:creationId xmlns:a16="http://schemas.microsoft.com/office/drawing/2014/main" id="{7EB70986-1D74-B39E-3AD4-3E66C8BAF606}"/>
                </a:ext>
              </a:extLst>
            </p:cNvPr>
            <p:cNvCxnSpPr/>
            <p:nvPr/>
          </p:nvCxnSpPr>
          <p:spPr>
            <a:xfrm>
              <a:off x="8661370" y="3864922"/>
              <a:ext cx="53250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7" name="文本框 159">
              <a:extLst>
                <a:ext uri="{FF2B5EF4-FFF2-40B4-BE49-F238E27FC236}">
                  <a16:creationId xmlns:a16="http://schemas.microsoft.com/office/drawing/2014/main" id="{A222E624-DC59-339A-AF7E-6A90FA54743E}"/>
                </a:ext>
              </a:extLst>
            </p:cNvPr>
            <p:cNvSpPr txBox="1"/>
            <p:nvPr/>
          </p:nvSpPr>
          <p:spPr>
            <a:xfrm>
              <a:off x="8738926" y="2708691"/>
              <a:ext cx="453597" cy="369332"/>
            </a:xfrm>
            <a:prstGeom prst="rect">
              <a:avLst/>
            </a:prstGeom>
            <a:noFill/>
          </p:spPr>
          <p:txBody>
            <a:bodyPr wrap="square" rtlCol="0">
              <a:spAutoFit/>
            </a:bodyPr>
            <a:lstStyle/>
            <a:p>
              <a:r>
                <a:rPr lang="en-US" altLang="zh-CN" b="1" dirty="0">
                  <a:effectLst>
                    <a:outerShdw blurRad="38100" dist="38100" dir="2700000" algn="tl">
                      <a:srgbClr val="000000">
                        <a:alpha val="43137"/>
                      </a:srgbClr>
                    </a:outerShdw>
                  </a:effectLst>
                </a:rPr>
                <a:t>11</a:t>
              </a:r>
              <a:endParaRPr lang="zh-CN" altLang="en-US" b="1" dirty="0">
                <a:effectLst>
                  <a:outerShdw blurRad="38100" dist="38100" dir="2700000" algn="tl">
                    <a:srgbClr val="000000">
                      <a:alpha val="43137"/>
                    </a:srgbClr>
                  </a:outerShdw>
                </a:effectLst>
              </a:endParaRPr>
            </a:p>
          </p:txBody>
        </p:sp>
      </p:grpSp>
      <p:grpSp>
        <p:nvGrpSpPr>
          <p:cNvPr id="16" name="组合 15">
            <a:extLst>
              <a:ext uri="{FF2B5EF4-FFF2-40B4-BE49-F238E27FC236}">
                <a16:creationId xmlns:a16="http://schemas.microsoft.com/office/drawing/2014/main" id="{63877497-91B5-EB8D-EC15-F27E639AD5B3}"/>
              </a:ext>
            </a:extLst>
          </p:cNvPr>
          <p:cNvGrpSpPr/>
          <p:nvPr/>
        </p:nvGrpSpPr>
        <p:grpSpPr>
          <a:xfrm>
            <a:off x="10234911" y="2178220"/>
            <a:ext cx="532509" cy="1150225"/>
            <a:chOff x="9194933" y="2710455"/>
            <a:chExt cx="532509" cy="1150225"/>
          </a:xfrm>
        </p:grpSpPr>
        <p:cxnSp>
          <p:nvCxnSpPr>
            <p:cNvPr id="65" name="直接连接符 52">
              <a:extLst>
                <a:ext uri="{FF2B5EF4-FFF2-40B4-BE49-F238E27FC236}">
                  <a16:creationId xmlns:a16="http://schemas.microsoft.com/office/drawing/2014/main" id="{C1715C57-798A-7762-84D2-C0C59342C331}"/>
                </a:ext>
              </a:extLst>
            </p:cNvPr>
            <p:cNvCxnSpPr/>
            <p:nvPr/>
          </p:nvCxnSpPr>
          <p:spPr>
            <a:xfrm>
              <a:off x="9194933" y="3860680"/>
              <a:ext cx="53250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8" name="文本框 160">
              <a:extLst>
                <a:ext uri="{FF2B5EF4-FFF2-40B4-BE49-F238E27FC236}">
                  <a16:creationId xmlns:a16="http://schemas.microsoft.com/office/drawing/2014/main" id="{8440BF63-8158-FC71-32E5-508915C1AB7F}"/>
                </a:ext>
              </a:extLst>
            </p:cNvPr>
            <p:cNvSpPr txBox="1"/>
            <p:nvPr/>
          </p:nvSpPr>
          <p:spPr>
            <a:xfrm>
              <a:off x="9244628" y="2710455"/>
              <a:ext cx="453597" cy="369332"/>
            </a:xfrm>
            <a:prstGeom prst="rect">
              <a:avLst/>
            </a:prstGeom>
            <a:noFill/>
          </p:spPr>
          <p:txBody>
            <a:bodyPr wrap="square" rtlCol="0">
              <a:spAutoFit/>
            </a:bodyPr>
            <a:lstStyle/>
            <a:p>
              <a:r>
                <a:rPr lang="en-US" altLang="zh-CN" b="1" dirty="0">
                  <a:effectLst>
                    <a:outerShdw blurRad="38100" dist="38100" dir="2700000" algn="tl">
                      <a:srgbClr val="000000">
                        <a:alpha val="43137"/>
                      </a:srgbClr>
                    </a:outerShdw>
                  </a:effectLst>
                </a:rPr>
                <a:t>01</a:t>
              </a:r>
              <a:endParaRPr lang="zh-CN" altLang="en-US" b="1" dirty="0">
                <a:effectLst>
                  <a:outerShdw blurRad="38100" dist="38100" dir="2700000" algn="tl">
                    <a:srgbClr val="000000">
                      <a:alpha val="43137"/>
                    </a:srgbClr>
                  </a:outerShdw>
                </a:effectLst>
              </a:endParaRPr>
            </a:p>
          </p:txBody>
        </p:sp>
      </p:grpSp>
      <p:sp>
        <p:nvSpPr>
          <p:cNvPr id="79" name="文本框 161">
            <a:extLst>
              <a:ext uri="{FF2B5EF4-FFF2-40B4-BE49-F238E27FC236}">
                <a16:creationId xmlns:a16="http://schemas.microsoft.com/office/drawing/2014/main" id="{65103BDC-8429-1E1A-656F-7BFB278D3246}"/>
              </a:ext>
            </a:extLst>
          </p:cNvPr>
          <p:cNvSpPr txBox="1"/>
          <p:nvPr/>
        </p:nvSpPr>
        <p:spPr>
          <a:xfrm>
            <a:off x="9714149" y="2203556"/>
            <a:ext cx="453597" cy="369332"/>
          </a:xfrm>
          <a:prstGeom prst="rect">
            <a:avLst/>
          </a:prstGeom>
          <a:noFill/>
        </p:spPr>
        <p:txBody>
          <a:bodyPr wrap="square" rtlCol="0">
            <a:spAutoFit/>
          </a:bodyPr>
          <a:lstStyle/>
          <a:p>
            <a:r>
              <a:rPr lang="en-US" altLang="zh-CN" b="1" dirty="0">
                <a:effectLst>
                  <a:outerShdw blurRad="38100" dist="38100" dir="2700000" algn="tl">
                    <a:srgbClr val="000000">
                      <a:alpha val="43137"/>
                    </a:srgbClr>
                  </a:outerShdw>
                </a:effectLst>
              </a:rPr>
              <a:t>00</a:t>
            </a:r>
            <a:endParaRPr lang="zh-CN" altLang="en-US" b="1" dirty="0">
              <a:effectLst>
                <a:outerShdw blurRad="38100" dist="38100" dir="2700000" algn="tl">
                  <a:srgbClr val="000000">
                    <a:alpha val="43137"/>
                  </a:srgbClr>
                </a:outerShdw>
              </a:effectLst>
            </a:endParaRPr>
          </a:p>
        </p:txBody>
      </p:sp>
      <p:grpSp>
        <p:nvGrpSpPr>
          <p:cNvPr id="17" name="组合 16">
            <a:extLst>
              <a:ext uri="{FF2B5EF4-FFF2-40B4-BE49-F238E27FC236}">
                <a16:creationId xmlns:a16="http://schemas.microsoft.com/office/drawing/2014/main" id="{2841B26E-FD85-BC61-2A47-E94A4C78BF1D}"/>
              </a:ext>
            </a:extLst>
          </p:cNvPr>
          <p:cNvGrpSpPr/>
          <p:nvPr/>
        </p:nvGrpSpPr>
        <p:grpSpPr>
          <a:xfrm>
            <a:off x="10766979" y="2186643"/>
            <a:ext cx="532509" cy="401231"/>
            <a:chOff x="10258455" y="2717114"/>
            <a:chExt cx="532509" cy="401231"/>
          </a:xfrm>
        </p:grpSpPr>
        <p:cxnSp>
          <p:nvCxnSpPr>
            <p:cNvPr id="66" name="直接连接符 54">
              <a:extLst>
                <a:ext uri="{FF2B5EF4-FFF2-40B4-BE49-F238E27FC236}">
                  <a16:creationId xmlns:a16="http://schemas.microsoft.com/office/drawing/2014/main" id="{01E29E27-A147-B6A3-A2D6-08C08AC8EB58}"/>
                </a:ext>
              </a:extLst>
            </p:cNvPr>
            <p:cNvCxnSpPr/>
            <p:nvPr/>
          </p:nvCxnSpPr>
          <p:spPr>
            <a:xfrm>
              <a:off x="10258455" y="3118345"/>
              <a:ext cx="532509" cy="0"/>
            </a:xfrm>
            <a:prstGeom prst="line">
              <a:avLst/>
            </a:prstGeom>
            <a:ln w="57150">
              <a:solidFill>
                <a:srgbClr val="0C3DF8"/>
              </a:solidFill>
            </a:ln>
          </p:spPr>
          <p:style>
            <a:lnRef idx="1">
              <a:schemeClr val="accent1"/>
            </a:lnRef>
            <a:fillRef idx="0">
              <a:schemeClr val="accent1"/>
            </a:fillRef>
            <a:effectRef idx="0">
              <a:schemeClr val="accent1"/>
            </a:effectRef>
            <a:fontRef idx="minor">
              <a:schemeClr val="tx1"/>
            </a:fontRef>
          </p:style>
        </p:cxnSp>
        <p:sp>
          <p:nvSpPr>
            <p:cNvPr id="80" name="文本框 162">
              <a:extLst>
                <a:ext uri="{FF2B5EF4-FFF2-40B4-BE49-F238E27FC236}">
                  <a16:creationId xmlns:a16="http://schemas.microsoft.com/office/drawing/2014/main" id="{99FAE13C-D708-01EF-C743-FE6AB734F01B}"/>
                </a:ext>
              </a:extLst>
            </p:cNvPr>
            <p:cNvSpPr txBox="1"/>
            <p:nvPr/>
          </p:nvSpPr>
          <p:spPr>
            <a:xfrm>
              <a:off x="10281453" y="2717114"/>
              <a:ext cx="453597" cy="369332"/>
            </a:xfrm>
            <a:prstGeom prst="rect">
              <a:avLst/>
            </a:prstGeom>
            <a:noFill/>
          </p:spPr>
          <p:txBody>
            <a:bodyPr wrap="square" rtlCol="0">
              <a:spAutoFit/>
            </a:bodyPr>
            <a:lstStyle/>
            <a:p>
              <a:r>
                <a:rPr lang="en-US" altLang="zh-CN" b="1" dirty="0">
                  <a:effectLst>
                    <a:outerShdw blurRad="38100" dist="38100" dir="2700000" algn="tl">
                      <a:srgbClr val="000000">
                        <a:alpha val="43137"/>
                      </a:srgbClr>
                    </a:outerShdw>
                  </a:effectLst>
                </a:rPr>
                <a:t>10</a:t>
              </a:r>
              <a:endParaRPr lang="zh-CN" altLang="en-US" b="1" dirty="0">
                <a:effectLst>
                  <a:outerShdw blurRad="38100" dist="38100" dir="2700000" algn="tl">
                    <a:srgbClr val="000000">
                      <a:alpha val="43137"/>
                    </a:srgbClr>
                  </a:outerShdw>
                </a:effectLst>
              </a:endParaRPr>
            </a:p>
          </p:txBody>
        </p:sp>
      </p:grpSp>
      <p:sp>
        <p:nvSpPr>
          <p:cNvPr id="7" name="TextBox 6">
            <a:extLst>
              <a:ext uri="{FF2B5EF4-FFF2-40B4-BE49-F238E27FC236}">
                <a16:creationId xmlns:a16="http://schemas.microsoft.com/office/drawing/2014/main" id="{061A45E9-F41D-99CC-422E-021349051642}"/>
              </a:ext>
            </a:extLst>
          </p:cNvPr>
          <p:cNvSpPr txBox="1"/>
          <p:nvPr/>
        </p:nvSpPr>
        <p:spPr>
          <a:xfrm>
            <a:off x="4901701" y="5247155"/>
            <a:ext cx="4821218" cy="1384995"/>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rPr>
              <a:t>The node measure the received power at each port and decode the bits</a:t>
            </a:r>
          </a:p>
        </p:txBody>
      </p:sp>
      <p:sp>
        <p:nvSpPr>
          <p:cNvPr id="11" name="文本框 12">
            <a:extLst>
              <a:ext uri="{FF2B5EF4-FFF2-40B4-BE49-F238E27FC236}">
                <a16:creationId xmlns:a16="http://schemas.microsoft.com/office/drawing/2014/main" id="{C02D453A-5420-639E-4C70-C955901F9229}"/>
              </a:ext>
            </a:extLst>
          </p:cNvPr>
          <p:cNvSpPr txBox="1"/>
          <p:nvPr/>
        </p:nvSpPr>
        <p:spPr>
          <a:xfrm>
            <a:off x="7933260" y="583181"/>
            <a:ext cx="3552683" cy="523220"/>
          </a:xfrm>
          <a:prstGeom prst="rect">
            <a:avLst/>
          </a:prstGeom>
          <a:noFill/>
        </p:spPr>
        <p:txBody>
          <a:bodyPr wrap="square" rtlCol="0">
            <a:spAutoFit/>
          </a:bodyPr>
          <a:lstStyle/>
          <a:p>
            <a:r>
              <a:rPr lang="en-US" altLang="zh-CN" sz="2800" dirty="0">
                <a:effectLst>
                  <a:outerShdw blurRad="38100" dist="38100" dir="2700000" algn="tl">
                    <a:srgbClr val="000000">
                      <a:alpha val="43137"/>
                    </a:srgbClr>
                  </a:outerShdw>
                </a:effectLst>
                <a:latin typeface="+mn-ea"/>
              </a:rPr>
              <a:t>AP transmitted signal</a:t>
            </a:r>
            <a:endParaRPr lang="zh-CN" altLang="en-US" sz="2800" dirty="0">
              <a:effectLst>
                <a:outerShdw blurRad="38100" dist="38100" dir="2700000" algn="tl">
                  <a:srgbClr val="000000">
                    <a:alpha val="43137"/>
                  </a:srgbClr>
                </a:outerShdw>
              </a:effectLst>
              <a:latin typeface="+mn-ea"/>
            </a:endParaRPr>
          </a:p>
        </p:txBody>
      </p:sp>
      <p:grpSp>
        <p:nvGrpSpPr>
          <p:cNvPr id="20" name="组合 19">
            <a:extLst>
              <a:ext uri="{FF2B5EF4-FFF2-40B4-BE49-F238E27FC236}">
                <a16:creationId xmlns:a16="http://schemas.microsoft.com/office/drawing/2014/main" id="{A7CEE2AB-88B1-3BD5-BD44-49EB661BB524}"/>
              </a:ext>
            </a:extLst>
          </p:cNvPr>
          <p:cNvGrpSpPr/>
          <p:nvPr/>
        </p:nvGrpSpPr>
        <p:grpSpPr>
          <a:xfrm>
            <a:off x="8638439" y="2548545"/>
            <a:ext cx="2661049" cy="781664"/>
            <a:chOff x="8638439" y="2548545"/>
            <a:chExt cx="2661049" cy="781664"/>
          </a:xfrm>
        </p:grpSpPr>
        <p:cxnSp>
          <p:nvCxnSpPr>
            <p:cNvPr id="67" name="直接连接符 56">
              <a:extLst>
                <a:ext uri="{FF2B5EF4-FFF2-40B4-BE49-F238E27FC236}">
                  <a16:creationId xmlns:a16="http://schemas.microsoft.com/office/drawing/2014/main" id="{0EC7A42C-BDE8-0826-262C-D18DBDCF57A0}"/>
                </a:ext>
              </a:extLst>
            </p:cNvPr>
            <p:cNvCxnSpPr/>
            <p:nvPr/>
          </p:nvCxnSpPr>
          <p:spPr>
            <a:xfrm>
              <a:off x="8638439" y="2587874"/>
              <a:ext cx="0" cy="74233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68" name="直接连接符 57">
              <a:extLst>
                <a:ext uri="{FF2B5EF4-FFF2-40B4-BE49-F238E27FC236}">
                  <a16:creationId xmlns:a16="http://schemas.microsoft.com/office/drawing/2014/main" id="{D9B44782-097F-B7A2-DAE7-0281E0344953}"/>
                </a:ext>
              </a:extLst>
            </p:cNvPr>
            <p:cNvCxnSpPr/>
            <p:nvPr/>
          </p:nvCxnSpPr>
          <p:spPr>
            <a:xfrm>
              <a:off x="9170948" y="2548545"/>
              <a:ext cx="0" cy="74233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69" name="直接连接符 58">
              <a:extLst>
                <a:ext uri="{FF2B5EF4-FFF2-40B4-BE49-F238E27FC236}">
                  <a16:creationId xmlns:a16="http://schemas.microsoft.com/office/drawing/2014/main" id="{7E1C1048-C0AF-CB35-131A-F15AFF6E7F9C}"/>
                </a:ext>
              </a:extLst>
            </p:cNvPr>
            <p:cNvCxnSpPr/>
            <p:nvPr/>
          </p:nvCxnSpPr>
          <p:spPr>
            <a:xfrm>
              <a:off x="9703457" y="2587874"/>
              <a:ext cx="0" cy="74233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70" name="直接连接符 59">
              <a:extLst>
                <a:ext uri="{FF2B5EF4-FFF2-40B4-BE49-F238E27FC236}">
                  <a16:creationId xmlns:a16="http://schemas.microsoft.com/office/drawing/2014/main" id="{495D7BB7-5A3B-FA0A-01CE-4AF3C2F18CDF}"/>
                </a:ext>
              </a:extLst>
            </p:cNvPr>
            <p:cNvCxnSpPr/>
            <p:nvPr/>
          </p:nvCxnSpPr>
          <p:spPr>
            <a:xfrm>
              <a:off x="10766979" y="2587874"/>
              <a:ext cx="0" cy="74233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8" name="直接连接符 59">
              <a:extLst>
                <a:ext uri="{FF2B5EF4-FFF2-40B4-BE49-F238E27FC236}">
                  <a16:creationId xmlns:a16="http://schemas.microsoft.com/office/drawing/2014/main" id="{DEB491B8-A8F7-FEA5-A890-A6EA14972FE9}"/>
                </a:ext>
              </a:extLst>
            </p:cNvPr>
            <p:cNvCxnSpPr/>
            <p:nvPr/>
          </p:nvCxnSpPr>
          <p:spPr>
            <a:xfrm>
              <a:off x="10234911" y="2586110"/>
              <a:ext cx="0" cy="74233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9" name="直接连接符 59">
              <a:extLst>
                <a:ext uri="{FF2B5EF4-FFF2-40B4-BE49-F238E27FC236}">
                  <a16:creationId xmlns:a16="http://schemas.microsoft.com/office/drawing/2014/main" id="{2C0BE8F5-6797-151E-BC1C-44723709D4DB}"/>
                </a:ext>
              </a:extLst>
            </p:cNvPr>
            <p:cNvCxnSpPr/>
            <p:nvPr/>
          </p:nvCxnSpPr>
          <p:spPr>
            <a:xfrm>
              <a:off x="11299488" y="2586110"/>
              <a:ext cx="0" cy="74233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pic>
        <p:nvPicPr>
          <p:cNvPr id="22" name="Picture 4" descr="Sine Wave Vector Art, Icons, and Graphics for Free Download">
            <a:extLst>
              <a:ext uri="{FF2B5EF4-FFF2-40B4-BE49-F238E27FC236}">
                <a16:creationId xmlns:a16="http://schemas.microsoft.com/office/drawing/2014/main" id="{3256EA1F-1C2F-B8DB-BB45-B64BE3AF24A3}"/>
              </a:ext>
            </a:extLst>
          </p:cNvPr>
          <p:cNvPicPr>
            <a:picLocks noChangeAspect="1" noChangeArrowheads="1"/>
          </p:cNvPicPr>
          <p:nvPr/>
        </p:nvPicPr>
        <p:blipFill>
          <a:blip r:embed="rId22">
            <a:duotone>
              <a:schemeClr val="accent1">
                <a:shade val="45000"/>
                <a:satMod val="135000"/>
              </a:schemeClr>
              <a:prstClr val="white"/>
            </a:duotone>
            <a:extLst>
              <a:ext uri="{BEBA8EAE-BF5A-486C-A8C5-ECC9F3942E4B}">
                <a14:imgProps xmlns:a14="http://schemas.microsoft.com/office/drawing/2010/main">
                  <a14:imgLayer r:embed="rId2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rot="18684815">
            <a:off x="5287856" y="1867598"/>
            <a:ext cx="749003" cy="99057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Sine Wave Vector Art, Icons, and Graphics for Free Download">
            <a:extLst>
              <a:ext uri="{FF2B5EF4-FFF2-40B4-BE49-F238E27FC236}">
                <a16:creationId xmlns:a16="http://schemas.microsoft.com/office/drawing/2014/main" id="{193C86C4-35DC-58E0-AE4E-006705A10E9B}"/>
              </a:ext>
            </a:extLst>
          </p:cNvPr>
          <p:cNvPicPr>
            <a:picLocks noChangeAspect="1" noChangeArrowheads="1"/>
          </p:cNvPicPr>
          <p:nvPr/>
        </p:nvPicPr>
        <p:blipFill>
          <a:blip r:embed="rId22">
            <a:duotone>
              <a:schemeClr val="accent2">
                <a:shade val="45000"/>
                <a:satMod val="135000"/>
              </a:schemeClr>
              <a:prstClr val="white"/>
            </a:duotone>
            <a:extLst>
              <a:ext uri="{BEBA8EAE-BF5A-486C-A8C5-ECC9F3942E4B}">
                <a14:imgProps xmlns:a14="http://schemas.microsoft.com/office/drawing/2010/main">
                  <a14:imgLayer r:embed="rId2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rot="18684815">
            <a:off x="5553607" y="2060683"/>
            <a:ext cx="749003" cy="9905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434104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par>
                          <p:cTn id="14" fill="hold">
                            <p:stCondLst>
                              <p:cond delay="500"/>
                            </p:stCondLst>
                            <p:childTnLst>
                              <p:par>
                                <p:cTn id="15" presetID="42" presetClass="path" presetSubtype="0" accel="50000" decel="50000" fill="hold" nodeType="afterEffect">
                                  <p:stCondLst>
                                    <p:cond delay="0"/>
                                  </p:stCondLst>
                                  <p:childTnLst>
                                    <p:animMotion origin="layout" path="M -3.125E-6 -4.44444E-6 L -0.23398 0.4882 " pathEditMode="relative" rAng="0" ptsTypes="AA">
                                      <p:cBhvr>
                                        <p:cTn id="16" dur="1000" fill="hold"/>
                                        <p:tgtEl>
                                          <p:spTgt spid="22"/>
                                        </p:tgtEl>
                                        <p:attrNameLst>
                                          <p:attrName>ppt_x</p:attrName>
                                          <p:attrName>ppt_y</p:attrName>
                                        </p:attrNameLst>
                                      </p:cBhvr>
                                      <p:rCtr x="-11706" y="24398"/>
                                    </p:animMotion>
                                  </p:childTnLst>
                                </p:cTn>
                              </p:par>
                              <p:par>
                                <p:cTn id="17" presetID="42" presetClass="path" presetSubtype="0" accel="50000" decel="50000" fill="hold" nodeType="withEffect">
                                  <p:stCondLst>
                                    <p:cond delay="0"/>
                                  </p:stCondLst>
                                  <p:childTnLst>
                                    <p:animMotion origin="layout" path="M 2.08333E-6 4.81481E-6 L -0.23399 0.48819 " pathEditMode="relative" rAng="0" ptsTypes="AA">
                                      <p:cBhvr>
                                        <p:cTn id="18" dur="1000" fill="hold"/>
                                        <p:tgtEl>
                                          <p:spTgt spid="21"/>
                                        </p:tgtEl>
                                        <p:attrNameLst>
                                          <p:attrName>ppt_x</p:attrName>
                                          <p:attrName>ppt_y</p:attrName>
                                        </p:attrNameLst>
                                      </p:cBhvr>
                                      <p:rCtr x="-11706" y="24398"/>
                                    </p:animMotion>
                                  </p:childTnLst>
                                </p:cTn>
                              </p:par>
                            </p:childTnLst>
                          </p:cTn>
                        </p:par>
                        <p:par>
                          <p:cTn id="19" fill="hold">
                            <p:stCondLst>
                              <p:cond delay="1500"/>
                            </p:stCondLst>
                            <p:childTnLst>
                              <p:par>
                                <p:cTn id="20" presetID="8" presetClass="emph" presetSubtype="0" fill="hold" nodeType="afterEffect">
                                  <p:stCondLst>
                                    <p:cond delay="0"/>
                                  </p:stCondLst>
                                  <p:childTnLst>
                                    <p:animRot by="3000000">
                                      <p:cBhvr>
                                        <p:cTn id="21" dur="250" fill="hold"/>
                                        <p:tgtEl>
                                          <p:spTgt spid="21"/>
                                        </p:tgtEl>
                                        <p:attrNameLst>
                                          <p:attrName>r</p:attrName>
                                        </p:attrNameLst>
                                      </p:cBhvr>
                                    </p:animRot>
                                  </p:childTnLst>
                                </p:cTn>
                              </p:par>
                              <p:par>
                                <p:cTn id="22" presetID="8" presetClass="emph" presetSubtype="0" fill="hold" nodeType="withEffect">
                                  <p:stCondLst>
                                    <p:cond delay="0"/>
                                  </p:stCondLst>
                                  <p:childTnLst>
                                    <p:animRot by="-7800000">
                                      <p:cBhvr>
                                        <p:cTn id="23" dur="250" fill="hold"/>
                                        <p:tgtEl>
                                          <p:spTgt spid="22"/>
                                        </p:tgtEl>
                                        <p:attrNameLst>
                                          <p:attrName>r</p:attrName>
                                        </p:attrNameLst>
                                      </p:cBhvr>
                                    </p:animRot>
                                  </p:childTnLst>
                                </p:cTn>
                              </p:par>
                            </p:childTnLst>
                          </p:cTn>
                        </p:par>
                        <p:par>
                          <p:cTn id="24" fill="hold">
                            <p:stCondLst>
                              <p:cond delay="1750"/>
                            </p:stCondLst>
                            <p:childTnLst>
                              <p:par>
                                <p:cTn id="25" presetID="63" presetClass="path" presetSubtype="0" accel="50000" decel="50000" fill="hold" nodeType="afterEffect">
                                  <p:stCondLst>
                                    <p:cond delay="0"/>
                                  </p:stCondLst>
                                  <p:childTnLst>
                                    <p:animMotion origin="layout" path="M -0.23399 0.48819 L -0.44362 0.4905 " pathEditMode="relative" rAng="0" ptsTypes="AA">
                                      <p:cBhvr>
                                        <p:cTn id="26" dur="1000" fill="hold"/>
                                        <p:tgtEl>
                                          <p:spTgt spid="21"/>
                                        </p:tgtEl>
                                        <p:attrNameLst>
                                          <p:attrName>ppt_x</p:attrName>
                                          <p:attrName>ppt_y</p:attrName>
                                        </p:attrNameLst>
                                      </p:cBhvr>
                                      <p:rCtr x="-10482" y="116"/>
                                    </p:animMotion>
                                  </p:childTnLst>
                                </p:cTn>
                              </p:par>
                              <p:par>
                                <p:cTn id="27" presetID="63" presetClass="path" presetSubtype="0" accel="50000" decel="50000" fill="hold" nodeType="withEffect">
                                  <p:stCondLst>
                                    <p:cond delay="0"/>
                                  </p:stCondLst>
                                  <p:childTnLst>
                                    <p:animMotion origin="layout" path="M -0.23398 0.4882 L -0.04726 0.48612 " pathEditMode="relative" rAng="0" ptsTypes="AA">
                                      <p:cBhvr>
                                        <p:cTn id="28" dur="1000" fill="hold"/>
                                        <p:tgtEl>
                                          <p:spTgt spid="22"/>
                                        </p:tgtEl>
                                        <p:attrNameLst>
                                          <p:attrName>ppt_x</p:attrName>
                                          <p:attrName>ppt_y</p:attrName>
                                        </p:attrNameLst>
                                      </p:cBhvr>
                                      <p:rCtr x="9336" y="-116"/>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wipe(left)">
                                      <p:cBhvr>
                                        <p:cTn id="37" dur="500"/>
                                        <p:tgtEl>
                                          <p:spTgt spid="79"/>
                                        </p:tgtEl>
                                      </p:cBhvr>
                                    </p:animEffect>
                                  </p:childTnLst>
                                </p:cTn>
                              </p:par>
                            </p:childTnLst>
                          </p:cTn>
                        </p:par>
                        <p:par>
                          <p:cTn id="38" fill="hold">
                            <p:stCondLst>
                              <p:cond delay="1000"/>
                            </p:stCondLst>
                            <p:childTnLst>
                              <p:par>
                                <p:cTn id="39" presetID="22" presetClass="entr" presetSubtype="8"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left)">
                                      <p:cBhvr>
                                        <p:cTn id="41" dur="500"/>
                                        <p:tgtEl>
                                          <p:spTgt spid="16"/>
                                        </p:tgtEl>
                                      </p:cBhvr>
                                    </p:animEffect>
                                  </p:childTnLst>
                                </p:cTn>
                              </p:par>
                            </p:childTnLst>
                          </p:cTn>
                        </p:par>
                        <p:par>
                          <p:cTn id="42" fill="hold">
                            <p:stCondLst>
                              <p:cond delay="1500"/>
                            </p:stCondLst>
                            <p:childTnLst>
                              <p:par>
                                <p:cTn id="43" presetID="22" presetClass="entr" presetSubtype="8" fill="hold"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a:extLst>
              <a:ext uri="{FF2B5EF4-FFF2-40B4-BE49-F238E27FC236}">
                <a16:creationId xmlns:a16="http://schemas.microsoft.com/office/drawing/2014/main" id="{48EBACC5-E62D-65A4-0B96-04A4B889DF92}"/>
              </a:ext>
            </a:extLst>
          </p:cNvPr>
          <p:cNvCxnSpPr>
            <a:cxnSpLocks/>
          </p:cNvCxnSpPr>
          <p:nvPr/>
        </p:nvCxnSpPr>
        <p:spPr>
          <a:xfrm flipH="1">
            <a:off x="2648088" y="1833596"/>
            <a:ext cx="3650770" cy="433807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9" name="灯片编号占位符 58">
            <a:extLst>
              <a:ext uri="{FF2B5EF4-FFF2-40B4-BE49-F238E27FC236}">
                <a16:creationId xmlns:a16="http://schemas.microsoft.com/office/drawing/2014/main" id="{1F185FAF-397B-56EA-51D1-C72E3F87ADDE}"/>
              </a:ext>
            </a:extLst>
          </p:cNvPr>
          <p:cNvSpPr>
            <a:spLocks noGrp="1"/>
          </p:cNvSpPr>
          <p:nvPr>
            <p:ph type="sldNum" sz="quarter" idx="12"/>
          </p:nvPr>
        </p:nvSpPr>
        <p:spPr/>
        <p:txBody>
          <a:bodyPr/>
          <a:lstStyle/>
          <a:p>
            <a:fld id="{606B3A2B-0783-4DC2-AAB2-666062B1C298}" type="slidenum">
              <a:rPr lang="zh-CN" altLang="en-US" smtClean="0"/>
              <a:t>21</a:t>
            </a:fld>
            <a:endParaRPr lang="zh-CN" altLang="en-US"/>
          </a:p>
        </p:txBody>
      </p:sp>
      <p:grpSp>
        <p:nvGrpSpPr>
          <p:cNvPr id="3" name="Group 16">
            <a:extLst>
              <a:ext uri="{FF2B5EF4-FFF2-40B4-BE49-F238E27FC236}">
                <a16:creationId xmlns:a16="http://schemas.microsoft.com/office/drawing/2014/main" id="{0EB0D496-D909-BE6C-4000-6A8C6B04E598}"/>
              </a:ext>
            </a:extLst>
          </p:cNvPr>
          <p:cNvGrpSpPr/>
          <p:nvPr/>
        </p:nvGrpSpPr>
        <p:grpSpPr>
          <a:xfrm>
            <a:off x="753425" y="5967088"/>
            <a:ext cx="4179419" cy="290174"/>
            <a:chOff x="600673" y="1759928"/>
            <a:chExt cx="8250033" cy="572793"/>
          </a:xfrm>
        </p:grpSpPr>
        <p:grpSp>
          <p:nvGrpSpPr>
            <p:cNvPr id="4" name="Group 17">
              <a:extLst>
                <a:ext uri="{FF2B5EF4-FFF2-40B4-BE49-F238E27FC236}">
                  <a16:creationId xmlns:a16="http://schemas.microsoft.com/office/drawing/2014/main" id="{DCF243C6-1901-7189-45B7-71388934231E}"/>
                </a:ext>
              </a:extLst>
            </p:cNvPr>
            <p:cNvGrpSpPr/>
            <p:nvPr/>
          </p:nvGrpSpPr>
          <p:grpSpPr>
            <a:xfrm>
              <a:off x="600673" y="1759928"/>
              <a:ext cx="8250033" cy="572793"/>
              <a:chOff x="2038144" y="2760094"/>
              <a:chExt cx="4674828" cy="324569"/>
            </a:xfrm>
          </p:grpSpPr>
          <p:sp>
            <p:nvSpPr>
              <p:cNvPr id="164" name="Cylinder 118">
                <a:extLst>
                  <a:ext uri="{FF2B5EF4-FFF2-40B4-BE49-F238E27FC236}">
                    <a16:creationId xmlns:a16="http://schemas.microsoft.com/office/drawing/2014/main" id="{CFD268B3-3A9F-3849-1DDA-8C53CF9F5C72}"/>
                  </a:ext>
                </a:extLst>
              </p:cNvPr>
              <p:cNvSpPr/>
              <p:nvPr/>
            </p:nvSpPr>
            <p:spPr>
              <a:xfrm rot="16200000">
                <a:off x="6543126" y="2840876"/>
                <a:ext cx="159412" cy="180281"/>
              </a:xfrm>
              <a:prstGeom prst="can">
                <a:avLst>
                  <a:gd name="adj" fmla="val 43570"/>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accent1">
                      <a:lumMod val="50000"/>
                    </a:schemeClr>
                  </a:solidFill>
                </a:endParaRPr>
              </a:p>
            </p:txBody>
          </p:sp>
          <p:sp>
            <p:nvSpPr>
              <p:cNvPr id="165" name="Cylinder 119">
                <a:extLst>
                  <a:ext uri="{FF2B5EF4-FFF2-40B4-BE49-F238E27FC236}">
                    <a16:creationId xmlns:a16="http://schemas.microsoft.com/office/drawing/2014/main" id="{7DBB567C-F414-07C3-3075-480D99E8F3AD}"/>
                  </a:ext>
                </a:extLst>
              </p:cNvPr>
              <p:cNvSpPr/>
              <p:nvPr/>
            </p:nvSpPr>
            <p:spPr>
              <a:xfrm rot="16200000">
                <a:off x="6364201" y="2812265"/>
                <a:ext cx="307290" cy="237505"/>
              </a:xfrm>
              <a:prstGeom prst="can">
                <a:avLst>
                  <a:gd name="adj" fmla="val 43570"/>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accent1">
                      <a:lumMod val="50000"/>
                    </a:schemeClr>
                  </a:solidFill>
                </a:endParaRPr>
              </a:p>
            </p:txBody>
          </p:sp>
          <p:sp>
            <p:nvSpPr>
              <p:cNvPr id="166" name="Google Shape;57;p13">
                <a:extLst>
                  <a:ext uri="{FF2B5EF4-FFF2-40B4-BE49-F238E27FC236}">
                    <a16:creationId xmlns:a16="http://schemas.microsoft.com/office/drawing/2014/main" id="{C62FA9EA-6D4A-878E-AAE0-B7E3F70F1642}"/>
                  </a:ext>
                </a:extLst>
              </p:cNvPr>
              <p:cNvSpPr/>
              <p:nvPr/>
            </p:nvSpPr>
            <p:spPr>
              <a:xfrm flipH="1">
                <a:off x="2038144" y="2760094"/>
                <a:ext cx="4531317" cy="324569"/>
              </a:xfrm>
              <a:prstGeom prst="cube">
                <a:avLst>
                  <a:gd name="adj" fmla="val 68430"/>
                </a:avLst>
              </a:prstGeom>
              <a:solidFill>
                <a:schemeClr val="accent6">
                  <a:lumMod val="75000"/>
                </a:schemeClr>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accent1">
                      <a:lumMod val="50000"/>
                    </a:schemeClr>
                  </a:solidFill>
                </a:endParaRPr>
              </a:p>
            </p:txBody>
          </p:sp>
        </p:grpSp>
        <p:grpSp>
          <p:nvGrpSpPr>
            <p:cNvPr id="5" name="Group 20">
              <a:extLst>
                <a:ext uri="{FF2B5EF4-FFF2-40B4-BE49-F238E27FC236}">
                  <a16:creationId xmlns:a16="http://schemas.microsoft.com/office/drawing/2014/main" id="{F4DE783C-A238-4AA8-7609-8BF2D70005FC}"/>
                </a:ext>
              </a:extLst>
            </p:cNvPr>
            <p:cNvGrpSpPr/>
            <p:nvPr/>
          </p:nvGrpSpPr>
          <p:grpSpPr>
            <a:xfrm>
              <a:off x="1350057" y="1790421"/>
              <a:ext cx="6497997" cy="342793"/>
              <a:chOff x="897241" y="2810780"/>
              <a:chExt cx="6497997" cy="342793"/>
            </a:xfrm>
          </p:grpSpPr>
          <p:sp>
            <p:nvSpPr>
              <p:cNvPr id="13" name="Parallelogram 28">
                <a:extLst>
                  <a:ext uri="{FF2B5EF4-FFF2-40B4-BE49-F238E27FC236}">
                    <a16:creationId xmlns:a16="http://schemas.microsoft.com/office/drawing/2014/main" id="{D2093A21-360C-A617-990D-CB9DC23F97AF}"/>
                  </a:ext>
                </a:extLst>
              </p:cNvPr>
              <p:cNvSpPr/>
              <p:nvPr/>
            </p:nvSpPr>
            <p:spPr>
              <a:xfrm flipH="1">
                <a:off x="897241" y="288780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50" name="Parallelogram 69">
                <a:extLst>
                  <a:ext uri="{FF2B5EF4-FFF2-40B4-BE49-F238E27FC236}">
                    <a16:creationId xmlns:a16="http://schemas.microsoft.com/office/drawing/2014/main" id="{EDA61E4D-50A6-E7CD-291C-CEB619F73A37}"/>
                  </a:ext>
                </a:extLst>
              </p:cNvPr>
              <p:cNvSpPr/>
              <p:nvPr/>
            </p:nvSpPr>
            <p:spPr>
              <a:xfrm flipH="1">
                <a:off x="992741" y="2847087"/>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60" name="Parallelogram 70">
                <a:extLst>
                  <a:ext uri="{FF2B5EF4-FFF2-40B4-BE49-F238E27FC236}">
                    <a16:creationId xmlns:a16="http://schemas.microsoft.com/office/drawing/2014/main" id="{B506C0D3-3296-0CAE-0172-1745481FE919}"/>
                  </a:ext>
                </a:extLst>
              </p:cNvPr>
              <p:cNvSpPr/>
              <p:nvPr/>
            </p:nvSpPr>
            <p:spPr>
              <a:xfrm flipH="1">
                <a:off x="1078245" y="2813338"/>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61" name="Parallelogram 71">
                <a:extLst>
                  <a:ext uri="{FF2B5EF4-FFF2-40B4-BE49-F238E27FC236}">
                    <a16:creationId xmlns:a16="http://schemas.microsoft.com/office/drawing/2014/main" id="{70EE6CF8-76BF-AE97-3D62-387399FCAC10}"/>
                  </a:ext>
                </a:extLst>
              </p:cNvPr>
              <p:cNvSpPr/>
              <p:nvPr/>
            </p:nvSpPr>
            <p:spPr>
              <a:xfrm flipH="1">
                <a:off x="1229267" y="28400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62" name="Parallelogram 72">
                <a:extLst>
                  <a:ext uri="{FF2B5EF4-FFF2-40B4-BE49-F238E27FC236}">
                    <a16:creationId xmlns:a16="http://schemas.microsoft.com/office/drawing/2014/main" id="{1273BBED-F49E-72D1-F1D6-504CFFE8F3B1}"/>
                  </a:ext>
                </a:extLst>
              </p:cNvPr>
              <p:cNvSpPr/>
              <p:nvPr/>
            </p:nvSpPr>
            <p:spPr>
              <a:xfrm flipH="1">
                <a:off x="1396090" y="2880737"/>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63" name="Parallelogram 73">
                <a:extLst>
                  <a:ext uri="{FF2B5EF4-FFF2-40B4-BE49-F238E27FC236}">
                    <a16:creationId xmlns:a16="http://schemas.microsoft.com/office/drawing/2014/main" id="{29271FF0-6275-5492-FD56-C365750A4D2F}"/>
                  </a:ext>
                </a:extLst>
              </p:cNvPr>
              <p:cNvSpPr/>
              <p:nvPr/>
            </p:nvSpPr>
            <p:spPr>
              <a:xfrm flipH="1">
                <a:off x="1541408" y="288871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20" name="Parallelogram 74">
                <a:extLst>
                  <a:ext uri="{FF2B5EF4-FFF2-40B4-BE49-F238E27FC236}">
                    <a16:creationId xmlns:a16="http://schemas.microsoft.com/office/drawing/2014/main" id="{C3238941-7C4C-64AD-0C4B-850021159CD8}"/>
                  </a:ext>
                </a:extLst>
              </p:cNvPr>
              <p:cNvSpPr/>
              <p:nvPr/>
            </p:nvSpPr>
            <p:spPr>
              <a:xfrm flipH="1">
                <a:off x="1636909" y="2848005"/>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1" name="Parallelogram 75">
                <a:extLst>
                  <a:ext uri="{FF2B5EF4-FFF2-40B4-BE49-F238E27FC236}">
                    <a16:creationId xmlns:a16="http://schemas.microsoft.com/office/drawing/2014/main" id="{CCA7FA51-77A5-9B9C-F34F-3D04AD96EBFF}"/>
                  </a:ext>
                </a:extLst>
              </p:cNvPr>
              <p:cNvSpPr/>
              <p:nvPr/>
            </p:nvSpPr>
            <p:spPr>
              <a:xfrm flipH="1">
                <a:off x="1722413" y="2814256"/>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2" name="Parallelogram 76">
                <a:extLst>
                  <a:ext uri="{FF2B5EF4-FFF2-40B4-BE49-F238E27FC236}">
                    <a16:creationId xmlns:a16="http://schemas.microsoft.com/office/drawing/2014/main" id="{B56D71D7-CAFB-BB3C-9F31-D78182CB1818}"/>
                  </a:ext>
                </a:extLst>
              </p:cNvPr>
              <p:cNvSpPr/>
              <p:nvPr/>
            </p:nvSpPr>
            <p:spPr>
              <a:xfrm flipH="1">
                <a:off x="1873435" y="2840941"/>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3" name="Parallelogram 77">
                <a:extLst>
                  <a:ext uri="{FF2B5EF4-FFF2-40B4-BE49-F238E27FC236}">
                    <a16:creationId xmlns:a16="http://schemas.microsoft.com/office/drawing/2014/main" id="{2938DFBA-AA20-68DD-9ED8-F1B5E004CB0B}"/>
                  </a:ext>
                </a:extLst>
              </p:cNvPr>
              <p:cNvSpPr/>
              <p:nvPr/>
            </p:nvSpPr>
            <p:spPr>
              <a:xfrm flipH="1">
                <a:off x="2040257" y="2881655"/>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24" name="Parallelogram 78">
                <a:extLst>
                  <a:ext uri="{FF2B5EF4-FFF2-40B4-BE49-F238E27FC236}">
                    <a16:creationId xmlns:a16="http://schemas.microsoft.com/office/drawing/2014/main" id="{77D7C3AC-D63A-7160-3FB2-BE850C908AA6}"/>
                  </a:ext>
                </a:extLst>
              </p:cNvPr>
              <p:cNvSpPr/>
              <p:nvPr/>
            </p:nvSpPr>
            <p:spPr>
              <a:xfrm flipH="1">
                <a:off x="2172487" y="2887701"/>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25" name="Parallelogram 79">
                <a:extLst>
                  <a:ext uri="{FF2B5EF4-FFF2-40B4-BE49-F238E27FC236}">
                    <a16:creationId xmlns:a16="http://schemas.microsoft.com/office/drawing/2014/main" id="{1AF2C71B-0C32-B989-891E-2DEF552CB37E}"/>
                  </a:ext>
                </a:extLst>
              </p:cNvPr>
              <p:cNvSpPr/>
              <p:nvPr/>
            </p:nvSpPr>
            <p:spPr>
              <a:xfrm flipH="1">
                <a:off x="2267987" y="2846988"/>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6" name="Parallelogram 80">
                <a:extLst>
                  <a:ext uri="{FF2B5EF4-FFF2-40B4-BE49-F238E27FC236}">
                    <a16:creationId xmlns:a16="http://schemas.microsoft.com/office/drawing/2014/main" id="{028357AB-FF40-9FD9-8EAD-65699903652D}"/>
                  </a:ext>
                </a:extLst>
              </p:cNvPr>
              <p:cNvSpPr/>
              <p:nvPr/>
            </p:nvSpPr>
            <p:spPr>
              <a:xfrm flipH="1">
                <a:off x="2353491" y="2813239"/>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7" name="Parallelogram 81">
                <a:extLst>
                  <a:ext uri="{FF2B5EF4-FFF2-40B4-BE49-F238E27FC236}">
                    <a16:creationId xmlns:a16="http://schemas.microsoft.com/office/drawing/2014/main" id="{E9580B4A-CFD5-FB8C-3587-5B10DA3A9510}"/>
                  </a:ext>
                </a:extLst>
              </p:cNvPr>
              <p:cNvSpPr/>
              <p:nvPr/>
            </p:nvSpPr>
            <p:spPr>
              <a:xfrm flipH="1">
                <a:off x="2504513" y="28399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8" name="Parallelogram 82">
                <a:extLst>
                  <a:ext uri="{FF2B5EF4-FFF2-40B4-BE49-F238E27FC236}">
                    <a16:creationId xmlns:a16="http://schemas.microsoft.com/office/drawing/2014/main" id="{33521D06-FDD9-0668-02C7-48C10A3D557D}"/>
                  </a:ext>
                </a:extLst>
              </p:cNvPr>
              <p:cNvSpPr/>
              <p:nvPr/>
            </p:nvSpPr>
            <p:spPr>
              <a:xfrm flipH="1">
                <a:off x="2671335" y="288063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29" name="Parallelogram 83">
                <a:extLst>
                  <a:ext uri="{FF2B5EF4-FFF2-40B4-BE49-F238E27FC236}">
                    <a16:creationId xmlns:a16="http://schemas.microsoft.com/office/drawing/2014/main" id="{7FB2F97A-8538-B62E-F74A-BCEB21F25D2C}"/>
                  </a:ext>
                </a:extLst>
              </p:cNvPr>
              <p:cNvSpPr/>
              <p:nvPr/>
            </p:nvSpPr>
            <p:spPr>
              <a:xfrm flipH="1">
                <a:off x="2808193"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30" name="Parallelogram 84">
                <a:extLst>
                  <a:ext uri="{FF2B5EF4-FFF2-40B4-BE49-F238E27FC236}">
                    <a16:creationId xmlns:a16="http://schemas.microsoft.com/office/drawing/2014/main" id="{82D4BF68-2985-C937-8537-D23BF0E35788}"/>
                  </a:ext>
                </a:extLst>
              </p:cNvPr>
              <p:cNvSpPr/>
              <p:nvPr/>
            </p:nvSpPr>
            <p:spPr>
              <a:xfrm flipH="1">
                <a:off x="2903693"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1" name="Parallelogram 85">
                <a:extLst>
                  <a:ext uri="{FF2B5EF4-FFF2-40B4-BE49-F238E27FC236}">
                    <a16:creationId xmlns:a16="http://schemas.microsoft.com/office/drawing/2014/main" id="{8A504212-956C-3E05-FFD8-B783A998E4E1}"/>
                  </a:ext>
                </a:extLst>
              </p:cNvPr>
              <p:cNvSpPr/>
              <p:nvPr/>
            </p:nvSpPr>
            <p:spPr>
              <a:xfrm flipH="1">
                <a:off x="2989197"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2" name="Parallelogram 86">
                <a:extLst>
                  <a:ext uri="{FF2B5EF4-FFF2-40B4-BE49-F238E27FC236}">
                    <a16:creationId xmlns:a16="http://schemas.microsoft.com/office/drawing/2014/main" id="{5EE7E7A1-3A1F-2F73-5794-4B745F9B201A}"/>
                  </a:ext>
                </a:extLst>
              </p:cNvPr>
              <p:cNvSpPr/>
              <p:nvPr/>
            </p:nvSpPr>
            <p:spPr>
              <a:xfrm flipH="1">
                <a:off x="3140219"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3" name="Parallelogram 87">
                <a:extLst>
                  <a:ext uri="{FF2B5EF4-FFF2-40B4-BE49-F238E27FC236}">
                    <a16:creationId xmlns:a16="http://schemas.microsoft.com/office/drawing/2014/main" id="{AEF01897-5F4B-DE70-198F-277535737852}"/>
                  </a:ext>
                </a:extLst>
              </p:cNvPr>
              <p:cNvSpPr/>
              <p:nvPr/>
            </p:nvSpPr>
            <p:spPr>
              <a:xfrm flipH="1">
                <a:off x="3307042"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34" name="Parallelogram 88">
                <a:extLst>
                  <a:ext uri="{FF2B5EF4-FFF2-40B4-BE49-F238E27FC236}">
                    <a16:creationId xmlns:a16="http://schemas.microsoft.com/office/drawing/2014/main" id="{83D1599D-1603-5731-5256-FF5456884C68}"/>
                  </a:ext>
                </a:extLst>
              </p:cNvPr>
              <p:cNvSpPr/>
              <p:nvPr/>
            </p:nvSpPr>
            <p:spPr>
              <a:xfrm flipH="1">
                <a:off x="3451359"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35" name="Parallelogram 89">
                <a:extLst>
                  <a:ext uri="{FF2B5EF4-FFF2-40B4-BE49-F238E27FC236}">
                    <a16:creationId xmlns:a16="http://schemas.microsoft.com/office/drawing/2014/main" id="{D9199951-9118-8022-7979-BEA8E61BF3E1}"/>
                  </a:ext>
                </a:extLst>
              </p:cNvPr>
              <p:cNvSpPr/>
              <p:nvPr/>
            </p:nvSpPr>
            <p:spPr>
              <a:xfrm flipH="1">
                <a:off x="3546859"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6" name="Parallelogram 90">
                <a:extLst>
                  <a:ext uri="{FF2B5EF4-FFF2-40B4-BE49-F238E27FC236}">
                    <a16:creationId xmlns:a16="http://schemas.microsoft.com/office/drawing/2014/main" id="{BE0E3227-FAAC-DD53-7045-5618022E71EE}"/>
                  </a:ext>
                </a:extLst>
              </p:cNvPr>
              <p:cNvSpPr/>
              <p:nvPr/>
            </p:nvSpPr>
            <p:spPr>
              <a:xfrm flipH="1">
                <a:off x="3632364"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7" name="Parallelogram 91">
                <a:extLst>
                  <a:ext uri="{FF2B5EF4-FFF2-40B4-BE49-F238E27FC236}">
                    <a16:creationId xmlns:a16="http://schemas.microsoft.com/office/drawing/2014/main" id="{36A9015D-5BE5-386B-93ED-5F701DDBFDB5}"/>
                  </a:ext>
                </a:extLst>
              </p:cNvPr>
              <p:cNvSpPr/>
              <p:nvPr/>
            </p:nvSpPr>
            <p:spPr>
              <a:xfrm flipH="1">
                <a:off x="3783386"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8" name="Parallelogram 92">
                <a:extLst>
                  <a:ext uri="{FF2B5EF4-FFF2-40B4-BE49-F238E27FC236}">
                    <a16:creationId xmlns:a16="http://schemas.microsoft.com/office/drawing/2014/main" id="{B8671134-11AC-2E4D-7E5A-4E21F7BBFB4E}"/>
                  </a:ext>
                </a:extLst>
              </p:cNvPr>
              <p:cNvSpPr/>
              <p:nvPr/>
            </p:nvSpPr>
            <p:spPr>
              <a:xfrm flipH="1">
                <a:off x="3950208"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39" name="Parallelogram 93">
                <a:extLst>
                  <a:ext uri="{FF2B5EF4-FFF2-40B4-BE49-F238E27FC236}">
                    <a16:creationId xmlns:a16="http://schemas.microsoft.com/office/drawing/2014/main" id="{E835989E-16F9-02F3-E6D1-CA5672441FAD}"/>
                  </a:ext>
                </a:extLst>
              </p:cNvPr>
              <p:cNvSpPr/>
              <p:nvPr/>
            </p:nvSpPr>
            <p:spPr>
              <a:xfrm flipH="1">
                <a:off x="4092469"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40" name="Parallelogram 94">
                <a:extLst>
                  <a:ext uri="{FF2B5EF4-FFF2-40B4-BE49-F238E27FC236}">
                    <a16:creationId xmlns:a16="http://schemas.microsoft.com/office/drawing/2014/main" id="{552DF4B0-0D42-242C-9B01-B4FBE63DD8FA}"/>
                  </a:ext>
                </a:extLst>
              </p:cNvPr>
              <p:cNvSpPr/>
              <p:nvPr/>
            </p:nvSpPr>
            <p:spPr>
              <a:xfrm flipH="1">
                <a:off x="4187969"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1" name="Parallelogram 95">
                <a:extLst>
                  <a:ext uri="{FF2B5EF4-FFF2-40B4-BE49-F238E27FC236}">
                    <a16:creationId xmlns:a16="http://schemas.microsoft.com/office/drawing/2014/main" id="{5CD978B9-6751-333E-FBB5-BFF719773E8D}"/>
                  </a:ext>
                </a:extLst>
              </p:cNvPr>
              <p:cNvSpPr/>
              <p:nvPr/>
            </p:nvSpPr>
            <p:spPr>
              <a:xfrm flipH="1">
                <a:off x="4273473"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2" name="Parallelogram 96">
                <a:extLst>
                  <a:ext uri="{FF2B5EF4-FFF2-40B4-BE49-F238E27FC236}">
                    <a16:creationId xmlns:a16="http://schemas.microsoft.com/office/drawing/2014/main" id="{2B5BF9B4-8874-BC87-CE0D-EA1F2C6F38C7}"/>
                  </a:ext>
                </a:extLst>
              </p:cNvPr>
              <p:cNvSpPr/>
              <p:nvPr/>
            </p:nvSpPr>
            <p:spPr>
              <a:xfrm flipH="1">
                <a:off x="4424495"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3" name="Parallelogram 97">
                <a:extLst>
                  <a:ext uri="{FF2B5EF4-FFF2-40B4-BE49-F238E27FC236}">
                    <a16:creationId xmlns:a16="http://schemas.microsoft.com/office/drawing/2014/main" id="{541D4AED-E902-AD94-7419-6615E68DB49D}"/>
                  </a:ext>
                </a:extLst>
              </p:cNvPr>
              <p:cNvSpPr/>
              <p:nvPr/>
            </p:nvSpPr>
            <p:spPr>
              <a:xfrm flipH="1">
                <a:off x="4591317"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44" name="Parallelogram 98">
                <a:extLst>
                  <a:ext uri="{FF2B5EF4-FFF2-40B4-BE49-F238E27FC236}">
                    <a16:creationId xmlns:a16="http://schemas.microsoft.com/office/drawing/2014/main" id="{9307831C-F867-9AE7-F55D-C18485EBEC6A}"/>
                  </a:ext>
                </a:extLst>
              </p:cNvPr>
              <p:cNvSpPr/>
              <p:nvPr/>
            </p:nvSpPr>
            <p:spPr>
              <a:xfrm flipH="1">
                <a:off x="4727211"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45" name="Parallelogram 99">
                <a:extLst>
                  <a:ext uri="{FF2B5EF4-FFF2-40B4-BE49-F238E27FC236}">
                    <a16:creationId xmlns:a16="http://schemas.microsoft.com/office/drawing/2014/main" id="{ED03C495-74B0-C10B-A99C-D95D7981EBD7}"/>
                  </a:ext>
                </a:extLst>
              </p:cNvPr>
              <p:cNvSpPr/>
              <p:nvPr/>
            </p:nvSpPr>
            <p:spPr>
              <a:xfrm flipH="1">
                <a:off x="4822711"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6" name="Parallelogram 100">
                <a:extLst>
                  <a:ext uri="{FF2B5EF4-FFF2-40B4-BE49-F238E27FC236}">
                    <a16:creationId xmlns:a16="http://schemas.microsoft.com/office/drawing/2014/main" id="{9CC22D9F-302F-C885-644E-A6DB7830917F}"/>
                  </a:ext>
                </a:extLst>
              </p:cNvPr>
              <p:cNvSpPr/>
              <p:nvPr/>
            </p:nvSpPr>
            <p:spPr>
              <a:xfrm flipH="1">
                <a:off x="4908216"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7" name="Parallelogram 101">
                <a:extLst>
                  <a:ext uri="{FF2B5EF4-FFF2-40B4-BE49-F238E27FC236}">
                    <a16:creationId xmlns:a16="http://schemas.microsoft.com/office/drawing/2014/main" id="{307352D9-1279-029B-09F6-2B6E047873C8}"/>
                  </a:ext>
                </a:extLst>
              </p:cNvPr>
              <p:cNvSpPr/>
              <p:nvPr/>
            </p:nvSpPr>
            <p:spPr>
              <a:xfrm flipH="1">
                <a:off x="5059237"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8" name="Parallelogram 102">
                <a:extLst>
                  <a:ext uri="{FF2B5EF4-FFF2-40B4-BE49-F238E27FC236}">
                    <a16:creationId xmlns:a16="http://schemas.microsoft.com/office/drawing/2014/main" id="{7DC94721-8BFE-4404-0BF3-5550DCC5523F}"/>
                  </a:ext>
                </a:extLst>
              </p:cNvPr>
              <p:cNvSpPr/>
              <p:nvPr/>
            </p:nvSpPr>
            <p:spPr>
              <a:xfrm flipH="1">
                <a:off x="5226060"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49" name="Parallelogram 103">
                <a:extLst>
                  <a:ext uri="{FF2B5EF4-FFF2-40B4-BE49-F238E27FC236}">
                    <a16:creationId xmlns:a16="http://schemas.microsoft.com/office/drawing/2014/main" id="{E51A699D-E9A4-DA46-7DFA-BD618F93B070}"/>
                  </a:ext>
                </a:extLst>
              </p:cNvPr>
              <p:cNvSpPr/>
              <p:nvPr/>
            </p:nvSpPr>
            <p:spPr>
              <a:xfrm flipH="1">
                <a:off x="536603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50" name="Parallelogram 104">
                <a:extLst>
                  <a:ext uri="{FF2B5EF4-FFF2-40B4-BE49-F238E27FC236}">
                    <a16:creationId xmlns:a16="http://schemas.microsoft.com/office/drawing/2014/main" id="{559D7441-7C76-2BB9-08D5-29BA7007109E}"/>
                  </a:ext>
                </a:extLst>
              </p:cNvPr>
              <p:cNvSpPr/>
              <p:nvPr/>
            </p:nvSpPr>
            <p:spPr>
              <a:xfrm flipH="1">
                <a:off x="546153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51" name="Parallelogram 105">
                <a:extLst>
                  <a:ext uri="{FF2B5EF4-FFF2-40B4-BE49-F238E27FC236}">
                    <a16:creationId xmlns:a16="http://schemas.microsoft.com/office/drawing/2014/main" id="{DD27861D-252D-8A93-6114-946CC97B0023}"/>
                  </a:ext>
                </a:extLst>
              </p:cNvPr>
              <p:cNvSpPr/>
              <p:nvPr/>
            </p:nvSpPr>
            <p:spPr>
              <a:xfrm flipH="1">
                <a:off x="554703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52" name="Parallelogram 106">
                <a:extLst>
                  <a:ext uri="{FF2B5EF4-FFF2-40B4-BE49-F238E27FC236}">
                    <a16:creationId xmlns:a16="http://schemas.microsoft.com/office/drawing/2014/main" id="{8A2C1A63-8412-A37B-43C8-6AEC202D1625}"/>
                  </a:ext>
                </a:extLst>
              </p:cNvPr>
              <p:cNvSpPr/>
              <p:nvPr/>
            </p:nvSpPr>
            <p:spPr>
              <a:xfrm flipH="1">
                <a:off x="569805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53" name="Parallelogram 107">
                <a:extLst>
                  <a:ext uri="{FF2B5EF4-FFF2-40B4-BE49-F238E27FC236}">
                    <a16:creationId xmlns:a16="http://schemas.microsoft.com/office/drawing/2014/main" id="{5275D468-F06B-F57C-466B-2100952CB548}"/>
                  </a:ext>
                </a:extLst>
              </p:cNvPr>
              <p:cNvSpPr/>
              <p:nvPr/>
            </p:nvSpPr>
            <p:spPr>
              <a:xfrm flipH="1">
                <a:off x="586488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54" name="Parallelogram 108">
                <a:extLst>
                  <a:ext uri="{FF2B5EF4-FFF2-40B4-BE49-F238E27FC236}">
                    <a16:creationId xmlns:a16="http://schemas.microsoft.com/office/drawing/2014/main" id="{C9C6AB11-E08B-6DE4-C1FD-C74120B98BE0}"/>
                  </a:ext>
                </a:extLst>
              </p:cNvPr>
              <p:cNvSpPr/>
              <p:nvPr/>
            </p:nvSpPr>
            <p:spPr>
              <a:xfrm flipH="1">
                <a:off x="6004356"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55" name="Parallelogram 109">
                <a:extLst>
                  <a:ext uri="{FF2B5EF4-FFF2-40B4-BE49-F238E27FC236}">
                    <a16:creationId xmlns:a16="http://schemas.microsoft.com/office/drawing/2014/main" id="{78250CF6-018D-B2ED-0779-BFC4314CBDBE}"/>
                  </a:ext>
                </a:extLst>
              </p:cNvPr>
              <p:cNvSpPr/>
              <p:nvPr/>
            </p:nvSpPr>
            <p:spPr>
              <a:xfrm flipH="1">
                <a:off x="6099856"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56" name="Parallelogram 110">
                <a:extLst>
                  <a:ext uri="{FF2B5EF4-FFF2-40B4-BE49-F238E27FC236}">
                    <a16:creationId xmlns:a16="http://schemas.microsoft.com/office/drawing/2014/main" id="{D25E9FB6-F095-7A9B-31E8-C7363646E895}"/>
                  </a:ext>
                </a:extLst>
              </p:cNvPr>
              <p:cNvSpPr/>
              <p:nvPr/>
            </p:nvSpPr>
            <p:spPr>
              <a:xfrm flipH="1">
                <a:off x="6185360"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57" name="Parallelogram 111">
                <a:extLst>
                  <a:ext uri="{FF2B5EF4-FFF2-40B4-BE49-F238E27FC236}">
                    <a16:creationId xmlns:a16="http://schemas.microsoft.com/office/drawing/2014/main" id="{C9DAB3C9-90C1-7C29-DD10-764D1F1D4C49}"/>
                  </a:ext>
                </a:extLst>
              </p:cNvPr>
              <p:cNvSpPr/>
              <p:nvPr/>
            </p:nvSpPr>
            <p:spPr>
              <a:xfrm flipH="1">
                <a:off x="6336382"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58" name="Parallelogram 112">
                <a:extLst>
                  <a:ext uri="{FF2B5EF4-FFF2-40B4-BE49-F238E27FC236}">
                    <a16:creationId xmlns:a16="http://schemas.microsoft.com/office/drawing/2014/main" id="{1C599A0A-26D8-D8C4-FEC9-D8A9146A876A}"/>
                  </a:ext>
                </a:extLst>
              </p:cNvPr>
              <p:cNvSpPr/>
              <p:nvPr/>
            </p:nvSpPr>
            <p:spPr>
              <a:xfrm flipH="1">
                <a:off x="6503205"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59" name="Parallelogram 113">
                <a:extLst>
                  <a:ext uri="{FF2B5EF4-FFF2-40B4-BE49-F238E27FC236}">
                    <a16:creationId xmlns:a16="http://schemas.microsoft.com/office/drawing/2014/main" id="{DC031C66-AD85-F0AA-7A99-D42DA358CD82}"/>
                  </a:ext>
                </a:extLst>
              </p:cNvPr>
              <p:cNvSpPr/>
              <p:nvPr/>
            </p:nvSpPr>
            <p:spPr>
              <a:xfrm flipH="1">
                <a:off x="664704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60" name="Parallelogram 114">
                <a:extLst>
                  <a:ext uri="{FF2B5EF4-FFF2-40B4-BE49-F238E27FC236}">
                    <a16:creationId xmlns:a16="http://schemas.microsoft.com/office/drawing/2014/main" id="{86050D4F-1FFB-0377-5A61-D43212A1C181}"/>
                  </a:ext>
                </a:extLst>
              </p:cNvPr>
              <p:cNvSpPr/>
              <p:nvPr/>
            </p:nvSpPr>
            <p:spPr>
              <a:xfrm flipH="1">
                <a:off x="674254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61" name="Parallelogram 115">
                <a:extLst>
                  <a:ext uri="{FF2B5EF4-FFF2-40B4-BE49-F238E27FC236}">
                    <a16:creationId xmlns:a16="http://schemas.microsoft.com/office/drawing/2014/main" id="{215471A4-9E25-A8BF-73C6-ABF01B69326B}"/>
                  </a:ext>
                </a:extLst>
              </p:cNvPr>
              <p:cNvSpPr/>
              <p:nvPr/>
            </p:nvSpPr>
            <p:spPr>
              <a:xfrm flipH="1">
                <a:off x="682804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62" name="Parallelogram 116">
                <a:extLst>
                  <a:ext uri="{FF2B5EF4-FFF2-40B4-BE49-F238E27FC236}">
                    <a16:creationId xmlns:a16="http://schemas.microsoft.com/office/drawing/2014/main" id="{230F18C8-FCA9-8DB0-7E15-A653CFACD8DA}"/>
                  </a:ext>
                </a:extLst>
              </p:cNvPr>
              <p:cNvSpPr/>
              <p:nvPr/>
            </p:nvSpPr>
            <p:spPr>
              <a:xfrm flipH="1">
                <a:off x="697906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63" name="Parallelogram 117">
                <a:extLst>
                  <a:ext uri="{FF2B5EF4-FFF2-40B4-BE49-F238E27FC236}">
                    <a16:creationId xmlns:a16="http://schemas.microsoft.com/office/drawing/2014/main" id="{81D351D7-8F77-5E56-6D2D-8CCC4A2E2575}"/>
                  </a:ext>
                </a:extLst>
              </p:cNvPr>
              <p:cNvSpPr/>
              <p:nvPr/>
            </p:nvSpPr>
            <p:spPr>
              <a:xfrm flipH="1">
                <a:off x="714589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grpSp>
      </p:grpSp>
      <p:grpSp>
        <p:nvGrpSpPr>
          <p:cNvPr id="167" name="组合 166">
            <a:extLst>
              <a:ext uri="{FF2B5EF4-FFF2-40B4-BE49-F238E27FC236}">
                <a16:creationId xmlns:a16="http://schemas.microsoft.com/office/drawing/2014/main" id="{166C0BF6-AFD7-617C-0994-7075EAD0D2D1}"/>
              </a:ext>
            </a:extLst>
          </p:cNvPr>
          <p:cNvGrpSpPr/>
          <p:nvPr/>
        </p:nvGrpSpPr>
        <p:grpSpPr>
          <a:xfrm>
            <a:off x="449837" y="5934251"/>
            <a:ext cx="4856446" cy="720173"/>
            <a:chOff x="2968119" y="5948064"/>
            <a:chExt cx="4856446" cy="720173"/>
          </a:xfrm>
        </p:grpSpPr>
        <p:grpSp>
          <p:nvGrpSpPr>
            <p:cNvPr id="168" name="Group 12">
              <a:extLst>
                <a:ext uri="{FF2B5EF4-FFF2-40B4-BE49-F238E27FC236}">
                  <a16:creationId xmlns:a16="http://schemas.microsoft.com/office/drawing/2014/main" id="{F264FF49-DB87-CAD8-38CC-8BA94345D8F6}"/>
                </a:ext>
              </a:extLst>
            </p:cNvPr>
            <p:cNvGrpSpPr/>
            <p:nvPr/>
          </p:nvGrpSpPr>
          <p:grpSpPr>
            <a:xfrm>
              <a:off x="3036675" y="5948064"/>
              <a:ext cx="4592854" cy="334412"/>
              <a:chOff x="541492" y="3699416"/>
              <a:chExt cx="7657413" cy="557547"/>
            </a:xfrm>
          </p:grpSpPr>
          <p:sp>
            <p:nvSpPr>
              <p:cNvPr id="171" name="Cylinder 141">
                <a:extLst>
                  <a:ext uri="{FF2B5EF4-FFF2-40B4-BE49-F238E27FC236}">
                    <a16:creationId xmlns:a16="http://schemas.microsoft.com/office/drawing/2014/main" id="{71CC5300-5FCC-293C-BAE6-F70ADFBC94A8}"/>
                  </a:ext>
                </a:extLst>
              </p:cNvPr>
              <p:cNvSpPr/>
              <p:nvPr/>
            </p:nvSpPr>
            <p:spPr>
              <a:xfrm rot="16200000">
                <a:off x="7915894" y="3843464"/>
                <a:ext cx="281327" cy="284695"/>
              </a:xfrm>
              <a:prstGeom prst="can">
                <a:avLst>
                  <a:gd name="adj" fmla="val 43570"/>
                </a:avLst>
              </a:prstGeom>
              <a:solidFill>
                <a:schemeClr val="accent5">
                  <a:lumMod val="75000"/>
                </a:schemeClr>
              </a:solidFill>
              <a:ln w="9525">
                <a:solidFill>
                  <a:schemeClr val="accent1">
                    <a:lumMod val="75000"/>
                  </a:schemeClr>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2" name="Cylinder 142">
                <a:extLst>
                  <a:ext uri="{FF2B5EF4-FFF2-40B4-BE49-F238E27FC236}">
                    <a16:creationId xmlns:a16="http://schemas.microsoft.com/office/drawing/2014/main" id="{9058C781-F2C8-D7DF-0549-F496521E2216}"/>
                  </a:ext>
                </a:extLst>
              </p:cNvPr>
              <p:cNvSpPr/>
              <p:nvPr/>
            </p:nvSpPr>
            <p:spPr>
              <a:xfrm rot="16200000">
                <a:off x="7619617" y="3798283"/>
                <a:ext cx="542299" cy="375061"/>
              </a:xfrm>
              <a:prstGeom prst="can">
                <a:avLst>
                  <a:gd name="adj" fmla="val 43570"/>
                </a:avLst>
              </a:prstGeom>
              <a:solidFill>
                <a:schemeClr val="accent5">
                  <a:lumMod val="75000"/>
                </a:schemeClr>
              </a:solidFill>
              <a:ln w="9525">
                <a:solidFill>
                  <a:schemeClr val="accent1">
                    <a:lumMod val="75000"/>
                  </a:schemeClr>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3" name="Google Shape;57;p13">
                <a:extLst>
                  <a:ext uri="{FF2B5EF4-FFF2-40B4-BE49-F238E27FC236}">
                    <a16:creationId xmlns:a16="http://schemas.microsoft.com/office/drawing/2014/main" id="{B091EB57-0674-9859-01D8-96838F244202}"/>
                  </a:ext>
                </a:extLst>
              </p:cNvPr>
              <p:cNvSpPr/>
              <p:nvPr/>
            </p:nvSpPr>
            <p:spPr>
              <a:xfrm flipH="1">
                <a:off x="744684" y="3708422"/>
                <a:ext cx="7221530" cy="517264"/>
              </a:xfrm>
              <a:prstGeom prst="cube">
                <a:avLst>
                  <a:gd name="adj" fmla="val 68430"/>
                </a:avLst>
              </a:prstGeom>
              <a:solidFill>
                <a:schemeClr val="accent6">
                  <a:lumMod val="75000"/>
                </a:schemeClr>
              </a:solidFill>
              <a:ln w="9525" cap="flat" cmpd="sng">
                <a:solidFill>
                  <a:schemeClr val="accent6">
                    <a:lumMod val="50000"/>
                  </a:schemeClr>
                </a:solidFill>
                <a:prstDash val="solid"/>
                <a:round/>
                <a:headEnd type="none" w="sm" len="sm"/>
                <a:tailEnd type="none" w="sm" len="sm"/>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nvGrpSpPr>
              <p:cNvPr id="174" name="Group 147">
                <a:extLst>
                  <a:ext uri="{FF2B5EF4-FFF2-40B4-BE49-F238E27FC236}">
                    <a16:creationId xmlns:a16="http://schemas.microsoft.com/office/drawing/2014/main" id="{79D05045-3C24-8963-C485-33F17A9389B5}"/>
                  </a:ext>
                </a:extLst>
              </p:cNvPr>
              <p:cNvGrpSpPr/>
              <p:nvPr/>
            </p:nvGrpSpPr>
            <p:grpSpPr>
              <a:xfrm>
                <a:off x="1421421" y="3735959"/>
                <a:ext cx="5868056" cy="309561"/>
                <a:chOff x="897241" y="2810780"/>
                <a:chExt cx="6497997" cy="342793"/>
              </a:xfrm>
            </p:grpSpPr>
            <p:sp>
              <p:nvSpPr>
                <p:cNvPr id="177" name="Parallelogram 149">
                  <a:extLst>
                    <a:ext uri="{FF2B5EF4-FFF2-40B4-BE49-F238E27FC236}">
                      <a16:creationId xmlns:a16="http://schemas.microsoft.com/office/drawing/2014/main" id="{A9065CB5-B973-24A4-C16E-5A52F6B35F37}"/>
                    </a:ext>
                  </a:extLst>
                </p:cNvPr>
                <p:cNvSpPr/>
                <p:nvPr/>
              </p:nvSpPr>
              <p:spPr>
                <a:xfrm flipH="1">
                  <a:off x="897241" y="288780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78" name="Parallelogram 150">
                  <a:extLst>
                    <a:ext uri="{FF2B5EF4-FFF2-40B4-BE49-F238E27FC236}">
                      <a16:creationId xmlns:a16="http://schemas.microsoft.com/office/drawing/2014/main" id="{7F20E97D-53FE-1B39-E252-AC938CD1844A}"/>
                    </a:ext>
                  </a:extLst>
                </p:cNvPr>
                <p:cNvSpPr/>
                <p:nvPr/>
              </p:nvSpPr>
              <p:spPr>
                <a:xfrm flipH="1">
                  <a:off x="992741" y="2847087"/>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79" name="Parallelogram 151">
                  <a:extLst>
                    <a:ext uri="{FF2B5EF4-FFF2-40B4-BE49-F238E27FC236}">
                      <a16:creationId xmlns:a16="http://schemas.microsoft.com/office/drawing/2014/main" id="{F59E658E-F8A8-BEF7-8520-4AF3B218C9FE}"/>
                    </a:ext>
                  </a:extLst>
                </p:cNvPr>
                <p:cNvSpPr/>
                <p:nvPr/>
              </p:nvSpPr>
              <p:spPr>
                <a:xfrm flipH="1">
                  <a:off x="1078245" y="2813338"/>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0" name="Parallelogram 152">
                  <a:extLst>
                    <a:ext uri="{FF2B5EF4-FFF2-40B4-BE49-F238E27FC236}">
                      <a16:creationId xmlns:a16="http://schemas.microsoft.com/office/drawing/2014/main" id="{B315D1A8-376D-935B-1F24-23233928CD0A}"/>
                    </a:ext>
                  </a:extLst>
                </p:cNvPr>
                <p:cNvSpPr/>
                <p:nvPr/>
              </p:nvSpPr>
              <p:spPr>
                <a:xfrm flipH="1">
                  <a:off x="1229267" y="28400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1" name="Parallelogram 153">
                  <a:extLst>
                    <a:ext uri="{FF2B5EF4-FFF2-40B4-BE49-F238E27FC236}">
                      <a16:creationId xmlns:a16="http://schemas.microsoft.com/office/drawing/2014/main" id="{9681F2CA-75A4-7544-8F04-16DDC5A5CD40}"/>
                    </a:ext>
                  </a:extLst>
                </p:cNvPr>
                <p:cNvSpPr/>
                <p:nvPr/>
              </p:nvSpPr>
              <p:spPr>
                <a:xfrm flipH="1">
                  <a:off x="1396090" y="2880737"/>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82" name="Parallelogram 154">
                  <a:extLst>
                    <a:ext uri="{FF2B5EF4-FFF2-40B4-BE49-F238E27FC236}">
                      <a16:creationId xmlns:a16="http://schemas.microsoft.com/office/drawing/2014/main" id="{9EA031AC-5927-DA2E-CA2A-6AF8432EC374}"/>
                    </a:ext>
                  </a:extLst>
                </p:cNvPr>
                <p:cNvSpPr/>
                <p:nvPr/>
              </p:nvSpPr>
              <p:spPr>
                <a:xfrm flipH="1">
                  <a:off x="1541408" y="288871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83" name="Parallelogram 155">
                  <a:extLst>
                    <a:ext uri="{FF2B5EF4-FFF2-40B4-BE49-F238E27FC236}">
                      <a16:creationId xmlns:a16="http://schemas.microsoft.com/office/drawing/2014/main" id="{0D74602D-F358-1565-1A8F-C1288EBCD0B1}"/>
                    </a:ext>
                  </a:extLst>
                </p:cNvPr>
                <p:cNvSpPr/>
                <p:nvPr/>
              </p:nvSpPr>
              <p:spPr>
                <a:xfrm flipH="1">
                  <a:off x="1636909" y="2848005"/>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4" name="Parallelogram 156">
                  <a:extLst>
                    <a:ext uri="{FF2B5EF4-FFF2-40B4-BE49-F238E27FC236}">
                      <a16:creationId xmlns:a16="http://schemas.microsoft.com/office/drawing/2014/main" id="{80C08B5A-86DD-B841-F488-11EA80EF86B0}"/>
                    </a:ext>
                  </a:extLst>
                </p:cNvPr>
                <p:cNvSpPr/>
                <p:nvPr/>
              </p:nvSpPr>
              <p:spPr>
                <a:xfrm flipH="1">
                  <a:off x="1722413" y="2814256"/>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5" name="Parallelogram 157">
                  <a:extLst>
                    <a:ext uri="{FF2B5EF4-FFF2-40B4-BE49-F238E27FC236}">
                      <a16:creationId xmlns:a16="http://schemas.microsoft.com/office/drawing/2014/main" id="{0C42D08D-DBA3-B43F-AB9C-BAAA6A58A73E}"/>
                    </a:ext>
                  </a:extLst>
                </p:cNvPr>
                <p:cNvSpPr/>
                <p:nvPr/>
              </p:nvSpPr>
              <p:spPr>
                <a:xfrm flipH="1">
                  <a:off x="1873435" y="2840941"/>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6" name="Parallelogram 158">
                  <a:extLst>
                    <a:ext uri="{FF2B5EF4-FFF2-40B4-BE49-F238E27FC236}">
                      <a16:creationId xmlns:a16="http://schemas.microsoft.com/office/drawing/2014/main" id="{9249FD56-EE02-13E9-03B2-32B2F725CCA4}"/>
                    </a:ext>
                  </a:extLst>
                </p:cNvPr>
                <p:cNvSpPr/>
                <p:nvPr/>
              </p:nvSpPr>
              <p:spPr>
                <a:xfrm flipH="1">
                  <a:off x="2040257" y="2881655"/>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87" name="Parallelogram 159">
                  <a:extLst>
                    <a:ext uri="{FF2B5EF4-FFF2-40B4-BE49-F238E27FC236}">
                      <a16:creationId xmlns:a16="http://schemas.microsoft.com/office/drawing/2014/main" id="{007B5C0D-7454-06E4-F0F6-E4FCE34F433F}"/>
                    </a:ext>
                  </a:extLst>
                </p:cNvPr>
                <p:cNvSpPr/>
                <p:nvPr/>
              </p:nvSpPr>
              <p:spPr>
                <a:xfrm flipH="1">
                  <a:off x="2172487" y="2887701"/>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88" name="Parallelogram 160">
                  <a:extLst>
                    <a:ext uri="{FF2B5EF4-FFF2-40B4-BE49-F238E27FC236}">
                      <a16:creationId xmlns:a16="http://schemas.microsoft.com/office/drawing/2014/main" id="{EC11DDAA-697C-F600-4A5C-9A8E6BDBB162}"/>
                    </a:ext>
                  </a:extLst>
                </p:cNvPr>
                <p:cNvSpPr/>
                <p:nvPr/>
              </p:nvSpPr>
              <p:spPr>
                <a:xfrm flipH="1">
                  <a:off x="2267987" y="2846988"/>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9" name="Parallelogram 161">
                  <a:extLst>
                    <a:ext uri="{FF2B5EF4-FFF2-40B4-BE49-F238E27FC236}">
                      <a16:creationId xmlns:a16="http://schemas.microsoft.com/office/drawing/2014/main" id="{5E4BD326-83CF-569A-E8B6-BCDD8070C698}"/>
                    </a:ext>
                  </a:extLst>
                </p:cNvPr>
                <p:cNvSpPr/>
                <p:nvPr/>
              </p:nvSpPr>
              <p:spPr>
                <a:xfrm flipH="1">
                  <a:off x="2353491" y="2813239"/>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0" name="Parallelogram 162">
                  <a:extLst>
                    <a:ext uri="{FF2B5EF4-FFF2-40B4-BE49-F238E27FC236}">
                      <a16:creationId xmlns:a16="http://schemas.microsoft.com/office/drawing/2014/main" id="{F679487C-578A-6364-A992-64711EC2F8F7}"/>
                    </a:ext>
                  </a:extLst>
                </p:cNvPr>
                <p:cNvSpPr/>
                <p:nvPr/>
              </p:nvSpPr>
              <p:spPr>
                <a:xfrm flipH="1">
                  <a:off x="2504513" y="28399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1" name="Parallelogram 163">
                  <a:extLst>
                    <a:ext uri="{FF2B5EF4-FFF2-40B4-BE49-F238E27FC236}">
                      <a16:creationId xmlns:a16="http://schemas.microsoft.com/office/drawing/2014/main" id="{72AE9EFA-1A11-3C31-3D2D-D9634C929A89}"/>
                    </a:ext>
                  </a:extLst>
                </p:cNvPr>
                <p:cNvSpPr/>
                <p:nvPr/>
              </p:nvSpPr>
              <p:spPr>
                <a:xfrm flipH="1">
                  <a:off x="2671335" y="288063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92" name="Parallelogram 164">
                  <a:extLst>
                    <a:ext uri="{FF2B5EF4-FFF2-40B4-BE49-F238E27FC236}">
                      <a16:creationId xmlns:a16="http://schemas.microsoft.com/office/drawing/2014/main" id="{0536EA05-3FE7-2B48-EA1E-14774067427B}"/>
                    </a:ext>
                  </a:extLst>
                </p:cNvPr>
                <p:cNvSpPr/>
                <p:nvPr/>
              </p:nvSpPr>
              <p:spPr>
                <a:xfrm flipH="1">
                  <a:off x="2808193"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93" name="Parallelogram 165">
                  <a:extLst>
                    <a:ext uri="{FF2B5EF4-FFF2-40B4-BE49-F238E27FC236}">
                      <a16:creationId xmlns:a16="http://schemas.microsoft.com/office/drawing/2014/main" id="{6FCA00FB-5D86-8192-17F7-2C14C785A819}"/>
                    </a:ext>
                  </a:extLst>
                </p:cNvPr>
                <p:cNvSpPr/>
                <p:nvPr/>
              </p:nvSpPr>
              <p:spPr>
                <a:xfrm flipH="1">
                  <a:off x="2903693"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4" name="Parallelogram 166">
                  <a:extLst>
                    <a:ext uri="{FF2B5EF4-FFF2-40B4-BE49-F238E27FC236}">
                      <a16:creationId xmlns:a16="http://schemas.microsoft.com/office/drawing/2014/main" id="{C470E999-75C1-5DF5-EB76-8BADFB3A18FE}"/>
                    </a:ext>
                  </a:extLst>
                </p:cNvPr>
                <p:cNvSpPr/>
                <p:nvPr/>
              </p:nvSpPr>
              <p:spPr>
                <a:xfrm flipH="1">
                  <a:off x="2989197"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5" name="Parallelogram 167">
                  <a:extLst>
                    <a:ext uri="{FF2B5EF4-FFF2-40B4-BE49-F238E27FC236}">
                      <a16:creationId xmlns:a16="http://schemas.microsoft.com/office/drawing/2014/main" id="{37447542-9799-7D4A-5009-ED23C011028D}"/>
                    </a:ext>
                  </a:extLst>
                </p:cNvPr>
                <p:cNvSpPr/>
                <p:nvPr/>
              </p:nvSpPr>
              <p:spPr>
                <a:xfrm flipH="1">
                  <a:off x="3140219"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6" name="Parallelogram 168">
                  <a:extLst>
                    <a:ext uri="{FF2B5EF4-FFF2-40B4-BE49-F238E27FC236}">
                      <a16:creationId xmlns:a16="http://schemas.microsoft.com/office/drawing/2014/main" id="{0B6C6C1B-F721-5080-67EC-54E8DE0F1252}"/>
                    </a:ext>
                  </a:extLst>
                </p:cNvPr>
                <p:cNvSpPr/>
                <p:nvPr/>
              </p:nvSpPr>
              <p:spPr>
                <a:xfrm flipH="1">
                  <a:off x="3307042"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97" name="Parallelogram 169">
                  <a:extLst>
                    <a:ext uri="{FF2B5EF4-FFF2-40B4-BE49-F238E27FC236}">
                      <a16:creationId xmlns:a16="http://schemas.microsoft.com/office/drawing/2014/main" id="{6C3CD006-FCFE-0B4F-7091-AF14F74408BD}"/>
                    </a:ext>
                  </a:extLst>
                </p:cNvPr>
                <p:cNvSpPr/>
                <p:nvPr/>
              </p:nvSpPr>
              <p:spPr>
                <a:xfrm flipH="1">
                  <a:off x="3451359"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98" name="Parallelogram 170">
                  <a:extLst>
                    <a:ext uri="{FF2B5EF4-FFF2-40B4-BE49-F238E27FC236}">
                      <a16:creationId xmlns:a16="http://schemas.microsoft.com/office/drawing/2014/main" id="{773EAB23-319D-0D97-EFDF-D3EEC7359CC9}"/>
                    </a:ext>
                  </a:extLst>
                </p:cNvPr>
                <p:cNvSpPr/>
                <p:nvPr/>
              </p:nvSpPr>
              <p:spPr>
                <a:xfrm flipH="1">
                  <a:off x="3546859"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9" name="Parallelogram 171">
                  <a:extLst>
                    <a:ext uri="{FF2B5EF4-FFF2-40B4-BE49-F238E27FC236}">
                      <a16:creationId xmlns:a16="http://schemas.microsoft.com/office/drawing/2014/main" id="{C95104EC-3498-F77A-662F-30A41500657F}"/>
                    </a:ext>
                  </a:extLst>
                </p:cNvPr>
                <p:cNvSpPr/>
                <p:nvPr/>
              </p:nvSpPr>
              <p:spPr>
                <a:xfrm flipH="1">
                  <a:off x="3632364"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0" name="Parallelogram 172">
                  <a:extLst>
                    <a:ext uri="{FF2B5EF4-FFF2-40B4-BE49-F238E27FC236}">
                      <a16:creationId xmlns:a16="http://schemas.microsoft.com/office/drawing/2014/main" id="{9931BBF8-5D57-5CB4-C3A5-A7AA7043753E}"/>
                    </a:ext>
                  </a:extLst>
                </p:cNvPr>
                <p:cNvSpPr/>
                <p:nvPr/>
              </p:nvSpPr>
              <p:spPr>
                <a:xfrm flipH="1">
                  <a:off x="3783386"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1" name="Parallelogram 173">
                  <a:extLst>
                    <a:ext uri="{FF2B5EF4-FFF2-40B4-BE49-F238E27FC236}">
                      <a16:creationId xmlns:a16="http://schemas.microsoft.com/office/drawing/2014/main" id="{230C511C-7A58-C0A4-25C0-9CEF5FCE765A}"/>
                    </a:ext>
                  </a:extLst>
                </p:cNvPr>
                <p:cNvSpPr/>
                <p:nvPr/>
              </p:nvSpPr>
              <p:spPr>
                <a:xfrm flipH="1">
                  <a:off x="3950208"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02" name="Parallelogram 174">
                  <a:extLst>
                    <a:ext uri="{FF2B5EF4-FFF2-40B4-BE49-F238E27FC236}">
                      <a16:creationId xmlns:a16="http://schemas.microsoft.com/office/drawing/2014/main" id="{478FAF08-39A2-C3BA-E295-559C78E855E5}"/>
                    </a:ext>
                  </a:extLst>
                </p:cNvPr>
                <p:cNvSpPr/>
                <p:nvPr/>
              </p:nvSpPr>
              <p:spPr>
                <a:xfrm flipH="1">
                  <a:off x="4092469"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03" name="Parallelogram 175">
                  <a:extLst>
                    <a:ext uri="{FF2B5EF4-FFF2-40B4-BE49-F238E27FC236}">
                      <a16:creationId xmlns:a16="http://schemas.microsoft.com/office/drawing/2014/main" id="{8BC22B9C-5B70-DEA3-89A5-D8EBEEB07E8D}"/>
                    </a:ext>
                  </a:extLst>
                </p:cNvPr>
                <p:cNvSpPr/>
                <p:nvPr/>
              </p:nvSpPr>
              <p:spPr>
                <a:xfrm flipH="1">
                  <a:off x="4187969"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4" name="Parallelogram 176">
                  <a:extLst>
                    <a:ext uri="{FF2B5EF4-FFF2-40B4-BE49-F238E27FC236}">
                      <a16:creationId xmlns:a16="http://schemas.microsoft.com/office/drawing/2014/main" id="{2CBDCEC1-3E2C-341B-D4C9-2075A70ECC0E}"/>
                    </a:ext>
                  </a:extLst>
                </p:cNvPr>
                <p:cNvSpPr/>
                <p:nvPr/>
              </p:nvSpPr>
              <p:spPr>
                <a:xfrm flipH="1">
                  <a:off x="4273473"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5" name="Parallelogram 177">
                  <a:extLst>
                    <a:ext uri="{FF2B5EF4-FFF2-40B4-BE49-F238E27FC236}">
                      <a16:creationId xmlns:a16="http://schemas.microsoft.com/office/drawing/2014/main" id="{CF5A9525-1FA1-3793-B2C7-A1CE4DE38CDE}"/>
                    </a:ext>
                  </a:extLst>
                </p:cNvPr>
                <p:cNvSpPr/>
                <p:nvPr/>
              </p:nvSpPr>
              <p:spPr>
                <a:xfrm flipH="1">
                  <a:off x="4424495"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6" name="Parallelogram 178">
                  <a:extLst>
                    <a:ext uri="{FF2B5EF4-FFF2-40B4-BE49-F238E27FC236}">
                      <a16:creationId xmlns:a16="http://schemas.microsoft.com/office/drawing/2014/main" id="{E1261C6F-7FAC-82EC-E8D6-2F7F3050FC09}"/>
                    </a:ext>
                  </a:extLst>
                </p:cNvPr>
                <p:cNvSpPr/>
                <p:nvPr/>
              </p:nvSpPr>
              <p:spPr>
                <a:xfrm flipH="1">
                  <a:off x="4591317"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07" name="Parallelogram 179">
                  <a:extLst>
                    <a:ext uri="{FF2B5EF4-FFF2-40B4-BE49-F238E27FC236}">
                      <a16:creationId xmlns:a16="http://schemas.microsoft.com/office/drawing/2014/main" id="{81BC7A95-3280-938A-54C7-BB9187A7808D}"/>
                    </a:ext>
                  </a:extLst>
                </p:cNvPr>
                <p:cNvSpPr/>
                <p:nvPr/>
              </p:nvSpPr>
              <p:spPr>
                <a:xfrm flipH="1">
                  <a:off x="4727211"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08" name="Parallelogram 180">
                  <a:extLst>
                    <a:ext uri="{FF2B5EF4-FFF2-40B4-BE49-F238E27FC236}">
                      <a16:creationId xmlns:a16="http://schemas.microsoft.com/office/drawing/2014/main" id="{17986A9F-4D01-2B5C-69FB-52C873F67B96}"/>
                    </a:ext>
                  </a:extLst>
                </p:cNvPr>
                <p:cNvSpPr/>
                <p:nvPr/>
              </p:nvSpPr>
              <p:spPr>
                <a:xfrm flipH="1">
                  <a:off x="4822711"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9" name="Parallelogram 181">
                  <a:extLst>
                    <a:ext uri="{FF2B5EF4-FFF2-40B4-BE49-F238E27FC236}">
                      <a16:creationId xmlns:a16="http://schemas.microsoft.com/office/drawing/2014/main" id="{02160CBC-111B-DB30-EF63-2745160DEFEA}"/>
                    </a:ext>
                  </a:extLst>
                </p:cNvPr>
                <p:cNvSpPr/>
                <p:nvPr/>
              </p:nvSpPr>
              <p:spPr>
                <a:xfrm flipH="1">
                  <a:off x="4908216"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0" name="Parallelogram 182">
                  <a:extLst>
                    <a:ext uri="{FF2B5EF4-FFF2-40B4-BE49-F238E27FC236}">
                      <a16:creationId xmlns:a16="http://schemas.microsoft.com/office/drawing/2014/main" id="{E4244E65-C207-C233-C7DD-F40DDFC96FF5}"/>
                    </a:ext>
                  </a:extLst>
                </p:cNvPr>
                <p:cNvSpPr/>
                <p:nvPr/>
              </p:nvSpPr>
              <p:spPr>
                <a:xfrm flipH="1">
                  <a:off x="5059237"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1" name="Parallelogram 183">
                  <a:extLst>
                    <a:ext uri="{FF2B5EF4-FFF2-40B4-BE49-F238E27FC236}">
                      <a16:creationId xmlns:a16="http://schemas.microsoft.com/office/drawing/2014/main" id="{238BA819-FE0B-ACB3-E379-2787A38AD1FB}"/>
                    </a:ext>
                  </a:extLst>
                </p:cNvPr>
                <p:cNvSpPr/>
                <p:nvPr/>
              </p:nvSpPr>
              <p:spPr>
                <a:xfrm flipH="1">
                  <a:off x="5226060"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12" name="Parallelogram 184">
                  <a:extLst>
                    <a:ext uri="{FF2B5EF4-FFF2-40B4-BE49-F238E27FC236}">
                      <a16:creationId xmlns:a16="http://schemas.microsoft.com/office/drawing/2014/main" id="{DFE9F7F7-4365-DEB8-D57B-C8C16AC36849}"/>
                    </a:ext>
                  </a:extLst>
                </p:cNvPr>
                <p:cNvSpPr/>
                <p:nvPr/>
              </p:nvSpPr>
              <p:spPr>
                <a:xfrm flipH="1">
                  <a:off x="536603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13" name="Parallelogram 185">
                  <a:extLst>
                    <a:ext uri="{FF2B5EF4-FFF2-40B4-BE49-F238E27FC236}">
                      <a16:creationId xmlns:a16="http://schemas.microsoft.com/office/drawing/2014/main" id="{8C308458-CBC8-8551-9F39-F05B7DDBD8A5}"/>
                    </a:ext>
                  </a:extLst>
                </p:cNvPr>
                <p:cNvSpPr/>
                <p:nvPr/>
              </p:nvSpPr>
              <p:spPr>
                <a:xfrm flipH="1">
                  <a:off x="546153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4" name="Parallelogram 186">
                  <a:extLst>
                    <a:ext uri="{FF2B5EF4-FFF2-40B4-BE49-F238E27FC236}">
                      <a16:creationId xmlns:a16="http://schemas.microsoft.com/office/drawing/2014/main" id="{176950B5-F17C-E1C4-ADB1-EE593D0085F4}"/>
                    </a:ext>
                  </a:extLst>
                </p:cNvPr>
                <p:cNvSpPr/>
                <p:nvPr/>
              </p:nvSpPr>
              <p:spPr>
                <a:xfrm flipH="1">
                  <a:off x="554703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5" name="Parallelogram 187">
                  <a:extLst>
                    <a:ext uri="{FF2B5EF4-FFF2-40B4-BE49-F238E27FC236}">
                      <a16:creationId xmlns:a16="http://schemas.microsoft.com/office/drawing/2014/main" id="{C98ED49D-3FA5-5CC2-0A9D-02BA2329B6B0}"/>
                    </a:ext>
                  </a:extLst>
                </p:cNvPr>
                <p:cNvSpPr/>
                <p:nvPr/>
              </p:nvSpPr>
              <p:spPr>
                <a:xfrm flipH="1">
                  <a:off x="569805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6" name="Parallelogram 188">
                  <a:extLst>
                    <a:ext uri="{FF2B5EF4-FFF2-40B4-BE49-F238E27FC236}">
                      <a16:creationId xmlns:a16="http://schemas.microsoft.com/office/drawing/2014/main" id="{CA6E748C-9C97-1583-9DCA-E0DD2897AB61}"/>
                    </a:ext>
                  </a:extLst>
                </p:cNvPr>
                <p:cNvSpPr/>
                <p:nvPr/>
              </p:nvSpPr>
              <p:spPr>
                <a:xfrm flipH="1">
                  <a:off x="586488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17" name="Parallelogram 191">
                  <a:extLst>
                    <a:ext uri="{FF2B5EF4-FFF2-40B4-BE49-F238E27FC236}">
                      <a16:creationId xmlns:a16="http://schemas.microsoft.com/office/drawing/2014/main" id="{34C0DDB2-3344-06F9-05F5-CF26950FDAD0}"/>
                    </a:ext>
                  </a:extLst>
                </p:cNvPr>
                <p:cNvSpPr/>
                <p:nvPr/>
              </p:nvSpPr>
              <p:spPr>
                <a:xfrm flipH="1">
                  <a:off x="6004356"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18" name="Parallelogram 192">
                  <a:extLst>
                    <a:ext uri="{FF2B5EF4-FFF2-40B4-BE49-F238E27FC236}">
                      <a16:creationId xmlns:a16="http://schemas.microsoft.com/office/drawing/2014/main" id="{76E30839-D97B-5EF2-917E-7D470EDE3EBD}"/>
                    </a:ext>
                  </a:extLst>
                </p:cNvPr>
                <p:cNvSpPr/>
                <p:nvPr/>
              </p:nvSpPr>
              <p:spPr>
                <a:xfrm flipH="1">
                  <a:off x="6099856"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9" name="Parallelogram 193">
                  <a:extLst>
                    <a:ext uri="{FF2B5EF4-FFF2-40B4-BE49-F238E27FC236}">
                      <a16:creationId xmlns:a16="http://schemas.microsoft.com/office/drawing/2014/main" id="{81676CC7-6413-D951-1FCD-5F89C845F928}"/>
                    </a:ext>
                  </a:extLst>
                </p:cNvPr>
                <p:cNvSpPr/>
                <p:nvPr/>
              </p:nvSpPr>
              <p:spPr>
                <a:xfrm flipH="1">
                  <a:off x="6185360"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0" name="Parallelogram 194">
                  <a:extLst>
                    <a:ext uri="{FF2B5EF4-FFF2-40B4-BE49-F238E27FC236}">
                      <a16:creationId xmlns:a16="http://schemas.microsoft.com/office/drawing/2014/main" id="{30DB0ADA-ED32-FC00-FC3D-89CDF96144ED}"/>
                    </a:ext>
                  </a:extLst>
                </p:cNvPr>
                <p:cNvSpPr/>
                <p:nvPr/>
              </p:nvSpPr>
              <p:spPr>
                <a:xfrm flipH="1">
                  <a:off x="6336382"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1" name="Parallelogram 195">
                  <a:extLst>
                    <a:ext uri="{FF2B5EF4-FFF2-40B4-BE49-F238E27FC236}">
                      <a16:creationId xmlns:a16="http://schemas.microsoft.com/office/drawing/2014/main" id="{A80C2265-5CA8-4A32-6FB9-7934BEF10777}"/>
                    </a:ext>
                  </a:extLst>
                </p:cNvPr>
                <p:cNvSpPr/>
                <p:nvPr/>
              </p:nvSpPr>
              <p:spPr>
                <a:xfrm flipH="1">
                  <a:off x="6503205"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22" name="Parallelogram 196">
                  <a:extLst>
                    <a:ext uri="{FF2B5EF4-FFF2-40B4-BE49-F238E27FC236}">
                      <a16:creationId xmlns:a16="http://schemas.microsoft.com/office/drawing/2014/main" id="{2AD70A0C-4458-FD63-EEEC-D08BFCF413D1}"/>
                    </a:ext>
                  </a:extLst>
                </p:cNvPr>
                <p:cNvSpPr/>
                <p:nvPr/>
              </p:nvSpPr>
              <p:spPr>
                <a:xfrm flipH="1">
                  <a:off x="664704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23" name="Parallelogram 197">
                  <a:extLst>
                    <a:ext uri="{FF2B5EF4-FFF2-40B4-BE49-F238E27FC236}">
                      <a16:creationId xmlns:a16="http://schemas.microsoft.com/office/drawing/2014/main" id="{46BFC873-D468-1499-0574-1AB1C8E4CD69}"/>
                    </a:ext>
                  </a:extLst>
                </p:cNvPr>
                <p:cNvSpPr/>
                <p:nvPr/>
              </p:nvSpPr>
              <p:spPr>
                <a:xfrm flipH="1">
                  <a:off x="674254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4" name="Parallelogram 198">
                  <a:extLst>
                    <a:ext uri="{FF2B5EF4-FFF2-40B4-BE49-F238E27FC236}">
                      <a16:creationId xmlns:a16="http://schemas.microsoft.com/office/drawing/2014/main" id="{62A4F6D3-A50C-F080-5914-68AFDAD3C19F}"/>
                    </a:ext>
                  </a:extLst>
                </p:cNvPr>
                <p:cNvSpPr/>
                <p:nvPr/>
              </p:nvSpPr>
              <p:spPr>
                <a:xfrm flipH="1">
                  <a:off x="682804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5" name="Parallelogram 199">
                  <a:extLst>
                    <a:ext uri="{FF2B5EF4-FFF2-40B4-BE49-F238E27FC236}">
                      <a16:creationId xmlns:a16="http://schemas.microsoft.com/office/drawing/2014/main" id="{FC0C6BB4-6CE3-0057-F83C-41229BEECD01}"/>
                    </a:ext>
                  </a:extLst>
                </p:cNvPr>
                <p:cNvSpPr/>
                <p:nvPr/>
              </p:nvSpPr>
              <p:spPr>
                <a:xfrm flipH="1">
                  <a:off x="697906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6" name="Parallelogram 200">
                  <a:extLst>
                    <a:ext uri="{FF2B5EF4-FFF2-40B4-BE49-F238E27FC236}">
                      <a16:creationId xmlns:a16="http://schemas.microsoft.com/office/drawing/2014/main" id="{6D1EE340-8D87-D24D-B03D-8242C63BCE2B}"/>
                    </a:ext>
                  </a:extLst>
                </p:cNvPr>
                <p:cNvSpPr/>
                <p:nvPr/>
              </p:nvSpPr>
              <p:spPr>
                <a:xfrm flipH="1">
                  <a:off x="714589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grpSp>
          <p:sp>
            <p:nvSpPr>
              <p:cNvPr id="175" name="Cylinder 144">
                <a:extLst>
                  <a:ext uri="{FF2B5EF4-FFF2-40B4-BE49-F238E27FC236}">
                    <a16:creationId xmlns:a16="http://schemas.microsoft.com/office/drawing/2014/main" id="{5E5EAD18-CC72-F8C0-7C57-A456218D03CD}"/>
                  </a:ext>
                </a:extLst>
              </p:cNvPr>
              <p:cNvSpPr/>
              <p:nvPr/>
            </p:nvSpPr>
            <p:spPr>
              <a:xfrm rot="16200000">
                <a:off x="623239" y="3783035"/>
                <a:ext cx="542299" cy="375061"/>
              </a:xfrm>
              <a:prstGeom prst="can">
                <a:avLst>
                  <a:gd name="adj" fmla="val 43570"/>
                </a:avLst>
              </a:prstGeom>
              <a:solidFill>
                <a:schemeClr val="accent2">
                  <a:lumMod val="75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6" name="Cylinder 145">
                <a:extLst>
                  <a:ext uri="{FF2B5EF4-FFF2-40B4-BE49-F238E27FC236}">
                    <a16:creationId xmlns:a16="http://schemas.microsoft.com/office/drawing/2014/main" id="{B9E38078-E804-254A-07DF-E53C8D56BBF9}"/>
                  </a:ext>
                </a:extLst>
              </p:cNvPr>
              <p:cNvSpPr/>
              <p:nvPr/>
            </p:nvSpPr>
            <p:spPr>
              <a:xfrm rot="16200000">
                <a:off x="543176" y="3830601"/>
                <a:ext cx="281327" cy="284695"/>
              </a:xfrm>
              <a:prstGeom prst="can">
                <a:avLst>
                  <a:gd name="adj" fmla="val 43570"/>
                </a:avLst>
              </a:prstGeom>
              <a:solidFill>
                <a:schemeClr val="accent2">
                  <a:lumMod val="75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
          <p:nvSpPr>
            <p:cNvPr id="169" name="Google Shape;190;p18">
              <a:extLst>
                <a:ext uri="{FF2B5EF4-FFF2-40B4-BE49-F238E27FC236}">
                  <a16:creationId xmlns:a16="http://schemas.microsoft.com/office/drawing/2014/main" id="{6F77A092-E3FA-C292-031E-45F86FF6BB11}"/>
                </a:ext>
              </a:extLst>
            </p:cNvPr>
            <p:cNvSpPr txBox="1"/>
            <p:nvPr/>
          </p:nvSpPr>
          <p:spPr>
            <a:xfrm>
              <a:off x="2968119" y="6153385"/>
              <a:ext cx="101234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solidFill>
                    <a:srgbClr val="C00000"/>
                  </a:solidFill>
                  <a:latin typeface="Times New Roman" panose="02020603050405020304" pitchFamily="18" charset="0"/>
                  <a:cs typeface="Times New Roman" panose="02020603050405020304" pitchFamily="18" charset="0"/>
                </a:rPr>
                <a:t>Port A</a:t>
              </a:r>
              <a:endParaRPr sz="2000" b="1" dirty="0">
                <a:solidFill>
                  <a:srgbClr val="C00000"/>
                </a:solidFill>
                <a:latin typeface="Times New Roman" panose="02020603050405020304" pitchFamily="18" charset="0"/>
                <a:cs typeface="Times New Roman" panose="02020603050405020304" pitchFamily="18" charset="0"/>
              </a:endParaRPr>
            </a:p>
          </p:txBody>
        </p:sp>
        <p:sp>
          <p:nvSpPr>
            <p:cNvPr id="170" name="Google Shape;191;p18">
              <a:extLst>
                <a:ext uri="{FF2B5EF4-FFF2-40B4-BE49-F238E27FC236}">
                  <a16:creationId xmlns:a16="http://schemas.microsoft.com/office/drawing/2014/main" id="{9BB2D72C-B9E7-E798-318F-D82AF619CBE7}"/>
                </a:ext>
              </a:extLst>
            </p:cNvPr>
            <p:cNvSpPr txBox="1"/>
            <p:nvPr/>
          </p:nvSpPr>
          <p:spPr>
            <a:xfrm>
              <a:off x="6834588" y="6175825"/>
              <a:ext cx="989977"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solidFill>
                    <a:srgbClr val="002060"/>
                  </a:solidFill>
                  <a:latin typeface="Times New Roman" panose="02020603050405020304" pitchFamily="18" charset="0"/>
                  <a:cs typeface="Times New Roman" panose="02020603050405020304" pitchFamily="18" charset="0"/>
                </a:rPr>
                <a:t>Port B</a:t>
              </a:r>
              <a:endParaRPr sz="2000" b="1" dirty="0">
                <a:solidFill>
                  <a:srgbClr val="002060"/>
                </a:solidFill>
                <a:latin typeface="Times New Roman" panose="02020603050405020304" pitchFamily="18" charset="0"/>
                <a:cs typeface="Times New Roman" panose="02020603050405020304" pitchFamily="18" charset="0"/>
              </a:endParaRPr>
            </a:p>
          </p:txBody>
        </p:sp>
      </p:grpSp>
      <p:grpSp>
        <p:nvGrpSpPr>
          <p:cNvPr id="227" name="组合 226">
            <a:extLst>
              <a:ext uri="{FF2B5EF4-FFF2-40B4-BE49-F238E27FC236}">
                <a16:creationId xmlns:a16="http://schemas.microsoft.com/office/drawing/2014/main" id="{1F90767E-6FE9-B02D-384B-28BB3780283D}"/>
              </a:ext>
            </a:extLst>
          </p:cNvPr>
          <p:cNvGrpSpPr/>
          <p:nvPr/>
        </p:nvGrpSpPr>
        <p:grpSpPr>
          <a:xfrm>
            <a:off x="775871" y="4549683"/>
            <a:ext cx="2259074" cy="1075609"/>
            <a:chOff x="6563155" y="2509779"/>
            <a:chExt cx="2259074" cy="1075609"/>
          </a:xfrm>
        </p:grpSpPr>
        <p:sp>
          <p:nvSpPr>
            <p:cNvPr id="228" name="Oval 2">
              <a:extLst>
                <a:ext uri="{FF2B5EF4-FFF2-40B4-BE49-F238E27FC236}">
                  <a16:creationId xmlns:a16="http://schemas.microsoft.com/office/drawing/2014/main" id="{80A4D9AC-0383-EF46-EA42-977056A766B0}"/>
                </a:ext>
              </a:extLst>
            </p:cNvPr>
            <p:cNvSpPr/>
            <p:nvPr/>
          </p:nvSpPr>
          <p:spPr>
            <a:xfrm rot="17889000">
              <a:off x="7633834" y="2396994"/>
              <a:ext cx="326321" cy="2050468"/>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29" name="TextBox 37">
                  <a:extLst>
                    <a:ext uri="{FF2B5EF4-FFF2-40B4-BE49-F238E27FC236}">
                      <a16:creationId xmlns:a16="http://schemas.microsoft.com/office/drawing/2014/main" id="{FC6F3EEF-C946-0087-21A6-9E71DC8F5DF1}"/>
                    </a:ext>
                  </a:extLst>
                </p:cNvPr>
                <p:cNvSpPr txBox="1"/>
                <p:nvPr/>
              </p:nvSpPr>
              <p:spPr>
                <a:xfrm>
                  <a:off x="6563155" y="2509779"/>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7</m:t>
                            </m:r>
                          </m:sub>
                        </m:sSub>
                      </m:oMath>
                    </m:oMathPara>
                  </a14:m>
                  <a:endParaRPr lang="en-US" sz="2400" dirty="0">
                    <a:solidFill>
                      <a:srgbClr val="C00000"/>
                    </a:solidFill>
                  </a:endParaRPr>
                </a:p>
              </p:txBody>
            </p:sp>
          </mc:Choice>
          <mc:Fallback xmlns="">
            <p:sp>
              <p:nvSpPr>
                <p:cNvPr id="229" name="TextBox 37">
                  <a:extLst>
                    <a:ext uri="{FF2B5EF4-FFF2-40B4-BE49-F238E27FC236}">
                      <a16:creationId xmlns:a16="http://schemas.microsoft.com/office/drawing/2014/main" id="{FC6F3EEF-C946-0087-21A6-9E71DC8F5DF1}"/>
                    </a:ext>
                  </a:extLst>
                </p:cNvPr>
                <p:cNvSpPr txBox="1">
                  <a:spLocks noRot="1" noChangeAspect="1" noMove="1" noResize="1" noEditPoints="1" noAdjustHandles="1" noChangeArrowheads="1" noChangeShapeType="1" noTextEdit="1"/>
                </p:cNvSpPr>
                <p:nvPr/>
              </p:nvSpPr>
              <p:spPr>
                <a:xfrm>
                  <a:off x="6563155" y="2509779"/>
                  <a:ext cx="349390" cy="369332"/>
                </a:xfrm>
                <a:prstGeom prst="rect">
                  <a:avLst/>
                </a:prstGeom>
                <a:blipFill>
                  <a:blip r:embed="rId6"/>
                  <a:stretch>
                    <a:fillRect l="-24138" t="-3333" r="-3448" b="-30000"/>
                  </a:stretch>
                </a:blipFill>
              </p:spPr>
              <p:txBody>
                <a:bodyPr/>
                <a:lstStyle/>
                <a:p>
                  <a:r>
                    <a:rPr lang="en-US">
                      <a:noFill/>
                    </a:rPr>
                    <a:t> </a:t>
                  </a:r>
                </a:p>
              </p:txBody>
            </p:sp>
          </mc:Fallback>
        </mc:AlternateContent>
      </p:grpSp>
      <p:grpSp>
        <p:nvGrpSpPr>
          <p:cNvPr id="230" name="组合 229">
            <a:extLst>
              <a:ext uri="{FF2B5EF4-FFF2-40B4-BE49-F238E27FC236}">
                <a16:creationId xmlns:a16="http://schemas.microsoft.com/office/drawing/2014/main" id="{A4541141-A208-D594-269A-3650F6C5A02C}"/>
              </a:ext>
            </a:extLst>
          </p:cNvPr>
          <p:cNvGrpSpPr/>
          <p:nvPr/>
        </p:nvGrpSpPr>
        <p:grpSpPr>
          <a:xfrm>
            <a:off x="1230456" y="3942846"/>
            <a:ext cx="1166162" cy="2286789"/>
            <a:chOff x="7017740" y="1902942"/>
            <a:chExt cx="1166162" cy="2286789"/>
          </a:xfrm>
        </p:grpSpPr>
        <p:sp>
          <p:nvSpPr>
            <p:cNvPr id="231" name="Oval 3">
              <a:extLst>
                <a:ext uri="{FF2B5EF4-FFF2-40B4-BE49-F238E27FC236}">
                  <a16:creationId xmlns:a16="http://schemas.microsoft.com/office/drawing/2014/main" id="{DCB90D5B-E3CB-8105-4250-26B0CDDB369F}"/>
                </a:ext>
              </a:extLst>
            </p:cNvPr>
            <p:cNvSpPr/>
            <p:nvPr/>
          </p:nvSpPr>
          <p:spPr>
            <a:xfrm rot="19074075">
              <a:off x="7857581" y="2139264"/>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32" name="TextBox 39">
                  <a:extLst>
                    <a:ext uri="{FF2B5EF4-FFF2-40B4-BE49-F238E27FC236}">
                      <a16:creationId xmlns:a16="http://schemas.microsoft.com/office/drawing/2014/main" id="{C10AE1B6-8D0E-7076-D78A-13FF882ED53B}"/>
                    </a:ext>
                  </a:extLst>
                </p:cNvPr>
                <p:cNvSpPr txBox="1"/>
                <p:nvPr/>
              </p:nvSpPr>
              <p:spPr>
                <a:xfrm>
                  <a:off x="7017740" y="1902942"/>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6</m:t>
                            </m:r>
                          </m:sub>
                        </m:sSub>
                      </m:oMath>
                    </m:oMathPara>
                  </a14:m>
                  <a:endParaRPr lang="en-US" sz="2400" dirty="0">
                    <a:solidFill>
                      <a:srgbClr val="C00000"/>
                    </a:solidFill>
                  </a:endParaRPr>
                </a:p>
              </p:txBody>
            </p:sp>
          </mc:Choice>
          <mc:Fallback xmlns="">
            <p:sp>
              <p:nvSpPr>
                <p:cNvPr id="232" name="TextBox 39">
                  <a:extLst>
                    <a:ext uri="{FF2B5EF4-FFF2-40B4-BE49-F238E27FC236}">
                      <a16:creationId xmlns:a16="http://schemas.microsoft.com/office/drawing/2014/main" id="{C10AE1B6-8D0E-7076-D78A-13FF882ED53B}"/>
                    </a:ext>
                  </a:extLst>
                </p:cNvPr>
                <p:cNvSpPr txBox="1">
                  <a:spLocks noRot="1" noChangeAspect="1" noMove="1" noResize="1" noEditPoints="1" noAdjustHandles="1" noChangeArrowheads="1" noChangeShapeType="1" noTextEdit="1"/>
                </p:cNvSpPr>
                <p:nvPr/>
              </p:nvSpPr>
              <p:spPr>
                <a:xfrm>
                  <a:off x="7017740" y="1902942"/>
                  <a:ext cx="349390" cy="369332"/>
                </a:xfrm>
                <a:prstGeom prst="rect">
                  <a:avLst/>
                </a:prstGeom>
                <a:blipFill>
                  <a:blip r:embed="rId7"/>
                  <a:stretch>
                    <a:fillRect l="-24138" t="-3333" r="-3448" b="-30000"/>
                  </a:stretch>
                </a:blipFill>
              </p:spPr>
              <p:txBody>
                <a:bodyPr/>
                <a:lstStyle/>
                <a:p>
                  <a:r>
                    <a:rPr lang="en-US">
                      <a:noFill/>
                    </a:rPr>
                    <a:t> </a:t>
                  </a:r>
                </a:p>
              </p:txBody>
            </p:sp>
          </mc:Fallback>
        </mc:AlternateContent>
      </p:grpSp>
      <p:grpSp>
        <p:nvGrpSpPr>
          <p:cNvPr id="233" name="组合 232">
            <a:extLst>
              <a:ext uri="{FF2B5EF4-FFF2-40B4-BE49-F238E27FC236}">
                <a16:creationId xmlns:a16="http://schemas.microsoft.com/office/drawing/2014/main" id="{BA4E3EC8-68C7-4ED4-B32F-54AE3E363254}"/>
              </a:ext>
            </a:extLst>
          </p:cNvPr>
          <p:cNvGrpSpPr/>
          <p:nvPr/>
        </p:nvGrpSpPr>
        <p:grpSpPr>
          <a:xfrm>
            <a:off x="1942394" y="3558558"/>
            <a:ext cx="755428" cy="2449149"/>
            <a:chOff x="7729678" y="1518654"/>
            <a:chExt cx="755428" cy="2449149"/>
          </a:xfrm>
        </p:grpSpPr>
        <p:sp>
          <p:nvSpPr>
            <p:cNvPr id="234" name="Oval 4">
              <a:extLst>
                <a:ext uri="{FF2B5EF4-FFF2-40B4-BE49-F238E27FC236}">
                  <a16:creationId xmlns:a16="http://schemas.microsoft.com/office/drawing/2014/main" id="{0C055E45-92BE-87D2-2696-4DE8BA17DD58}"/>
                </a:ext>
              </a:extLst>
            </p:cNvPr>
            <p:cNvSpPr/>
            <p:nvPr/>
          </p:nvSpPr>
          <p:spPr>
            <a:xfrm rot="20400000">
              <a:off x="8158785" y="1917336"/>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35" name="TextBox 41">
                  <a:extLst>
                    <a:ext uri="{FF2B5EF4-FFF2-40B4-BE49-F238E27FC236}">
                      <a16:creationId xmlns:a16="http://schemas.microsoft.com/office/drawing/2014/main" id="{F9911027-FBE3-064B-80CD-DA76D958F672}"/>
                    </a:ext>
                  </a:extLst>
                </p:cNvPr>
                <p:cNvSpPr txBox="1"/>
                <p:nvPr/>
              </p:nvSpPr>
              <p:spPr>
                <a:xfrm>
                  <a:off x="7729678" y="1518654"/>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5</m:t>
                            </m:r>
                          </m:sub>
                        </m:sSub>
                      </m:oMath>
                    </m:oMathPara>
                  </a14:m>
                  <a:endParaRPr lang="en-US" sz="2400" dirty="0">
                    <a:solidFill>
                      <a:srgbClr val="C00000"/>
                    </a:solidFill>
                  </a:endParaRPr>
                </a:p>
              </p:txBody>
            </p:sp>
          </mc:Choice>
          <mc:Fallback xmlns="">
            <p:sp>
              <p:nvSpPr>
                <p:cNvPr id="235" name="TextBox 41">
                  <a:extLst>
                    <a:ext uri="{FF2B5EF4-FFF2-40B4-BE49-F238E27FC236}">
                      <a16:creationId xmlns:a16="http://schemas.microsoft.com/office/drawing/2014/main" id="{F9911027-FBE3-064B-80CD-DA76D958F672}"/>
                    </a:ext>
                  </a:extLst>
                </p:cNvPr>
                <p:cNvSpPr txBox="1">
                  <a:spLocks noRot="1" noChangeAspect="1" noMove="1" noResize="1" noEditPoints="1" noAdjustHandles="1" noChangeArrowheads="1" noChangeShapeType="1" noTextEdit="1"/>
                </p:cNvSpPr>
                <p:nvPr/>
              </p:nvSpPr>
              <p:spPr>
                <a:xfrm>
                  <a:off x="7729678" y="1518654"/>
                  <a:ext cx="349390" cy="369332"/>
                </a:xfrm>
                <a:prstGeom prst="rect">
                  <a:avLst/>
                </a:prstGeom>
                <a:blipFill>
                  <a:blip r:embed="rId8"/>
                  <a:stretch>
                    <a:fillRect l="-32143" t="-3333" r="-3571" b="-30000"/>
                  </a:stretch>
                </a:blipFill>
              </p:spPr>
              <p:txBody>
                <a:bodyPr/>
                <a:lstStyle/>
                <a:p>
                  <a:r>
                    <a:rPr lang="en-US">
                      <a:noFill/>
                    </a:rPr>
                    <a:t> </a:t>
                  </a:r>
                </a:p>
              </p:txBody>
            </p:sp>
          </mc:Fallback>
        </mc:AlternateContent>
      </p:grpSp>
      <p:grpSp>
        <p:nvGrpSpPr>
          <p:cNvPr id="236" name="组合 235">
            <a:extLst>
              <a:ext uri="{FF2B5EF4-FFF2-40B4-BE49-F238E27FC236}">
                <a16:creationId xmlns:a16="http://schemas.microsoft.com/office/drawing/2014/main" id="{2B2BCECD-66B4-6F6B-A341-2CCCBDC97AF5}"/>
              </a:ext>
            </a:extLst>
          </p:cNvPr>
          <p:cNvGrpSpPr/>
          <p:nvPr/>
        </p:nvGrpSpPr>
        <p:grpSpPr>
          <a:xfrm>
            <a:off x="2712216" y="3429000"/>
            <a:ext cx="337400" cy="2514059"/>
            <a:chOff x="8499500" y="1389096"/>
            <a:chExt cx="337400" cy="2514059"/>
          </a:xfrm>
        </p:grpSpPr>
        <p:sp>
          <p:nvSpPr>
            <p:cNvPr id="237" name="Oval 5">
              <a:extLst>
                <a:ext uri="{FF2B5EF4-FFF2-40B4-BE49-F238E27FC236}">
                  <a16:creationId xmlns:a16="http://schemas.microsoft.com/office/drawing/2014/main" id="{781040DC-0C2A-E808-F24F-F3BECCFFA3D2}"/>
                </a:ext>
              </a:extLst>
            </p:cNvPr>
            <p:cNvSpPr/>
            <p:nvPr/>
          </p:nvSpPr>
          <p:spPr>
            <a:xfrm>
              <a:off x="8506708" y="1852688"/>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38" name="TextBox 43">
                  <a:extLst>
                    <a:ext uri="{FF2B5EF4-FFF2-40B4-BE49-F238E27FC236}">
                      <a16:creationId xmlns:a16="http://schemas.microsoft.com/office/drawing/2014/main" id="{5C217292-BB87-0948-29E3-CBB4893F91CE}"/>
                    </a:ext>
                  </a:extLst>
                </p:cNvPr>
                <p:cNvSpPr txBox="1"/>
                <p:nvPr/>
              </p:nvSpPr>
              <p:spPr>
                <a:xfrm>
                  <a:off x="8499500" y="1389096"/>
                  <a:ext cx="33740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4</m:t>
                            </m:r>
                          </m:sub>
                        </m:sSub>
                      </m:oMath>
                    </m:oMathPara>
                  </a14:m>
                  <a:endParaRPr lang="en-US" sz="2400" dirty="0">
                    <a:solidFill>
                      <a:srgbClr val="C00000"/>
                    </a:solidFill>
                  </a:endParaRPr>
                </a:p>
              </p:txBody>
            </p:sp>
          </mc:Choice>
          <mc:Fallback xmlns="">
            <p:sp>
              <p:nvSpPr>
                <p:cNvPr id="238" name="TextBox 43">
                  <a:extLst>
                    <a:ext uri="{FF2B5EF4-FFF2-40B4-BE49-F238E27FC236}">
                      <a16:creationId xmlns:a16="http://schemas.microsoft.com/office/drawing/2014/main" id="{5C217292-BB87-0948-29E3-CBB4893F91CE}"/>
                    </a:ext>
                  </a:extLst>
                </p:cNvPr>
                <p:cNvSpPr txBox="1">
                  <a:spLocks noRot="1" noChangeAspect="1" noMove="1" noResize="1" noEditPoints="1" noAdjustHandles="1" noChangeArrowheads="1" noChangeShapeType="1" noTextEdit="1"/>
                </p:cNvSpPr>
                <p:nvPr/>
              </p:nvSpPr>
              <p:spPr>
                <a:xfrm>
                  <a:off x="8499500" y="1389096"/>
                  <a:ext cx="337400" cy="369332"/>
                </a:xfrm>
                <a:prstGeom prst="rect">
                  <a:avLst/>
                </a:prstGeom>
                <a:blipFill>
                  <a:blip r:embed="rId9"/>
                  <a:stretch>
                    <a:fillRect l="-28571" t="-3333" r="-3571" b="-30000"/>
                  </a:stretch>
                </a:blipFill>
              </p:spPr>
              <p:txBody>
                <a:bodyPr/>
                <a:lstStyle/>
                <a:p>
                  <a:r>
                    <a:rPr lang="en-US">
                      <a:noFill/>
                    </a:rPr>
                    <a:t> </a:t>
                  </a:r>
                </a:p>
              </p:txBody>
            </p:sp>
          </mc:Fallback>
        </mc:AlternateContent>
      </p:grpSp>
      <p:grpSp>
        <p:nvGrpSpPr>
          <p:cNvPr id="239" name="组合 238">
            <a:extLst>
              <a:ext uri="{FF2B5EF4-FFF2-40B4-BE49-F238E27FC236}">
                <a16:creationId xmlns:a16="http://schemas.microsoft.com/office/drawing/2014/main" id="{69283A4E-E4BE-B7D8-AB49-A66F6621037C}"/>
              </a:ext>
            </a:extLst>
          </p:cNvPr>
          <p:cNvGrpSpPr/>
          <p:nvPr/>
        </p:nvGrpSpPr>
        <p:grpSpPr>
          <a:xfrm>
            <a:off x="3054816" y="3574450"/>
            <a:ext cx="703136" cy="2433257"/>
            <a:chOff x="8842100" y="1534546"/>
            <a:chExt cx="703136" cy="2433257"/>
          </a:xfrm>
        </p:grpSpPr>
        <p:sp>
          <p:nvSpPr>
            <p:cNvPr id="240" name="Oval 6">
              <a:extLst>
                <a:ext uri="{FF2B5EF4-FFF2-40B4-BE49-F238E27FC236}">
                  <a16:creationId xmlns:a16="http://schemas.microsoft.com/office/drawing/2014/main" id="{28F89BF9-9277-B6C5-02B6-04797C2968E1}"/>
                </a:ext>
              </a:extLst>
            </p:cNvPr>
            <p:cNvSpPr/>
            <p:nvPr/>
          </p:nvSpPr>
          <p:spPr>
            <a:xfrm rot="1200000">
              <a:off x="8842100" y="1917336"/>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41" name="TextBox 42">
                  <a:extLst>
                    <a:ext uri="{FF2B5EF4-FFF2-40B4-BE49-F238E27FC236}">
                      <a16:creationId xmlns:a16="http://schemas.microsoft.com/office/drawing/2014/main" id="{0CA30721-4629-98A0-C458-C6A1F22D2F59}"/>
                    </a:ext>
                  </a:extLst>
                </p:cNvPr>
                <p:cNvSpPr txBox="1"/>
                <p:nvPr/>
              </p:nvSpPr>
              <p:spPr>
                <a:xfrm>
                  <a:off x="9195846" y="1534546"/>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3</m:t>
                            </m:r>
                          </m:sub>
                        </m:sSub>
                      </m:oMath>
                    </m:oMathPara>
                  </a14:m>
                  <a:endParaRPr lang="en-US" sz="2400" dirty="0">
                    <a:solidFill>
                      <a:srgbClr val="C00000"/>
                    </a:solidFill>
                  </a:endParaRPr>
                </a:p>
              </p:txBody>
            </p:sp>
          </mc:Choice>
          <mc:Fallback xmlns="">
            <p:sp>
              <p:nvSpPr>
                <p:cNvPr id="241" name="TextBox 42">
                  <a:extLst>
                    <a:ext uri="{FF2B5EF4-FFF2-40B4-BE49-F238E27FC236}">
                      <a16:creationId xmlns:a16="http://schemas.microsoft.com/office/drawing/2014/main" id="{0CA30721-4629-98A0-C458-C6A1F22D2F59}"/>
                    </a:ext>
                  </a:extLst>
                </p:cNvPr>
                <p:cNvSpPr txBox="1">
                  <a:spLocks noRot="1" noChangeAspect="1" noMove="1" noResize="1" noEditPoints="1" noAdjustHandles="1" noChangeArrowheads="1" noChangeShapeType="1" noTextEdit="1"/>
                </p:cNvSpPr>
                <p:nvPr/>
              </p:nvSpPr>
              <p:spPr>
                <a:xfrm>
                  <a:off x="9195846" y="1534546"/>
                  <a:ext cx="349390" cy="369332"/>
                </a:xfrm>
                <a:prstGeom prst="rect">
                  <a:avLst/>
                </a:prstGeom>
                <a:blipFill>
                  <a:blip r:embed="rId10"/>
                  <a:stretch>
                    <a:fillRect l="-28571" t="-3333" r="-7143" b="-30000"/>
                  </a:stretch>
                </a:blipFill>
              </p:spPr>
              <p:txBody>
                <a:bodyPr/>
                <a:lstStyle/>
                <a:p>
                  <a:r>
                    <a:rPr lang="en-US">
                      <a:noFill/>
                    </a:rPr>
                    <a:t> </a:t>
                  </a:r>
                </a:p>
              </p:txBody>
            </p:sp>
          </mc:Fallback>
        </mc:AlternateContent>
      </p:grpSp>
      <p:grpSp>
        <p:nvGrpSpPr>
          <p:cNvPr id="242" name="组合 241">
            <a:extLst>
              <a:ext uri="{FF2B5EF4-FFF2-40B4-BE49-F238E27FC236}">
                <a16:creationId xmlns:a16="http://schemas.microsoft.com/office/drawing/2014/main" id="{7D5E0114-0892-07B5-A800-D8A9E3254C07}"/>
              </a:ext>
            </a:extLst>
          </p:cNvPr>
          <p:cNvGrpSpPr/>
          <p:nvPr/>
        </p:nvGrpSpPr>
        <p:grpSpPr>
          <a:xfrm>
            <a:off x="3341680" y="3943666"/>
            <a:ext cx="1164077" cy="2243512"/>
            <a:chOff x="9128964" y="1903762"/>
            <a:chExt cx="1164077" cy="2243512"/>
          </a:xfrm>
        </p:grpSpPr>
        <p:sp>
          <p:nvSpPr>
            <p:cNvPr id="243" name="Oval 7">
              <a:extLst>
                <a:ext uri="{FF2B5EF4-FFF2-40B4-BE49-F238E27FC236}">
                  <a16:creationId xmlns:a16="http://schemas.microsoft.com/office/drawing/2014/main" id="{4A35A9DD-87DC-5F65-FF13-2D317A8646E0}"/>
                </a:ext>
              </a:extLst>
            </p:cNvPr>
            <p:cNvSpPr/>
            <p:nvPr/>
          </p:nvSpPr>
          <p:spPr>
            <a:xfrm rot="2400000">
              <a:off x="9128964" y="2096807"/>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44" name="TextBox 40">
                  <a:extLst>
                    <a:ext uri="{FF2B5EF4-FFF2-40B4-BE49-F238E27FC236}">
                      <a16:creationId xmlns:a16="http://schemas.microsoft.com/office/drawing/2014/main" id="{34C98CCA-DBE6-0936-F51D-84186275FBD4}"/>
                    </a:ext>
                  </a:extLst>
                </p:cNvPr>
                <p:cNvSpPr txBox="1"/>
                <p:nvPr/>
              </p:nvSpPr>
              <p:spPr>
                <a:xfrm>
                  <a:off x="9943651" y="1903762"/>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2</m:t>
                            </m:r>
                          </m:sub>
                        </m:sSub>
                      </m:oMath>
                    </m:oMathPara>
                  </a14:m>
                  <a:endParaRPr lang="en-US" sz="2400" dirty="0">
                    <a:solidFill>
                      <a:srgbClr val="C00000"/>
                    </a:solidFill>
                  </a:endParaRPr>
                </a:p>
              </p:txBody>
            </p:sp>
          </mc:Choice>
          <mc:Fallback xmlns="">
            <p:sp>
              <p:nvSpPr>
                <p:cNvPr id="244" name="TextBox 40">
                  <a:extLst>
                    <a:ext uri="{FF2B5EF4-FFF2-40B4-BE49-F238E27FC236}">
                      <a16:creationId xmlns:a16="http://schemas.microsoft.com/office/drawing/2014/main" id="{34C98CCA-DBE6-0936-F51D-84186275FBD4}"/>
                    </a:ext>
                  </a:extLst>
                </p:cNvPr>
                <p:cNvSpPr txBox="1">
                  <a:spLocks noRot="1" noChangeAspect="1" noMove="1" noResize="1" noEditPoints="1" noAdjustHandles="1" noChangeArrowheads="1" noChangeShapeType="1" noTextEdit="1"/>
                </p:cNvSpPr>
                <p:nvPr/>
              </p:nvSpPr>
              <p:spPr>
                <a:xfrm>
                  <a:off x="9943651" y="1903762"/>
                  <a:ext cx="349390" cy="369332"/>
                </a:xfrm>
                <a:prstGeom prst="rect">
                  <a:avLst/>
                </a:prstGeom>
                <a:blipFill>
                  <a:blip r:embed="rId11"/>
                  <a:stretch>
                    <a:fillRect l="-28571" t="-3333" r="-7143" b="-30000"/>
                  </a:stretch>
                </a:blipFill>
              </p:spPr>
              <p:txBody>
                <a:bodyPr/>
                <a:lstStyle/>
                <a:p>
                  <a:r>
                    <a:rPr lang="en-US">
                      <a:noFill/>
                    </a:rPr>
                    <a:t> </a:t>
                  </a:r>
                </a:p>
              </p:txBody>
            </p:sp>
          </mc:Fallback>
        </mc:AlternateContent>
      </p:grpSp>
      <p:grpSp>
        <p:nvGrpSpPr>
          <p:cNvPr id="245" name="组合 244">
            <a:extLst>
              <a:ext uri="{FF2B5EF4-FFF2-40B4-BE49-F238E27FC236}">
                <a16:creationId xmlns:a16="http://schemas.microsoft.com/office/drawing/2014/main" id="{8873B47A-478E-DA2B-9D05-DA6803062C99}"/>
              </a:ext>
            </a:extLst>
          </p:cNvPr>
          <p:cNvGrpSpPr/>
          <p:nvPr/>
        </p:nvGrpSpPr>
        <p:grpSpPr>
          <a:xfrm>
            <a:off x="2709245" y="4504651"/>
            <a:ext cx="2295624" cy="1080011"/>
            <a:chOff x="8496529" y="2464747"/>
            <a:chExt cx="2295624" cy="1080011"/>
          </a:xfrm>
        </p:grpSpPr>
        <p:sp>
          <p:nvSpPr>
            <p:cNvPr id="246" name="Oval 8">
              <a:extLst>
                <a:ext uri="{FF2B5EF4-FFF2-40B4-BE49-F238E27FC236}">
                  <a16:creationId xmlns:a16="http://schemas.microsoft.com/office/drawing/2014/main" id="{D50E3D44-1038-F2AF-1C79-FA618F7005A5}"/>
                </a:ext>
              </a:extLst>
            </p:cNvPr>
            <p:cNvSpPr/>
            <p:nvPr/>
          </p:nvSpPr>
          <p:spPr>
            <a:xfrm rot="3600000">
              <a:off x="9358602" y="2356364"/>
              <a:ext cx="326321" cy="2050468"/>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47" name="TextBox 38">
                  <a:extLst>
                    <a:ext uri="{FF2B5EF4-FFF2-40B4-BE49-F238E27FC236}">
                      <a16:creationId xmlns:a16="http://schemas.microsoft.com/office/drawing/2014/main" id="{EEFBF6C0-DA4D-4518-8FBA-6B71BE0D5B2E}"/>
                    </a:ext>
                  </a:extLst>
                </p:cNvPr>
                <p:cNvSpPr txBox="1"/>
                <p:nvPr/>
              </p:nvSpPr>
              <p:spPr>
                <a:xfrm>
                  <a:off x="10449880" y="2464747"/>
                  <a:ext cx="34227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1</m:t>
                            </m:r>
                          </m:sub>
                        </m:sSub>
                      </m:oMath>
                    </m:oMathPara>
                  </a14:m>
                  <a:endParaRPr lang="en-US" sz="2400" dirty="0">
                    <a:solidFill>
                      <a:srgbClr val="C00000"/>
                    </a:solidFill>
                  </a:endParaRPr>
                </a:p>
              </p:txBody>
            </p:sp>
          </mc:Choice>
          <mc:Fallback xmlns="">
            <p:sp>
              <p:nvSpPr>
                <p:cNvPr id="247" name="TextBox 38">
                  <a:extLst>
                    <a:ext uri="{FF2B5EF4-FFF2-40B4-BE49-F238E27FC236}">
                      <a16:creationId xmlns:a16="http://schemas.microsoft.com/office/drawing/2014/main" id="{EEFBF6C0-DA4D-4518-8FBA-6B71BE0D5B2E}"/>
                    </a:ext>
                  </a:extLst>
                </p:cNvPr>
                <p:cNvSpPr txBox="1">
                  <a:spLocks noRot="1" noChangeAspect="1" noMove="1" noResize="1" noEditPoints="1" noAdjustHandles="1" noChangeArrowheads="1" noChangeShapeType="1" noTextEdit="1"/>
                </p:cNvSpPr>
                <p:nvPr/>
              </p:nvSpPr>
              <p:spPr>
                <a:xfrm>
                  <a:off x="10449880" y="2464747"/>
                  <a:ext cx="342273" cy="369332"/>
                </a:xfrm>
                <a:prstGeom prst="rect">
                  <a:avLst/>
                </a:prstGeom>
                <a:blipFill>
                  <a:blip r:embed="rId12"/>
                  <a:stretch>
                    <a:fillRect l="-28571" t="-3333" r="-3571" b="-33333"/>
                  </a:stretch>
                </a:blipFill>
              </p:spPr>
              <p:txBody>
                <a:bodyPr/>
                <a:lstStyle/>
                <a:p>
                  <a:r>
                    <a:rPr lang="en-US">
                      <a:noFill/>
                    </a:rPr>
                    <a:t> </a:t>
                  </a:r>
                </a:p>
              </p:txBody>
            </p:sp>
          </mc:Fallback>
        </mc:AlternateContent>
      </p:grpSp>
      <p:grpSp>
        <p:nvGrpSpPr>
          <p:cNvPr id="248" name="组合 247">
            <a:extLst>
              <a:ext uri="{FF2B5EF4-FFF2-40B4-BE49-F238E27FC236}">
                <a16:creationId xmlns:a16="http://schemas.microsoft.com/office/drawing/2014/main" id="{C6A1FA65-381C-1C5B-2E60-7410EAF3EA7E}"/>
              </a:ext>
            </a:extLst>
          </p:cNvPr>
          <p:cNvGrpSpPr/>
          <p:nvPr/>
        </p:nvGrpSpPr>
        <p:grpSpPr>
          <a:xfrm>
            <a:off x="915642" y="4967279"/>
            <a:ext cx="2050468" cy="715608"/>
            <a:chOff x="3433924" y="4981092"/>
            <a:chExt cx="2050468" cy="715608"/>
          </a:xfrm>
        </p:grpSpPr>
        <p:sp>
          <p:nvSpPr>
            <p:cNvPr id="249" name="Oval 14">
              <a:extLst>
                <a:ext uri="{FF2B5EF4-FFF2-40B4-BE49-F238E27FC236}">
                  <a16:creationId xmlns:a16="http://schemas.microsoft.com/office/drawing/2014/main" id="{E5ED3A3E-4A15-59FD-C65F-09028931CCBC}"/>
                </a:ext>
              </a:extLst>
            </p:cNvPr>
            <p:cNvSpPr/>
            <p:nvPr/>
          </p:nvSpPr>
          <p:spPr>
            <a:xfrm rot="18000000">
              <a:off x="4295997" y="4508306"/>
              <a:ext cx="326321" cy="2050468"/>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50" name="TextBox 29">
                  <a:extLst>
                    <a:ext uri="{FF2B5EF4-FFF2-40B4-BE49-F238E27FC236}">
                      <a16:creationId xmlns:a16="http://schemas.microsoft.com/office/drawing/2014/main" id="{CA946D18-F2A1-F7D5-612E-2A9B0B0DAF71}"/>
                    </a:ext>
                  </a:extLst>
                </p:cNvPr>
                <p:cNvSpPr txBox="1"/>
                <p:nvPr/>
              </p:nvSpPr>
              <p:spPr>
                <a:xfrm>
                  <a:off x="3730456" y="4981092"/>
                  <a:ext cx="34227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1</m:t>
                            </m:r>
                          </m:sub>
                        </m:sSub>
                      </m:oMath>
                    </m:oMathPara>
                  </a14:m>
                  <a:endParaRPr lang="en-US" sz="2400" dirty="0">
                    <a:solidFill>
                      <a:schemeClr val="accent1">
                        <a:lumMod val="75000"/>
                      </a:schemeClr>
                    </a:solidFill>
                  </a:endParaRPr>
                </a:p>
              </p:txBody>
            </p:sp>
          </mc:Choice>
          <mc:Fallback xmlns="">
            <p:sp>
              <p:nvSpPr>
                <p:cNvPr id="250" name="TextBox 29">
                  <a:extLst>
                    <a:ext uri="{FF2B5EF4-FFF2-40B4-BE49-F238E27FC236}">
                      <a16:creationId xmlns:a16="http://schemas.microsoft.com/office/drawing/2014/main" id="{CA946D18-F2A1-F7D5-612E-2A9B0B0DAF71}"/>
                    </a:ext>
                  </a:extLst>
                </p:cNvPr>
                <p:cNvSpPr txBox="1">
                  <a:spLocks noRot="1" noChangeAspect="1" noMove="1" noResize="1" noEditPoints="1" noAdjustHandles="1" noChangeArrowheads="1" noChangeShapeType="1" noTextEdit="1"/>
                </p:cNvSpPr>
                <p:nvPr/>
              </p:nvSpPr>
              <p:spPr>
                <a:xfrm>
                  <a:off x="3730456" y="4981092"/>
                  <a:ext cx="342273" cy="369332"/>
                </a:xfrm>
                <a:prstGeom prst="rect">
                  <a:avLst/>
                </a:prstGeom>
                <a:blipFill>
                  <a:blip r:embed="rId13"/>
                  <a:stretch>
                    <a:fillRect l="-28571" t="-3333" r="-3571" b="-30000"/>
                  </a:stretch>
                </a:blipFill>
              </p:spPr>
              <p:txBody>
                <a:bodyPr/>
                <a:lstStyle/>
                <a:p>
                  <a:r>
                    <a:rPr lang="en-US">
                      <a:noFill/>
                    </a:rPr>
                    <a:t> </a:t>
                  </a:r>
                </a:p>
              </p:txBody>
            </p:sp>
          </mc:Fallback>
        </mc:AlternateContent>
      </p:grpSp>
      <p:grpSp>
        <p:nvGrpSpPr>
          <p:cNvPr id="251" name="组合 250">
            <a:extLst>
              <a:ext uri="{FF2B5EF4-FFF2-40B4-BE49-F238E27FC236}">
                <a16:creationId xmlns:a16="http://schemas.microsoft.com/office/drawing/2014/main" id="{1CBD903D-0337-6825-9690-A2AF3175FE02}"/>
              </a:ext>
            </a:extLst>
          </p:cNvPr>
          <p:cNvGrpSpPr/>
          <p:nvPr/>
        </p:nvGrpSpPr>
        <p:grpSpPr>
          <a:xfrm>
            <a:off x="1565471" y="4230568"/>
            <a:ext cx="742555" cy="2050467"/>
            <a:chOff x="4083753" y="4244381"/>
            <a:chExt cx="742555" cy="2050467"/>
          </a:xfrm>
        </p:grpSpPr>
        <p:sp>
          <p:nvSpPr>
            <p:cNvPr id="252" name="Oval 15">
              <a:extLst>
                <a:ext uri="{FF2B5EF4-FFF2-40B4-BE49-F238E27FC236}">
                  <a16:creationId xmlns:a16="http://schemas.microsoft.com/office/drawing/2014/main" id="{D0478394-298A-61D6-997A-74CD82448A9A}"/>
                </a:ext>
              </a:extLst>
            </p:cNvPr>
            <p:cNvSpPr/>
            <p:nvPr/>
          </p:nvSpPr>
          <p:spPr>
            <a:xfrm rot="19200000">
              <a:off x="4499987" y="4244381"/>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53" name="TextBox 30">
                  <a:extLst>
                    <a:ext uri="{FF2B5EF4-FFF2-40B4-BE49-F238E27FC236}">
                      <a16:creationId xmlns:a16="http://schemas.microsoft.com/office/drawing/2014/main" id="{345D425D-71D9-DDE1-074E-2AE5BDD30CB4}"/>
                    </a:ext>
                  </a:extLst>
                </p:cNvPr>
                <p:cNvSpPr txBox="1"/>
                <p:nvPr/>
              </p:nvSpPr>
              <p:spPr>
                <a:xfrm>
                  <a:off x="4083753" y="4549473"/>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2</m:t>
                            </m:r>
                          </m:sub>
                        </m:sSub>
                      </m:oMath>
                    </m:oMathPara>
                  </a14:m>
                  <a:endParaRPr lang="en-US" sz="2400" dirty="0">
                    <a:solidFill>
                      <a:schemeClr val="accent1">
                        <a:lumMod val="75000"/>
                      </a:schemeClr>
                    </a:solidFill>
                  </a:endParaRPr>
                </a:p>
              </p:txBody>
            </p:sp>
          </mc:Choice>
          <mc:Fallback xmlns="">
            <p:sp>
              <p:nvSpPr>
                <p:cNvPr id="253" name="TextBox 30">
                  <a:extLst>
                    <a:ext uri="{FF2B5EF4-FFF2-40B4-BE49-F238E27FC236}">
                      <a16:creationId xmlns:a16="http://schemas.microsoft.com/office/drawing/2014/main" id="{345D425D-71D9-DDE1-074E-2AE5BDD30CB4}"/>
                    </a:ext>
                  </a:extLst>
                </p:cNvPr>
                <p:cNvSpPr txBox="1">
                  <a:spLocks noRot="1" noChangeAspect="1" noMove="1" noResize="1" noEditPoints="1" noAdjustHandles="1" noChangeArrowheads="1" noChangeShapeType="1" noTextEdit="1"/>
                </p:cNvSpPr>
                <p:nvPr/>
              </p:nvSpPr>
              <p:spPr>
                <a:xfrm>
                  <a:off x="4083753" y="4549473"/>
                  <a:ext cx="349390" cy="369332"/>
                </a:xfrm>
                <a:prstGeom prst="rect">
                  <a:avLst/>
                </a:prstGeom>
                <a:blipFill>
                  <a:blip r:embed="rId14"/>
                  <a:stretch>
                    <a:fillRect l="-28571" t="-3333" r="-7143" b="-30000"/>
                  </a:stretch>
                </a:blipFill>
              </p:spPr>
              <p:txBody>
                <a:bodyPr/>
                <a:lstStyle/>
                <a:p>
                  <a:r>
                    <a:rPr lang="en-US">
                      <a:noFill/>
                    </a:rPr>
                    <a:t> </a:t>
                  </a:r>
                </a:p>
              </p:txBody>
            </p:sp>
          </mc:Fallback>
        </mc:AlternateContent>
      </p:grpSp>
      <p:grpSp>
        <p:nvGrpSpPr>
          <p:cNvPr id="254" name="组合 253">
            <a:extLst>
              <a:ext uri="{FF2B5EF4-FFF2-40B4-BE49-F238E27FC236}">
                <a16:creationId xmlns:a16="http://schemas.microsoft.com/office/drawing/2014/main" id="{0E437C06-279C-64B7-7972-85FF63D30920}"/>
              </a:ext>
            </a:extLst>
          </p:cNvPr>
          <p:cNvGrpSpPr/>
          <p:nvPr/>
        </p:nvGrpSpPr>
        <p:grpSpPr>
          <a:xfrm>
            <a:off x="2065764" y="4051096"/>
            <a:ext cx="576409" cy="2050467"/>
            <a:chOff x="4584046" y="4064909"/>
            <a:chExt cx="576409" cy="2050467"/>
          </a:xfrm>
        </p:grpSpPr>
        <p:sp>
          <p:nvSpPr>
            <p:cNvPr id="255" name="Oval 16">
              <a:extLst>
                <a:ext uri="{FF2B5EF4-FFF2-40B4-BE49-F238E27FC236}">
                  <a16:creationId xmlns:a16="http://schemas.microsoft.com/office/drawing/2014/main" id="{779C2327-83B0-261C-1A51-FA694818B103}"/>
                </a:ext>
              </a:extLst>
            </p:cNvPr>
            <p:cNvSpPr/>
            <p:nvPr/>
          </p:nvSpPr>
          <p:spPr>
            <a:xfrm rot="20400000">
              <a:off x="4834134" y="4064909"/>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56" name="TextBox 31">
                  <a:extLst>
                    <a:ext uri="{FF2B5EF4-FFF2-40B4-BE49-F238E27FC236}">
                      <a16:creationId xmlns:a16="http://schemas.microsoft.com/office/drawing/2014/main" id="{B2D27975-7CA0-6B07-36A4-FA1ABE66F01B}"/>
                    </a:ext>
                  </a:extLst>
                </p:cNvPr>
                <p:cNvSpPr txBox="1"/>
                <p:nvPr/>
              </p:nvSpPr>
              <p:spPr>
                <a:xfrm>
                  <a:off x="4584046" y="4176633"/>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3</m:t>
                            </m:r>
                          </m:sub>
                        </m:sSub>
                      </m:oMath>
                    </m:oMathPara>
                  </a14:m>
                  <a:endParaRPr lang="en-US" sz="2400" dirty="0">
                    <a:solidFill>
                      <a:schemeClr val="accent1">
                        <a:lumMod val="75000"/>
                      </a:schemeClr>
                    </a:solidFill>
                  </a:endParaRPr>
                </a:p>
              </p:txBody>
            </p:sp>
          </mc:Choice>
          <mc:Fallback xmlns="">
            <p:sp>
              <p:nvSpPr>
                <p:cNvPr id="256" name="TextBox 31">
                  <a:extLst>
                    <a:ext uri="{FF2B5EF4-FFF2-40B4-BE49-F238E27FC236}">
                      <a16:creationId xmlns:a16="http://schemas.microsoft.com/office/drawing/2014/main" id="{B2D27975-7CA0-6B07-36A4-FA1ABE66F01B}"/>
                    </a:ext>
                  </a:extLst>
                </p:cNvPr>
                <p:cNvSpPr txBox="1">
                  <a:spLocks noRot="1" noChangeAspect="1" noMove="1" noResize="1" noEditPoints="1" noAdjustHandles="1" noChangeArrowheads="1" noChangeShapeType="1" noTextEdit="1"/>
                </p:cNvSpPr>
                <p:nvPr/>
              </p:nvSpPr>
              <p:spPr>
                <a:xfrm>
                  <a:off x="4584046" y="4176633"/>
                  <a:ext cx="349390" cy="369332"/>
                </a:xfrm>
                <a:prstGeom prst="rect">
                  <a:avLst/>
                </a:prstGeom>
                <a:blipFill>
                  <a:blip r:embed="rId15"/>
                  <a:stretch>
                    <a:fillRect l="-24138" t="-3333" r="-3448" b="-33333"/>
                  </a:stretch>
                </a:blipFill>
              </p:spPr>
              <p:txBody>
                <a:bodyPr/>
                <a:lstStyle/>
                <a:p>
                  <a:r>
                    <a:rPr lang="en-US">
                      <a:noFill/>
                    </a:rPr>
                    <a:t> </a:t>
                  </a:r>
                </a:p>
              </p:txBody>
            </p:sp>
          </mc:Fallback>
        </mc:AlternateContent>
      </p:grpSp>
      <p:grpSp>
        <p:nvGrpSpPr>
          <p:cNvPr id="257" name="组合 256">
            <a:extLst>
              <a:ext uri="{FF2B5EF4-FFF2-40B4-BE49-F238E27FC236}">
                <a16:creationId xmlns:a16="http://schemas.microsoft.com/office/drawing/2014/main" id="{B1D2F23C-03F3-EE1D-C567-3BBF2CBCC1CB}"/>
              </a:ext>
            </a:extLst>
          </p:cNvPr>
          <p:cNvGrpSpPr/>
          <p:nvPr/>
        </p:nvGrpSpPr>
        <p:grpSpPr>
          <a:xfrm>
            <a:off x="2663255" y="3986448"/>
            <a:ext cx="337400" cy="2050467"/>
            <a:chOff x="5181537" y="4000261"/>
            <a:chExt cx="337400" cy="2050467"/>
          </a:xfrm>
        </p:grpSpPr>
        <p:sp>
          <p:nvSpPr>
            <p:cNvPr id="258" name="Oval 17">
              <a:extLst>
                <a:ext uri="{FF2B5EF4-FFF2-40B4-BE49-F238E27FC236}">
                  <a16:creationId xmlns:a16="http://schemas.microsoft.com/office/drawing/2014/main" id="{31AFB765-481A-1C15-8A3D-44CCC2A0AA1C}"/>
                </a:ext>
              </a:extLst>
            </p:cNvPr>
            <p:cNvSpPr/>
            <p:nvPr/>
          </p:nvSpPr>
          <p:spPr>
            <a:xfrm>
              <a:off x="5182057" y="4000261"/>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59" name="TextBox 32">
                  <a:extLst>
                    <a:ext uri="{FF2B5EF4-FFF2-40B4-BE49-F238E27FC236}">
                      <a16:creationId xmlns:a16="http://schemas.microsoft.com/office/drawing/2014/main" id="{E09C031E-3BBB-2EF2-5BB4-84180CB61E8A}"/>
                    </a:ext>
                  </a:extLst>
                </p:cNvPr>
                <p:cNvSpPr txBox="1"/>
                <p:nvPr/>
              </p:nvSpPr>
              <p:spPr>
                <a:xfrm>
                  <a:off x="5181537" y="4042712"/>
                  <a:ext cx="33740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4</m:t>
                            </m:r>
                          </m:sub>
                        </m:sSub>
                      </m:oMath>
                    </m:oMathPara>
                  </a14:m>
                  <a:endParaRPr lang="en-US" sz="2400" dirty="0">
                    <a:solidFill>
                      <a:schemeClr val="accent1">
                        <a:lumMod val="75000"/>
                      </a:schemeClr>
                    </a:solidFill>
                  </a:endParaRPr>
                </a:p>
              </p:txBody>
            </p:sp>
          </mc:Choice>
          <mc:Fallback xmlns="">
            <p:sp>
              <p:nvSpPr>
                <p:cNvPr id="259" name="TextBox 32">
                  <a:extLst>
                    <a:ext uri="{FF2B5EF4-FFF2-40B4-BE49-F238E27FC236}">
                      <a16:creationId xmlns:a16="http://schemas.microsoft.com/office/drawing/2014/main" id="{E09C031E-3BBB-2EF2-5BB4-84180CB61E8A}"/>
                    </a:ext>
                  </a:extLst>
                </p:cNvPr>
                <p:cNvSpPr txBox="1">
                  <a:spLocks noRot="1" noChangeAspect="1" noMove="1" noResize="1" noEditPoints="1" noAdjustHandles="1" noChangeArrowheads="1" noChangeShapeType="1" noTextEdit="1"/>
                </p:cNvSpPr>
                <p:nvPr/>
              </p:nvSpPr>
              <p:spPr>
                <a:xfrm>
                  <a:off x="5181537" y="4042712"/>
                  <a:ext cx="337400" cy="369332"/>
                </a:xfrm>
                <a:prstGeom prst="rect">
                  <a:avLst/>
                </a:prstGeom>
                <a:blipFill>
                  <a:blip r:embed="rId16"/>
                  <a:stretch>
                    <a:fillRect l="-25000" t="-3333" r="-3571" b="-30000"/>
                  </a:stretch>
                </a:blipFill>
              </p:spPr>
              <p:txBody>
                <a:bodyPr/>
                <a:lstStyle/>
                <a:p>
                  <a:r>
                    <a:rPr lang="en-US">
                      <a:noFill/>
                    </a:rPr>
                    <a:t> </a:t>
                  </a:r>
                </a:p>
              </p:txBody>
            </p:sp>
          </mc:Fallback>
        </mc:AlternateContent>
      </p:grpSp>
      <p:grpSp>
        <p:nvGrpSpPr>
          <p:cNvPr id="260" name="组合 259">
            <a:extLst>
              <a:ext uri="{FF2B5EF4-FFF2-40B4-BE49-F238E27FC236}">
                <a16:creationId xmlns:a16="http://schemas.microsoft.com/office/drawing/2014/main" id="{F6998242-C62C-682E-A7AE-BE107348A424}"/>
              </a:ext>
            </a:extLst>
          </p:cNvPr>
          <p:cNvGrpSpPr/>
          <p:nvPr/>
        </p:nvGrpSpPr>
        <p:grpSpPr>
          <a:xfrm>
            <a:off x="2999167" y="4051096"/>
            <a:ext cx="579379" cy="2050467"/>
            <a:chOff x="5517449" y="4064909"/>
            <a:chExt cx="579379" cy="2050467"/>
          </a:xfrm>
        </p:grpSpPr>
        <p:sp>
          <p:nvSpPr>
            <p:cNvPr id="261" name="Oval 18">
              <a:extLst>
                <a:ext uri="{FF2B5EF4-FFF2-40B4-BE49-F238E27FC236}">
                  <a16:creationId xmlns:a16="http://schemas.microsoft.com/office/drawing/2014/main" id="{09B08616-7C96-00EB-D4A8-65298F4EA2ED}"/>
                </a:ext>
              </a:extLst>
            </p:cNvPr>
            <p:cNvSpPr/>
            <p:nvPr/>
          </p:nvSpPr>
          <p:spPr>
            <a:xfrm rot="1200000">
              <a:off x="5517449" y="4064909"/>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62" name="TextBox 33">
                  <a:extLst>
                    <a:ext uri="{FF2B5EF4-FFF2-40B4-BE49-F238E27FC236}">
                      <a16:creationId xmlns:a16="http://schemas.microsoft.com/office/drawing/2014/main" id="{F910F79A-A4C3-1F68-B59F-5062B4B6203E}"/>
                    </a:ext>
                  </a:extLst>
                </p:cNvPr>
                <p:cNvSpPr txBox="1"/>
                <p:nvPr/>
              </p:nvSpPr>
              <p:spPr>
                <a:xfrm>
                  <a:off x="5747438" y="4178822"/>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5</m:t>
                            </m:r>
                          </m:sub>
                        </m:sSub>
                      </m:oMath>
                    </m:oMathPara>
                  </a14:m>
                  <a:endParaRPr lang="en-US" sz="2400" dirty="0">
                    <a:solidFill>
                      <a:schemeClr val="accent1">
                        <a:lumMod val="75000"/>
                      </a:schemeClr>
                    </a:solidFill>
                  </a:endParaRPr>
                </a:p>
              </p:txBody>
            </p:sp>
          </mc:Choice>
          <mc:Fallback xmlns="">
            <p:sp>
              <p:nvSpPr>
                <p:cNvPr id="262" name="TextBox 33">
                  <a:extLst>
                    <a:ext uri="{FF2B5EF4-FFF2-40B4-BE49-F238E27FC236}">
                      <a16:creationId xmlns:a16="http://schemas.microsoft.com/office/drawing/2014/main" id="{F910F79A-A4C3-1F68-B59F-5062B4B6203E}"/>
                    </a:ext>
                  </a:extLst>
                </p:cNvPr>
                <p:cNvSpPr txBox="1">
                  <a:spLocks noRot="1" noChangeAspect="1" noMove="1" noResize="1" noEditPoints="1" noAdjustHandles="1" noChangeArrowheads="1" noChangeShapeType="1" noTextEdit="1"/>
                </p:cNvSpPr>
                <p:nvPr/>
              </p:nvSpPr>
              <p:spPr>
                <a:xfrm>
                  <a:off x="5747438" y="4178822"/>
                  <a:ext cx="349390" cy="369332"/>
                </a:xfrm>
                <a:prstGeom prst="rect">
                  <a:avLst/>
                </a:prstGeom>
                <a:blipFill>
                  <a:blip r:embed="rId17"/>
                  <a:stretch>
                    <a:fillRect l="-28571" r="-7143" b="-29032"/>
                  </a:stretch>
                </a:blipFill>
              </p:spPr>
              <p:txBody>
                <a:bodyPr/>
                <a:lstStyle/>
                <a:p>
                  <a:r>
                    <a:rPr lang="en-US">
                      <a:noFill/>
                    </a:rPr>
                    <a:t> </a:t>
                  </a:r>
                </a:p>
              </p:txBody>
            </p:sp>
          </mc:Fallback>
        </mc:AlternateContent>
      </p:grpSp>
      <p:grpSp>
        <p:nvGrpSpPr>
          <p:cNvPr id="263" name="组合 262">
            <a:extLst>
              <a:ext uri="{FF2B5EF4-FFF2-40B4-BE49-F238E27FC236}">
                <a16:creationId xmlns:a16="http://schemas.microsoft.com/office/drawing/2014/main" id="{C6911682-4F1D-D878-33D9-B07045193DED}"/>
              </a:ext>
            </a:extLst>
          </p:cNvPr>
          <p:cNvGrpSpPr/>
          <p:nvPr/>
        </p:nvGrpSpPr>
        <p:grpSpPr>
          <a:xfrm>
            <a:off x="3286031" y="4230567"/>
            <a:ext cx="763906" cy="2050467"/>
            <a:chOff x="5804313" y="4244380"/>
            <a:chExt cx="763906" cy="2050467"/>
          </a:xfrm>
        </p:grpSpPr>
        <p:sp>
          <p:nvSpPr>
            <p:cNvPr id="264" name="Oval 19">
              <a:extLst>
                <a:ext uri="{FF2B5EF4-FFF2-40B4-BE49-F238E27FC236}">
                  <a16:creationId xmlns:a16="http://schemas.microsoft.com/office/drawing/2014/main" id="{97FC7F49-341C-A5D9-C21F-07995F7625C2}"/>
                </a:ext>
              </a:extLst>
            </p:cNvPr>
            <p:cNvSpPr/>
            <p:nvPr/>
          </p:nvSpPr>
          <p:spPr>
            <a:xfrm rot="2400000">
              <a:off x="5804313" y="4244380"/>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65" name="TextBox 34">
                  <a:extLst>
                    <a:ext uri="{FF2B5EF4-FFF2-40B4-BE49-F238E27FC236}">
                      <a16:creationId xmlns:a16="http://schemas.microsoft.com/office/drawing/2014/main" id="{1B940069-EE2C-B8A6-D492-2D3CF648BFBA}"/>
                    </a:ext>
                  </a:extLst>
                </p:cNvPr>
                <p:cNvSpPr txBox="1"/>
                <p:nvPr/>
              </p:nvSpPr>
              <p:spPr>
                <a:xfrm>
                  <a:off x="6218829" y="4551731"/>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6</m:t>
                            </m:r>
                          </m:sub>
                        </m:sSub>
                      </m:oMath>
                    </m:oMathPara>
                  </a14:m>
                  <a:endParaRPr lang="en-US" sz="2400" dirty="0">
                    <a:solidFill>
                      <a:schemeClr val="accent1">
                        <a:lumMod val="75000"/>
                      </a:schemeClr>
                    </a:solidFill>
                  </a:endParaRPr>
                </a:p>
              </p:txBody>
            </p:sp>
          </mc:Choice>
          <mc:Fallback xmlns="">
            <p:sp>
              <p:nvSpPr>
                <p:cNvPr id="265" name="TextBox 34">
                  <a:extLst>
                    <a:ext uri="{FF2B5EF4-FFF2-40B4-BE49-F238E27FC236}">
                      <a16:creationId xmlns:a16="http://schemas.microsoft.com/office/drawing/2014/main" id="{1B940069-EE2C-B8A6-D492-2D3CF648BFBA}"/>
                    </a:ext>
                  </a:extLst>
                </p:cNvPr>
                <p:cNvSpPr txBox="1">
                  <a:spLocks noRot="1" noChangeAspect="1" noMove="1" noResize="1" noEditPoints="1" noAdjustHandles="1" noChangeArrowheads="1" noChangeShapeType="1" noTextEdit="1"/>
                </p:cNvSpPr>
                <p:nvPr/>
              </p:nvSpPr>
              <p:spPr>
                <a:xfrm>
                  <a:off x="6218829" y="4551731"/>
                  <a:ext cx="349390" cy="369332"/>
                </a:xfrm>
                <a:prstGeom prst="rect">
                  <a:avLst/>
                </a:prstGeom>
                <a:blipFill>
                  <a:blip r:embed="rId18"/>
                  <a:stretch>
                    <a:fillRect l="-28571" t="-3333" r="-7143" b="-30000"/>
                  </a:stretch>
                </a:blipFill>
              </p:spPr>
              <p:txBody>
                <a:bodyPr/>
                <a:lstStyle/>
                <a:p>
                  <a:r>
                    <a:rPr lang="en-US">
                      <a:noFill/>
                    </a:rPr>
                    <a:t> </a:t>
                  </a:r>
                </a:p>
              </p:txBody>
            </p:sp>
          </mc:Fallback>
        </mc:AlternateContent>
      </p:grpSp>
      <p:grpSp>
        <p:nvGrpSpPr>
          <p:cNvPr id="266" name="组合 265">
            <a:extLst>
              <a:ext uri="{FF2B5EF4-FFF2-40B4-BE49-F238E27FC236}">
                <a16:creationId xmlns:a16="http://schemas.microsoft.com/office/drawing/2014/main" id="{D0B86034-B9D6-50D2-6E6B-1B65CBB4EF4D}"/>
              </a:ext>
            </a:extLst>
          </p:cNvPr>
          <p:cNvGrpSpPr/>
          <p:nvPr/>
        </p:nvGrpSpPr>
        <p:grpSpPr>
          <a:xfrm>
            <a:off x="2653596" y="4967279"/>
            <a:ext cx="2050468" cy="711239"/>
            <a:chOff x="5171878" y="4981092"/>
            <a:chExt cx="2050468" cy="711239"/>
          </a:xfrm>
        </p:grpSpPr>
        <p:sp>
          <p:nvSpPr>
            <p:cNvPr id="267" name="Oval 20">
              <a:extLst>
                <a:ext uri="{FF2B5EF4-FFF2-40B4-BE49-F238E27FC236}">
                  <a16:creationId xmlns:a16="http://schemas.microsoft.com/office/drawing/2014/main" id="{0A5B6C78-0DA9-F72F-355C-932A47337209}"/>
                </a:ext>
              </a:extLst>
            </p:cNvPr>
            <p:cNvSpPr/>
            <p:nvPr/>
          </p:nvSpPr>
          <p:spPr>
            <a:xfrm rot="3600000">
              <a:off x="6033951" y="4503937"/>
              <a:ext cx="326321" cy="2050468"/>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68" name="TextBox 35">
                  <a:extLst>
                    <a:ext uri="{FF2B5EF4-FFF2-40B4-BE49-F238E27FC236}">
                      <a16:creationId xmlns:a16="http://schemas.microsoft.com/office/drawing/2014/main" id="{AAF7E55A-3217-E32F-105F-809B542DCD12}"/>
                    </a:ext>
                  </a:extLst>
                </p:cNvPr>
                <p:cNvSpPr txBox="1"/>
                <p:nvPr/>
              </p:nvSpPr>
              <p:spPr>
                <a:xfrm>
                  <a:off x="6565434" y="4981092"/>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7</m:t>
                            </m:r>
                          </m:sub>
                        </m:sSub>
                      </m:oMath>
                    </m:oMathPara>
                  </a14:m>
                  <a:endParaRPr lang="en-US" sz="2400" dirty="0">
                    <a:solidFill>
                      <a:schemeClr val="accent1">
                        <a:lumMod val="75000"/>
                      </a:schemeClr>
                    </a:solidFill>
                  </a:endParaRPr>
                </a:p>
              </p:txBody>
            </p:sp>
          </mc:Choice>
          <mc:Fallback xmlns="">
            <p:sp>
              <p:nvSpPr>
                <p:cNvPr id="268" name="TextBox 35">
                  <a:extLst>
                    <a:ext uri="{FF2B5EF4-FFF2-40B4-BE49-F238E27FC236}">
                      <a16:creationId xmlns:a16="http://schemas.microsoft.com/office/drawing/2014/main" id="{AAF7E55A-3217-E32F-105F-809B542DCD12}"/>
                    </a:ext>
                  </a:extLst>
                </p:cNvPr>
                <p:cNvSpPr txBox="1">
                  <a:spLocks noRot="1" noChangeAspect="1" noMove="1" noResize="1" noEditPoints="1" noAdjustHandles="1" noChangeArrowheads="1" noChangeShapeType="1" noTextEdit="1"/>
                </p:cNvSpPr>
                <p:nvPr/>
              </p:nvSpPr>
              <p:spPr>
                <a:xfrm>
                  <a:off x="6565434" y="4981092"/>
                  <a:ext cx="349390" cy="369332"/>
                </a:xfrm>
                <a:prstGeom prst="rect">
                  <a:avLst/>
                </a:prstGeom>
                <a:blipFill>
                  <a:blip r:embed="rId19"/>
                  <a:stretch>
                    <a:fillRect l="-24138" t="-3333" r="-3448" b="-30000"/>
                  </a:stretch>
                </a:blipFill>
              </p:spPr>
              <p:txBody>
                <a:bodyPr/>
                <a:lstStyle/>
                <a:p>
                  <a:r>
                    <a:rPr lang="en-US">
                      <a:noFill/>
                    </a:rPr>
                    <a:t> </a:t>
                  </a:r>
                </a:p>
              </p:txBody>
            </p:sp>
          </mc:Fallback>
        </mc:AlternateContent>
      </p:grpSp>
      <p:sp>
        <p:nvSpPr>
          <p:cNvPr id="439" name="文本框 438">
            <a:extLst>
              <a:ext uri="{FF2B5EF4-FFF2-40B4-BE49-F238E27FC236}">
                <a16:creationId xmlns:a16="http://schemas.microsoft.com/office/drawing/2014/main" id="{9AF1A60F-893E-84CF-2256-6959A71FFFB1}"/>
              </a:ext>
            </a:extLst>
          </p:cNvPr>
          <p:cNvSpPr txBox="1"/>
          <p:nvPr/>
        </p:nvSpPr>
        <p:spPr>
          <a:xfrm>
            <a:off x="256309" y="113420"/>
            <a:ext cx="11851389" cy="646331"/>
          </a:xfrm>
          <a:prstGeom prst="rect">
            <a:avLst/>
          </a:prstGeom>
          <a:noFill/>
        </p:spPr>
        <p:txBody>
          <a:bodyPr wrap="square" rtlCol="0">
            <a:spAutoFit/>
          </a:bodyPr>
          <a:lstStyle/>
          <a:p>
            <a:r>
              <a:rPr lang="en-US" altLang="zh-CN" sz="3600" b="1" dirty="0">
                <a:effectLst>
                  <a:outerShdw blurRad="38100" dist="38100" dir="2700000" algn="tl">
                    <a:srgbClr val="000000">
                      <a:alpha val="43137"/>
                    </a:srgbClr>
                  </a:outerShdw>
                </a:effectLst>
                <a:latin typeface="+mj-lt"/>
              </a:rPr>
              <a:t>How to enable two-way communication?</a:t>
            </a:r>
            <a:endParaRPr lang="zh-CN" altLang="en-US" sz="3600" b="1" dirty="0">
              <a:effectLst>
                <a:outerShdw blurRad="38100" dist="38100" dir="2700000" algn="tl">
                  <a:srgbClr val="000000">
                    <a:alpha val="43137"/>
                  </a:srgbClr>
                </a:outerShdw>
              </a:effectLst>
              <a:latin typeface="+mj-lt"/>
            </a:endParaRPr>
          </a:p>
        </p:txBody>
      </p:sp>
      <p:sp>
        <p:nvSpPr>
          <p:cNvPr id="35" name="文本框 12">
            <a:extLst>
              <a:ext uri="{FF2B5EF4-FFF2-40B4-BE49-F238E27FC236}">
                <a16:creationId xmlns:a16="http://schemas.microsoft.com/office/drawing/2014/main" id="{045F16C0-0AE6-DD34-4FD2-AB28AC17D6DB}"/>
              </a:ext>
            </a:extLst>
          </p:cNvPr>
          <p:cNvSpPr txBox="1"/>
          <p:nvPr/>
        </p:nvSpPr>
        <p:spPr>
          <a:xfrm>
            <a:off x="322652" y="850622"/>
            <a:ext cx="5982133" cy="523220"/>
          </a:xfrm>
          <a:prstGeom prst="rect">
            <a:avLst/>
          </a:prstGeom>
          <a:noFill/>
        </p:spPr>
        <p:txBody>
          <a:bodyPr wrap="square" rtlCol="0">
            <a:spAutoFit/>
          </a:bodyPr>
          <a:lstStyle/>
          <a:p>
            <a:r>
              <a:rPr lang="en-US" altLang="zh-CN" sz="2800" dirty="0">
                <a:effectLst>
                  <a:outerShdw blurRad="38100" dist="38100" dir="2700000" algn="tl">
                    <a:srgbClr val="000000">
                      <a:alpha val="43137"/>
                    </a:srgbClr>
                  </a:outerShdw>
                </a:effectLst>
                <a:latin typeface="+mn-ea"/>
              </a:rPr>
              <a:t>Uplink Communication</a:t>
            </a:r>
            <a:endParaRPr lang="zh-CN" altLang="en-US" sz="2800" dirty="0">
              <a:effectLst>
                <a:outerShdw blurRad="38100" dist="38100" dir="2700000" algn="tl">
                  <a:srgbClr val="000000">
                    <a:alpha val="43137"/>
                  </a:srgbClr>
                </a:outerShdw>
              </a:effectLst>
              <a:latin typeface="+mn-ea"/>
            </a:endParaRPr>
          </a:p>
        </p:txBody>
      </p:sp>
      <p:grpSp>
        <p:nvGrpSpPr>
          <p:cNvPr id="33" name="组合 2">
            <a:extLst>
              <a:ext uri="{FF2B5EF4-FFF2-40B4-BE49-F238E27FC236}">
                <a16:creationId xmlns:a16="http://schemas.microsoft.com/office/drawing/2014/main" id="{CFFCDED2-5726-6C7F-1C13-13A002746AD1}"/>
              </a:ext>
            </a:extLst>
          </p:cNvPr>
          <p:cNvGrpSpPr/>
          <p:nvPr/>
        </p:nvGrpSpPr>
        <p:grpSpPr>
          <a:xfrm>
            <a:off x="6766900" y="3607620"/>
            <a:ext cx="4358047" cy="3024364"/>
            <a:chOff x="8000647" y="173744"/>
            <a:chExt cx="4358047" cy="3024364"/>
          </a:xfrm>
        </p:grpSpPr>
        <p:sp>
          <p:nvSpPr>
            <p:cNvPr id="34" name="矩形 8">
              <a:extLst>
                <a:ext uri="{FF2B5EF4-FFF2-40B4-BE49-F238E27FC236}">
                  <a16:creationId xmlns:a16="http://schemas.microsoft.com/office/drawing/2014/main" id="{D13B751F-1C88-29A7-2E4E-3463FB79BD88}"/>
                </a:ext>
              </a:extLst>
            </p:cNvPr>
            <p:cNvSpPr/>
            <p:nvPr/>
          </p:nvSpPr>
          <p:spPr>
            <a:xfrm>
              <a:off x="8000647" y="173744"/>
              <a:ext cx="3926112" cy="3024364"/>
            </a:xfrm>
            <a:custGeom>
              <a:avLst/>
              <a:gdLst>
                <a:gd name="connsiteX0" fmla="*/ 108000 w 4488623"/>
                <a:gd name="connsiteY0" fmla="*/ 0 h 3447622"/>
                <a:gd name="connsiteX1" fmla="*/ 4380622 w 4488623"/>
                <a:gd name="connsiteY1" fmla="*/ 0 h 3447622"/>
                <a:gd name="connsiteX2" fmla="*/ 4488623 w 4488623"/>
                <a:gd name="connsiteY2" fmla="*/ 108000 h 3447622"/>
                <a:gd name="connsiteX3" fmla="*/ 4488623 w 4488623"/>
                <a:gd name="connsiteY3" fmla="*/ 3339622 h 3447622"/>
                <a:gd name="connsiteX4" fmla="*/ 4380622 w 4488623"/>
                <a:gd name="connsiteY4" fmla="*/ 3447622 h 3447622"/>
                <a:gd name="connsiteX5" fmla="*/ 108000 w 4488623"/>
                <a:gd name="connsiteY5" fmla="*/ 3447622 h 3447622"/>
                <a:gd name="connsiteX6" fmla="*/ 0 w 4488623"/>
                <a:gd name="connsiteY6" fmla="*/ 3339622 h 3447622"/>
                <a:gd name="connsiteX7" fmla="*/ 0 w 4488623"/>
                <a:gd name="connsiteY7" fmla="*/ 108000 h 3447622"/>
                <a:gd name="connsiteX8" fmla="*/ 108000 w 4488623"/>
                <a:gd name="connsiteY8" fmla="*/ 0 h 3447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8623" h="3447622">
                  <a:moveTo>
                    <a:pt x="108000" y="0"/>
                  </a:moveTo>
                  <a:lnTo>
                    <a:pt x="4380622" y="0"/>
                  </a:lnTo>
                  <a:cubicBezTo>
                    <a:pt x="4440239" y="0"/>
                    <a:pt x="4488623" y="48384"/>
                    <a:pt x="4488623" y="108000"/>
                  </a:cubicBezTo>
                  <a:lnTo>
                    <a:pt x="4488623" y="3339622"/>
                  </a:lnTo>
                  <a:cubicBezTo>
                    <a:pt x="4488623" y="3399238"/>
                    <a:pt x="4440239" y="3447622"/>
                    <a:pt x="4380622" y="3447622"/>
                  </a:cubicBezTo>
                  <a:lnTo>
                    <a:pt x="108000" y="3447622"/>
                  </a:lnTo>
                  <a:cubicBezTo>
                    <a:pt x="48384" y="3447622"/>
                    <a:pt x="0" y="3399238"/>
                    <a:pt x="0" y="3339622"/>
                  </a:cubicBezTo>
                  <a:lnTo>
                    <a:pt x="0" y="108000"/>
                  </a:lnTo>
                  <a:cubicBezTo>
                    <a:pt x="0" y="48384"/>
                    <a:pt x="48384" y="0"/>
                    <a:pt x="108000" y="0"/>
                  </a:cubicBezTo>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Roboto Regular"/>
                <a:ea typeface="思源黑体 CN Regular"/>
                <a:cs typeface="+mn-cs"/>
              </a:endParaRPr>
            </a:p>
          </p:txBody>
        </p:sp>
        <p:grpSp>
          <p:nvGrpSpPr>
            <p:cNvPr id="36" name="组合 27">
              <a:extLst>
                <a:ext uri="{FF2B5EF4-FFF2-40B4-BE49-F238E27FC236}">
                  <a16:creationId xmlns:a16="http://schemas.microsoft.com/office/drawing/2014/main" id="{5FEA25C3-31E4-1FF9-44EB-46A7351D0A20}"/>
                </a:ext>
              </a:extLst>
            </p:cNvPr>
            <p:cNvGrpSpPr/>
            <p:nvPr/>
          </p:nvGrpSpPr>
          <p:grpSpPr>
            <a:xfrm>
              <a:off x="8021192" y="182633"/>
              <a:ext cx="4337502" cy="2995379"/>
              <a:chOff x="4442704" y="461576"/>
              <a:chExt cx="8005605" cy="5528488"/>
            </a:xfrm>
          </p:grpSpPr>
          <p:grpSp>
            <p:nvGrpSpPr>
              <p:cNvPr id="37" name="组合 30">
                <a:extLst>
                  <a:ext uri="{FF2B5EF4-FFF2-40B4-BE49-F238E27FC236}">
                    <a16:creationId xmlns:a16="http://schemas.microsoft.com/office/drawing/2014/main" id="{7A390699-516E-221A-5D72-429284C1BF37}"/>
                  </a:ext>
                </a:extLst>
              </p:cNvPr>
              <p:cNvGrpSpPr/>
              <p:nvPr/>
            </p:nvGrpSpPr>
            <p:grpSpPr>
              <a:xfrm>
                <a:off x="5250886" y="978918"/>
                <a:ext cx="6093542" cy="4293326"/>
                <a:chOff x="5080000" y="582660"/>
                <a:chExt cx="6581840" cy="4637365"/>
              </a:xfrm>
            </p:grpSpPr>
            <p:cxnSp>
              <p:nvCxnSpPr>
                <p:cNvPr id="40" name="直接箭头连接符 45">
                  <a:extLst>
                    <a:ext uri="{FF2B5EF4-FFF2-40B4-BE49-F238E27FC236}">
                      <a16:creationId xmlns:a16="http://schemas.microsoft.com/office/drawing/2014/main" id="{C52C2A54-DDF4-B325-D6C0-7CDB55C43F20}"/>
                    </a:ext>
                  </a:extLst>
                </p:cNvPr>
                <p:cNvCxnSpPr>
                  <a:cxnSpLocks/>
                </p:cNvCxnSpPr>
                <p:nvPr/>
              </p:nvCxnSpPr>
              <p:spPr>
                <a:xfrm>
                  <a:off x="5080000" y="5200073"/>
                  <a:ext cx="65818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6">
                  <a:extLst>
                    <a:ext uri="{FF2B5EF4-FFF2-40B4-BE49-F238E27FC236}">
                      <a16:creationId xmlns:a16="http://schemas.microsoft.com/office/drawing/2014/main" id="{5782E8DF-9497-5927-24EA-FBE7C01855C7}"/>
                    </a:ext>
                  </a:extLst>
                </p:cNvPr>
                <p:cNvCxnSpPr/>
                <p:nvPr/>
              </p:nvCxnSpPr>
              <p:spPr>
                <a:xfrm flipV="1">
                  <a:off x="5099952" y="582660"/>
                  <a:ext cx="0" cy="46373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文本框 32">
                <a:extLst>
                  <a:ext uri="{FF2B5EF4-FFF2-40B4-BE49-F238E27FC236}">
                    <a16:creationId xmlns:a16="http://schemas.microsoft.com/office/drawing/2014/main" id="{17DD35DA-6645-B9F3-A006-2CCD3AD2B494}"/>
                  </a:ext>
                </a:extLst>
              </p:cNvPr>
              <p:cNvSpPr txBox="1"/>
              <p:nvPr/>
            </p:nvSpPr>
            <p:spPr>
              <a:xfrm>
                <a:off x="10180781" y="5365204"/>
                <a:ext cx="2267528" cy="624860"/>
              </a:xfrm>
              <a:prstGeom prst="rect">
                <a:avLst/>
              </a:prstGeom>
              <a:noFill/>
            </p:spPr>
            <p:txBody>
              <a:bodyPr wrap="square" rtlCol="0">
                <a:spAutoFit/>
              </a:bodyPr>
              <a:lstStyle/>
              <a:p>
                <a:r>
                  <a:rPr lang="en-US" altLang="zh-CN" sz="1600" b="1" dirty="0">
                    <a:effectLst>
                      <a:outerShdw blurRad="38100" dist="38100" dir="2700000" algn="tl">
                        <a:srgbClr val="000000">
                          <a:alpha val="43137"/>
                        </a:srgbClr>
                      </a:outerShdw>
                    </a:effectLst>
                  </a:rPr>
                  <a:t>Time</a:t>
                </a:r>
                <a:endParaRPr lang="zh-CN" altLang="en-US" sz="1600" b="1" dirty="0">
                  <a:effectLst>
                    <a:outerShdw blurRad="38100" dist="38100" dir="2700000" algn="tl">
                      <a:srgbClr val="000000">
                        <a:alpha val="43137"/>
                      </a:srgbClr>
                    </a:outerShdw>
                  </a:effectLst>
                </a:endParaRPr>
              </a:p>
            </p:txBody>
          </p:sp>
          <p:sp>
            <p:nvSpPr>
              <p:cNvPr id="39" name="文本框 44">
                <a:extLst>
                  <a:ext uri="{FF2B5EF4-FFF2-40B4-BE49-F238E27FC236}">
                    <a16:creationId xmlns:a16="http://schemas.microsoft.com/office/drawing/2014/main" id="{A71CF709-BD17-52DA-9D6C-61FBC8D85767}"/>
                  </a:ext>
                </a:extLst>
              </p:cNvPr>
              <p:cNvSpPr txBox="1"/>
              <p:nvPr/>
            </p:nvSpPr>
            <p:spPr>
              <a:xfrm>
                <a:off x="4442704" y="461576"/>
                <a:ext cx="2267528" cy="624860"/>
              </a:xfrm>
              <a:prstGeom prst="rect">
                <a:avLst/>
              </a:prstGeom>
              <a:noFill/>
            </p:spPr>
            <p:txBody>
              <a:bodyPr wrap="square" rtlCol="0">
                <a:spAutoFit/>
              </a:bodyPr>
              <a:lstStyle/>
              <a:p>
                <a:r>
                  <a:rPr lang="en-US" altLang="zh-CN" sz="1600" b="1" dirty="0">
                    <a:effectLst>
                      <a:outerShdw blurRad="38100" dist="38100" dir="2700000" algn="tl">
                        <a:srgbClr val="000000">
                          <a:alpha val="43137"/>
                        </a:srgbClr>
                      </a:outerShdw>
                    </a:effectLst>
                  </a:rPr>
                  <a:t>Frequency</a:t>
                </a:r>
                <a:endParaRPr lang="zh-CN" altLang="en-US" sz="1600" b="1" dirty="0">
                  <a:effectLst>
                    <a:outerShdw blurRad="38100" dist="38100" dir="2700000" algn="tl">
                      <a:srgbClr val="000000">
                        <a:alpha val="43137"/>
                      </a:srgbClr>
                    </a:outerShdw>
                  </a:effectLst>
                </a:endParaRPr>
              </a:p>
            </p:txBody>
          </p:sp>
        </p:grpSp>
      </p:grpSp>
      <mc:AlternateContent xmlns:mc="http://schemas.openxmlformats.org/markup-compatibility/2006" xmlns:a14="http://schemas.microsoft.com/office/drawing/2010/main">
        <mc:Choice Requires="a14">
          <p:sp>
            <p:nvSpPr>
              <p:cNvPr id="42" name="文本框 142">
                <a:extLst>
                  <a:ext uri="{FF2B5EF4-FFF2-40B4-BE49-F238E27FC236}">
                    <a16:creationId xmlns:a16="http://schemas.microsoft.com/office/drawing/2014/main" id="{326C3407-210B-7EC1-1341-C102BCF3F59D}"/>
                  </a:ext>
                </a:extLst>
              </p:cNvPr>
              <p:cNvSpPr txBox="1"/>
              <p:nvPr/>
            </p:nvSpPr>
            <p:spPr>
              <a:xfrm>
                <a:off x="6768902" y="4779629"/>
                <a:ext cx="40600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effectLst>
                                <a:outerShdw blurRad="38100" dist="38100" dir="2700000" algn="tl">
                                  <a:srgbClr val="000000">
                                    <a:alpha val="43137"/>
                                  </a:srgbClr>
                                </a:outerShdw>
                              </a:effectLst>
                              <a:latin typeface="Cambria Math" panose="02040503050406030204" pitchFamily="18" charset="0"/>
                            </a:rPr>
                          </m:ctrlPr>
                        </m:sSubPr>
                        <m:e>
                          <m:r>
                            <a:rPr lang="en-US" altLang="zh-CN" sz="2800" b="0" i="1" smtClean="0">
                              <a:effectLst>
                                <a:outerShdw blurRad="38100" dist="38100" dir="2700000" algn="tl">
                                  <a:srgbClr val="000000">
                                    <a:alpha val="43137"/>
                                  </a:srgbClr>
                                </a:outerShdw>
                              </a:effectLst>
                              <a:latin typeface="Cambria Math" panose="02040503050406030204" pitchFamily="18" charset="0"/>
                            </a:rPr>
                            <m:t>𝑓</m:t>
                          </m:r>
                        </m:e>
                        <m:sub>
                          <m:r>
                            <a:rPr lang="en-US" altLang="zh-CN" sz="2800" b="0" i="1" smtClean="0">
                              <a:effectLst>
                                <a:outerShdw blurRad="38100" dist="38100" dir="2700000" algn="tl">
                                  <a:srgbClr val="000000">
                                    <a:alpha val="43137"/>
                                  </a:srgbClr>
                                </a:outerShdw>
                              </a:effectLst>
                              <a:latin typeface="Cambria Math" panose="02040503050406030204" pitchFamily="18" charset="0"/>
                            </a:rPr>
                            <m:t>6</m:t>
                          </m:r>
                        </m:sub>
                      </m:sSub>
                    </m:oMath>
                  </m:oMathPara>
                </a14:m>
                <a:endParaRPr lang="zh-CN" altLang="en-US" sz="2800" dirty="0">
                  <a:effectLst>
                    <a:outerShdw blurRad="38100" dist="38100" dir="2700000" algn="tl">
                      <a:srgbClr val="000000">
                        <a:alpha val="43137"/>
                      </a:srgbClr>
                    </a:outerShdw>
                  </a:effectLst>
                </a:endParaRPr>
              </a:p>
            </p:txBody>
          </p:sp>
        </mc:Choice>
        <mc:Fallback xmlns="">
          <p:sp>
            <p:nvSpPr>
              <p:cNvPr id="42" name="文本框 142">
                <a:extLst>
                  <a:ext uri="{FF2B5EF4-FFF2-40B4-BE49-F238E27FC236}">
                    <a16:creationId xmlns:a16="http://schemas.microsoft.com/office/drawing/2014/main" id="{326C3407-210B-7EC1-1341-C102BCF3F59D}"/>
                  </a:ext>
                </a:extLst>
              </p:cNvPr>
              <p:cNvSpPr txBox="1">
                <a:spLocks noRot="1" noChangeAspect="1" noMove="1" noResize="1" noEditPoints="1" noAdjustHandles="1" noChangeArrowheads="1" noChangeShapeType="1" noTextEdit="1"/>
              </p:cNvSpPr>
              <p:nvPr/>
            </p:nvSpPr>
            <p:spPr>
              <a:xfrm>
                <a:off x="6768902" y="4779629"/>
                <a:ext cx="406009" cy="430887"/>
              </a:xfrm>
              <a:prstGeom prst="rect">
                <a:avLst/>
              </a:prstGeom>
              <a:blipFill>
                <a:blip r:embed="rId20"/>
                <a:stretch>
                  <a:fillRect b="-42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文本框 143">
                <a:extLst>
                  <a:ext uri="{FF2B5EF4-FFF2-40B4-BE49-F238E27FC236}">
                    <a16:creationId xmlns:a16="http://schemas.microsoft.com/office/drawing/2014/main" id="{D47BC64A-EEDD-A2CD-2AC4-E264FB65BA0E}"/>
                  </a:ext>
                </a:extLst>
              </p:cNvPr>
              <p:cNvSpPr txBox="1"/>
              <p:nvPr/>
            </p:nvSpPr>
            <p:spPr>
              <a:xfrm>
                <a:off x="6765801" y="5482635"/>
                <a:ext cx="40600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effectLst>
                                <a:outerShdw blurRad="38100" dist="38100" dir="2700000" algn="tl">
                                  <a:srgbClr val="000000">
                                    <a:alpha val="43137"/>
                                  </a:srgbClr>
                                </a:outerShdw>
                              </a:effectLst>
                              <a:latin typeface="Cambria Math" panose="02040503050406030204" pitchFamily="18" charset="0"/>
                            </a:rPr>
                          </m:ctrlPr>
                        </m:sSubPr>
                        <m:e>
                          <m:r>
                            <a:rPr lang="en-US" altLang="zh-CN" sz="2800" b="0" i="1" smtClean="0">
                              <a:effectLst>
                                <a:outerShdw blurRad="38100" dist="38100" dir="2700000" algn="tl">
                                  <a:srgbClr val="000000">
                                    <a:alpha val="43137"/>
                                  </a:srgbClr>
                                </a:outerShdw>
                              </a:effectLst>
                              <a:latin typeface="Cambria Math" panose="02040503050406030204" pitchFamily="18" charset="0"/>
                            </a:rPr>
                            <m:t>𝑓</m:t>
                          </m:r>
                        </m:e>
                        <m:sub>
                          <m:r>
                            <a:rPr lang="en-US" altLang="zh-CN" sz="2800" b="0" i="1" smtClean="0">
                              <a:effectLst>
                                <a:outerShdw blurRad="38100" dist="38100" dir="2700000" algn="tl">
                                  <a:srgbClr val="000000">
                                    <a:alpha val="43137"/>
                                  </a:srgbClr>
                                </a:outerShdw>
                              </a:effectLst>
                              <a:latin typeface="Cambria Math" panose="02040503050406030204" pitchFamily="18" charset="0"/>
                            </a:rPr>
                            <m:t>2</m:t>
                          </m:r>
                        </m:sub>
                      </m:sSub>
                    </m:oMath>
                  </m:oMathPara>
                </a14:m>
                <a:endParaRPr lang="zh-CN" altLang="en-US" sz="2800" dirty="0">
                  <a:effectLst>
                    <a:outerShdw blurRad="38100" dist="38100" dir="2700000" algn="tl">
                      <a:srgbClr val="000000">
                        <a:alpha val="43137"/>
                      </a:srgbClr>
                    </a:outerShdw>
                  </a:effectLst>
                </a:endParaRPr>
              </a:p>
            </p:txBody>
          </p:sp>
        </mc:Choice>
        <mc:Fallback xmlns="">
          <p:sp>
            <p:nvSpPr>
              <p:cNvPr id="43" name="文本框 143">
                <a:extLst>
                  <a:ext uri="{FF2B5EF4-FFF2-40B4-BE49-F238E27FC236}">
                    <a16:creationId xmlns:a16="http://schemas.microsoft.com/office/drawing/2014/main" id="{D47BC64A-EEDD-A2CD-2AC4-E264FB65BA0E}"/>
                  </a:ext>
                </a:extLst>
              </p:cNvPr>
              <p:cNvSpPr txBox="1">
                <a:spLocks noRot="1" noChangeAspect="1" noMove="1" noResize="1" noEditPoints="1" noAdjustHandles="1" noChangeArrowheads="1" noChangeShapeType="1" noTextEdit="1"/>
              </p:cNvSpPr>
              <p:nvPr/>
            </p:nvSpPr>
            <p:spPr>
              <a:xfrm>
                <a:off x="6765801" y="5482635"/>
                <a:ext cx="406009" cy="430887"/>
              </a:xfrm>
              <a:prstGeom prst="rect">
                <a:avLst/>
              </a:prstGeom>
              <a:blipFill>
                <a:blip r:embed="rId21"/>
                <a:stretch>
                  <a:fillRect b="-4225"/>
                </a:stretch>
              </a:blipFill>
            </p:spPr>
            <p:txBody>
              <a:bodyPr/>
              <a:lstStyle/>
              <a:p>
                <a:r>
                  <a:rPr lang="en-US">
                    <a:noFill/>
                  </a:rPr>
                  <a:t> </a:t>
                </a:r>
              </a:p>
            </p:txBody>
          </p:sp>
        </mc:Fallback>
      </mc:AlternateContent>
      <p:grpSp>
        <p:nvGrpSpPr>
          <p:cNvPr id="44" name="组合 3">
            <a:extLst>
              <a:ext uri="{FF2B5EF4-FFF2-40B4-BE49-F238E27FC236}">
                <a16:creationId xmlns:a16="http://schemas.microsoft.com/office/drawing/2014/main" id="{80494922-93C4-D4C9-85B7-23F9EB4062A7}"/>
              </a:ext>
            </a:extLst>
          </p:cNvPr>
          <p:cNvGrpSpPr/>
          <p:nvPr/>
        </p:nvGrpSpPr>
        <p:grpSpPr>
          <a:xfrm>
            <a:off x="7252883" y="5003296"/>
            <a:ext cx="3394732" cy="786309"/>
            <a:chOff x="8486506" y="1535415"/>
            <a:chExt cx="3394732" cy="786309"/>
          </a:xfrm>
        </p:grpSpPr>
        <p:cxnSp>
          <p:nvCxnSpPr>
            <p:cNvPr id="100" name="直接连接符 49">
              <a:extLst>
                <a:ext uri="{FF2B5EF4-FFF2-40B4-BE49-F238E27FC236}">
                  <a16:creationId xmlns:a16="http://schemas.microsoft.com/office/drawing/2014/main" id="{BFFC50EA-C255-3AEC-7F3A-09EECF94A1CD}"/>
                </a:ext>
              </a:extLst>
            </p:cNvPr>
            <p:cNvCxnSpPr/>
            <p:nvPr/>
          </p:nvCxnSpPr>
          <p:spPr>
            <a:xfrm>
              <a:off x="8486506" y="1574744"/>
              <a:ext cx="532509" cy="0"/>
            </a:xfrm>
            <a:prstGeom prst="line">
              <a:avLst/>
            </a:prstGeom>
            <a:ln w="57150">
              <a:solidFill>
                <a:srgbClr val="0C3DF8"/>
              </a:solidFill>
            </a:ln>
          </p:spPr>
          <p:style>
            <a:lnRef idx="1">
              <a:schemeClr val="accent1"/>
            </a:lnRef>
            <a:fillRef idx="0">
              <a:schemeClr val="accent1"/>
            </a:fillRef>
            <a:effectRef idx="0">
              <a:schemeClr val="accent1"/>
            </a:effectRef>
            <a:fontRef idx="minor">
              <a:schemeClr val="tx1"/>
            </a:fontRef>
          </p:style>
        </p:cxnSp>
        <p:cxnSp>
          <p:nvCxnSpPr>
            <p:cNvPr id="102" name="直接连接符 50">
              <a:extLst>
                <a:ext uri="{FF2B5EF4-FFF2-40B4-BE49-F238E27FC236}">
                  <a16:creationId xmlns:a16="http://schemas.microsoft.com/office/drawing/2014/main" id="{B3800A97-6A10-4DED-CF55-DA5EB3D8B275}"/>
                </a:ext>
              </a:extLst>
            </p:cNvPr>
            <p:cNvCxnSpPr/>
            <p:nvPr/>
          </p:nvCxnSpPr>
          <p:spPr>
            <a:xfrm>
              <a:off x="9019015" y="2317079"/>
              <a:ext cx="53250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直接连接符 51">
              <a:extLst>
                <a:ext uri="{FF2B5EF4-FFF2-40B4-BE49-F238E27FC236}">
                  <a16:creationId xmlns:a16="http://schemas.microsoft.com/office/drawing/2014/main" id="{69C24984-BAAF-CBC6-F7E2-319834DE21E8}"/>
                </a:ext>
              </a:extLst>
            </p:cNvPr>
            <p:cNvCxnSpPr/>
            <p:nvPr/>
          </p:nvCxnSpPr>
          <p:spPr>
            <a:xfrm>
              <a:off x="9551524" y="1574744"/>
              <a:ext cx="532509" cy="0"/>
            </a:xfrm>
            <a:prstGeom prst="line">
              <a:avLst/>
            </a:prstGeom>
            <a:ln w="57150">
              <a:solidFill>
                <a:srgbClr val="0C3DF8"/>
              </a:solidFill>
            </a:ln>
          </p:spPr>
          <p:style>
            <a:lnRef idx="1">
              <a:schemeClr val="accent1"/>
            </a:lnRef>
            <a:fillRef idx="0">
              <a:schemeClr val="accent1"/>
            </a:fillRef>
            <a:effectRef idx="0">
              <a:schemeClr val="accent1"/>
            </a:effectRef>
            <a:fontRef idx="minor">
              <a:schemeClr val="tx1"/>
            </a:fontRef>
          </p:style>
        </p:cxnSp>
        <p:cxnSp>
          <p:nvCxnSpPr>
            <p:cNvPr id="104" name="直接连接符 52">
              <a:extLst>
                <a:ext uri="{FF2B5EF4-FFF2-40B4-BE49-F238E27FC236}">
                  <a16:creationId xmlns:a16="http://schemas.microsoft.com/office/drawing/2014/main" id="{20844497-E1D3-B666-9818-442155EE8EC9}"/>
                </a:ext>
              </a:extLst>
            </p:cNvPr>
            <p:cNvCxnSpPr/>
            <p:nvPr/>
          </p:nvCxnSpPr>
          <p:spPr>
            <a:xfrm>
              <a:off x="10084033" y="2317079"/>
              <a:ext cx="53250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直接连接符 54">
              <a:extLst>
                <a:ext uri="{FF2B5EF4-FFF2-40B4-BE49-F238E27FC236}">
                  <a16:creationId xmlns:a16="http://schemas.microsoft.com/office/drawing/2014/main" id="{EAAC4A31-4F4D-805A-59D4-FCFA89C37634}"/>
                </a:ext>
              </a:extLst>
            </p:cNvPr>
            <p:cNvCxnSpPr/>
            <p:nvPr/>
          </p:nvCxnSpPr>
          <p:spPr>
            <a:xfrm>
              <a:off x="11147555" y="1574744"/>
              <a:ext cx="532509" cy="0"/>
            </a:xfrm>
            <a:prstGeom prst="line">
              <a:avLst/>
            </a:prstGeom>
            <a:ln w="57150">
              <a:solidFill>
                <a:srgbClr val="0C3DF8"/>
              </a:solidFill>
            </a:ln>
          </p:spPr>
          <p:style>
            <a:lnRef idx="1">
              <a:schemeClr val="accent1"/>
            </a:lnRef>
            <a:fillRef idx="0">
              <a:schemeClr val="accent1"/>
            </a:fillRef>
            <a:effectRef idx="0">
              <a:schemeClr val="accent1"/>
            </a:effectRef>
            <a:fontRef idx="minor">
              <a:schemeClr val="tx1"/>
            </a:fontRef>
          </p:style>
        </p:cxnSp>
        <p:cxnSp>
          <p:nvCxnSpPr>
            <p:cNvPr id="106" name="直接连接符 56">
              <a:extLst>
                <a:ext uri="{FF2B5EF4-FFF2-40B4-BE49-F238E27FC236}">
                  <a16:creationId xmlns:a16="http://schemas.microsoft.com/office/drawing/2014/main" id="{7A9B1200-4146-F1C9-9250-0430E5F3DFE7}"/>
                </a:ext>
              </a:extLst>
            </p:cNvPr>
            <p:cNvCxnSpPr/>
            <p:nvPr/>
          </p:nvCxnSpPr>
          <p:spPr>
            <a:xfrm>
              <a:off x="9019015" y="1574744"/>
              <a:ext cx="0" cy="74233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07" name="直接连接符 57">
              <a:extLst>
                <a:ext uri="{FF2B5EF4-FFF2-40B4-BE49-F238E27FC236}">
                  <a16:creationId xmlns:a16="http://schemas.microsoft.com/office/drawing/2014/main" id="{0EA4E427-06E2-CF21-C5C9-C6882B39BD83}"/>
                </a:ext>
              </a:extLst>
            </p:cNvPr>
            <p:cNvCxnSpPr/>
            <p:nvPr/>
          </p:nvCxnSpPr>
          <p:spPr>
            <a:xfrm>
              <a:off x="9551524" y="1535415"/>
              <a:ext cx="0" cy="74233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08" name="直接连接符 58">
              <a:extLst>
                <a:ext uri="{FF2B5EF4-FFF2-40B4-BE49-F238E27FC236}">
                  <a16:creationId xmlns:a16="http://schemas.microsoft.com/office/drawing/2014/main" id="{399EEB5E-2D14-B05F-FB35-5C53EF26C7C1}"/>
                </a:ext>
              </a:extLst>
            </p:cNvPr>
            <p:cNvCxnSpPr/>
            <p:nvPr/>
          </p:nvCxnSpPr>
          <p:spPr>
            <a:xfrm>
              <a:off x="10084033" y="1574744"/>
              <a:ext cx="0" cy="74233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09" name="直接连接符 59">
              <a:extLst>
                <a:ext uri="{FF2B5EF4-FFF2-40B4-BE49-F238E27FC236}">
                  <a16:creationId xmlns:a16="http://schemas.microsoft.com/office/drawing/2014/main" id="{84FBDBEE-6DB8-6D05-E9DF-B87ECE843B96}"/>
                </a:ext>
              </a:extLst>
            </p:cNvPr>
            <p:cNvCxnSpPr/>
            <p:nvPr/>
          </p:nvCxnSpPr>
          <p:spPr>
            <a:xfrm>
              <a:off x="11147555" y="1574744"/>
              <a:ext cx="0" cy="74233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10" name="直接连接符 60">
              <a:extLst>
                <a:ext uri="{FF2B5EF4-FFF2-40B4-BE49-F238E27FC236}">
                  <a16:creationId xmlns:a16="http://schemas.microsoft.com/office/drawing/2014/main" id="{79D07A9B-8566-06AE-2D5D-5E5443480B30}"/>
                </a:ext>
              </a:extLst>
            </p:cNvPr>
            <p:cNvCxnSpPr/>
            <p:nvPr/>
          </p:nvCxnSpPr>
          <p:spPr>
            <a:xfrm>
              <a:off x="8502320" y="1574744"/>
              <a:ext cx="3364199" cy="0"/>
            </a:xfrm>
            <a:prstGeom prst="line">
              <a:avLst/>
            </a:prstGeom>
            <a:ln>
              <a:solidFill>
                <a:srgbClr val="D0663C"/>
              </a:solidFill>
              <a:prstDash val="lgDashDot"/>
            </a:ln>
          </p:spPr>
          <p:style>
            <a:lnRef idx="1">
              <a:schemeClr val="accent1"/>
            </a:lnRef>
            <a:fillRef idx="0">
              <a:schemeClr val="accent1"/>
            </a:fillRef>
            <a:effectRef idx="0">
              <a:schemeClr val="accent1"/>
            </a:effectRef>
            <a:fontRef idx="minor">
              <a:schemeClr val="tx1"/>
            </a:fontRef>
          </p:style>
        </p:cxnSp>
        <p:cxnSp>
          <p:nvCxnSpPr>
            <p:cNvPr id="111" name="直接连接符 145">
              <a:extLst>
                <a:ext uri="{FF2B5EF4-FFF2-40B4-BE49-F238E27FC236}">
                  <a16:creationId xmlns:a16="http://schemas.microsoft.com/office/drawing/2014/main" id="{3BF4CB93-AFEF-4BB2-7ACB-A5545027A7BE}"/>
                </a:ext>
              </a:extLst>
            </p:cNvPr>
            <p:cNvCxnSpPr/>
            <p:nvPr/>
          </p:nvCxnSpPr>
          <p:spPr>
            <a:xfrm>
              <a:off x="9550470" y="2321724"/>
              <a:ext cx="53250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 name="直接连接符 61">
              <a:extLst>
                <a:ext uri="{FF2B5EF4-FFF2-40B4-BE49-F238E27FC236}">
                  <a16:creationId xmlns:a16="http://schemas.microsoft.com/office/drawing/2014/main" id="{63CBF80A-C937-6D6A-97C3-1EB09545B242}"/>
                </a:ext>
              </a:extLst>
            </p:cNvPr>
            <p:cNvCxnSpPr/>
            <p:nvPr/>
          </p:nvCxnSpPr>
          <p:spPr>
            <a:xfrm>
              <a:off x="8517039" y="2317079"/>
              <a:ext cx="3364199" cy="0"/>
            </a:xfrm>
            <a:prstGeom prst="line">
              <a:avLst/>
            </a:prstGeom>
            <a:ln>
              <a:solidFill>
                <a:srgbClr val="D0663C"/>
              </a:solidFill>
              <a:prstDash val="lgDashDot"/>
            </a:ln>
          </p:spPr>
          <p:style>
            <a:lnRef idx="1">
              <a:schemeClr val="accent1"/>
            </a:lnRef>
            <a:fillRef idx="0">
              <a:schemeClr val="accent1"/>
            </a:fillRef>
            <a:effectRef idx="0">
              <a:schemeClr val="accent1"/>
            </a:effectRef>
            <a:fontRef idx="minor">
              <a:schemeClr val="tx1"/>
            </a:fontRef>
          </p:style>
        </p:cxnSp>
      </p:grpSp>
      <p:grpSp>
        <p:nvGrpSpPr>
          <p:cNvPr id="113" name="组合 4">
            <a:extLst>
              <a:ext uri="{FF2B5EF4-FFF2-40B4-BE49-F238E27FC236}">
                <a16:creationId xmlns:a16="http://schemas.microsoft.com/office/drawing/2014/main" id="{3F35235E-C50D-53A4-DFB2-BE3D0CE3E91D}"/>
              </a:ext>
            </a:extLst>
          </p:cNvPr>
          <p:cNvGrpSpPr/>
          <p:nvPr/>
        </p:nvGrpSpPr>
        <p:grpSpPr>
          <a:xfrm>
            <a:off x="7252883" y="4632470"/>
            <a:ext cx="3106122" cy="377755"/>
            <a:chOff x="8532938" y="1141050"/>
            <a:chExt cx="3106122" cy="377755"/>
          </a:xfrm>
        </p:grpSpPr>
        <p:sp>
          <p:nvSpPr>
            <p:cNvPr id="114" name="文本框 157">
              <a:extLst>
                <a:ext uri="{FF2B5EF4-FFF2-40B4-BE49-F238E27FC236}">
                  <a16:creationId xmlns:a16="http://schemas.microsoft.com/office/drawing/2014/main" id="{E98E2B95-FA83-0790-3689-4B7C45421FB2}"/>
                </a:ext>
              </a:extLst>
            </p:cNvPr>
            <p:cNvSpPr txBox="1"/>
            <p:nvPr/>
          </p:nvSpPr>
          <p:spPr>
            <a:xfrm>
              <a:off x="8532938" y="1143907"/>
              <a:ext cx="453597" cy="369332"/>
            </a:xfrm>
            <a:prstGeom prst="rect">
              <a:avLst/>
            </a:prstGeom>
            <a:noFill/>
          </p:spPr>
          <p:txBody>
            <a:bodyPr wrap="square" rtlCol="0">
              <a:spAutoFit/>
            </a:bodyPr>
            <a:lstStyle/>
            <a:p>
              <a:r>
                <a:rPr lang="en-US" altLang="zh-CN" b="1" dirty="0">
                  <a:effectLst>
                    <a:outerShdw blurRad="38100" dist="38100" dir="2700000" algn="tl">
                      <a:srgbClr val="000000">
                        <a:alpha val="43137"/>
                      </a:srgbClr>
                    </a:outerShdw>
                  </a:effectLst>
                </a:rPr>
                <a:t>10</a:t>
              </a:r>
              <a:endParaRPr lang="zh-CN" altLang="en-US" b="1" dirty="0">
                <a:effectLst>
                  <a:outerShdw blurRad="38100" dist="38100" dir="2700000" algn="tl">
                    <a:srgbClr val="000000">
                      <a:alpha val="43137"/>
                    </a:srgbClr>
                  </a:outerShdw>
                </a:effectLst>
              </a:endParaRPr>
            </a:p>
          </p:txBody>
        </p:sp>
        <p:sp>
          <p:nvSpPr>
            <p:cNvPr id="115" name="文本框 158">
              <a:extLst>
                <a:ext uri="{FF2B5EF4-FFF2-40B4-BE49-F238E27FC236}">
                  <a16:creationId xmlns:a16="http://schemas.microsoft.com/office/drawing/2014/main" id="{98B1F342-7910-778D-3D04-317B9037ABD5}"/>
                </a:ext>
              </a:extLst>
            </p:cNvPr>
            <p:cNvSpPr txBox="1"/>
            <p:nvPr/>
          </p:nvSpPr>
          <p:spPr>
            <a:xfrm>
              <a:off x="9073141" y="1144840"/>
              <a:ext cx="453597" cy="369332"/>
            </a:xfrm>
            <a:prstGeom prst="rect">
              <a:avLst/>
            </a:prstGeom>
            <a:noFill/>
          </p:spPr>
          <p:txBody>
            <a:bodyPr wrap="square" rtlCol="0">
              <a:spAutoFit/>
            </a:bodyPr>
            <a:lstStyle/>
            <a:p>
              <a:r>
                <a:rPr lang="en-US" altLang="zh-CN" b="1" dirty="0">
                  <a:effectLst>
                    <a:outerShdw blurRad="38100" dist="38100" dir="2700000" algn="tl">
                      <a:srgbClr val="000000">
                        <a:alpha val="43137"/>
                      </a:srgbClr>
                    </a:outerShdw>
                  </a:effectLst>
                </a:rPr>
                <a:t>01</a:t>
              </a:r>
              <a:endParaRPr lang="zh-CN" altLang="en-US" b="1" dirty="0">
                <a:effectLst>
                  <a:outerShdw blurRad="38100" dist="38100" dir="2700000" algn="tl">
                    <a:srgbClr val="000000">
                      <a:alpha val="43137"/>
                    </a:srgbClr>
                  </a:outerShdw>
                </a:effectLst>
              </a:endParaRPr>
            </a:p>
          </p:txBody>
        </p:sp>
        <p:sp>
          <p:nvSpPr>
            <p:cNvPr id="116" name="文本框 159">
              <a:extLst>
                <a:ext uri="{FF2B5EF4-FFF2-40B4-BE49-F238E27FC236}">
                  <a16:creationId xmlns:a16="http://schemas.microsoft.com/office/drawing/2014/main" id="{BC74BF40-0713-00B4-0986-71DC537C0F11}"/>
                </a:ext>
              </a:extLst>
            </p:cNvPr>
            <p:cNvSpPr txBox="1"/>
            <p:nvPr/>
          </p:nvSpPr>
          <p:spPr>
            <a:xfrm>
              <a:off x="9642936" y="1141050"/>
              <a:ext cx="453597" cy="369332"/>
            </a:xfrm>
            <a:prstGeom prst="rect">
              <a:avLst/>
            </a:prstGeom>
            <a:noFill/>
          </p:spPr>
          <p:txBody>
            <a:bodyPr wrap="square" rtlCol="0">
              <a:spAutoFit/>
            </a:bodyPr>
            <a:lstStyle/>
            <a:p>
              <a:r>
                <a:rPr lang="en-US" altLang="zh-CN" b="1" dirty="0">
                  <a:effectLst>
                    <a:outerShdw blurRad="38100" dist="38100" dir="2700000" algn="tl">
                      <a:srgbClr val="000000">
                        <a:alpha val="43137"/>
                      </a:srgbClr>
                    </a:outerShdw>
                  </a:effectLst>
                </a:rPr>
                <a:t>11</a:t>
              </a:r>
              <a:endParaRPr lang="zh-CN" altLang="en-US" b="1" dirty="0">
                <a:effectLst>
                  <a:outerShdw blurRad="38100" dist="38100" dir="2700000" algn="tl">
                    <a:srgbClr val="000000">
                      <a:alpha val="43137"/>
                    </a:srgbClr>
                  </a:outerShdw>
                </a:effectLst>
              </a:endParaRPr>
            </a:p>
          </p:txBody>
        </p:sp>
        <p:sp>
          <p:nvSpPr>
            <p:cNvPr id="117" name="文本框 160">
              <a:extLst>
                <a:ext uri="{FF2B5EF4-FFF2-40B4-BE49-F238E27FC236}">
                  <a16:creationId xmlns:a16="http://schemas.microsoft.com/office/drawing/2014/main" id="{967B2FF0-4A69-73A1-4A20-86A648445662}"/>
                </a:ext>
              </a:extLst>
            </p:cNvPr>
            <p:cNvSpPr txBox="1"/>
            <p:nvPr/>
          </p:nvSpPr>
          <p:spPr>
            <a:xfrm>
              <a:off x="10148638" y="1142814"/>
              <a:ext cx="453597" cy="369332"/>
            </a:xfrm>
            <a:prstGeom prst="rect">
              <a:avLst/>
            </a:prstGeom>
            <a:noFill/>
          </p:spPr>
          <p:txBody>
            <a:bodyPr wrap="square" rtlCol="0">
              <a:spAutoFit/>
            </a:bodyPr>
            <a:lstStyle/>
            <a:p>
              <a:r>
                <a:rPr lang="en-US" altLang="zh-CN" b="1" dirty="0">
                  <a:effectLst>
                    <a:outerShdw blurRad="38100" dist="38100" dir="2700000" algn="tl">
                      <a:srgbClr val="000000">
                        <a:alpha val="43137"/>
                      </a:srgbClr>
                    </a:outerShdw>
                  </a:effectLst>
                </a:rPr>
                <a:t>01</a:t>
              </a:r>
              <a:endParaRPr lang="zh-CN" altLang="en-US" b="1" dirty="0">
                <a:effectLst>
                  <a:outerShdw blurRad="38100" dist="38100" dir="2700000" algn="tl">
                    <a:srgbClr val="000000">
                      <a:alpha val="43137"/>
                    </a:srgbClr>
                  </a:outerShdw>
                </a:effectLst>
              </a:endParaRPr>
            </a:p>
          </p:txBody>
        </p:sp>
        <p:sp>
          <p:nvSpPr>
            <p:cNvPr id="118" name="文本框 161">
              <a:extLst>
                <a:ext uri="{FF2B5EF4-FFF2-40B4-BE49-F238E27FC236}">
                  <a16:creationId xmlns:a16="http://schemas.microsoft.com/office/drawing/2014/main" id="{B60B8B8B-EEAB-FF1D-7F53-673C89591CBC}"/>
                </a:ext>
              </a:extLst>
            </p:cNvPr>
            <p:cNvSpPr txBox="1"/>
            <p:nvPr/>
          </p:nvSpPr>
          <p:spPr>
            <a:xfrm>
              <a:off x="10679761" y="1143725"/>
              <a:ext cx="453597" cy="369332"/>
            </a:xfrm>
            <a:prstGeom prst="rect">
              <a:avLst/>
            </a:prstGeom>
            <a:noFill/>
          </p:spPr>
          <p:txBody>
            <a:bodyPr wrap="square" rtlCol="0">
              <a:spAutoFit/>
            </a:bodyPr>
            <a:lstStyle/>
            <a:p>
              <a:r>
                <a:rPr lang="en-US" altLang="zh-CN" b="1" dirty="0">
                  <a:effectLst>
                    <a:outerShdw blurRad="38100" dist="38100" dir="2700000" algn="tl">
                      <a:srgbClr val="000000">
                        <a:alpha val="43137"/>
                      </a:srgbClr>
                    </a:outerShdw>
                  </a:effectLst>
                </a:rPr>
                <a:t>00</a:t>
              </a:r>
              <a:endParaRPr lang="zh-CN" altLang="en-US" b="1" dirty="0">
                <a:effectLst>
                  <a:outerShdw blurRad="38100" dist="38100" dir="2700000" algn="tl">
                    <a:srgbClr val="000000">
                      <a:alpha val="43137"/>
                    </a:srgbClr>
                  </a:outerShdw>
                </a:effectLst>
              </a:endParaRPr>
            </a:p>
          </p:txBody>
        </p:sp>
        <p:sp>
          <p:nvSpPr>
            <p:cNvPr id="119" name="文本框 162">
              <a:extLst>
                <a:ext uri="{FF2B5EF4-FFF2-40B4-BE49-F238E27FC236}">
                  <a16:creationId xmlns:a16="http://schemas.microsoft.com/office/drawing/2014/main" id="{DB0CC5BA-D370-4E06-FB68-2E2B727D2387}"/>
                </a:ext>
              </a:extLst>
            </p:cNvPr>
            <p:cNvSpPr txBox="1"/>
            <p:nvPr/>
          </p:nvSpPr>
          <p:spPr>
            <a:xfrm>
              <a:off x="11185463" y="1149473"/>
              <a:ext cx="453597" cy="369332"/>
            </a:xfrm>
            <a:prstGeom prst="rect">
              <a:avLst/>
            </a:prstGeom>
            <a:noFill/>
          </p:spPr>
          <p:txBody>
            <a:bodyPr wrap="square" rtlCol="0">
              <a:spAutoFit/>
            </a:bodyPr>
            <a:lstStyle/>
            <a:p>
              <a:r>
                <a:rPr lang="en-US" altLang="zh-CN" b="1" dirty="0">
                  <a:effectLst>
                    <a:outerShdw blurRad="38100" dist="38100" dir="2700000" algn="tl">
                      <a:srgbClr val="000000">
                        <a:alpha val="43137"/>
                      </a:srgbClr>
                    </a:outerShdw>
                  </a:effectLst>
                </a:rPr>
                <a:t>10</a:t>
              </a:r>
              <a:endParaRPr lang="zh-CN" altLang="en-US" b="1" dirty="0">
                <a:effectLst>
                  <a:outerShdw blurRad="38100" dist="38100" dir="2700000" algn="tl">
                    <a:srgbClr val="000000">
                      <a:alpha val="43137"/>
                    </a:srgbClr>
                  </a:outerShdw>
                </a:effectLst>
              </a:endParaRPr>
            </a:p>
          </p:txBody>
        </p:sp>
      </p:grpSp>
      <p:grpSp>
        <p:nvGrpSpPr>
          <p:cNvPr id="277" name="组合 143">
            <a:extLst>
              <a:ext uri="{FF2B5EF4-FFF2-40B4-BE49-F238E27FC236}">
                <a16:creationId xmlns:a16="http://schemas.microsoft.com/office/drawing/2014/main" id="{839D6F1D-302C-8D72-E898-07B07C590BD1}"/>
              </a:ext>
            </a:extLst>
          </p:cNvPr>
          <p:cNvGrpSpPr/>
          <p:nvPr/>
        </p:nvGrpSpPr>
        <p:grpSpPr>
          <a:xfrm rot="18741881">
            <a:off x="3771587" y="2553639"/>
            <a:ext cx="2608634" cy="1005199"/>
            <a:chOff x="1849775" y="4323040"/>
            <a:chExt cx="3405905" cy="1005199"/>
          </a:xfrm>
        </p:grpSpPr>
        <p:pic>
          <p:nvPicPr>
            <p:cNvPr id="278" name="Picture 4" descr="Sine Wave Vector Art, Icons, and Graphics for Free Download">
              <a:extLst>
                <a:ext uri="{FF2B5EF4-FFF2-40B4-BE49-F238E27FC236}">
                  <a16:creationId xmlns:a16="http://schemas.microsoft.com/office/drawing/2014/main" id="{EAC6E1B7-CE36-780E-DB05-76D92906BC4A}"/>
                </a:ext>
              </a:extLst>
            </p:cNvPr>
            <p:cNvPicPr>
              <a:picLocks noChangeAspect="1" noChangeArrowheads="1"/>
            </p:cNvPicPr>
            <p:nvPr/>
          </p:nvPicPr>
          <p:blipFill>
            <a:blip r:embed="rId22">
              <a:duotone>
                <a:schemeClr val="accent2">
                  <a:shade val="45000"/>
                  <a:satMod val="135000"/>
                </a:schemeClr>
                <a:prstClr val="white"/>
              </a:duotone>
              <a:extLst>
                <a:ext uri="{BEBA8EAE-BF5A-486C-A8C5-ECC9F3942E4B}">
                  <a14:imgProps xmlns:a14="http://schemas.microsoft.com/office/drawing/2010/main">
                    <a14:imgLayer r:embed="rId2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849775" y="4337664"/>
              <a:ext cx="1905602" cy="990575"/>
            </a:xfrm>
            <a:prstGeom prst="rect">
              <a:avLst/>
            </a:prstGeom>
            <a:noFill/>
            <a:extLst>
              <a:ext uri="{909E8E84-426E-40DD-AFC4-6F175D3DCCD1}">
                <a14:hiddenFill xmlns:a14="http://schemas.microsoft.com/office/drawing/2010/main">
                  <a:solidFill>
                    <a:srgbClr val="FFFFFF"/>
                  </a:solidFill>
                </a14:hiddenFill>
              </a:ext>
            </a:extLst>
          </p:spPr>
        </p:pic>
        <p:pic>
          <p:nvPicPr>
            <p:cNvPr id="279" name="Picture 4" descr="Sine Wave Vector Art, Icons, and Graphics for Free Download">
              <a:extLst>
                <a:ext uri="{FF2B5EF4-FFF2-40B4-BE49-F238E27FC236}">
                  <a16:creationId xmlns:a16="http://schemas.microsoft.com/office/drawing/2014/main" id="{8CBDB5EA-F231-6ADC-0863-D8CED96FDA7A}"/>
                </a:ext>
              </a:extLst>
            </p:cNvPr>
            <p:cNvPicPr>
              <a:picLocks noChangeAspect="1" noChangeArrowheads="1"/>
            </p:cNvPicPr>
            <p:nvPr/>
          </p:nvPicPr>
          <p:blipFill>
            <a:blip r:embed="rId22">
              <a:duotone>
                <a:schemeClr val="accent2">
                  <a:shade val="45000"/>
                  <a:satMod val="135000"/>
                </a:schemeClr>
                <a:prstClr val="white"/>
              </a:duotone>
              <a:extLst>
                <a:ext uri="{BEBA8EAE-BF5A-486C-A8C5-ECC9F3942E4B}">
                  <a14:imgProps xmlns:a14="http://schemas.microsoft.com/office/drawing/2010/main">
                    <a14:imgLayer r:embed="rId2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350078" y="4323040"/>
              <a:ext cx="1905602" cy="990575"/>
            </a:xfrm>
            <a:prstGeom prst="rect">
              <a:avLst/>
            </a:prstGeom>
            <a:noFill/>
            <a:extLst>
              <a:ext uri="{909E8E84-426E-40DD-AFC4-6F175D3DCCD1}">
                <a14:hiddenFill xmlns:a14="http://schemas.microsoft.com/office/drawing/2010/main">
                  <a:solidFill>
                    <a:srgbClr val="FFFFFF"/>
                  </a:solidFill>
                </a14:hiddenFill>
              </a:ext>
            </a:extLst>
          </p:spPr>
        </p:pic>
      </p:grpSp>
      <p:sp>
        <p:nvSpPr>
          <p:cNvPr id="282" name="矩形 41">
            <a:extLst>
              <a:ext uri="{FF2B5EF4-FFF2-40B4-BE49-F238E27FC236}">
                <a16:creationId xmlns:a16="http://schemas.microsoft.com/office/drawing/2014/main" id="{2869C483-B251-525B-9E72-4A7D698B3128}"/>
              </a:ext>
            </a:extLst>
          </p:cNvPr>
          <p:cNvSpPr/>
          <p:nvPr/>
        </p:nvSpPr>
        <p:spPr>
          <a:xfrm rot="2786422">
            <a:off x="9111624" y="2812662"/>
            <a:ext cx="337548" cy="33324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矩形 44">
            <a:extLst>
              <a:ext uri="{FF2B5EF4-FFF2-40B4-BE49-F238E27FC236}">
                <a16:creationId xmlns:a16="http://schemas.microsoft.com/office/drawing/2014/main" id="{7A6173B3-6F05-EDA8-1354-4EED0E8E098C}"/>
              </a:ext>
            </a:extLst>
          </p:cNvPr>
          <p:cNvSpPr/>
          <p:nvPr/>
        </p:nvSpPr>
        <p:spPr>
          <a:xfrm rot="2786422">
            <a:off x="10093659" y="1647855"/>
            <a:ext cx="337548" cy="33324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7" name="组合 51">
            <a:extLst>
              <a:ext uri="{FF2B5EF4-FFF2-40B4-BE49-F238E27FC236}">
                <a16:creationId xmlns:a16="http://schemas.microsoft.com/office/drawing/2014/main" id="{D24ECA7F-9B40-D4A6-888D-95DA48CC68AD}"/>
              </a:ext>
            </a:extLst>
          </p:cNvPr>
          <p:cNvGrpSpPr/>
          <p:nvPr/>
        </p:nvGrpSpPr>
        <p:grpSpPr>
          <a:xfrm rot="1209436">
            <a:off x="5076390" y="2210984"/>
            <a:ext cx="1031386" cy="2608635"/>
            <a:chOff x="6951225" y="1495605"/>
            <a:chExt cx="1031386" cy="2608635"/>
          </a:xfrm>
        </p:grpSpPr>
        <p:grpSp>
          <p:nvGrpSpPr>
            <p:cNvPr id="288" name="组合 30">
              <a:extLst>
                <a:ext uri="{FF2B5EF4-FFF2-40B4-BE49-F238E27FC236}">
                  <a16:creationId xmlns:a16="http://schemas.microsoft.com/office/drawing/2014/main" id="{92AFDE5D-2A51-96F0-8046-C5E630EDDBEF}"/>
                </a:ext>
              </a:extLst>
            </p:cNvPr>
            <p:cNvGrpSpPr/>
            <p:nvPr/>
          </p:nvGrpSpPr>
          <p:grpSpPr>
            <a:xfrm rot="17483945">
              <a:off x="6175694" y="2297323"/>
              <a:ext cx="2608635" cy="1005199"/>
              <a:chOff x="1849774" y="4323040"/>
              <a:chExt cx="3405906" cy="1005199"/>
            </a:xfrm>
          </p:grpSpPr>
          <p:pic>
            <p:nvPicPr>
              <p:cNvPr id="291" name="Picture 4" descr="Sine Wave Vector Art, Icons, and Graphics for Free Download">
                <a:extLst>
                  <a:ext uri="{FF2B5EF4-FFF2-40B4-BE49-F238E27FC236}">
                    <a16:creationId xmlns:a16="http://schemas.microsoft.com/office/drawing/2014/main" id="{AD2180B1-8120-E7B0-1DFE-2DF59CA9BC7C}"/>
                  </a:ext>
                </a:extLst>
              </p:cNvPr>
              <p:cNvPicPr>
                <a:picLocks noChangeAspect="1" noChangeArrowheads="1"/>
              </p:cNvPicPr>
              <p:nvPr/>
            </p:nvPicPr>
            <p:blipFill>
              <a:blip r:embed="rId22">
                <a:duotone>
                  <a:schemeClr val="accent2">
                    <a:shade val="45000"/>
                    <a:satMod val="135000"/>
                  </a:schemeClr>
                  <a:prstClr val="white"/>
                </a:duotone>
                <a:extLst>
                  <a:ext uri="{BEBA8EAE-BF5A-486C-A8C5-ECC9F3942E4B}">
                    <a14:imgProps xmlns:a14="http://schemas.microsoft.com/office/drawing/2010/main">
                      <a14:imgLayer r:embed="rId2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849774" y="4337664"/>
                <a:ext cx="1905601" cy="990575"/>
              </a:xfrm>
              <a:prstGeom prst="rect">
                <a:avLst/>
              </a:prstGeom>
              <a:noFill/>
              <a:extLst>
                <a:ext uri="{909E8E84-426E-40DD-AFC4-6F175D3DCCD1}">
                  <a14:hiddenFill xmlns:a14="http://schemas.microsoft.com/office/drawing/2010/main">
                    <a:solidFill>
                      <a:srgbClr val="FFFFFF"/>
                    </a:solidFill>
                  </a14:hiddenFill>
                </a:ext>
              </a:extLst>
            </p:spPr>
          </p:pic>
          <p:pic>
            <p:nvPicPr>
              <p:cNvPr id="292" name="Picture 4" descr="Sine Wave Vector Art, Icons, and Graphics for Free Download">
                <a:extLst>
                  <a:ext uri="{FF2B5EF4-FFF2-40B4-BE49-F238E27FC236}">
                    <a16:creationId xmlns:a16="http://schemas.microsoft.com/office/drawing/2014/main" id="{0A180D23-49D5-6650-CB2D-DF10C671B224}"/>
                  </a:ext>
                </a:extLst>
              </p:cNvPr>
              <p:cNvPicPr>
                <a:picLocks noChangeAspect="1" noChangeArrowheads="1"/>
              </p:cNvPicPr>
              <p:nvPr/>
            </p:nvPicPr>
            <p:blipFill>
              <a:blip r:embed="rId22">
                <a:duotone>
                  <a:schemeClr val="accent2">
                    <a:shade val="45000"/>
                    <a:satMod val="135000"/>
                  </a:schemeClr>
                  <a:prstClr val="white"/>
                </a:duotone>
                <a:extLst>
                  <a:ext uri="{BEBA8EAE-BF5A-486C-A8C5-ECC9F3942E4B}">
                    <a14:imgProps xmlns:a14="http://schemas.microsoft.com/office/drawing/2010/main">
                      <a14:imgLayer r:embed="rId2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350078" y="4323040"/>
                <a:ext cx="1905602" cy="990575"/>
              </a:xfrm>
              <a:prstGeom prst="rect">
                <a:avLst/>
              </a:prstGeom>
              <a:noFill/>
              <a:extLst>
                <a:ext uri="{909E8E84-426E-40DD-AFC4-6F175D3DCCD1}">
                  <a14:hiddenFill xmlns:a14="http://schemas.microsoft.com/office/drawing/2010/main">
                    <a:solidFill>
                      <a:srgbClr val="FFFFFF"/>
                    </a:solidFill>
                  </a14:hiddenFill>
                </a:ext>
              </a:extLst>
            </p:spPr>
          </p:pic>
        </p:grpSp>
        <p:sp>
          <p:nvSpPr>
            <p:cNvPr id="289" name="矩形 48">
              <a:extLst>
                <a:ext uri="{FF2B5EF4-FFF2-40B4-BE49-F238E27FC236}">
                  <a16:creationId xmlns:a16="http://schemas.microsoft.com/office/drawing/2014/main" id="{D0181670-1638-A43C-7D28-C4C8C8495653}"/>
                </a:ext>
              </a:extLst>
            </p:cNvPr>
            <p:cNvSpPr/>
            <p:nvPr/>
          </p:nvSpPr>
          <p:spPr>
            <a:xfrm rot="1620707">
              <a:off x="7492964" y="2150084"/>
              <a:ext cx="337548" cy="33324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矩形 50">
              <a:extLst>
                <a:ext uri="{FF2B5EF4-FFF2-40B4-BE49-F238E27FC236}">
                  <a16:creationId xmlns:a16="http://schemas.microsoft.com/office/drawing/2014/main" id="{C87A6ACF-D554-F5FD-86BA-EC7DF4E87FBB}"/>
                </a:ext>
              </a:extLst>
            </p:cNvPr>
            <p:cNvSpPr/>
            <p:nvPr/>
          </p:nvSpPr>
          <p:spPr>
            <a:xfrm rot="1620707">
              <a:off x="6951225" y="3597568"/>
              <a:ext cx="337548" cy="33324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3" name="文本框 12">
            <a:extLst>
              <a:ext uri="{FF2B5EF4-FFF2-40B4-BE49-F238E27FC236}">
                <a16:creationId xmlns:a16="http://schemas.microsoft.com/office/drawing/2014/main" id="{DA350B40-E070-9B7F-FDDE-7BEBE95B4A0E}"/>
              </a:ext>
            </a:extLst>
          </p:cNvPr>
          <p:cNvSpPr txBox="1"/>
          <p:nvPr/>
        </p:nvSpPr>
        <p:spPr>
          <a:xfrm>
            <a:off x="6949674" y="3009433"/>
            <a:ext cx="4265388" cy="523220"/>
          </a:xfrm>
          <a:prstGeom prst="rect">
            <a:avLst/>
          </a:prstGeom>
          <a:noFill/>
        </p:spPr>
        <p:txBody>
          <a:bodyPr wrap="square" rtlCol="0">
            <a:spAutoFit/>
          </a:bodyPr>
          <a:lstStyle/>
          <a:p>
            <a:r>
              <a:rPr lang="en-US" altLang="zh-CN" sz="2800" dirty="0">
                <a:effectLst>
                  <a:outerShdw blurRad="38100" dist="38100" dir="2700000" algn="tl">
                    <a:srgbClr val="000000">
                      <a:alpha val="43137"/>
                    </a:srgbClr>
                  </a:outerShdw>
                </a:effectLst>
                <a:latin typeface="+mn-ea"/>
              </a:rPr>
              <a:t>Node’s reflected signal</a:t>
            </a:r>
            <a:endParaRPr lang="zh-CN" altLang="en-US" sz="2800" dirty="0">
              <a:effectLst>
                <a:outerShdw blurRad="38100" dist="38100" dir="2700000" algn="tl">
                  <a:srgbClr val="000000">
                    <a:alpha val="43137"/>
                  </a:srgbClr>
                </a:outerShdw>
              </a:effectLst>
              <a:latin typeface="+mn-ea"/>
            </a:endParaRPr>
          </a:p>
        </p:txBody>
      </p:sp>
      <mc:AlternateContent xmlns:mc="http://schemas.openxmlformats.org/markup-compatibility/2006" xmlns:a14="http://schemas.microsoft.com/office/drawing/2010/main">
        <mc:Choice Requires="a14">
          <p:sp>
            <p:nvSpPr>
              <p:cNvPr id="305" name="TextBox 304">
                <a:extLst>
                  <a:ext uri="{FF2B5EF4-FFF2-40B4-BE49-F238E27FC236}">
                    <a16:creationId xmlns:a16="http://schemas.microsoft.com/office/drawing/2014/main" id="{0E6ABB94-E318-9D26-F744-D5D477504F61}"/>
                  </a:ext>
                </a:extLst>
              </p:cNvPr>
              <p:cNvSpPr txBox="1"/>
              <p:nvPr/>
            </p:nvSpPr>
            <p:spPr>
              <a:xfrm>
                <a:off x="6684730" y="1097218"/>
                <a:ext cx="4265388" cy="830997"/>
              </a:xfrm>
              <a:prstGeom prst="rect">
                <a:avLst/>
              </a:prstGeom>
              <a:noFill/>
            </p:spPr>
            <p:txBody>
              <a:bodyPr wrap="square">
                <a:spAutoFit/>
              </a:bodyPr>
              <a:lstStyle/>
              <a:p>
                <a:pPr algn="ctr"/>
                <a:r>
                  <a:rPr lang="en-US" sz="2400" dirty="0">
                    <a:effectLst>
                      <a:outerShdw blurRad="38100" dist="38100" dir="2700000" algn="tl">
                        <a:srgbClr val="000000">
                          <a:alpha val="43137"/>
                        </a:srgbClr>
                      </a:outerShdw>
                    </a:effectLst>
                  </a:rPr>
                  <a:t>The AP transmits continuous signals at both </a:t>
                </a:r>
                <a14:m>
                  <m:oMath xmlns:m="http://schemas.openxmlformats.org/officeDocument/2006/math">
                    <m:sSub>
                      <m:sSubPr>
                        <m:ctrlPr>
                          <a:rPr lang="en-US" sz="2400" b="0" i="1" smtClean="0">
                            <a:effectLst>
                              <a:outerShdw blurRad="38100" dist="38100" dir="2700000" algn="tl">
                                <a:srgbClr val="000000">
                                  <a:alpha val="43137"/>
                                </a:srgbClr>
                              </a:outerShdw>
                            </a:effectLst>
                            <a:latin typeface="Cambria Math" panose="02040503050406030204" pitchFamily="18" charset="0"/>
                          </a:rPr>
                        </m:ctrlPr>
                      </m:sSubPr>
                      <m:e>
                        <m:r>
                          <a:rPr lang="en-US" sz="2400" b="0" i="1" smtClean="0">
                            <a:effectLst>
                              <a:outerShdw blurRad="38100" dist="38100" dir="2700000" algn="tl">
                                <a:srgbClr val="000000">
                                  <a:alpha val="43137"/>
                                </a:srgbClr>
                              </a:outerShdw>
                            </a:effectLst>
                            <a:latin typeface="Cambria Math" panose="02040503050406030204" pitchFamily="18" charset="0"/>
                          </a:rPr>
                          <m:t>𝑓</m:t>
                        </m:r>
                      </m:e>
                      <m:sub>
                        <m:r>
                          <a:rPr lang="en-US" sz="2400" b="0" i="1" smtClean="0">
                            <a:effectLst>
                              <a:outerShdw blurRad="38100" dist="38100" dir="2700000" algn="tl">
                                <a:srgbClr val="000000">
                                  <a:alpha val="43137"/>
                                </a:srgbClr>
                              </a:outerShdw>
                            </a:effectLst>
                            <a:latin typeface="Cambria Math" panose="02040503050406030204" pitchFamily="18" charset="0"/>
                          </a:rPr>
                          <m:t>2</m:t>
                        </m:r>
                      </m:sub>
                    </m:sSub>
                  </m:oMath>
                </a14:m>
                <a:r>
                  <a:rPr lang="en-US" sz="2400" dirty="0">
                    <a:effectLst>
                      <a:outerShdw blurRad="38100" dist="38100" dir="2700000" algn="tl">
                        <a:srgbClr val="000000">
                          <a:alpha val="43137"/>
                        </a:srgbClr>
                      </a:outerShdw>
                    </a:effectLst>
                  </a:rPr>
                  <a:t> and </a:t>
                </a:r>
                <a14:m>
                  <m:oMath xmlns:m="http://schemas.openxmlformats.org/officeDocument/2006/math">
                    <m:sSub>
                      <m:sSubPr>
                        <m:ctrlPr>
                          <a:rPr lang="en-US" sz="2400" b="0" i="1" smtClean="0">
                            <a:effectLst>
                              <a:outerShdw blurRad="38100" dist="38100" dir="2700000" algn="tl">
                                <a:srgbClr val="000000">
                                  <a:alpha val="43137"/>
                                </a:srgbClr>
                              </a:outerShdw>
                            </a:effectLst>
                            <a:latin typeface="Cambria Math" panose="02040503050406030204" pitchFamily="18" charset="0"/>
                          </a:rPr>
                        </m:ctrlPr>
                      </m:sSubPr>
                      <m:e>
                        <m:r>
                          <a:rPr lang="en-US" sz="2400" b="0" i="1" smtClean="0">
                            <a:effectLst>
                              <a:outerShdw blurRad="38100" dist="38100" dir="2700000" algn="tl">
                                <a:srgbClr val="000000">
                                  <a:alpha val="43137"/>
                                </a:srgbClr>
                              </a:outerShdw>
                            </a:effectLst>
                            <a:latin typeface="Cambria Math" panose="02040503050406030204" pitchFamily="18" charset="0"/>
                          </a:rPr>
                          <m:t>𝑓</m:t>
                        </m:r>
                      </m:e>
                      <m:sub>
                        <m:r>
                          <a:rPr lang="en-US" sz="2400" b="0" i="1" smtClean="0">
                            <a:effectLst>
                              <a:outerShdw blurRad="38100" dist="38100" dir="2700000" algn="tl">
                                <a:srgbClr val="000000">
                                  <a:alpha val="43137"/>
                                </a:srgbClr>
                              </a:outerShdw>
                            </a:effectLst>
                            <a:latin typeface="Cambria Math" panose="02040503050406030204" pitchFamily="18" charset="0"/>
                          </a:rPr>
                          <m:t>6</m:t>
                        </m:r>
                      </m:sub>
                    </m:sSub>
                  </m:oMath>
                </a14:m>
                <a:endParaRPr lang="en-US" sz="2400" dirty="0">
                  <a:effectLst>
                    <a:outerShdw blurRad="38100" dist="38100" dir="2700000" algn="tl">
                      <a:srgbClr val="000000">
                        <a:alpha val="43137"/>
                      </a:srgbClr>
                    </a:outerShdw>
                  </a:effectLst>
                </a:endParaRPr>
              </a:p>
            </p:txBody>
          </p:sp>
        </mc:Choice>
        <mc:Fallback xmlns="">
          <p:sp>
            <p:nvSpPr>
              <p:cNvPr id="305" name="TextBox 304">
                <a:extLst>
                  <a:ext uri="{FF2B5EF4-FFF2-40B4-BE49-F238E27FC236}">
                    <a16:creationId xmlns:a16="http://schemas.microsoft.com/office/drawing/2014/main" id="{0E6ABB94-E318-9D26-F744-D5D477504F61}"/>
                  </a:ext>
                </a:extLst>
              </p:cNvPr>
              <p:cNvSpPr txBox="1">
                <a:spLocks noRot="1" noChangeAspect="1" noMove="1" noResize="1" noEditPoints="1" noAdjustHandles="1" noChangeArrowheads="1" noChangeShapeType="1" noTextEdit="1"/>
              </p:cNvSpPr>
              <p:nvPr/>
            </p:nvSpPr>
            <p:spPr>
              <a:xfrm>
                <a:off x="6684730" y="1097218"/>
                <a:ext cx="4265388" cy="830997"/>
              </a:xfrm>
              <a:prstGeom prst="rect">
                <a:avLst/>
              </a:prstGeom>
              <a:blipFill>
                <a:blip r:embed="rId24"/>
                <a:stretch>
                  <a:fillRect t="-5882" r="-715" b="-20588"/>
                </a:stretch>
              </a:blipFill>
            </p:spPr>
            <p:txBody>
              <a:bodyPr/>
              <a:lstStyle/>
              <a:p>
                <a:r>
                  <a:rPr lang="en-US">
                    <a:noFill/>
                  </a:rPr>
                  <a:t> </a:t>
                </a:r>
              </a:p>
            </p:txBody>
          </p:sp>
        </mc:Fallback>
      </mc:AlternateContent>
      <p:grpSp>
        <p:nvGrpSpPr>
          <p:cNvPr id="12" name="组合 15">
            <a:extLst>
              <a:ext uri="{FF2B5EF4-FFF2-40B4-BE49-F238E27FC236}">
                <a16:creationId xmlns:a16="http://schemas.microsoft.com/office/drawing/2014/main" id="{AA0889E0-78BF-0589-15A3-24484174C247}"/>
              </a:ext>
            </a:extLst>
          </p:cNvPr>
          <p:cNvGrpSpPr/>
          <p:nvPr/>
        </p:nvGrpSpPr>
        <p:grpSpPr>
          <a:xfrm rot="7539801">
            <a:off x="6049588" y="1350774"/>
            <a:ext cx="833107" cy="509369"/>
            <a:chOff x="901911" y="4630614"/>
            <a:chExt cx="833107" cy="509369"/>
          </a:xfrm>
        </p:grpSpPr>
        <p:sp>
          <p:nvSpPr>
            <p:cNvPr id="14" name="梯形 16">
              <a:extLst>
                <a:ext uri="{FF2B5EF4-FFF2-40B4-BE49-F238E27FC236}">
                  <a16:creationId xmlns:a16="http://schemas.microsoft.com/office/drawing/2014/main" id="{A16FA8B0-76E2-C111-E45B-0F2D1FBE8F97}"/>
                </a:ext>
              </a:extLst>
            </p:cNvPr>
            <p:cNvSpPr/>
            <p:nvPr/>
          </p:nvSpPr>
          <p:spPr>
            <a:xfrm rot="16200000">
              <a:off x="1167033" y="4571998"/>
              <a:ext cx="509369" cy="626601"/>
            </a:xfrm>
            <a:prstGeom prst="trapezoid">
              <a:avLst>
                <a:gd name="adj" fmla="val 33621"/>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7">
              <a:extLst>
                <a:ext uri="{FF2B5EF4-FFF2-40B4-BE49-F238E27FC236}">
                  <a16:creationId xmlns:a16="http://schemas.microsoft.com/office/drawing/2014/main" id="{1DD81A87-C900-91B1-9DC3-876BCE03AD51}"/>
                </a:ext>
              </a:extLst>
            </p:cNvPr>
            <p:cNvSpPr/>
            <p:nvPr/>
          </p:nvSpPr>
          <p:spPr>
            <a:xfrm>
              <a:off x="901911" y="4666845"/>
              <a:ext cx="250063" cy="4369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9">
            <a:extLst>
              <a:ext uri="{FF2B5EF4-FFF2-40B4-BE49-F238E27FC236}">
                <a16:creationId xmlns:a16="http://schemas.microsoft.com/office/drawing/2014/main" id="{C2169A9C-F063-D950-FD8B-2140D1E15F2E}"/>
              </a:ext>
            </a:extLst>
          </p:cNvPr>
          <p:cNvSpPr txBox="1"/>
          <p:nvPr/>
        </p:nvSpPr>
        <p:spPr>
          <a:xfrm>
            <a:off x="5486999" y="1264043"/>
            <a:ext cx="918943" cy="461665"/>
          </a:xfrm>
          <a:prstGeom prst="rect">
            <a:avLst/>
          </a:prstGeom>
          <a:noFill/>
        </p:spPr>
        <p:txBody>
          <a:bodyPr wrap="square" rtlCol="0">
            <a:spAutoFit/>
          </a:bodyPr>
          <a:lstStyle/>
          <a:p>
            <a:r>
              <a:rPr lang="en-US" altLang="zh-CN" sz="2400" b="1" dirty="0">
                <a:effectLst>
                  <a:outerShdw blurRad="38100" dist="38100" dir="2700000" algn="tl">
                    <a:srgbClr val="000000">
                      <a:alpha val="43137"/>
                    </a:srgbClr>
                  </a:outerShdw>
                </a:effectLst>
              </a:rPr>
              <a:t>AP</a:t>
            </a:r>
            <a:endParaRPr lang="zh-CN" altLang="en-US" sz="2400" b="1" dirty="0">
              <a:effectLst>
                <a:outerShdw blurRad="38100" dist="38100" dir="2700000" algn="tl">
                  <a:srgbClr val="000000">
                    <a:alpha val="43137"/>
                  </a:srgbClr>
                </a:outerShdw>
              </a:effectLst>
            </a:endParaRPr>
          </a:p>
        </p:txBody>
      </p:sp>
      <p:grpSp>
        <p:nvGrpSpPr>
          <p:cNvPr id="8" name="Group 7">
            <a:extLst>
              <a:ext uri="{FF2B5EF4-FFF2-40B4-BE49-F238E27FC236}">
                <a16:creationId xmlns:a16="http://schemas.microsoft.com/office/drawing/2014/main" id="{A7E2170B-71D0-F84B-5379-63DB0E24DA6C}"/>
              </a:ext>
            </a:extLst>
          </p:cNvPr>
          <p:cNvGrpSpPr/>
          <p:nvPr/>
        </p:nvGrpSpPr>
        <p:grpSpPr>
          <a:xfrm>
            <a:off x="3994528" y="1873275"/>
            <a:ext cx="1969227" cy="2267481"/>
            <a:chOff x="4277579" y="1873275"/>
            <a:chExt cx="1686176" cy="2031195"/>
          </a:xfrm>
        </p:grpSpPr>
        <p:grpSp>
          <p:nvGrpSpPr>
            <p:cNvPr id="300" name="组合 140">
              <a:extLst>
                <a:ext uri="{FF2B5EF4-FFF2-40B4-BE49-F238E27FC236}">
                  <a16:creationId xmlns:a16="http://schemas.microsoft.com/office/drawing/2014/main" id="{A059CF98-2826-2A3E-6EF3-304368A18C92}"/>
                </a:ext>
              </a:extLst>
            </p:cNvPr>
            <p:cNvGrpSpPr/>
            <p:nvPr/>
          </p:nvGrpSpPr>
          <p:grpSpPr>
            <a:xfrm rot="18684815">
              <a:off x="4857507" y="1974324"/>
              <a:ext cx="1207297" cy="1005199"/>
              <a:chOff x="1849775" y="4323040"/>
              <a:chExt cx="3405905" cy="1005199"/>
            </a:xfrm>
          </p:grpSpPr>
          <p:pic>
            <p:nvPicPr>
              <p:cNvPr id="301" name="Picture 4" descr="Sine Wave Vector Art, Icons, and Graphics for Free Download">
                <a:extLst>
                  <a:ext uri="{FF2B5EF4-FFF2-40B4-BE49-F238E27FC236}">
                    <a16:creationId xmlns:a16="http://schemas.microsoft.com/office/drawing/2014/main" id="{D996EA75-F50F-2980-953F-133C6938BCB8}"/>
                  </a:ext>
                </a:extLst>
              </p:cNvPr>
              <p:cNvPicPr>
                <a:picLocks noChangeAspect="1" noChangeArrowheads="1"/>
              </p:cNvPicPr>
              <p:nvPr/>
            </p:nvPicPr>
            <p:blipFill>
              <a:blip r:embed="rId22">
                <a:duotone>
                  <a:schemeClr val="accent1">
                    <a:shade val="45000"/>
                    <a:satMod val="135000"/>
                  </a:schemeClr>
                  <a:prstClr val="white"/>
                </a:duotone>
                <a:extLst>
                  <a:ext uri="{BEBA8EAE-BF5A-486C-A8C5-ECC9F3942E4B}">
                    <a14:imgProps xmlns:a14="http://schemas.microsoft.com/office/drawing/2010/main">
                      <a14:imgLayer r:embed="rId2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849775" y="4337664"/>
                <a:ext cx="1905602" cy="990575"/>
              </a:xfrm>
              <a:prstGeom prst="rect">
                <a:avLst/>
              </a:prstGeom>
              <a:noFill/>
              <a:extLst>
                <a:ext uri="{909E8E84-426E-40DD-AFC4-6F175D3DCCD1}">
                  <a14:hiddenFill xmlns:a14="http://schemas.microsoft.com/office/drawing/2010/main">
                    <a:solidFill>
                      <a:srgbClr val="FFFFFF"/>
                    </a:solidFill>
                  </a14:hiddenFill>
                </a:ext>
              </a:extLst>
            </p:spPr>
          </p:pic>
          <p:pic>
            <p:nvPicPr>
              <p:cNvPr id="302" name="Picture 4" descr="Sine Wave Vector Art, Icons, and Graphics for Free Download">
                <a:extLst>
                  <a:ext uri="{FF2B5EF4-FFF2-40B4-BE49-F238E27FC236}">
                    <a16:creationId xmlns:a16="http://schemas.microsoft.com/office/drawing/2014/main" id="{1EA3A017-F5C1-8327-74AF-1535CF590A92}"/>
                  </a:ext>
                </a:extLst>
              </p:cNvPr>
              <p:cNvPicPr>
                <a:picLocks noChangeAspect="1" noChangeArrowheads="1"/>
              </p:cNvPicPr>
              <p:nvPr/>
            </p:nvPicPr>
            <p:blipFill>
              <a:blip r:embed="rId22">
                <a:duotone>
                  <a:schemeClr val="accent1">
                    <a:shade val="45000"/>
                    <a:satMod val="135000"/>
                  </a:schemeClr>
                  <a:prstClr val="white"/>
                </a:duotone>
                <a:extLst>
                  <a:ext uri="{BEBA8EAE-BF5A-486C-A8C5-ECC9F3942E4B}">
                    <a14:imgProps xmlns:a14="http://schemas.microsoft.com/office/drawing/2010/main">
                      <a14:imgLayer r:embed="rId2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350078" y="4323040"/>
                <a:ext cx="1905602" cy="9905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组合 140">
              <a:extLst>
                <a:ext uri="{FF2B5EF4-FFF2-40B4-BE49-F238E27FC236}">
                  <a16:creationId xmlns:a16="http://schemas.microsoft.com/office/drawing/2014/main" id="{4451ECB3-EB11-B489-01DD-052C2A71E05B}"/>
                </a:ext>
              </a:extLst>
            </p:cNvPr>
            <p:cNvGrpSpPr/>
            <p:nvPr/>
          </p:nvGrpSpPr>
          <p:grpSpPr>
            <a:xfrm rot="18684815">
              <a:off x="4176530" y="2798222"/>
              <a:ext cx="1207297" cy="1005199"/>
              <a:chOff x="1849775" y="4323040"/>
              <a:chExt cx="3405905" cy="1005199"/>
            </a:xfrm>
          </p:grpSpPr>
          <p:pic>
            <p:nvPicPr>
              <p:cNvPr id="6" name="Picture 4" descr="Sine Wave Vector Art, Icons, and Graphics for Free Download">
                <a:extLst>
                  <a:ext uri="{FF2B5EF4-FFF2-40B4-BE49-F238E27FC236}">
                    <a16:creationId xmlns:a16="http://schemas.microsoft.com/office/drawing/2014/main" id="{9E7C868F-B9FC-0E9B-2DD9-0F3BA471DDF1}"/>
                  </a:ext>
                </a:extLst>
              </p:cNvPr>
              <p:cNvPicPr>
                <a:picLocks noChangeAspect="1" noChangeArrowheads="1"/>
              </p:cNvPicPr>
              <p:nvPr/>
            </p:nvPicPr>
            <p:blipFill>
              <a:blip r:embed="rId22">
                <a:duotone>
                  <a:schemeClr val="accent1">
                    <a:shade val="45000"/>
                    <a:satMod val="135000"/>
                  </a:schemeClr>
                  <a:prstClr val="white"/>
                </a:duotone>
                <a:extLst>
                  <a:ext uri="{BEBA8EAE-BF5A-486C-A8C5-ECC9F3942E4B}">
                    <a14:imgProps xmlns:a14="http://schemas.microsoft.com/office/drawing/2010/main">
                      <a14:imgLayer r:embed="rId2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849775" y="4337664"/>
                <a:ext cx="1905602" cy="9905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Sine Wave Vector Art, Icons, and Graphics for Free Download">
                <a:extLst>
                  <a:ext uri="{FF2B5EF4-FFF2-40B4-BE49-F238E27FC236}">
                    <a16:creationId xmlns:a16="http://schemas.microsoft.com/office/drawing/2014/main" id="{F5EE7FE9-C6B5-BB7B-58DC-956106F829A4}"/>
                  </a:ext>
                </a:extLst>
              </p:cNvPr>
              <p:cNvPicPr>
                <a:picLocks noChangeAspect="1" noChangeArrowheads="1"/>
              </p:cNvPicPr>
              <p:nvPr/>
            </p:nvPicPr>
            <p:blipFill>
              <a:blip r:embed="rId22">
                <a:duotone>
                  <a:schemeClr val="accent1">
                    <a:shade val="45000"/>
                    <a:satMod val="135000"/>
                  </a:schemeClr>
                  <a:prstClr val="white"/>
                </a:duotone>
                <a:extLst>
                  <a:ext uri="{BEBA8EAE-BF5A-486C-A8C5-ECC9F3942E4B}">
                    <a14:imgProps xmlns:a14="http://schemas.microsoft.com/office/drawing/2010/main">
                      <a14:imgLayer r:embed="rId2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350078" y="4323040"/>
                <a:ext cx="1905602" cy="990575"/>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3" name="Group 22">
            <a:extLst>
              <a:ext uri="{FF2B5EF4-FFF2-40B4-BE49-F238E27FC236}">
                <a16:creationId xmlns:a16="http://schemas.microsoft.com/office/drawing/2014/main" id="{122B7299-E974-961D-181C-B5E0DDC69D4A}"/>
              </a:ext>
            </a:extLst>
          </p:cNvPr>
          <p:cNvGrpSpPr/>
          <p:nvPr/>
        </p:nvGrpSpPr>
        <p:grpSpPr>
          <a:xfrm>
            <a:off x="4438613" y="2115804"/>
            <a:ext cx="1976676" cy="2264788"/>
            <a:chOff x="4440342" y="2116867"/>
            <a:chExt cx="1976676" cy="2264788"/>
          </a:xfrm>
        </p:grpSpPr>
        <p:grpSp>
          <p:nvGrpSpPr>
            <p:cNvPr id="9" name="Group 8">
              <a:extLst>
                <a:ext uri="{FF2B5EF4-FFF2-40B4-BE49-F238E27FC236}">
                  <a16:creationId xmlns:a16="http://schemas.microsoft.com/office/drawing/2014/main" id="{F372CA08-AD51-C97D-D97B-A1C93D53D151}"/>
                </a:ext>
              </a:extLst>
            </p:cNvPr>
            <p:cNvGrpSpPr/>
            <p:nvPr/>
          </p:nvGrpSpPr>
          <p:grpSpPr>
            <a:xfrm>
              <a:off x="4440342" y="2116867"/>
              <a:ext cx="1976676" cy="2264788"/>
              <a:chOff x="4271199" y="1873275"/>
              <a:chExt cx="1692556" cy="2028782"/>
            </a:xfrm>
          </p:grpSpPr>
          <p:grpSp>
            <p:nvGrpSpPr>
              <p:cNvPr id="10" name="组合 140">
                <a:extLst>
                  <a:ext uri="{FF2B5EF4-FFF2-40B4-BE49-F238E27FC236}">
                    <a16:creationId xmlns:a16="http://schemas.microsoft.com/office/drawing/2014/main" id="{590952D6-809E-4C95-95CF-1FAEA68C0869}"/>
                  </a:ext>
                </a:extLst>
              </p:cNvPr>
              <p:cNvGrpSpPr/>
              <p:nvPr/>
            </p:nvGrpSpPr>
            <p:grpSpPr>
              <a:xfrm rot="18684815">
                <a:off x="4857507" y="1974324"/>
                <a:ext cx="1207297" cy="1005199"/>
                <a:chOff x="1849775" y="4323040"/>
                <a:chExt cx="3405905" cy="1005199"/>
              </a:xfrm>
            </p:grpSpPr>
            <p:pic>
              <p:nvPicPr>
                <p:cNvPr id="20" name="Picture 4" descr="Sine Wave Vector Art, Icons, and Graphics for Free Download">
                  <a:extLst>
                    <a:ext uri="{FF2B5EF4-FFF2-40B4-BE49-F238E27FC236}">
                      <a16:creationId xmlns:a16="http://schemas.microsoft.com/office/drawing/2014/main" id="{D1B0ED21-D1D1-DBDE-589B-F13781A49B61}"/>
                    </a:ext>
                  </a:extLst>
                </p:cNvPr>
                <p:cNvPicPr>
                  <a:picLocks noChangeAspect="1" noChangeArrowheads="1"/>
                </p:cNvPicPr>
                <p:nvPr/>
              </p:nvPicPr>
              <p:blipFill>
                <a:blip r:embed="rId22">
                  <a:duotone>
                    <a:schemeClr val="accent1">
                      <a:shade val="45000"/>
                      <a:satMod val="135000"/>
                    </a:schemeClr>
                    <a:prstClr val="white"/>
                  </a:duotone>
                  <a:extLst>
                    <a:ext uri="{BEBA8EAE-BF5A-486C-A8C5-ECC9F3942E4B}">
                      <a14:imgProps xmlns:a14="http://schemas.microsoft.com/office/drawing/2010/main">
                        <a14:imgLayer r:embed="rId2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849775" y="4337664"/>
                  <a:ext cx="1905602" cy="99057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Sine Wave Vector Art, Icons, and Graphics for Free Download">
                  <a:extLst>
                    <a:ext uri="{FF2B5EF4-FFF2-40B4-BE49-F238E27FC236}">
                      <a16:creationId xmlns:a16="http://schemas.microsoft.com/office/drawing/2014/main" id="{2E8F3E12-57C5-A461-FA5F-24DC253B94FC}"/>
                    </a:ext>
                  </a:extLst>
                </p:cNvPr>
                <p:cNvPicPr>
                  <a:picLocks noChangeAspect="1" noChangeArrowheads="1"/>
                </p:cNvPicPr>
                <p:nvPr/>
              </p:nvPicPr>
              <p:blipFill>
                <a:blip r:embed="rId22">
                  <a:duotone>
                    <a:schemeClr val="accent1">
                      <a:shade val="45000"/>
                      <a:satMod val="135000"/>
                    </a:schemeClr>
                    <a:prstClr val="white"/>
                  </a:duotone>
                  <a:extLst>
                    <a:ext uri="{BEBA8EAE-BF5A-486C-A8C5-ECC9F3942E4B}">
                      <a14:imgProps xmlns:a14="http://schemas.microsoft.com/office/drawing/2010/main">
                        <a14:imgLayer r:embed="rId2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350078" y="4323040"/>
                  <a:ext cx="1905602" cy="9905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组合 140">
                <a:extLst>
                  <a:ext uri="{FF2B5EF4-FFF2-40B4-BE49-F238E27FC236}">
                    <a16:creationId xmlns:a16="http://schemas.microsoft.com/office/drawing/2014/main" id="{0BCA3FFB-15E9-33FB-3FD6-9635481AFC8D}"/>
                  </a:ext>
                </a:extLst>
              </p:cNvPr>
              <p:cNvGrpSpPr/>
              <p:nvPr/>
            </p:nvGrpSpPr>
            <p:grpSpPr>
              <a:xfrm rot="18684815">
                <a:off x="4169004" y="2781553"/>
                <a:ext cx="1222699" cy="1018310"/>
                <a:chOff x="1849775" y="4309929"/>
                <a:chExt cx="3449355" cy="1018310"/>
              </a:xfrm>
            </p:grpSpPr>
            <p:pic>
              <p:nvPicPr>
                <p:cNvPr id="18" name="Picture 4" descr="Sine Wave Vector Art, Icons, and Graphics for Free Download">
                  <a:extLst>
                    <a:ext uri="{FF2B5EF4-FFF2-40B4-BE49-F238E27FC236}">
                      <a16:creationId xmlns:a16="http://schemas.microsoft.com/office/drawing/2014/main" id="{5DD2EF5C-ABAC-B886-F8C3-884795A4ADBD}"/>
                    </a:ext>
                  </a:extLst>
                </p:cNvPr>
                <p:cNvPicPr>
                  <a:picLocks noChangeAspect="1" noChangeArrowheads="1"/>
                </p:cNvPicPr>
                <p:nvPr/>
              </p:nvPicPr>
              <p:blipFill>
                <a:blip r:embed="rId22">
                  <a:duotone>
                    <a:schemeClr val="accent1">
                      <a:shade val="45000"/>
                      <a:satMod val="135000"/>
                    </a:schemeClr>
                    <a:prstClr val="white"/>
                  </a:duotone>
                  <a:extLst>
                    <a:ext uri="{BEBA8EAE-BF5A-486C-A8C5-ECC9F3942E4B}">
                      <a14:imgProps xmlns:a14="http://schemas.microsoft.com/office/drawing/2010/main">
                        <a14:imgLayer r:embed="rId2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849775" y="4337664"/>
                  <a:ext cx="1905602" cy="9905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Sine Wave Vector Art, Icons, and Graphics for Free Download">
                  <a:extLst>
                    <a:ext uri="{FF2B5EF4-FFF2-40B4-BE49-F238E27FC236}">
                      <a16:creationId xmlns:a16="http://schemas.microsoft.com/office/drawing/2014/main" id="{5EE63058-DF09-0CD6-7638-E2667E04D27D}"/>
                    </a:ext>
                  </a:extLst>
                </p:cNvPr>
                <p:cNvPicPr>
                  <a:picLocks noChangeAspect="1" noChangeArrowheads="1"/>
                </p:cNvPicPr>
                <p:nvPr/>
              </p:nvPicPr>
              <p:blipFill>
                <a:blip r:embed="rId22">
                  <a:duotone>
                    <a:schemeClr val="accent1">
                      <a:shade val="45000"/>
                      <a:satMod val="135000"/>
                    </a:schemeClr>
                    <a:prstClr val="white"/>
                  </a:duotone>
                  <a:extLst>
                    <a:ext uri="{BEBA8EAE-BF5A-486C-A8C5-ECC9F3942E4B}">
                      <a14:imgProps xmlns:a14="http://schemas.microsoft.com/office/drawing/2010/main">
                        <a14:imgLayer r:embed="rId2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393528" y="4309929"/>
                  <a:ext cx="1905602" cy="99057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83" name="矩形 42">
              <a:extLst>
                <a:ext uri="{FF2B5EF4-FFF2-40B4-BE49-F238E27FC236}">
                  <a16:creationId xmlns:a16="http://schemas.microsoft.com/office/drawing/2014/main" id="{CDA71544-0020-2048-93D9-0C68EE1A2B7A}"/>
                </a:ext>
              </a:extLst>
            </p:cNvPr>
            <p:cNvSpPr/>
            <p:nvPr/>
          </p:nvSpPr>
          <p:spPr>
            <a:xfrm rot="2786422">
              <a:off x="5528028" y="2790111"/>
              <a:ext cx="337548" cy="33324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42">
              <a:extLst>
                <a:ext uri="{FF2B5EF4-FFF2-40B4-BE49-F238E27FC236}">
                  <a16:creationId xmlns:a16="http://schemas.microsoft.com/office/drawing/2014/main" id="{35607F2D-CB6A-4AFD-3935-9FC87C350A7A}"/>
                </a:ext>
              </a:extLst>
            </p:cNvPr>
            <p:cNvSpPr/>
            <p:nvPr/>
          </p:nvSpPr>
          <p:spPr>
            <a:xfrm rot="2786422">
              <a:off x="5020890" y="3336478"/>
              <a:ext cx="337548" cy="33324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14689814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5"/>
                                        </p:tgtEl>
                                        <p:attrNameLst>
                                          <p:attrName>style.visibility</p:attrName>
                                        </p:attrNameLst>
                                      </p:cBhvr>
                                      <p:to>
                                        <p:strVal val="visible"/>
                                      </p:to>
                                    </p:set>
                                    <p:animEffect transition="in" filter="wipe(down)">
                                      <p:cBhvr>
                                        <p:cTn id="12" dur="500"/>
                                        <p:tgtEl>
                                          <p:spTgt spid="305"/>
                                        </p:tgtEl>
                                      </p:cBhvr>
                                    </p:animEffect>
                                  </p:childTnLst>
                                </p:cTn>
                              </p:par>
                              <p:par>
                                <p:cTn id="13" presetID="22" presetClass="entr" presetSubtype="1" fill="hold" nodeType="withEffect">
                                  <p:stCondLst>
                                    <p:cond delay="0"/>
                                  </p:stCondLst>
                                  <p:childTnLst>
                                    <p:set>
                                      <p:cBhvr>
                                        <p:cTn id="14" dur="1" fill="hold">
                                          <p:stCondLst>
                                            <p:cond delay="0"/>
                                          </p:stCondLst>
                                        </p:cTn>
                                        <p:tgtEl>
                                          <p:spTgt spid="277"/>
                                        </p:tgtEl>
                                        <p:attrNameLst>
                                          <p:attrName>style.visibility</p:attrName>
                                        </p:attrNameLst>
                                      </p:cBhvr>
                                      <p:to>
                                        <p:strVal val="visible"/>
                                      </p:to>
                                    </p:set>
                                    <p:animEffect transition="in" filter="wipe(up)">
                                      <p:cBhvr>
                                        <p:cTn id="15" dur="500"/>
                                        <p:tgtEl>
                                          <p:spTgt spid="277"/>
                                        </p:tgtEl>
                                      </p:cBhvr>
                                    </p:animEffect>
                                  </p:childTnLst>
                                </p:cTn>
                              </p:par>
                              <p:par>
                                <p:cTn id="16" presetID="22" presetClass="entr" presetSubtype="1"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3"/>
                                        </p:tgtEl>
                                        <p:attrNameLst>
                                          <p:attrName>style.visibility</p:attrName>
                                        </p:attrNameLst>
                                      </p:cBhvr>
                                      <p:to>
                                        <p:strVal val="visible"/>
                                      </p:to>
                                    </p:set>
                                    <p:animEffect transition="in" filter="fade">
                                      <p:cBhvr>
                                        <p:cTn id="26" dur="500"/>
                                        <p:tgtEl>
                                          <p:spTgt spid="30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wipe(left)">
                                      <p:cBhvr>
                                        <p:cTn id="37" dur="500"/>
                                        <p:tgtEl>
                                          <p:spTgt spid="44"/>
                                        </p:tgtEl>
                                      </p:cBhvr>
                                    </p:animEffect>
                                  </p:childTnLst>
                                </p:cTn>
                              </p:par>
                              <p:par>
                                <p:cTn id="38" presetID="22" presetClass="entr" presetSubtype="8" fill="hold" nodeType="withEffect">
                                  <p:stCondLst>
                                    <p:cond delay="0"/>
                                  </p:stCondLst>
                                  <p:childTnLst>
                                    <p:set>
                                      <p:cBhvr>
                                        <p:cTn id="39" dur="1" fill="hold">
                                          <p:stCondLst>
                                            <p:cond delay="0"/>
                                          </p:stCondLst>
                                        </p:cTn>
                                        <p:tgtEl>
                                          <p:spTgt spid="113"/>
                                        </p:tgtEl>
                                        <p:attrNameLst>
                                          <p:attrName>style.visibility</p:attrName>
                                        </p:attrNameLst>
                                      </p:cBhvr>
                                      <p:to>
                                        <p:strVal val="visible"/>
                                      </p:to>
                                    </p:set>
                                    <p:animEffect transition="in" filter="wipe(left)">
                                      <p:cBhvr>
                                        <p:cTn id="40" dur="500"/>
                                        <p:tgtEl>
                                          <p:spTgt spid="113"/>
                                        </p:tgtEl>
                                      </p:cBhvr>
                                    </p:animEffect>
                                  </p:childTnLst>
                                </p:cTn>
                              </p:par>
                            </p:childTnLst>
                          </p:cTn>
                        </p:par>
                        <p:par>
                          <p:cTn id="41" fill="hold">
                            <p:stCondLst>
                              <p:cond delay="500"/>
                            </p:stCondLst>
                            <p:childTnLst>
                              <p:par>
                                <p:cTn id="42" presetID="22" presetClass="entr" presetSubtype="4" fill="hold"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down)">
                                      <p:cBhvr>
                                        <p:cTn id="44" dur="500"/>
                                        <p:tgtEl>
                                          <p:spTgt spid="23"/>
                                        </p:tgtEl>
                                      </p:cBhvr>
                                    </p:animEffect>
                                  </p:childTnLst>
                                </p:cTn>
                              </p:par>
                              <p:par>
                                <p:cTn id="45" presetID="22" presetClass="entr" presetSubtype="4" fill="hold" nodeType="withEffect">
                                  <p:stCondLst>
                                    <p:cond delay="0"/>
                                  </p:stCondLst>
                                  <p:childTnLst>
                                    <p:set>
                                      <p:cBhvr>
                                        <p:cTn id="46" dur="1" fill="hold">
                                          <p:stCondLst>
                                            <p:cond delay="0"/>
                                          </p:stCondLst>
                                        </p:cTn>
                                        <p:tgtEl>
                                          <p:spTgt spid="287"/>
                                        </p:tgtEl>
                                        <p:attrNameLst>
                                          <p:attrName>style.visibility</p:attrName>
                                        </p:attrNameLst>
                                      </p:cBhvr>
                                      <p:to>
                                        <p:strVal val="visible"/>
                                      </p:to>
                                    </p:set>
                                    <p:animEffect transition="in" filter="wipe(down)">
                                      <p:cBhvr>
                                        <p:cTn id="47" dur="500"/>
                                        <p:tgtEl>
                                          <p:spTgt spid="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2" grpId="0"/>
      <p:bldP spid="43" grpId="0"/>
      <p:bldP spid="303" grpId="0"/>
      <p:bldP spid="30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58">
            <a:extLst>
              <a:ext uri="{FF2B5EF4-FFF2-40B4-BE49-F238E27FC236}">
                <a16:creationId xmlns:a16="http://schemas.microsoft.com/office/drawing/2014/main" id="{1F185FAF-397B-56EA-51D1-C72E3F87ADDE}"/>
              </a:ext>
            </a:extLst>
          </p:cNvPr>
          <p:cNvSpPr>
            <a:spLocks noGrp="1"/>
          </p:cNvSpPr>
          <p:nvPr>
            <p:ph type="sldNum" sz="quarter" idx="12"/>
          </p:nvPr>
        </p:nvSpPr>
        <p:spPr/>
        <p:txBody>
          <a:bodyPr/>
          <a:lstStyle/>
          <a:p>
            <a:fld id="{606B3A2B-0783-4DC2-AAB2-666062B1C298}" type="slidenum">
              <a:rPr lang="zh-CN" altLang="en-US" smtClean="0"/>
              <a:t>22</a:t>
            </a:fld>
            <a:endParaRPr lang="zh-CN" altLang="en-US"/>
          </a:p>
        </p:txBody>
      </p:sp>
      <p:grpSp>
        <p:nvGrpSpPr>
          <p:cNvPr id="14" name="组合 13">
            <a:extLst>
              <a:ext uri="{FF2B5EF4-FFF2-40B4-BE49-F238E27FC236}">
                <a16:creationId xmlns:a16="http://schemas.microsoft.com/office/drawing/2014/main" id="{C53A7112-17E7-342A-9421-89A25AE06E2E}"/>
              </a:ext>
            </a:extLst>
          </p:cNvPr>
          <p:cNvGrpSpPr/>
          <p:nvPr/>
        </p:nvGrpSpPr>
        <p:grpSpPr>
          <a:xfrm>
            <a:off x="3749281" y="66786"/>
            <a:ext cx="4856446" cy="3225424"/>
            <a:chOff x="3702702" y="1190143"/>
            <a:chExt cx="4856446" cy="3225424"/>
          </a:xfrm>
        </p:grpSpPr>
        <p:grpSp>
          <p:nvGrpSpPr>
            <p:cNvPr id="3" name="Group 16">
              <a:extLst>
                <a:ext uri="{FF2B5EF4-FFF2-40B4-BE49-F238E27FC236}">
                  <a16:creationId xmlns:a16="http://schemas.microsoft.com/office/drawing/2014/main" id="{0EB0D496-D909-BE6C-4000-6A8C6B04E598}"/>
                </a:ext>
              </a:extLst>
            </p:cNvPr>
            <p:cNvGrpSpPr/>
            <p:nvPr/>
          </p:nvGrpSpPr>
          <p:grpSpPr>
            <a:xfrm>
              <a:off x="4006290" y="3728231"/>
              <a:ext cx="4179419" cy="290174"/>
              <a:chOff x="600673" y="1759928"/>
              <a:chExt cx="8250033" cy="572793"/>
            </a:xfrm>
          </p:grpSpPr>
          <p:grpSp>
            <p:nvGrpSpPr>
              <p:cNvPr id="4" name="Group 17">
                <a:extLst>
                  <a:ext uri="{FF2B5EF4-FFF2-40B4-BE49-F238E27FC236}">
                    <a16:creationId xmlns:a16="http://schemas.microsoft.com/office/drawing/2014/main" id="{DCF243C6-1901-7189-45B7-71388934231E}"/>
                  </a:ext>
                </a:extLst>
              </p:cNvPr>
              <p:cNvGrpSpPr/>
              <p:nvPr/>
            </p:nvGrpSpPr>
            <p:grpSpPr>
              <a:xfrm>
                <a:off x="600673" y="1759928"/>
                <a:ext cx="8250033" cy="572793"/>
                <a:chOff x="2038144" y="2760094"/>
                <a:chExt cx="4674828" cy="324569"/>
              </a:xfrm>
            </p:grpSpPr>
            <p:sp>
              <p:nvSpPr>
                <p:cNvPr id="164" name="Cylinder 118">
                  <a:extLst>
                    <a:ext uri="{FF2B5EF4-FFF2-40B4-BE49-F238E27FC236}">
                      <a16:creationId xmlns:a16="http://schemas.microsoft.com/office/drawing/2014/main" id="{CFD268B3-3A9F-3849-1DDA-8C53CF9F5C72}"/>
                    </a:ext>
                  </a:extLst>
                </p:cNvPr>
                <p:cNvSpPr/>
                <p:nvPr/>
              </p:nvSpPr>
              <p:spPr>
                <a:xfrm rot="16200000">
                  <a:off x="6543126" y="2840876"/>
                  <a:ext cx="159412" cy="180281"/>
                </a:xfrm>
                <a:prstGeom prst="can">
                  <a:avLst>
                    <a:gd name="adj" fmla="val 43570"/>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accent1">
                        <a:lumMod val="50000"/>
                      </a:schemeClr>
                    </a:solidFill>
                  </a:endParaRPr>
                </a:p>
              </p:txBody>
            </p:sp>
            <p:sp>
              <p:nvSpPr>
                <p:cNvPr id="165" name="Cylinder 119">
                  <a:extLst>
                    <a:ext uri="{FF2B5EF4-FFF2-40B4-BE49-F238E27FC236}">
                      <a16:creationId xmlns:a16="http://schemas.microsoft.com/office/drawing/2014/main" id="{7DBB567C-F414-07C3-3075-480D99E8F3AD}"/>
                    </a:ext>
                  </a:extLst>
                </p:cNvPr>
                <p:cNvSpPr/>
                <p:nvPr/>
              </p:nvSpPr>
              <p:spPr>
                <a:xfrm rot="16200000">
                  <a:off x="6364201" y="2812265"/>
                  <a:ext cx="307290" cy="237505"/>
                </a:xfrm>
                <a:prstGeom prst="can">
                  <a:avLst>
                    <a:gd name="adj" fmla="val 43570"/>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accent1">
                        <a:lumMod val="50000"/>
                      </a:schemeClr>
                    </a:solidFill>
                  </a:endParaRPr>
                </a:p>
              </p:txBody>
            </p:sp>
            <p:sp>
              <p:nvSpPr>
                <p:cNvPr id="166" name="Google Shape;57;p13">
                  <a:extLst>
                    <a:ext uri="{FF2B5EF4-FFF2-40B4-BE49-F238E27FC236}">
                      <a16:creationId xmlns:a16="http://schemas.microsoft.com/office/drawing/2014/main" id="{C62FA9EA-6D4A-878E-AAE0-B7E3F70F1642}"/>
                    </a:ext>
                  </a:extLst>
                </p:cNvPr>
                <p:cNvSpPr/>
                <p:nvPr/>
              </p:nvSpPr>
              <p:spPr>
                <a:xfrm flipH="1">
                  <a:off x="2038144" y="2760094"/>
                  <a:ext cx="4531317" cy="324569"/>
                </a:xfrm>
                <a:prstGeom prst="cube">
                  <a:avLst>
                    <a:gd name="adj" fmla="val 68430"/>
                  </a:avLst>
                </a:prstGeom>
                <a:solidFill>
                  <a:schemeClr val="accent6">
                    <a:lumMod val="75000"/>
                  </a:schemeClr>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accent1">
                        <a:lumMod val="50000"/>
                      </a:schemeClr>
                    </a:solidFill>
                  </a:endParaRPr>
                </a:p>
              </p:txBody>
            </p:sp>
          </p:grpSp>
          <p:grpSp>
            <p:nvGrpSpPr>
              <p:cNvPr id="5" name="Group 20">
                <a:extLst>
                  <a:ext uri="{FF2B5EF4-FFF2-40B4-BE49-F238E27FC236}">
                    <a16:creationId xmlns:a16="http://schemas.microsoft.com/office/drawing/2014/main" id="{F4DE783C-A238-4AA8-7609-8BF2D70005FC}"/>
                  </a:ext>
                </a:extLst>
              </p:cNvPr>
              <p:cNvGrpSpPr/>
              <p:nvPr/>
            </p:nvGrpSpPr>
            <p:grpSpPr>
              <a:xfrm>
                <a:off x="1350057" y="1790421"/>
                <a:ext cx="6497997" cy="342793"/>
                <a:chOff x="897241" y="2810780"/>
                <a:chExt cx="6497997" cy="342793"/>
              </a:xfrm>
            </p:grpSpPr>
            <p:sp>
              <p:nvSpPr>
                <p:cNvPr id="13" name="Parallelogram 28">
                  <a:extLst>
                    <a:ext uri="{FF2B5EF4-FFF2-40B4-BE49-F238E27FC236}">
                      <a16:creationId xmlns:a16="http://schemas.microsoft.com/office/drawing/2014/main" id="{D2093A21-360C-A617-990D-CB9DC23F97AF}"/>
                    </a:ext>
                  </a:extLst>
                </p:cNvPr>
                <p:cNvSpPr/>
                <p:nvPr/>
              </p:nvSpPr>
              <p:spPr>
                <a:xfrm flipH="1">
                  <a:off x="897241" y="288780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50" name="Parallelogram 69">
                  <a:extLst>
                    <a:ext uri="{FF2B5EF4-FFF2-40B4-BE49-F238E27FC236}">
                      <a16:creationId xmlns:a16="http://schemas.microsoft.com/office/drawing/2014/main" id="{EDA61E4D-50A6-E7CD-291C-CEB619F73A37}"/>
                    </a:ext>
                  </a:extLst>
                </p:cNvPr>
                <p:cNvSpPr/>
                <p:nvPr/>
              </p:nvSpPr>
              <p:spPr>
                <a:xfrm flipH="1">
                  <a:off x="992741" y="2847087"/>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60" name="Parallelogram 70">
                  <a:extLst>
                    <a:ext uri="{FF2B5EF4-FFF2-40B4-BE49-F238E27FC236}">
                      <a16:creationId xmlns:a16="http://schemas.microsoft.com/office/drawing/2014/main" id="{B506C0D3-3296-0CAE-0172-1745481FE919}"/>
                    </a:ext>
                  </a:extLst>
                </p:cNvPr>
                <p:cNvSpPr/>
                <p:nvPr/>
              </p:nvSpPr>
              <p:spPr>
                <a:xfrm flipH="1">
                  <a:off x="1078245" y="2813338"/>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61" name="Parallelogram 71">
                  <a:extLst>
                    <a:ext uri="{FF2B5EF4-FFF2-40B4-BE49-F238E27FC236}">
                      <a16:creationId xmlns:a16="http://schemas.microsoft.com/office/drawing/2014/main" id="{70EE6CF8-76BF-AE97-3D62-387399FCAC10}"/>
                    </a:ext>
                  </a:extLst>
                </p:cNvPr>
                <p:cNvSpPr/>
                <p:nvPr/>
              </p:nvSpPr>
              <p:spPr>
                <a:xfrm flipH="1">
                  <a:off x="1229267" y="28400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62" name="Parallelogram 72">
                  <a:extLst>
                    <a:ext uri="{FF2B5EF4-FFF2-40B4-BE49-F238E27FC236}">
                      <a16:creationId xmlns:a16="http://schemas.microsoft.com/office/drawing/2014/main" id="{1273BBED-F49E-72D1-F1D6-504CFFE8F3B1}"/>
                    </a:ext>
                  </a:extLst>
                </p:cNvPr>
                <p:cNvSpPr/>
                <p:nvPr/>
              </p:nvSpPr>
              <p:spPr>
                <a:xfrm flipH="1">
                  <a:off x="1396090" y="2880737"/>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63" name="Parallelogram 73">
                  <a:extLst>
                    <a:ext uri="{FF2B5EF4-FFF2-40B4-BE49-F238E27FC236}">
                      <a16:creationId xmlns:a16="http://schemas.microsoft.com/office/drawing/2014/main" id="{29271FF0-6275-5492-FD56-C365750A4D2F}"/>
                    </a:ext>
                  </a:extLst>
                </p:cNvPr>
                <p:cNvSpPr/>
                <p:nvPr/>
              </p:nvSpPr>
              <p:spPr>
                <a:xfrm flipH="1">
                  <a:off x="1541408" y="288871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20" name="Parallelogram 74">
                  <a:extLst>
                    <a:ext uri="{FF2B5EF4-FFF2-40B4-BE49-F238E27FC236}">
                      <a16:creationId xmlns:a16="http://schemas.microsoft.com/office/drawing/2014/main" id="{C3238941-7C4C-64AD-0C4B-850021159CD8}"/>
                    </a:ext>
                  </a:extLst>
                </p:cNvPr>
                <p:cNvSpPr/>
                <p:nvPr/>
              </p:nvSpPr>
              <p:spPr>
                <a:xfrm flipH="1">
                  <a:off x="1636909" y="2848005"/>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1" name="Parallelogram 75">
                  <a:extLst>
                    <a:ext uri="{FF2B5EF4-FFF2-40B4-BE49-F238E27FC236}">
                      <a16:creationId xmlns:a16="http://schemas.microsoft.com/office/drawing/2014/main" id="{CCA7FA51-77A5-9B9C-F34F-3D04AD96EBFF}"/>
                    </a:ext>
                  </a:extLst>
                </p:cNvPr>
                <p:cNvSpPr/>
                <p:nvPr/>
              </p:nvSpPr>
              <p:spPr>
                <a:xfrm flipH="1">
                  <a:off x="1722413" y="2814256"/>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2" name="Parallelogram 76">
                  <a:extLst>
                    <a:ext uri="{FF2B5EF4-FFF2-40B4-BE49-F238E27FC236}">
                      <a16:creationId xmlns:a16="http://schemas.microsoft.com/office/drawing/2014/main" id="{B56D71D7-CAFB-BB3C-9F31-D78182CB1818}"/>
                    </a:ext>
                  </a:extLst>
                </p:cNvPr>
                <p:cNvSpPr/>
                <p:nvPr/>
              </p:nvSpPr>
              <p:spPr>
                <a:xfrm flipH="1">
                  <a:off x="1873435" y="2840941"/>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3" name="Parallelogram 77">
                  <a:extLst>
                    <a:ext uri="{FF2B5EF4-FFF2-40B4-BE49-F238E27FC236}">
                      <a16:creationId xmlns:a16="http://schemas.microsoft.com/office/drawing/2014/main" id="{2938DFBA-AA20-68DD-9ED8-F1B5E004CB0B}"/>
                    </a:ext>
                  </a:extLst>
                </p:cNvPr>
                <p:cNvSpPr/>
                <p:nvPr/>
              </p:nvSpPr>
              <p:spPr>
                <a:xfrm flipH="1">
                  <a:off x="2040257" y="2881655"/>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24" name="Parallelogram 78">
                  <a:extLst>
                    <a:ext uri="{FF2B5EF4-FFF2-40B4-BE49-F238E27FC236}">
                      <a16:creationId xmlns:a16="http://schemas.microsoft.com/office/drawing/2014/main" id="{77D7C3AC-D63A-7160-3FB2-BE850C908AA6}"/>
                    </a:ext>
                  </a:extLst>
                </p:cNvPr>
                <p:cNvSpPr/>
                <p:nvPr/>
              </p:nvSpPr>
              <p:spPr>
                <a:xfrm flipH="1">
                  <a:off x="2172487" y="2887701"/>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25" name="Parallelogram 79">
                  <a:extLst>
                    <a:ext uri="{FF2B5EF4-FFF2-40B4-BE49-F238E27FC236}">
                      <a16:creationId xmlns:a16="http://schemas.microsoft.com/office/drawing/2014/main" id="{1AF2C71B-0C32-B989-891E-2DEF552CB37E}"/>
                    </a:ext>
                  </a:extLst>
                </p:cNvPr>
                <p:cNvSpPr/>
                <p:nvPr/>
              </p:nvSpPr>
              <p:spPr>
                <a:xfrm flipH="1">
                  <a:off x="2267987" y="2846988"/>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6" name="Parallelogram 80">
                  <a:extLst>
                    <a:ext uri="{FF2B5EF4-FFF2-40B4-BE49-F238E27FC236}">
                      <a16:creationId xmlns:a16="http://schemas.microsoft.com/office/drawing/2014/main" id="{028357AB-FF40-9FD9-8EAD-65699903652D}"/>
                    </a:ext>
                  </a:extLst>
                </p:cNvPr>
                <p:cNvSpPr/>
                <p:nvPr/>
              </p:nvSpPr>
              <p:spPr>
                <a:xfrm flipH="1">
                  <a:off x="2353491" y="2813239"/>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7" name="Parallelogram 81">
                  <a:extLst>
                    <a:ext uri="{FF2B5EF4-FFF2-40B4-BE49-F238E27FC236}">
                      <a16:creationId xmlns:a16="http://schemas.microsoft.com/office/drawing/2014/main" id="{E9580B4A-CFD5-FB8C-3587-5B10DA3A9510}"/>
                    </a:ext>
                  </a:extLst>
                </p:cNvPr>
                <p:cNvSpPr/>
                <p:nvPr/>
              </p:nvSpPr>
              <p:spPr>
                <a:xfrm flipH="1">
                  <a:off x="2504513" y="28399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28" name="Parallelogram 82">
                  <a:extLst>
                    <a:ext uri="{FF2B5EF4-FFF2-40B4-BE49-F238E27FC236}">
                      <a16:creationId xmlns:a16="http://schemas.microsoft.com/office/drawing/2014/main" id="{33521D06-FDD9-0668-02C7-48C10A3D557D}"/>
                    </a:ext>
                  </a:extLst>
                </p:cNvPr>
                <p:cNvSpPr/>
                <p:nvPr/>
              </p:nvSpPr>
              <p:spPr>
                <a:xfrm flipH="1">
                  <a:off x="2671335" y="288063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29" name="Parallelogram 83">
                  <a:extLst>
                    <a:ext uri="{FF2B5EF4-FFF2-40B4-BE49-F238E27FC236}">
                      <a16:creationId xmlns:a16="http://schemas.microsoft.com/office/drawing/2014/main" id="{7FB2F97A-8538-B62E-F74A-BCEB21F25D2C}"/>
                    </a:ext>
                  </a:extLst>
                </p:cNvPr>
                <p:cNvSpPr/>
                <p:nvPr/>
              </p:nvSpPr>
              <p:spPr>
                <a:xfrm flipH="1">
                  <a:off x="2808193"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30" name="Parallelogram 84">
                  <a:extLst>
                    <a:ext uri="{FF2B5EF4-FFF2-40B4-BE49-F238E27FC236}">
                      <a16:creationId xmlns:a16="http://schemas.microsoft.com/office/drawing/2014/main" id="{82D4BF68-2985-C937-8537-D23BF0E35788}"/>
                    </a:ext>
                  </a:extLst>
                </p:cNvPr>
                <p:cNvSpPr/>
                <p:nvPr/>
              </p:nvSpPr>
              <p:spPr>
                <a:xfrm flipH="1">
                  <a:off x="2903693"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1" name="Parallelogram 85">
                  <a:extLst>
                    <a:ext uri="{FF2B5EF4-FFF2-40B4-BE49-F238E27FC236}">
                      <a16:creationId xmlns:a16="http://schemas.microsoft.com/office/drawing/2014/main" id="{8A504212-956C-3E05-FFD8-B783A998E4E1}"/>
                    </a:ext>
                  </a:extLst>
                </p:cNvPr>
                <p:cNvSpPr/>
                <p:nvPr/>
              </p:nvSpPr>
              <p:spPr>
                <a:xfrm flipH="1">
                  <a:off x="2989197"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2" name="Parallelogram 86">
                  <a:extLst>
                    <a:ext uri="{FF2B5EF4-FFF2-40B4-BE49-F238E27FC236}">
                      <a16:creationId xmlns:a16="http://schemas.microsoft.com/office/drawing/2014/main" id="{5EE7E7A1-3A1F-2F73-5794-4B745F9B201A}"/>
                    </a:ext>
                  </a:extLst>
                </p:cNvPr>
                <p:cNvSpPr/>
                <p:nvPr/>
              </p:nvSpPr>
              <p:spPr>
                <a:xfrm flipH="1">
                  <a:off x="3140219"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3" name="Parallelogram 87">
                  <a:extLst>
                    <a:ext uri="{FF2B5EF4-FFF2-40B4-BE49-F238E27FC236}">
                      <a16:creationId xmlns:a16="http://schemas.microsoft.com/office/drawing/2014/main" id="{AEF01897-5F4B-DE70-198F-277535737852}"/>
                    </a:ext>
                  </a:extLst>
                </p:cNvPr>
                <p:cNvSpPr/>
                <p:nvPr/>
              </p:nvSpPr>
              <p:spPr>
                <a:xfrm flipH="1">
                  <a:off x="3307042"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34" name="Parallelogram 88">
                  <a:extLst>
                    <a:ext uri="{FF2B5EF4-FFF2-40B4-BE49-F238E27FC236}">
                      <a16:creationId xmlns:a16="http://schemas.microsoft.com/office/drawing/2014/main" id="{83D1599D-1603-5731-5256-FF5456884C68}"/>
                    </a:ext>
                  </a:extLst>
                </p:cNvPr>
                <p:cNvSpPr/>
                <p:nvPr/>
              </p:nvSpPr>
              <p:spPr>
                <a:xfrm flipH="1">
                  <a:off x="3451359"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35" name="Parallelogram 89">
                  <a:extLst>
                    <a:ext uri="{FF2B5EF4-FFF2-40B4-BE49-F238E27FC236}">
                      <a16:creationId xmlns:a16="http://schemas.microsoft.com/office/drawing/2014/main" id="{D9199951-9118-8022-7979-BEA8E61BF3E1}"/>
                    </a:ext>
                  </a:extLst>
                </p:cNvPr>
                <p:cNvSpPr/>
                <p:nvPr/>
              </p:nvSpPr>
              <p:spPr>
                <a:xfrm flipH="1">
                  <a:off x="3546859"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6" name="Parallelogram 90">
                  <a:extLst>
                    <a:ext uri="{FF2B5EF4-FFF2-40B4-BE49-F238E27FC236}">
                      <a16:creationId xmlns:a16="http://schemas.microsoft.com/office/drawing/2014/main" id="{BE0E3227-FAAC-DD53-7045-5618022E71EE}"/>
                    </a:ext>
                  </a:extLst>
                </p:cNvPr>
                <p:cNvSpPr/>
                <p:nvPr/>
              </p:nvSpPr>
              <p:spPr>
                <a:xfrm flipH="1">
                  <a:off x="3632364"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7" name="Parallelogram 91">
                  <a:extLst>
                    <a:ext uri="{FF2B5EF4-FFF2-40B4-BE49-F238E27FC236}">
                      <a16:creationId xmlns:a16="http://schemas.microsoft.com/office/drawing/2014/main" id="{36A9015D-5BE5-386B-93ED-5F701DDBFDB5}"/>
                    </a:ext>
                  </a:extLst>
                </p:cNvPr>
                <p:cNvSpPr/>
                <p:nvPr/>
              </p:nvSpPr>
              <p:spPr>
                <a:xfrm flipH="1">
                  <a:off x="3783386"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38" name="Parallelogram 92">
                  <a:extLst>
                    <a:ext uri="{FF2B5EF4-FFF2-40B4-BE49-F238E27FC236}">
                      <a16:creationId xmlns:a16="http://schemas.microsoft.com/office/drawing/2014/main" id="{B8671134-11AC-2E4D-7E5A-4E21F7BBFB4E}"/>
                    </a:ext>
                  </a:extLst>
                </p:cNvPr>
                <p:cNvSpPr/>
                <p:nvPr/>
              </p:nvSpPr>
              <p:spPr>
                <a:xfrm flipH="1">
                  <a:off x="3950208"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39" name="Parallelogram 93">
                  <a:extLst>
                    <a:ext uri="{FF2B5EF4-FFF2-40B4-BE49-F238E27FC236}">
                      <a16:creationId xmlns:a16="http://schemas.microsoft.com/office/drawing/2014/main" id="{E835989E-16F9-02F3-E6D1-CA5672441FAD}"/>
                    </a:ext>
                  </a:extLst>
                </p:cNvPr>
                <p:cNvSpPr/>
                <p:nvPr/>
              </p:nvSpPr>
              <p:spPr>
                <a:xfrm flipH="1">
                  <a:off x="4092469"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40" name="Parallelogram 94">
                  <a:extLst>
                    <a:ext uri="{FF2B5EF4-FFF2-40B4-BE49-F238E27FC236}">
                      <a16:creationId xmlns:a16="http://schemas.microsoft.com/office/drawing/2014/main" id="{552DF4B0-0D42-242C-9B01-B4FBE63DD8FA}"/>
                    </a:ext>
                  </a:extLst>
                </p:cNvPr>
                <p:cNvSpPr/>
                <p:nvPr/>
              </p:nvSpPr>
              <p:spPr>
                <a:xfrm flipH="1">
                  <a:off x="4187969"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1" name="Parallelogram 95">
                  <a:extLst>
                    <a:ext uri="{FF2B5EF4-FFF2-40B4-BE49-F238E27FC236}">
                      <a16:creationId xmlns:a16="http://schemas.microsoft.com/office/drawing/2014/main" id="{5CD978B9-6751-333E-FBB5-BFF719773E8D}"/>
                    </a:ext>
                  </a:extLst>
                </p:cNvPr>
                <p:cNvSpPr/>
                <p:nvPr/>
              </p:nvSpPr>
              <p:spPr>
                <a:xfrm flipH="1">
                  <a:off x="4273473"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2" name="Parallelogram 96">
                  <a:extLst>
                    <a:ext uri="{FF2B5EF4-FFF2-40B4-BE49-F238E27FC236}">
                      <a16:creationId xmlns:a16="http://schemas.microsoft.com/office/drawing/2014/main" id="{2B5BF9B4-8874-BC87-CE0D-EA1F2C6F38C7}"/>
                    </a:ext>
                  </a:extLst>
                </p:cNvPr>
                <p:cNvSpPr/>
                <p:nvPr/>
              </p:nvSpPr>
              <p:spPr>
                <a:xfrm flipH="1">
                  <a:off x="4424495"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3" name="Parallelogram 97">
                  <a:extLst>
                    <a:ext uri="{FF2B5EF4-FFF2-40B4-BE49-F238E27FC236}">
                      <a16:creationId xmlns:a16="http://schemas.microsoft.com/office/drawing/2014/main" id="{541D4AED-E902-AD94-7419-6615E68DB49D}"/>
                    </a:ext>
                  </a:extLst>
                </p:cNvPr>
                <p:cNvSpPr/>
                <p:nvPr/>
              </p:nvSpPr>
              <p:spPr>
                <a:xfrm flipH="1">
                  <a:off x="4591317"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44" name="Parallelogram 98">
                  <a:extLst>
                    <a:ext uri="{FF2B5EF4-FFF2-40B4-BE49-F238E27FC236}">
                      <a16:creationId xmlns:a16="http://schemas.microsoft.com/office/drawing/2014/main" id="{9307831C-F867-9AE7-F55D-C18485EBEC6A}"/>
                    </a:ext>
                  </a:extLst>
                </p:cNvPr>
                <p:cNvSpPr/>
                <p:nvPr/>
              </p:nvSpPr>
              <p:spPr>
                <a:xfrm flipH="1">
                  <a:off x="4727211"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45" name="Parallelogram 99">
                  <a:extLst>
                    <a:ext uri="{FF2B5EF4-FFF2-40B4-BE49-F238E27FC236}">
                      <a16:creationId xmlns:a16="http://schemas.microsoft.com/office/drawing/2014/main" id="{ED03C495-74B0-C10B-A99C-D95D7981EBD7}"/>
                    </a:ext>
                  </a:extLst>
                </p:cNvPr>
                <p:cNvSpPr/>
                <p:nvPr/>
              </p:nvSpPr>
              <p:spPr>
                <a:xfrm flipH="1">
                  <a:off x="4822711"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6" name="Parallelogram 100">
                  <a:extLst>
                    <a:ext uri="{FF2B5EF4-FFF2-40B4-BE49-F238E27FC236}">
                      <a16:creationId xmlns:a16="http://schemas.microsoft.com/office/drawing/2014/main" id="{9CC22D9F-302F-C885-644E-A6DB7830917F}"/>
                    </a:ext>
                  </a:extLst>
                </p:cNvPr>
                <p:cNvSpPr/>
                <p:nvPr/>
              </p:nvSpPr>
              <p:spPr>
                <a:xfrm flipH="1">
                  <a:off x="4908216"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7" name="Parallelogram 101">
                  <a:extLst>
                    <a:ext uri="{FF2B5EF4-FFF2-40B4-BE49-F238E27FC236}">
                      <a16:creationId xmlns:a16="http://schemas.microsoft.com/office/drawing/2014/main" id="{307352D9-1279-029B-09F6-2B6E047873C8}"/>
                    </a:ext>
                  </a:extLst>
                </p:cNvPr>
                <p:cNvSpPr/>
                <p:nvPr/>
              </p:nvSpPr>
              <p:spPr>
                <a:xfrm flipH="1">
                  <a:off x="5059237"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48" name="Parallelogram 102">
                  <a:extLst>
                    <a:ext uri="{FF2B5EF4-FFF2-40B4-BE49-F238E27FC236}">
                      <a16:creationId xmlns:a16="http://schemas.microsoft.com/office/drawing/2014/main" id="{7DC94721-8BFE-4404-0BF3-5550DCC5523F}"/>
                    </a:ext>
                  </a:extLst>
                </p:cNvPr>
                <p:cNvSpPr/>
                <p:nvPr/>
              </p:nvSpPr>
              <p:spPr>
                <a:xfrm flipH="1">
                  <a:off x="5226060"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49" name="Parallelogram 103">
                  <a:extLst>
                    <a:ext uri="{FF2B5EF4-FFF2-40B4-BE49-F238E27FC236}">
                      <a16:creationId xmlns:a16="http://schemas.microsoft.com/office/drawing/2014/main" id="{E51A699D-E9A4-DA46-7DFA-BD618F93B070}"/>
                    </a:ext>
                  </a:extLst>
                </p:cNvPr>
                <p:cNvSpPr/>
                <p:nvPr/>
              </p:nvSpPr>
              <p:spPr>
                <a:xfrm flipH="1">
                  <a:off x="536603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50" name="Parallelogram 104">
                  <a:extLst>
                    <a:ext uri="{FF2B5EF4-FFF2-40B4-BE49-F238E27FC236}">
                      <a16:creationId xmlns:a16="http://schemas.microsoft.com/office/drawing/2014/main" id="{559D7441-7C76-2BB9-08D5-29BA7007109E}"/>
                    </a:ext>
                  </a:extLst>
                </p:cNvPr>
                <p:cNvSpPr/>
                <p:nvPr/>
              </p:nvSpPr>
              <p:spPr>
                <a:xfrm flipH="1">
                  <a:off x="546153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51" name="Parallelogram 105">
                  <a:extLst>
                    <a:ext uri="{FF2B5EF4-FFF2-40B4-BE49-F238E27FC236}">
                      <a16:creationId xmlns:a16="http://schemas.microsoft.com/office/drawing/2014/main" id="{DD27861D-252D-8A93-6114-946CC97B0023}"/>
                    </a:ext>
                  </a:extLst>
                </p:cNvPr>
                <p:cNvSpPr/>
                <p:nvPr/>
              </p:nvSpPr>
              <p:spPr>
                <a:xfrm flipH="1">
                  <a:off x="554703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52" name="Parallelogram 106">
                  <a:extLst>
                    <a:ext uri="{FF2B5EF4-FFF2-40B4-BE49-F238E27FC236}">
                      <a16:creationId xmlns:a16="http://schemas.microsoft.com/office/drawing/2014/main" id="{8A2C1A63-8412-A37B-43C8-6AEC202D1625}"/>
                    </a:ext>
                  </a:extLst>
                </p:cNvPr>
                <p:cNvSpPr/>
                <p:nvPr/>
              </p:nvSpPr>
              <p:spPr>
                <a:xfrm flipH="1">
                  <a:off x="569805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53" name="Parallelogram 107">
                  <a:extLst>
                    <a:ext uri="{FF2B5EF4-FFF2-40B4-BE49-F238E27FC236}">
                      <a16:creationId xmlns:a16="http://schemas.microsoft.com/office/drawing/2014/main" id="{5275D468-F06B-F57C-466B-2100952CB548}"/>
                    </a:ext>
                  </a:extLst>
                </p:cNvPr>
                <p:cNvSpPr/>
                <p:nvPr/>
              </p:nvSpPr>
              <p:spPr>
                <a:xfrm flipH="1">
                  <a:off x="586488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54" name="Parallelogram 108">
                  <a:extLst>
                    <a:ext uri="{FF2B5EF4-FFF2-40B4-BE49-F238E27FC236}">
                      <a16:creationId xmlns:a16="http://schemas.microsoft.com/office/drawing/2014/main" id="{C9C6AB11-E08B-6DE4-C1FD-C74120B98BE0}"/>
                    </a:ext>
                  </a:extLst>
                </p:cNvPr>
                <p:cNvSpPr/>
                <p:nvPr/>
              </p:nvSpPr>
              <p:spPr>
                <a:xfrm flipH="1">
                  <a:off x="6004356"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55" name="Parallelogram 109">
                  <a:extLst>
                    <a:ext uri="{FF2B5EF4-FFF2-40B4-BE49-F238E27FC236}">
                      <a16:creationId xmlns:a16="http://schemas.microsoft.com/office/drawing/2014/main" id="{78250CF6-018D-B2ED-0779-BFC4314CBDBE}"/>
                    </a:ext>
                  </a:extLst>
                </p:cNvPr>
                <p:cNvSpPr/>
                <p:nvPr/>
              </p:nvSpPr>
              <p:spPr>
                <a:xfrm flipH="1">
                  <a:off x="6099856"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56" name="Parallelogram 110">
                  <a:extLst>
                    <a:ext uri="{FF2B5EF4-FFF2-40B4-BE49-F238E27FC236}">
                      <a16:creationId xmlns:a16="http://schemas.microsoft.com/office/drawing/2014/main" id="{D25E9FB6-F095-7A9B-31E8-C7363646E895}"/>
                    </a:ext>
                  </a:extLst>
                </p:cNvPr>
                <p:cNvSpPr/>
                <p:nvPr/>
              </p:nvSpPr>
              <p:spPr>
                <a:xfrm flipH="1">
                  <a:off x="6185360"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57" name="Parallelogram 111">
                  <a:extLst>
                    <a:ext uri="{FF2B5EF4-FFF2-40B4-BE49-F238E27FC236}">
                      <a16:creationId xmlns:a16="http://schemas.microsoft.com/office/drawing/2014/main" id="{C9DAB3C9-90C1-7C29-DD10-764D1F1D4C49}"/>
                    </a:ext>
                  </a:extLst>
                </p:cNvPr>
                <p:cNvSpPr/>
                <p:nvPr/>
              </p:nvSpPr>
              <p:spPr>
                <a:xfrm flipH="1">
                  <a:off x="6336382"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58" name="Parallelogram 112">
                  <a:extLst>
                    <a:ext uri="{FF2B5EF4-FFF2-40B4-BE49-F238E27FC236}">
                      <a16:creationId xmlns:a16="http://schemas.microsoft.com/office/drawing/2014/main" id="{1C599A0A-26D8-D8C4-FEC9-D8A9146A876A}"/>
                    </a:ext>
                  </a:extLst>
                </p:cNvPr>
                <p:cNvSpPr/>
                <p:nvPr/>
              </p:nvSpPr>
              <p:spPr>
                <a:xfrm flipH="1">
                  <a:off x="6503205"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59" name="Parallelogram 113">
                  <a:extLst>
                    <a:ext uri="{FF2B5EF4-FFF2-40B4-BE49-F238E27FC236}">
                      <a16:creationId xmlns:a16="http://schemas.microsoft.com/office/drawing/2014/main" id="{DC031C66-AD85-F0AA-7A99-D42DA358CD82}"/>
                    </a:ext>
                  </a:extLst>
                </p:cNvPr>
                <p:cNvSpPr/>
                <p:nvPr/>
              </p:nvSpPr>
              <p:spPr>
                <a:xfrm flipH="1">
                  <a:off x="664704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160" name="Parallelogram 114">
                  <a:extLst>
                    <a:ext uri="{FF2B5EF4-FFF2-40B4-BE49-F238E27FC236}">
                      <a16:creationId xmlns:a16="http://schemas.microsoft.com/office/drawing/2014/main" id="{86050D4F-1FFB-0377-5A61-D43212A1C181}"/>
                    </a:ext>
                  </a:extLst>
                </p:cNvPr>
                <p:cNvSpPr/>
                <p:nvPr/>
              </p:nvSpPr>
              <p:spPr>
                <a:xfrm flipH="1">
                  <a:off x="674254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61" name="Parallelogram 115">
                  <a:extLst>
                    <a:ext uri="{FF2B5EF4-FFF2-40B4-BE49-F238E27FC236}">
                      <a16:creationId xmlns:a16="http://schemas.microsoft.com/office/drawing/2014/main" id="{215471A4-9E25-A8BF-73C6-ABF01B69326B}"/>
                    </a:ext>
                  </a:extLst>
                </p:cNvPr>
                <p:cNvSpPr/>
                <p:nvPr/>
              </p:nvSpPr>
              <p:spPr>
                <a:xfrm flipH="1">
                  <a:off x="682804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62" name="Parallelogram 116">
                  <a:extLst>
                    <a:ext uri="{FF2B5EF4-FFF2-40B4-BE49-F238E27FC236}">
                      <a16:creationId xmlns:a16="http://schemas.microsoft.com/office/drawing/2014/main" id="{230F18C8-FCA9-8DB0-7E15-A653CFACD8DA}"/>
                    </a:ext>
                  </a:extLst>
                </p:cNvPr>
                <p:cNvSpPr/>
                <p:nvPr/>
              </p:nvSpPr>
              <p:spPr>
                <a:xfrm flipH="1">
                  <a:off x="697906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163" name="Parallelogram 117">
                  <a:extLst>
                    <a:ext uri="{FF2B5EF4-FFF2-40B4-BE49-F238E27FC236}">
                      <a16:creationId xmlns:a16="http://schemas.microsoft.com/office/drawing/2014/main" id="{81D351D7-8F77-5E56-6D2D-8CCC4A2E2575}"/>
                    </a:ext>
                  </a:extLst>
                </p:cNvPr>
                <p:cNvSpPr/>
                <p:nvPr/>
              </p:nvSpPr>
              <p:spPr>
                <a:xfrm flipH="1">
                  <a:off x="714589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grpSp>
        </p:grpSp>
        <p:grpSp>
          <p:nvGrpSpPr>
            <p:cNvPr id="167" name="组合 166">
              <a:extLst>
                <a:ext uri="{FF2B5EF4-FFF2-40B4-BE49-F238E27FC236}">
                  <a16:creationId xmlns:a16="http://schemas.microsoft.com/office/drawing/2014/main" id="{166C0BF6-AFD7-617C-0994-7075EAD0D2D1}"/>
                </a:ext>
              </a:extLst>
            </p:cNvPr>
            <p:cNvGrpSpPr/>
            <p:nvPr/>
          </p:nvGrpSpPr>
          <p:grpSpPr>
            <a:xfrm>
              <a:off x="3702702" y="3695394"/>
              <a:ext cx="4856446" cy="720173"/>
              <a:chOff x="2968119" y="5948064"/>
              <a:chExt cx="4856446" cy="720173"/>
            </a:xfrm>
          </p:grpSpPr>
          <p:grpSp>
            <p:nvGrpSpPr>
              <p:cNvPr id="168" name="Group 12">
                <a:extLst>
                  <a:ext uri="{FF2B5EF4-FFF2-40B4-BE49-F238E27FC236}">
                    <a16:creationId xmlns:a16="http://schemas.microsoft.com/office/drawing/2014/main" id="{F264FF49-DB87-CAD8-38CC-8BA94345D8F6}"/>
                  </a:ext>
                </a:extLst>
              </p:cNvPr>
              <p:cNvGrpSpPr/>
              <p:nvPr/>
            </p:nvGrpSpPr>
            <p:grpSpPr>
              <a:xfrm>
                <a:off x="3036675" y="5948064"/>
                <a:ext cx="4592854" cy="334412"/>
                <a:chOff x="541492" y="3699416"/>
                <a:chExt cx="7657413" cy="557547"/>
              </a:xfrm>
            </p:grpSpPr>
            <p:sp>
              <p:nvSpPr>
                <p:cNvPr id="171" name="Cylinder 141">
                  <a:extLst>
                    <a:ext uri="{FF2B5EF4-FFF2-40B4-BE49-F238E27FC236}">
                      <a16:creationId xmlns:a16="http://schemas.microsoft.com/office/drawing/2014/main" id="{71CC5300-5FCC-293C-BAE6-F70ADFBC94A8}"/>
                    </a:ext>
                  </a:extLst>
                </p:cNvPr>
                <p:cNvSpPr/>
                <p:nvPr/>
              </p:nvSpPr>
              <p:spPr>
                <a:xfrm rot="16200000">
                  <a:off x="7915894" y="3843464"/>
                  <a:ext cx="281327" cy="284695"/>
                </a:xfrm>
                <a:prstGeom prst="can">
                  <a:avLst>
                    <a:gd name="adj" fmla="val 43570"/>
                  </a:avLst>
                </a:prstGeom>
                <a:solidFill>
                  <a:schemeClr val="accent5">
                    <a:lumMod val="75000"/>
                  </a:schemeClr>
                </a:solidFill>
                <a:ln w="9525">
                  <a:solidFill>
                    <a:schemeClr val="accent1">
                      <a:lumMod val="75000"/>
                    </a:schemeClr>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2" name="Cylinder 142">
                  <a:extLst>
                    <a:ext uri="{FF2B5EF4-FFF2-40B4-BE49-F238E27FC236}">
                      <a16:creationId xmlns:a16="http://schemas.microsoft.com/office/drawing/2014/main" id="{9058C781-F2C8-D7DF-0549-F496521E2216}"/>
                    </a:ext>
                  </a:extLst>
                </p:cNvPr>
                <p:cNvSpPr/>
                <p:nvPr/>
              </p:nvSpPr>
              <p:spPr>
                <a:xfrm rot="16200000">
                  <a:off x="7619617" y="3798283"/>
                  <a:ext cx="542299" cy="375061"/>
                </a:xfrm>
                <a:prstGeom prst="can">
                  <a:avLst>
                    <a:gd name="adj" fmla="val 43570"/>
                  </a:avLst>
                </a:prstGeom>
                <a:solidFill>
                  <a:schemeClr val="accent5">
                    <a:lumMod val="75000"/>
                  </a:schemeClr>
                </a:solidFill>
                <a:ln w="9525">
                  <a:solidFill>
                    <a:schemeClr val="accent1">
                      <a:lumMod val="75000"/>
                    </a:schemeClr>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3" name="Google Shape;57;p13">
                  <a:extLst>
                    <a:ext uri="{FF2B5EF4-FFF2-40B4-BE49-F238E27FC236}">
                      <a16:creationId xmlns:a16="http://schemas.microsoft.com/office/drawing/2014/main" id="{B091EB57-0674-9859-01D8-96838F244202}"/>
                    </a:ext>
                  </a:extLst>
                </p:cNvPr>
                <p:cNvSpPr/>
                <p:nvPr/>
              </p:nvSpPr>
              <p:spPr>
                <a:xfrm flipH="1">
                  <a:off x="744684" y="3708422"/>
                  <a:ext cx="7221530" cy="517264"/>
                </a:xfrm>
                <a:prstGeom prst="cube">
                  <a:avLst>
                    <a:gd name="adj" fmla="val 68430"/>
                  </a:avLst>
                </a:prstGeom>
                <a:solidFill>
                  <a:schemeClr val="accent6">
                    <a:lumMod val="75000"/>
                  </a:schemeClr>
                </a:solidFill>
                <a:ln w="9525" cap="flat" cmpd="sng">
                  <a:solidFill>
                    <a:schemeClr val="accent6">
                      <a:lumMod val="50000"/>
                    </a:schemeClr>
                  </a:solidFill>
                  <a:prstDash val="solid"/>
                  <a:round/>
                  <a:headEnd type="none" w="sm" len="sm"/>
                  <a:tailEnd type="none" w="sm" len="sm"/>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nvGrpSpPr>
                <p:cNvPr id="174" name="Group 147">
                  <a:extLst>
                    <a:ext uri="{FF2B5EF4-FFF2-40B4-BE49-F238E27FC236}">
                      <a16:creationId xmlns:a16="http://schemas.microsoft.com/office/drawing/2014/main" id="{79D05045-3C24-8963-C485-33F17A9389B5}"/>
                    </a:ext>
                  </a:extLst>
                </p:cNvPr>
                <p:cNvGrpSpPr/>
                <p:nvPr/>
              </p:nvGrpSpPr>
              <p:grpSpPr>
                <a:xfrm>
                  <a:off x="1421421" y="3735959"/>
                  <a:ext cx="5868056" cy="309561"/>
                  <a:chOff x="897241" y="2810780"/>
                  <a:chExt cx="6497997" cy="342793"/>
                </a:xfrm>
              </p:grpSpPr>
              <p:sp>
                <p:nvSpPr>
                  <p:cNvPr id="177" name="Parallelogram 149">
                    <a:extLst>
                      <a:ext uri="{FF2B5EF4-FFF2-40B4-BE49-F238E27FC236}">
                        <a16:creationId xmlns:a16="http://schemas.microsoft.com/office/drawing/2014/main" id="{A9065CB5-B973-24A4-C16E-5A52F6B35F37}"/>
                      </a:ext>
                    </a:extLst>
                  </p:cNvPr>
                  <p:cNvSpPr/>
                  <p:nvPr/>
                </p:nvSpPr>
                <p:spPr>
                  <a:xfrm flipH="1">
                    <a:off x="897241" y="288780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78" name="Parallelogram 150">
                    <a:extLst>
                      <a:ext uri="{FF2B5EF4-FFF2-40B4-BE49-F238E27FC236}">
                        <a16:creationId xmlns:a16="http://schemas.microsoft.com/office/drawing/2014/main" id="{7F20E97D-53FE-1B39-E252-AC938CD1844A}"/>
                      </a:ext>
                    </a:extLst>
                  </p:cNvPr>
                  <p:cNvSpPr/>
                  <p:nvPr/>
                </p:nvSpPr>
                <p:spPr>
                  <a:xfrm flipH="1">
                    <a:off x="992741" y="2847087"/>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79" name="Parallelogram 151">
                    <a:extLst>
                      <a:ext uri="{FF2B5EF4-FFF2-40B4-BE49-F238E27FC236}">
                        <a16:creationId xmlns:a16="http://schemas.microsoft.com/office/drawing/2014/main" id="{F59E658E-F8A8-BEF7-8520-4AF3B218C9FE}"/>
                      </a:ext>
                    </a:extLst>
                  </p:cNvPr>
                  <p:cNvSpPr/>
                  <p:nvPr/>
                </p:nvSpPr>
                <p:spPr>
                  <a:xfrm flipH="1">
                    <a:off x="1078245" y="2813338"/>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0" name="Parallelogram 152">
                    <a:extLst>
                      <a:ext uri="{FF2B5EF4-FFF2-40B4-BE49-F238E27FC236}">
                        <a16:creationId xmlns:a16="http://schemas.microsoft.com/office/drawing/2014/main" id="{B315D1A8-376D-935B-1F24-23233928CD0A}"/>
                      </a:ext>
                    </a:extLst>
                  </p:cNvPr>
                  <p:cNvSpPr/>
                  <p:nvPr/>
                </p:nvSpPr>
                <p:spPr>
                  <a:xfrm flipH="1">
                    <a:off x="1229267" y="28400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1" name="Parallelogram 153">
                    <a:extLst>
                      <a:ext uri="{FF2B5EF4-FFF2-40B4-BE49-F238E27FC236}">
                        <a16:creationId xmlns:a16="http://schemas.microsoft.com/office/drawing/2014/main" id="{9681F2CA-75A4-7544-8F04-16DDC5A5CD40}"/>
                      </a:ext>
                    </a:extLst>
                  </p:cNvPr>
                  <p:cNvSpPr/>
                  <p:nvPr/>
                </p:nvSpPr>
                <p:spPr>
                  <a:xfrm flipH="1">
                    <a:off x="1396090" y="2880737"/>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82" name="Parallelogram 154">
                    <a:extLst>
                      <a:ext uri="{FF2B5EF4-FFF2-40B4-BE49-F238E27FC236}">
                        <a16:creationId xmlns:a16="http://schemas.microsoft.com/office/drawing/2014/main" id="{9EA031AC-5927-DA2E-CA2A-6AF8432EC374}"/>
                      </a:ext>
                    </a:extLst>
                  </p:cNvPr>
                  <p:cNvSpPr/>
                  <p:nvPr/>
                </p:nvSpPr>
                <p:spPr>
                  <a:xfrm flipH="1">
                    <a:off x="1541408" y="288871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83" name="Parallelogram 155">
                    <a:extLst>
                      <a:ext uri="{FF2B5EF4-FFF2-40B4-BE49-F238E27FC236}">
                        <a16:creationId xmlns:a16="http://schemas.microsoft.com/office/drawing/2014/main" id="{0D74602D-F358-1565-1A8F-C1288EBCD0B1}"/>
                      </a:ext>
                    </a:extLst>
                  </p:cNvPr>
                  <p:cNvSpPr/>
                  <p:nvPr/>
                </p:nvSpPr>
                <p:spPr>
                  <a:xfrm flipH="1">
                    <a:off x="1636909" y="2848005"/>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4" name="Parallelogram 156">
                    <a:extLst>
                      <a:ext uri="{FF2B5EF4-FFF2-40B4-BE49-F238E27FC236}">
                        <a16:creationId xmlns:a16="http://schemas.microsoft.com/office/drawing/2014/main" id="{80C08B5A-86DD-B841-F488-11EA80EF86B0}"/>
                      </a:ext>
                    </a:extLst>
                  </p:cNvPr>
                  <p:cNvSpPr/>
                  <p:nvPr/>
                </p:nvSpPr>
                <p:spPr>
                  <a:xfrm flipH="1">
                    <a:off x="1722413" y="2814256"/>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5" name="Parallelogram 157">
                    <a:extLst>
                      <a:ext uri="{FF2B5EF4-FFF2-40B4-BE49-F238E27FC236}">
                        <a16:creationId xmlns:a16="http://schemas.microsoft.com/office/drawing/2014/main" id="{0C42D08D-DBA3-B43F-AB9C-BAAA6A58A73E}"/>
                      </a:ext>
                    </a:extLst>
                  </p:cNvPr>
                  <p:cNvSpPr/>
                  <p:nvPr/>
                </p:nvSpPr>
                <p:spPr>
                  <a:xfrm flipH="1">
                    <a:off x="1873435" y="2840941"/>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6" name="Parallelogram 158">
                    <a:extLst>
                      <a:ext uri="{FF2B5EF4-FFF2-40B4-BE49-F238E27FC236}">
                        <a16:creationId xmlns:a16="http://schemas.microsoft.com/office/drawing/2014/main" id="{9249FD56-EE02-13E9-03B2-32B2F725CCA4}"/>
                      </a:ext>
                    </a:extLst>
                  </p:cNvPr>
                  <p:cNvSpPr/>
                  <p:nvPr/>
                </p:nvSpPr>
                <p:spPr>
                  <a:xfrm flipH="1">
                    <a:off x="2040257" y="2881655"/>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87" name="Parallelogram 159">
                    <a:extLst>
                      <a:ext uri="{FF2B5EF4-FFF2-40B4-BE49-F238E27FC236}">
                        <a16:creationId xmlns:a16="http://schemas.microsoft.com/office/drawing/2014/main" id="{007B5C0D-7454-06E4-F0F6-E4FCE34F433F}"/>
                      </a:ext>
                    </a:extLst>
                  </p:cNvPr>
                  <p:cNvSpPr/>
                  <p:nvPr/>
                </p:nvSpPr>
                <p:spPr>
                  <a:xfrm flipH="1">
                    <a:off x="2172487" y="2887701"/>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88" name="Parallelogram 160">
                    <a:extLst>
                      <a:ext uri="{FF2B5EF4-FFF2-40B4-BE49-F238E27FC236}">
                        <a16:creationId xmlns:a16="http://schemas.microsoft.com/office/drawing/2014/main" id="{EC11DDAA-697C-F600-4A5C-9A8E6BDBB162}"/>
                      </a:ext>
                    </a:extLst>
                  </p:cNvPr>
                  <p:cNvSpPr/>
                  <p:nvPr/>
                </p:nvSpPr>
                <p:spPr>
                  <a:xfrm flipH="1">
                    <a:off x="2267987" y="2846988"/>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89" name="Parallelogram 161">
                    <a:extLst>
                      <a:ext uri="{FF2B5EF4-FFF2-40B4-BE49-F238E27FC236}">
                        <a16:creationId xmlns:a16="http://schemas.microsoft.com/office/drawing/2014/main" id="{5E4BD326-83CF-569A-E8B6-BCDD8070C698}"/>
                      </a:ext>
                    </a:extLst>
                  </p:cNvPr>
                  <p:cNvSpPr/>
                  <p:nvPr/>
                </p:nvSpPr>
                <p:spPr>
                  <a:xfrm flipH="1">
                    <a:off x="2353491" y="2813239"/>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0" name="Parallelogram 162">
                    <a:extLst>
                      <a:ext uri="{FF2B5EF4-FFF2-40B4-BE49-F238E27FC236}">
                        <a16:creationId xmlns:a16="http://schemas.microsoft.com/office/drawing/2014/main" id="{F679487C-578A-6364-A992-64711EC2F8F7}"/>
                      </a:ext>
                    </a:extLst>
                  </p:cNvPr>
                  <p:cNvSpPr/>
                  <p:nvPr/>
                </p:nvSpPr>
                <p:spPr>
                  <a:xfrm flipH="1">
                    <a:off x="2504513" y="28399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1" name="Parallelogram 163">
                    <a:extLst>
                      <a:ext uri="{FF2B5EF4-FFF2-40B4-BE49-F238E27FC236}">
                        <a16:creationId xmlns:a16="http://schemas.microsoft.com/office/drawing/2014/main" id="{72AE9EFA-1A11-3C31-3D2D-D9634C929A89}"/>
                      </a:ext>
                    </a:extLst>
                  </p:cNvPr>
                  <p:cNvSpPr/>
                  <p:nvPr/>
                </p:nvSpPr>
                <p:spPr>
                  <a:xfrm flipH="1">
                    <a:off x="2671335" y="288063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92" name="Parallelogram 164">
                    <a:extLst>
                      <a:ext uri="{FF2B5EF4-FFF2-40B4-BE49-F238E27FC236}">
                        <a16:creationId xmlns:a16="http://schemas.microsoft.com/office/drawing/2014/main" id="{0536EA05-3FE7-2B48-EA1E-14774067427B}"/>
                      </a:ext>
                    </a:extLst>
                  </p:cNvPr>
                  <p:cNvSpPr/>
                  <p:nvPr/>
                </p:nvSpPr>
                <p:spPr>
                  <a:xfrm flipH="1">
                    <a:off x="2808193"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93" name="Parallelogram 165">
                    <a:extLst>
                      <a:ext uri="{FF2B5EF4-FFF2-40B4-BE49-F238E27FC236}">
                        <a16:creationId xmlns:a16="http://schemas.microsoft.com/office/drawing/2014/main" id="{6FCA00FB-5D86-8192-17F7-2C14C785A819}"/>
                      </a:ext>
                    </a:extLst>
                  </p:cNvPr>
                  <p:cNvSpPr/>
                  <p:nvPr/>
                </p:nvSpPr>
                <p:spPr>
                  <a:xfrm flipH="1">
                    <a:off x="2903693"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4" name="Parallelogram 166">
                    <a:extLst>
                      <a:ext uri="{FF2B5EF4-FFF2-40B4-BE49-F238E27FC236}">
                        <a16:creationId xmlns:a16="http://schemas.microsoft.com/office/drawing/2014/main" id="{C470E999-75C1-5DF5-EB76-8BADFB3A18FE}"/>
                      </a:ext>
                    </a:extLst>
                  </p:cNvPr>
                  <p:cNvSpPr/>
                  <p:nvPr/>
                </p:nvSpPr>
                <p:spPr>
                  <a:xfrm flipH="1">
                    <a:off x="2989197"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5" name="Parallelogram 167">
                    <a:extLst>
                      <a:ext uri="{FF2B5EF4-FFF2-40B4-BE49-F238E27FC236}">
                        <a16:creationId xmlns:a16="http://schemas.microsoft.com/office/drawing/2014/main" id="{37447542-9799-7D4A-5009-ED23C011028D}"/>
                      </a:ext>
                    </a:extLst>
                  </p:cNvPr>
                  <p:cNvSpPr/>
                  <p:nvPr/>
                </p:nvSpPr>
                <p:spPr>
                  <a:xfrm flipH="1">
                    <a:off x="3140219"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6" name="Parallelogram 168">
                    <a:extLst>
                      <a:ext uri="{FF2B5EF4-FFF2-40B4-BE49-F238E27FC236}">
                        <a16:creationId xmlns:a16="http://schemas.microsoft.com/office/drawing/2014/main" id="{0B6C6C1B-F721-5080-67EC-54E8DE0F1252}"/>
                      </a:ext>
                    </a:extLst>
                  </p:cNvPr>
                  <p:cNvSpPr/>
                  <p:nvPr/>
                </p:nvSpPr>
                <p:spPr>
                  <a:xfrm flipH="1">
                    <a:off x="3307042"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97" name="Parallelogram 169">
                    <a:extLst>
                      <a:ext uri="{FF2B5EF4-FFF2-40B4-BE49-F238E27FC236}">
                        <a16:creationId xmlns:a16="http://schemas.microsoft.com/office/drawing/2014/main" id="{6C3CD006-FCFE-0B4F-7091-AF14F74408BD}"/>
                      </a:ext>
                    </a:extLst>
                  </p:cNvPr>
                  <p:cNvSpPr/>
                  <p:nvPr/>
                </p:nvSpPr>
                <p:spPr>
                  <a:xfrm flipH="1">
                    <a:off x="3451359"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98" name="Parallelogram 170">
                    <a:extLst>
                      <a:ext uri="{FF2B5EF4-FFF2-40B4-BE49-F238E27FC236}">
                        <a16:creationId xmlns:a16="http://schemas.microsoft.com/office/drawing/2014/main" id="{773EAB23-319D-0D97-EFDF-D3EEC7359CC9}"/>
                      </a:ext>
                    </a:extLst>
                  </p:cNvPr>
                  <p:cNvSpPr/>
                  <p:nvPr/>
                </p:nvSpPr>
                <p:spPr>
                  <a:xfrm flipH="1">
                    <a:off x="3546859"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99" name="Parallelogram 171">
                    <a:extLst>
                      <a:ext uri="{FF2B5EF4-FFF2-40B4-BE49-F238E27FC236}">
                        <a16:creationId xmlns:a16="http://schemas.microsoft.com/office/drawing/2014/main" id="{C95104EC-3498-F77A-662F-30A41500657F}"/>
                      </a:ext>
                    </a:extLst>
                  </p:cNvPr>
                  <p:cNvSpPr/>
                  <p:nvPr/>
                </p:nvSpPr>
                <p:spPr>
                  <a:xfrm flipH="1">
                    <a:off x="3632364"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0" name="Parallelogram 172">
                    <a:extLst>
                      <a:ext uri="{FF2B5EF4-FFF2-40B4-BE49-F238E27FC236}">
                        <a16:creationId xmlns:a16="http://schemas.microsoft.com/office/drawing/2014/main" id="{9931BBF8-5D57-5CB4-C3A5-A7AA7043753E}"/>
                      </a:ext>
                    </a:extLst>
                  </p:cNvPr>
                  <p:cNvSpPr/>
                  <p:nvPr/>
                </p:nvSpPr>
                <p:spPr>
                  <a:xfrm flipH="1">
                    <a:off x="3783386"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1" name="Parallelogram 173">
                    <a:extLst>
                      <a:ext uri="{FF2B5EF4-FFF2-40B4-BE49-F238E27FC236}">
                        <a16:creationId xmlns:a16="http://schemas.microsoft.com/office/drawing/2014/main" id="{230C511C-7A58-C0A4-25C0-9CEF5FCE765A}"/>
                      </a:ext>
                    </a:extLst>
                  </p:cNvPr>
                  <p:cNvSpPr/>
                  <p:nvPr/>
                </p:nvSpPr>
                <p:spPr>
                  <a:xfrm flipH="1">
                    <a:off x="3950208"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02" name="Parallelogram 174">
                    <a:extLst>
                      <a:ext uri="{FF2B5EF4-FFF2-40B4-BE49-F238E27FC236}">
                        <a16:creationId xmlns:a16="http://schemas.microsoft.com/office/drawing/2014/main" id="{478FAF08-39A2-C3BA-E295-559C78E855E5}"/>
                      </a:ext>
                    </a:extLst>
                  </p:cNvPr>
                  <p:cNvSpPr/>
                  <p:nvPr/>
                </p:nvSpPr>
                <p:spPr>
                  <a:xfrm flipH="1">
                    <a:off x="4092469"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03" name="Parallelogram 175">
                    <a:extLst>
                      <a:ext uri="{FF2B5EF4-FFF2-40B4-BE49-F238E27FC236}">
                        <a16:creationId xmlns:a16="http://schemas.microsoft.com/office/drawing/2014/main" id="{8BC22B9C-5B70-DEA3-89A5-D8EBEEB07E8D}"/>
                      </a:ext>
                    </a:extLst>
                  </p:cNvPr>
                  <p:cNvSpPr/>
                  <p:nvPr/>
                </p:nvSpPr>
                <p:spPr>
                  <a:xfrm flipH="1">
                    <a:off x="4187969"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4" name="Parallelogram 176">
                    <a:extLst>
                      <a:ext uri="{FF2B5EF4-FFF2-40B4-BE49-F238E27FC236}">
                        <a16:creationId xmlns:a16="http://schemas.microsoft.com/office/drawing/2014/main" id="{2CBDCEC1-3E2C-341B-D4C9-2075A70ECC0E}"/>
                      </a:ext>
                    </a:extLst>
                  </p:cNvPr>
                  <p:cNvSpPr/>
                  <p:nvPr/>
                </p:nvSpPr>
                <p:spPr>
                  <a:xfrm flipH="1">
                    <a:off x="4273473"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5" name="Parallelogram 177">
                    <a:extLst>
                      <a:ext uri="{FF2B5EF4-FFF2-40B4-BE49-F238E27FC236}">
                        <a16:creationId xmlns:a16="http://schemas.microsoft.com/office/drawing/2014/main" id="{CF5A9525-1FA1-3793-B2C7-A1CE4DE38CDE}"/>
                      </a:ext>
                    </a:extLst>
                  </p:cNvPr>
                  <p:cNvSpPr/>
                  <p:nvPr/>
                </p:nvSpPr>
                <p:spPr>
                  <a:xfrm flipH="1">
                    <a:off x="4424495"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6" name="Parallelogram 178">
                    <a:extLst>
                      <a:ext uri="{FF2B5EF4-FFF2-40B4-BE49-F238E27FC236}">
                        <a16:creationId xmlns:a16="http://schemas.microsoft.com/office/drawing/2014/main" id="{E1261C6F-7FAC-82EC-E8D6-2F7F3050FC09}"/>
                      </a:ext>
                    </a:extLst>
                  </p:cNvPr>
                  <p:cNvSpPr/>
                  <p:nvPr/>
                </p:nvSpPr>
                <p:spPr>
                  <a:xfrm flipH="1">
                    <a:off x="4591317"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07" name="Parallelogram 179">
                    <a:extLst>
                      <a:ext uri="{FF2B5EF4-FFF2-40B4-BE49-F238E27FC236}">
                        <a16:creationId xmlns:a16="http://schemas.microsoft.com/office/drawing/2014/main" id="{81BC7A95-3280-938A-54C7-BB9187A7808D}"/>
                      </a:ext>
                    </a:extLst>
                  </p:cNvPr>
                  <p:cNvSpPr/>
                  <p:nvPr/>
                </p:nvSpPr>
                <p:spPr>
                  <a:xfrm flipH="1">
                    <a:off x="4727211"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08" name="Parallelogram 180">
                    <a:extLst>
                      <a:ext uri="{FF2B5EF4-FFF2-40B4-BE49-F238E27FC236}">
                        <a16:creationId xmlns:a16="http://schemas.microsoft.com/office/drawing/2014/main" id="{17986A9F-4D01-2B5C-69FB-52C873F67B96}"/>
                      </a:ext>
                    </a:extLst>
                  </p:cNvPr>
                  <p:cNvSpPr/>
                  <p:nvPr/>
                </p:nvSpPr>
                <p:spPr>
                  <a:xfrm flipH="1">
                    <a:off x="4822711"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09" name="Parallelogram 181">
                    <a:extLst>
                      <a:ext uri="{FF2B5EF4-FFF2-40B4-BE49-F238E27FC236}">
                        <a16:creationId xmlns:a16="http://schemas.microsoft.com/office/drawing/2014/main" id="{02160CBC-111B-DB30-EF63-2745160DEFEA}"/>
                      </a:ext>
                    </a:extLst>
                  </p:cNvPr>
                  <p:cNvSpPr/>
                  <p:nvPr/>
                </p:nvSpPr>
                <p:spPr>
                  <a:xfrm flipH="1">
                    <a:off x="4908216"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0" name="Parallelogram 182">
                    <a:extLst>
                      <a:ext uri="{FF2B5EF4-FFF2-40B4-BE49-F238E27FC236}">
                        <a16:creationId xmlns:a16="http://schemas.microsoft.com/office/drawing/2014/main" id="{E4244E65-C207-C233-C7DD-F40DDFC96FF5}"/>
                      </a:ext>
                    </a:extLst>
                  </p:cNvPr>
                  <p:cNvSpPr/>
                  <p:nvPr/>
                </p:nvSpPr>
                <p:spPr>
                  <a:xfrm flipH="1">
                    <a:off x="5059237"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1" name="Parallelogram 183">
                    <a:extLst>
                      <a:ext uri="{FF2B5EF4-FFF2-40B4-BE49-F238E27FC236}">
                        <a16:creationId xmlns:a16="http://schemas.microsoft.com/office/drawing/2014/main" id="{238BA819-FE0B-ACB3-E379-2787A38AD1FB}"/>
                      </a:ext>
                    </a:extLst>
                  </p:cNvPr>
                  <p:cNvSpPr/>
                  <p:nvPr/>
                </p:nvSpPr>
                <p:spPr>
                  <a:xfrm flipH="1">
                    <a:off x="5226060"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12" name="Parallelogram 184">
                    <a:extLst>
                      <a:ext uri="{FF2B5EF4-FFF2-40B4-BE49-F238E27FC236}">
                        <a16:creationId xmlns:a16="http://schemas.microsoft.com/office/drawing/2014/main" id="{DFE9F7F7-4365-DEB8-D57B-C8C16AC36849}"/>
                      </a:ext>
                    </a:extLst>
                  </p:cNvPr>
                  <p:cNvSpPr/>
                  <p:nvPr/>
                </p:nvSpPr>
                <p:spPr>
                  <a:xfrm flipH="1">
                    <a:off x="536603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13" name="Parallelogram 185">
                    <a:extLst>
                      <a:ext uri="{FF2B5EF4-FFF2-40B4-BE49-F238E27FC236}">
                        <a16:creationId xmlns:a16="http://schemas.microsoft.com/office/drawing/2014/main" id="{8C308458-CBC8-8551-9F39-F05B7DDBD8A5}"/>
                      </a:ext>
                    </a:extLst>
                  </p:cNvPr>
                  <p:cNvSpPr/>
                  <p:nvPr/>
                </p:nvSpPr>
                <p:spPr>
                  <a:xfrm flipH="1">
                    <a:off x="546153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4" name="Parallelogram 186">
                    <a:extLst>
                      <a:ext uri="{FF2B5EF4-FFF2-40B4-BE49-F238E27FC236}">
                        <a16:creationId xmlns:a16="http://schemas.microsoft.com/office/drawing/2014/main" id="{176950B5-F17C-E1C4-ADB1-EE593D0085F4}"/>
                      </a:ext>
                    </a:extLst>
                  </p:cNvPr>
                  <p:cNvSpPr/>
                  <p:nvPr/>
                </p:nvSpPr>
                <p:spPr>
                  <a:xfrm flipH="1">
                    <a:off x="554703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5" name="Parallelogram 187">
                    <a:extLst>
                      <a:ext uri="{FF2B5EF4-FFF2-40B4-BE49-F238E27FC236}">
                        <a16:creationId xmlns:a16="http://schemas.microsoft.com/office/drawing/2014/main" id="{C98ED49D-3FA5-5CC2-0A9D-02BA2329B6B0}"/>
                      </a:ext>
                    </a:extLst>
                  </p:cNvPr>
                  <p:cNvSpPr/>
                  <p:nvPr/>
                </p:nvSpPr>
                <p:spPr>
                  <a:xfrm flipH="1">
                    <a:off x="569805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6" name="Parallelogram 188">
                    <a:extLst>
                      <a:ext uri="{FF2B5EF4-FFF2-40B4-BE49-F238E27FC236}">
                        <a16:creationId xmlns:a16="http://schemas.microsoft.com/office/drawing/2014/main" id="{CA6E748C-9C97-1583-9DCA-E0DD2897AB61}"/>
                      </a:ext>
                    </a:extLst>
                  </p:cNvPr>
                  <p:cNvSpPr/>
                  <p:nvPr/>
                </p:nvSpPr>
                <p:spPr>
                  <a:xfrm flipH="1">
                    <a:off x="586488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17" name="Parallelogram 191">
                    <a:extLst>
                      <a:ext uri="{FF2B5EF4-FFF2-40B4-BE49-F238E27FC236}">
                        <a16:creationId xmlns:a16="http://schemas.microsoft.com/office/drawing/2014/main" id="{34C0DDB2-3344-06F9-05F5-CF26950FDAD0}"/>
                      </a:ext>
                    </a:extLst>
                  </p:cNvPr>
                  <p:cNvSpPr/>
                  <p:nvPr/>
                </p:nvSpPr>
                <p:spPr>
                  <a:xfrm flipH="1">
                    <a:off x="6004356"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18" name="Parallelogram 192">
                    <a:extLst>
                      <a:ext uri="{FF2B5EF4-FFF2-40B4-BE49-F238E27FC236}">
                        <a16:creationId xmlns:a16="http://schemas.microsoft.com/office/drawing/2014/main" id="{76E30839-D97B-5EF2-917E-7D470EDE3EBD}"/>
                      </a:ext>
                    </a:extLst>
                  </p:cNvPr>
                  <p:cNvSpPr/>
                  <p:nvPr/>
                </p:nvSpPr>
                <p:spPr>
                  <a:xfrm flipH="1">
                    <a:off x="6099856"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19" name="Parallelogram 193">
                    <a:extLst>
                      <a:ext uri="{FF2B5EF4-FFF2-40B4-BE49-F238E27FC236}">
                        <a16:creationId xmlns:a16="http://schemas.microsoft.com/office/drawing/2014/main" id="{81676CC7-6413-D951-1FCD-5F89C845F928}"/>
                      </a:ext>
                    </a:extLst>
                  </p:cNvPr>
                  <p:cNvSpPr/>
                  <p:nvPr/>
                </p:nvSpPr>
                <p:spPr>
                  <a:xfrm flipH="1">
                    <a:off x="6185360"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0" name="Parallelogram 194">
                    <a:extLst>
                      <a:ext uri="{FF2B5EF4-FFF2-40B4-BE49-F238E27FC236}">
                        <a16:creationId xmlns:a16="http://schemas.microsoft.com/office/drawing/2014/main" id="{30DB0ADA-ED32-FC00-FC3D-89CDF96144ED}"/>
                      </a:ext>
                    </a:extLst>
                  </p:cNvPr>
                  <p:cNvSpPr/>
                  <p:nvPr/>
                </p:nvSpPr>
                <p:spPr>
                  <a:xfrm flipH="1">
                    <a:off x="6336382"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1" name="Parallelogram 195">
                    <a:extLst>
                      <a:ext uri="{FF2B5EF4-FFF2-40B4-BE49-F238E27FC236}">
                        <a16:creationId xmlns:a16="http://schemas.microsoft.com/office/drawing/2014/main" id="{A80C2265-5CA8-4A32-6FB9-7934BEF10777}"/>
                      </a:ext>
                    </a:extLst>
                  </p:cNvPr>
                  <p:cNvSpPr/>
                  <p:nvPr/>
                </p:nvSpPr>
                <p:spPr>
                  <a:xfrm flipH="1">
                    <a:off x="6503205"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22" name="Parallelogram 196">
                    <a:extLst>
                      <a:ext uri="{FF2B5EF4-FFF2-40B4-BE49-F238E27FC236}">
                        <a16:creationId xmlns:a16="http://schemas.microsoft.com/office/drawing/2014/main" id="{2AD70A0C-4458-FD63-EEEC-D08BFCF413D1}"/>
                      </a:ext>
                    </a:extLst>
                  </p:cNvPr>
                  <p:cNvSpPr/>
                  <p:nvPr/>
                </p:nvSpPr>
                <p:spPr>
                  <a:xfrm flipH="1">
                    <a:off x="664704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23" name="Parallelogram 197">
                    <a:extLst>
                      <a:ext uri="{FF2B5EF4-FFF2-40B4-BE49-F238E27FC236}">
                        <a16:creationId xmlns:a16="http://schemas.microsoft.com/office/drawing/2014/main" id="{46BFC873-D468-1499-0574-1AB1C8E4CD69}"/>
                      </a:ext>
                    </a:extLst>
                  </p:cNvPr>
                  <p:cNvSpPr/>
                  <p:nvPr/>
                </p:nvSpPr>
                <p:spPr>
                  <a:xfrm flipH="1">
                    <a:off x="674254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4" name="Parallelogram 198">
                    <a:extLst>
                      <a:ext uri="{FF2B5EF4-FFF2-40B4-BE49-F238E27FC236}">
                        <a16:creationId xmlns:a16="http://schemas.microsoft.com/office/drawing/2014/main" id="{62A4F6D3-A50C-F080-5914-68AFDAD3C19F}"/>
                      </a:ext>
                    </a:extLst>
                  </p:cNvPr>
                  <p:cNvSpPr/>
                  <p:nvPr/>
                </p:nvSpPr>
                <p:spPr>
                  <a:xfrm flipH="1">
                    <a:off x="682804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5" name="Parallelogram 199">
                    <a:extLst>
                      <a:ext uri="{FF2B5EF4-FFF2-40B4-BE49-F238E27FC236}">
                        <a16:creationId xmlns:a16="http://schemas.microsoft.com/office/drawing/2014/main" id="{FC0C6BB4-6CE3-0057-F83C-41229BEECD01}"/>
                      </a:ext>
                    </a:extLst>
                  </p:cNvPr>
                  <p:cNvSpPr/>
                  <p:nvPr/>
                </p:nvSpPr>
                <p:spPr>
                  <a:xfrm flipH="1">
                    <a:off x="697906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26" name="Parallelogram 200">
                    <a:extLst>
                      <a:ext uri="{FF2B5EF4-FFF2-40B4-BE49-F238E27FC236}">
                        <a16:creationId xmlns:a16="http://schemas.microsoft.com/office/drawing/2014/main" id="{6D1EE340-8D87-D24D-B03D-8242C63BCE2B}"/>
                      </a:ext>
                    </a:extLst>
                  </p:cNvPr>
                  <p:cNvSpPr/>
                  <p:nvPr/>
                </p:nvSpPr>
                <p:spPr>
                  <a:xfrm flipH="1">
                    <a:off x="714589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grpSp>
            <p:sp>
              <p:nvSpPr>
                <p:cNvPr id="175" name="Cylinder 144">
                  <a:extLst>
                    <a:ext uri="{FF2B5EF4-FFF2-40B4-BE49-F238E27FC236}">
                      <a16:creationId xmlns:a16="http://schemas.microsoft.com/office/drawing/2014/main" id="{5E5EAD18-CC72-F8C0-7C57-A456218D03CD}"/>
                    </a:ext>
                  </a:extLst>
                </p:cNvPr>
                <p:cNvSpPr/>
                <p:nvPr/>
              </p:nvSpPr>
              <p:spPr>
                <a:xfrm rot="16200000">
                  <a:off x="623239" y="3783035"/>
                  <a:ext cx="542299" cy="375061"/>
                </a:xfrm>
                <a:prstGeom prst="can">
                  <a:avLst>
                    <a:gd name="adj" fmla="val 43570"/>
                  </a:avLst>
                </a:prstGeom>
                <a:solidFill>
                  <a:schemeClr val="accent2">
                    <a:lumMod val="75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6" name="Cylinder 145">
                  <a:extLst>
                    <a:ext uri="{FF2B5EF4-FFF2-40B4-BE49-F238E27FC236}">
                      <a16:creationId xmlns:a16="http://schemas.microsoft.com/office/drawing/2014/main" id="{B9E38078-E804-254A-07DF-E53C8D56BBF9}"/>
                    </a:ext>
                  </a:extLst>
                </p:cNvPr>
                <p:cNvSpPr/>
                <p:nvPr/>
              </p:nvSpPr>
              <p:spPr>
                <a:xfrm rot="16200000">
                  <a:off x="543176" y="3830601"/>
                  <a:ext cx="281327" cy="284695"/>
                </a:xfrm>
                <a:prstGeom prst="can">
                  <a:avLst>
                    <a:gd name="adj" fmla="val 43570"/>
                  </a:avLst>
                </a:prstGeom>
                <a:solidFill>
                  <a:schemeClr val="accent2">
                    <a:lumMod val="75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
            <p:nvSpPr>
              <p:cNvPr id="169" name="Google Shape;190;p18">
                <a:extLst>
                  <a:ext uri="{FF2B5EF4-FFF2-40B4-BE49-F238E27FC236}">
                    <a16:creationId xmlns:a16="http://schemas.microsoft.com/office/drawing/2014/main" id="{6F77A092-E3FA-C292-031E-45F86FF6BB11}"/>
                  </a:ext>
                </a:extLst>
              </p:cNvPr>
              <p:cNvSpPr txBox="1"/>
              <p:nvPr/>
            </p:nvSpPr>
            <p:spPr>
              <a:xfrm>
                <a:off x="2968119" y="6153385"/>
                <a:ext cx="101234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solidFill>
                      <a:srgbClr val="C00000"/>
                    </a:solidFill>
                    <a:latin typeface="Times New Roman" panose="02020603050405020304" pitchFamily="18" charset="0"/>
                    <a:cs typeface="Times New Roman" panose="02020603050405020304" pitchFamily="18" charset="0"/>
                  </a:rPr>
                  <a:t>Port A</a:t>
                </a:r>
                <a:endParaRPr sz="2000" b="1" dirty="0">
                  <a:solidFill>
                    <a:srgbClr val="C00000"/>
                  </a:solidFill>
                  <a:latin typeface="Times New Roman" panose="02020603050405020304" pitchFamily="18" charset="0"/>
                  <a:cs typeface="Times New Roman" panose="02020603050405020304" pitchFamily="18" charset="0"/>
                </a:endParaRPr>
              </a:p>
            </p:txBody>
          </p:sp>
          <p:sp>
            <p:nvSpPr>
              <p:cNvPr id="170" name="Google Shape;191;p18">
                <a:extLst>
                  <a:ext uri="{FF2B5EF4-FFF2-40B4-BE49-F238E27FC236}">
                    <a16:creationId xmlns:a16="http://schemas.microsoft.com/office/drawing/2014/main" id="{9BB2D72C-B9E7-E798-318F-D82AF619CBE7}"/>
                  </a:ext>
                </a:extLst>
              </p:cNvPr>
              <p:cNvSpPr txBox="1"/>
              <p:nvPr/>
            </p:nvSpPr>
            <p:spPr>
              <a:xfrm>
                <a:off x="6834588" y="6175825"/>
                <a:ext cx="989977"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solidFill>
                      <a:srgbClr val="002060"/>
                    </a:solidFill>
                    <a:latin typeface="Times New Roman" panose="02020603050405020304" pitchFamily="18" charset="0"/>
                    <a:cs typeface="Times New Roman" panose="02020603050405020304" pitchFamily="18" charset="0"/>
                  </a:rPr>
                  <a:t>Port B</a:t>
                </a:r>
                <a:endParaRPr sz="2000" b="1" dirty="0">
                  <a:solidFill>
                    <a:srgbClr val="002060"/>
                  </a:solidFill>
                  <a:latin typeface="Times New Roman" panose="02020603050405020304" pitchFamily="18" charset="0"/>
                  <a:cs typeface="Times New Roman" panose="02020603050405020304" pitchFamily="18" charset="0"/>
                </a:endParaRPr>
              </a:p>
            </p:txBody>
          </p:sp>
        </p:grpSp>
        <p:grpSp>
          <p:nvGrpSpPr>
            <p:cNvPr id="227" name="组合 226">
              <a:extLst>
                <a:ext uri="{FF2B5EF4-FFF2-40B4-BE49-F238E27FC236}">
                  <a16:creationId xmlns:a16="http://schemas.microsoft.com/office/drawing/2014/main" id="{1F90767E-6FE9-B02D-384B-28BB3780283D}"/>
                </a:ext>
              </a:extLst>
            </p:cNvPr>
            <p:cNvGrpSpPr/>
            <p:nvPr/>
          </p:nvGrpSpPr>
          <p:grpSpPr>
            <a:xfrm>
              <a:off x="4028736" y="2310826"/>
              <a:ext cx="2259074" cy="1075609"/>
              <a:chOff x="6563155" y="2509779"/>
              <a:chExt cx="2259074" cy="1075609"/>
            </a:xfrm>
          </p:grpSpPr>
          <p:sp>
            <p:nvSpPr>
              <p:cNvPr id="228" name="Oval 2">
                <a:extLst>
                  <a:ext uri="{FF2B5EF4-FFF2-40B4-BE49-F238E27FC236}">
                    <a16:creationId xmlns:a16="http://schemas.microsoft.com/office/drawing/2014/main" id="{80A4D9AC-0383-EF46-EA42-977056A766B0}"/>
                  </a:ext>
                </a:extLst>
              </p:cNvPr>
              <p:cNvSpPr/>
              <p:nvPr/>
            </p:nvSpPr>
            <p:spPr>
              <a:xfrm rot="17889000">
                <a:off x="7633834" y="2396994"/>
                <a:ext cx="326321" cy="2050468"/>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29" name="TextBox 37">
                    <a:extLst>
                      <a:ext uri="{FF2B5EF4-FFF2-40B4-BE49-F238E27FC236}">
                        <a16:creationId xmlns:a16="http://schemas.microsoft.com/office/drawing/2014/main" id="{FC6F3EEF-C946-0087-21A6-9E71DC8F5DF1}"/>
                      </a:ext>
                    </a:extLst>
                  </p:cNvPr>
                  <p:cNvSpPr txBox="1"/>
                  <p:nvPr/>
                </p:nvSpPr>
                <p:spPr>
                  <a:xfrm>
                    <a:off x="6563155" y="2509779"/>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7</m:t>
                              </m:r>
                            </m:sub>
                          </m:sSub>
                        </m:oMath>
                      </m:oMathPara>
                    </a14:m>
                    <a:endParaRPr lang="en-US" sz="2400" dirty="0">
                      <a:solidFill>
                        <a:srgbClr val="C00000"/>
                      </a:solidFill>
                    </a:endParaRPr>
                  </a:p>
                </p:txBody>
              </p:sp>
            </mc:Choice>
            <mc:Fallback xmlns="">
              <p:sp>
                <p:nvSpPr>
                  <p:cNvPr id="229" name="TextBox 37">
                    <a:extLst>
                      <a:ext uri="{FF2B5EF4-FFF2-40B4-BE49-F238E27FC236}">
                        <a16:creationId xmlns:a16="http://schemas.microsoft.com/office/drawing/2014/main" id="{FC6F3EEF-C946-0087-21A6-9E71DC8F5DF1}"/>
                      </a:ext>
                    </a:extLst>
                  </p:cNvPr>
                  <p:cNvSpPr txBox="1">
                    <a:spLocks noRot="1" noChangeAspect="1" noMove="1" noResize="1" noEditPoints="1" noAdjustHandles="1" noChangeArrowheads="1" noChangeShapeType="1" noTextEdit="1"/>
                  </p:cNvSpPr>
                  <p:nvPr/>
                </p:nvSpPr>
                <p:spPr>
                  <a:xfrm>
                    <a:off x="6563155" y="2509779"/>
                    <a:ext cx="349390" cy="369332"/>
                  </a:xfrm>
                  <a:prstGeom prst="rect">
                    <a:avLst/>
                  </a:prstGeom>
                  <a:blipFill>
                    <a:blip r:embed="rId6"/>
                    <a:stretch>
                      <a:fillRect l="-29825" r="-3509" b="-34426"/>
                    </a:stretch>
                  </a:blipFill>
                </p:spPr>
                <p:txBody>
                  <a:bodyPr/>
                  <a:lstStyle/>
                  <a:p>
                    <a:r>
                      <a:rPr lang="zh-CN" altLang="en-US">
                        <a:noFill/>
                      </a:rPr>
                      <a:t> </a:t>
                    </a:r>
                  </a:p>
                </p:txBody>
              </p:sp>
            </mc:Fallback>
          </mc:AlternateContent>
        </p:grpSp>
        <p:grpSp>
          <p:nvGrpSpPr>
            <p:cNvPr id="230" name="组合 229">
              <a:extLst>
                <a:ext uri="{FF2B5EF4-FFF2-40B4-BE49-F238E27FC236}">
                  <a16:creationId xmlns:a16="http://schemas.microsoft.com/office/drawing/2014/main" id="{A4541141-A208-D594-269A-3650F6C5A02C}"/>
                </a:ext>
              </a:extLst>
            </p:cNvPr>
            <p:cNvGrpSpPr/>
            <p:nvPr/>
          </p:nvGrpSpPr>
          <p:grpSpPr>
            <a:xfrm>
              <a:off x="4483321" y="1703989"/>
              <a:ext cx="1166162" cy="2286789"/>
              <a:chOff x="7017740" y="1902942"/>
              <a:chExt cx="1166162" cy="2286789"/>
            </a:xfrm>
          </p:grpSpPr>
          <p:sp>
            <p:nvSpPr>
              <p:cNvPr id="231" name="Oval 3">
                <a:extLst>
                  <a:ext uri="{FF2B5EF4-FFF2-40B4-BE49-F238E27FC236}">
                    <a16:creationId xmlns:a16="http://schemas.microsoft.com/office/drawing/2014/main" id="{DCB90D5B-E3CB-8105-4250-26B0CDDB369F}"/>
                  </a:ext>
                </a:extLst>
              </p:cNvPr>
              <p:cNvSpPr/>
              <p:nvPr/>
            </p:nvSpPr>
            <p:spPr>
              <a:xfrm rot="19074075">
                <a:off x="7857581" y="2139264"/>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32" name="TextBox 39">
                    <a:extLst>
                      <a:ext uri="{FF2B5EF4-FFF2-40B4-BE49-F238E27FC236}">
                        <a16:creationId xmlns:a16="http://schemas.microsoft.com/office/drawing/2014/main" id="{C10AE1B6-8D0E-7076-D78A-13FF882ED53B}"/>
                      </a:ext>
                    </a:extLst>
                  </p:cNvPr>
                  <p:cNvSpPr txBox="1"/>
                  <p:nvPr/>
                </p:nvSpPr>
                <p:spPr>
                  <a:xfrm>
                    <a:off x="7017740" y="1902942"/>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6</m:t>
                              </m:r>
                            </m:sub>
                          </m:sSub>
                        </m:oMath>
                      </m:oMathPara>
                    </a14:m>
                    <a:endParaRPr lang="en-US" sz="2400" dirty="0">
                      <a:solidFill>
                        <a:srgbClr val="C00000"/>
                      </a:solidFill>
                    </a:endParaRPr>
                  </a:p>
                </p:txBody>
              </p:sp>
            </mc:Choice>
            <mc:Fallback xmlns="">
              <p:sp>
                <p:nvSpPr>
                  <p:cNvPr id="232" name="TextBox 39">
                    <a:extLst>
                      <a:ext uri="{FF2B5EF4-FFF2-40B4-BE49-F238E27FC236}">
                        <a16:creationId xmlns:a16="http://schemas.microsoft.com/office/drawing/2014/main" id="{C10AE1B6-8D0E-7076-D78A-13FF882ED53B}"/>
                      </a:ext>
                    </a:extLst>
                  </p:cNvPr>
                  <p:cNvSpPr txBox="1">
                    <a:spLocks noRot="1" noChangeAspect="1" noMove="1" noResize="1" noEditPoints="1" noAdjustHandles="1" noChangeArrowheads="1" noChangeShapeType="1" noTextEdit="1"/>
                  </p:cNvSpPr>
                  <p:nvPr/>
                </p:nvSpPr>
                <p:spPr>
                  <a:xfrm>
                    <a:off x="7017740" y="1902942"/>
                    <a:ext cx="349390" cy="369332"/>
                  </a:xfrm>
                  <a:prstGeom prst="rect">
                    <a:avLst/>
                  </a:prstGeom>
                  <a:blipFill>
                    <a:blip r:embed="rId7"/>
                    <a:stretch>
                      <a:fillRect l="-27586" r="-1724" b="-35000"/>
                    </a:stretch>
                  </a:blipFill>
                </p:spPr>
                <p:txBody>
                  <a:bodyPr/>
                  <a:lstStyle/>
                  <a:p>
                    <a:r>
                      <a:rPr lang="zh-CN" altLang="en-US">
                        <a:noFill/>
                      </a:rPr>
                      <a:t> </a:t>
                    </a:r>
                  </a:p>
                </p:txBody>
              </p:sp>
            </mc:Fallback>
          </mc:AlternateContent>
        </p:grpSp>
        <p:grpSp>
          <p:nvGrpSpPr>
            <p:cNvPr id="233" name="组合 232">
              <a:extLst>
                <a:ext uri="{FF2B5EF4-FFF2-40B4-BE49-F238E27FC236}">
                  <a16:creationId xmlns:a16="http://schemas.microsoft.com/office/drawing/2014/main" id="{BA4E3EC8-68C7-4ED4-B32F-54AE3E363254}"/>
                </a:ext>
              </a:extLst>
            </p:cNvPr>
            <p:cNvGrpSpPr/>
            <p:nvPr/>
          </p:nvGrpSpPr>
          <p:grpSpPr>
            <a:xfrm>
              <a:off x="5195259" y="1319701"/>
              <a:ext cx="755428" cy="2449149"/>
              <a:chOff x="7729678" y="1518654"/>
              <a:chExt cx="755428" cy="2449149"/>
            </a:xfrm>
          </p:grpSpPr>
          <p:sp>
            <p:nvSpPr>
              <p:cNvPr id="234" name="Oval 4">
                <a:extLst>
                  <a:ext uri="{FF2B5EF4-FFF2-40B4-BE49-F238E27FC236}">
                    <a16:creationId xmlns:a16="http://schemas.microsoft.com/office/drawing/2014/main" id="{0C055E45-92BE-87D2-2696-4DE8BA17DD58}"/>
                  </a:ext>
                </a:extLst>
              </p:cNvPr>
              <p:cNvSpPr/>
              <p:nvPr/>
            </p:nvSpPr>
            <p:spPr>
              <a:xfrm rot="20400000">
                <a:off x="8158785" y="1917336"/>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35" name="TextBox 41">
                    <a:extLst>
                      <a:ext uri="{FF2B5EF4-FFF2-40B4-BE49-F238E27FC236}">
                        <a16:creationId xmlns:a16="http://schemas.microsoft.com/office/drawing/2014/main" id="{F9911027-FBE3-064B-80CD-DA76D958F672}"/>
                      </a:ext>
                    </a:extLst>
                  </p:cNvPr>
                  <p:cNvSpPr txBox="1"/>
                  <p:nvPr/>
                </p:nvSpPr>
                <p:spPr>
                  <a:xfrm>
                    <a:off x="7729678" y="1518654"/>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5</m:t>
                              </m:r>
                            </m:sub>
                          </m:sSub>
                        </m:oMath>
                      </m:oMathPara>
                    </a14:m>
                    <a:endParaRPr lang="en-US" sz="2400" dirty="0">
                      <a:solidFill>
                        <a:srgbClr val="C00000"/>
                      </a:solidFill>
                    </a:endParaRPr>
                  </a:p>
                </p:txBody>
              </p:sp>
            </mc:Choice>
            <mc:Fallback xmlns="">
              <p:sp>
                <p:nvSpPr>
                  <p:cNvPr id="235" name="TextBox 41">
                    <a:extLst>
                      <a:ext uri="{FF2B5EF4-FFF2-40B4-BE49-F238E27FC236}">
                        <a16:creationId xmlns:a16="http://schemas.microsoft.com/office/drawing/2014/main" id="{F9911027-FBE3-064B-80CD-DA76D958F672}"/>
                      </a:ext>
                    </a:extLst>
                  </p:cNvPr>
                  <p:cNvSpPr txBox="1">
                    <a:spLocks noRot="1" noChangeAspect="1" noMove="1" noResize="1" noEditPoints="1" noAdjustHandles="1" noChangeArrowheads="1" noChangeShapeType="1" noTextEdit="1"/>
                  </p:cNvSpPr>
                  <p:nvPr/>
                </p:nvSpPr>
                <p:spPr>
                  <a:xfrm>
                    <a:off x="7729678" y="1518654"/>
                    <a:ext cx="349390" cy="369332"/>
                  </a:xfrm>
                  <a:prstGeom prst="rect">
                    <a:avLst/>
                  </a:prstGeom>
                  <a:blipFill>
                    <a:blip r:embed="rId8"/>
                    <a:stretch>
                      <a:fillRect l="-27586" r="-3448" b="-34426"/>
                    </a:stretch>
                  </a:blipFill>
                </p:spPr>
                <p:txBody>
                  <a:bodyPr/>
                  <a:lstStyle/>
                  <a:p>
                    <a:r>
                      <a:rPr lang="zh-CN" altLang="en-US">
                        <a:noFill/>
                      </a:rPr>
                      <a:t> </a:t>
                    </a:r>
                  </a:p>
                </p:txBody>
              </p:sp>
            </mc:Fallback>
          </mc:AlternateContent>
        </p:grpSp>
        <p:grpSp>
          <p:nvGrpSpPr>
            <p:cNvPr id="236" name="组合 235">
              <a:extLst>
                <a:ext uri="{FF2B5EF4-FFF2-40B4-BE49-F238E27FC236}">
                  <a16:creationId xmlns:a16="http://schemas.microsoft.com/office/drawing/2014/main" id="{2B2BCECD-66B4-6F6B-A341-2CCCBDC97AF5}"/>
                </a:ext>
              </a:extLst>
            </p:cNvPr>
            <p:cNvGrpSpPr/>
            <p:nvPr/>
          </p:nvGrpSpPr>
          <p:grpSpPr>
            <a:xfrm>
              <a:off x="5965081" y="1190143"/>
              <a:ext cx="337400" cy="2514059"/>
              <a:chOff x="8499500" y="1389096"/>
              <a:chExt cx="337400" cy="2514059"/>
            </a:xfrm>
          </p:grpSpPr>
          <p:sp>
            <p:nvSpPr>
              <p:cNvPr id="237" name="Oval 5">
                <a:extLst>
                  <a:ext uri="{FF2B5EF4-FFF2-40B4-BE49-F238E27FC236}">
                    <a16:creationId xmlns:a16="http://schemas.microsoft.com/office/drawing/2014/main" id="{781040DC-0C2A-E808-F24F-F3BECCFFA3D2}"/>
                  </a:ext>
                </a:extLst>
              </p:cNvPr>
              <p:cNvSpPr/>
              <p:nvPr/>
            </p:nvSpPr>
            <p:spPr>
              <a:xfrm>
                <a:off x="8506708" y="1852688"/>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38" name="TextBox 43">
                    <a:extLst>
                      <a:ext uri="{FF2B5EF4-FFF2-40B4-BE49-F238E27FC236}">
                        <a16:creationId xmlns:a16="http://schemas.microsoft.com/office/drawing/2014/main" id="{5C217292-BB87-0948-29E3-CBB4893F91CE}"/>
                      </a:ext>
                    </a:extLst>
                  </p:cNvPr>
                  <p:cNvSpPr txBox="1"/>
                  <p:nvPr/>
                </p:nvSpPr>
                <p:spPr>
                  <a:xfrm>
                    <a:off x="8499500" y="1389096"/>
                    <a:ext cx="33740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4</m:t>
                              </m:r>
                            </m:sub>
                          </m:sSub>
                        </m:oMath>
                      </m:oMathPara>
                    </a14:m>
                    <a:endParaRPr lang="en-US" sz="2400" dirty="0">
                      <a:solidFill>
                        <a:srgbClr val="C00000"/>
                      </a:solidFill>
                    </a:endParaRPr>
                  </a:p>
                </p:txBody>
              </p:sp>
            </mc:Choice>
            <mc:Fallback xmlns="">
              <p:sp>
                <p:nvSpPr>
                  <p:cNvPr id="238" name="TextBox 43">
                    <a:extLst>
                      <a:ext uri="{FF2B5EF4-FFF2-40B4-BE49-F238E27FC236}">
                        <a16:creationId xmlns:a16="http://schemas.microsoft.com/office/drawing/2014/main" id="{5C217292-BB87-0948-29E3-CBB4893F91CE}"/>
                      </a:ext>
                    </a:extLst>
                  </p:cNvPr>
                  <p:cNvSpPr txBox="1">
                    <a:spLocks noRot="1" noChangeAspect="1" noMove="1" noResize="1" noEditPoints="1" noAdjustHandles="1" noChangeArrowheads="1" noChangeShapeType="1" noTextEdit="1"/>
                  </p:cNvSpPr>
                  <p:nvPr/>
                </p:nvSpPr>
                <p:spPr>
                  <a:xfrm>
                    <a:off x="8499500" y="1389096"/>
                    <a:ext cx="337400" cy="369332"/>
                  </a:xfrm>
                  <a:prstGeom prst="rect">
                    <a:avLst/>
                  </a:prstGeom>
                  <a:blipFill>
                    <a:blip r:embed="rId9"/>
                    <a:stretch>
                      <a:fillRect l="-30909" r="-3636" b="-34426"/>
                    </a:stretch>
                  </a:blipFill>
                </p:spPr>
                <p:txBody>
                  <a:bodyPr/>
                  <a:lstStyle/>
                  <a:p>
                    <a:r>
                      <a:rPr lang="zh-CN" altLang="en-US">
                        <a:noFill/>
                      </a:rPr>
                      <a:t> </a:t>
                    </a:r>
                  </a:p>
                </p:txBody>
              </p:sp>
            </mc:Fallback>
          </mc:AlternateContent>
        </p:grpSp>
        <p:grpSp>
          <p:nvGrpSpPr>
            <p:cNvPr id="239" name="组合 238">
              <a:extLst>
                <a:ext uri="{FF2B5EF4-FFF2-40B4-BE49-F238E27FC236}">
                  <a16:creationId xmlns:a16="http://schemas.microsoft.com/office/drawing/2014/main" id="{69283A4E-E4BE-B7D8-AB49-A66F6621037C}"/>
                </a:ext>
              </a:extLst>
            </p:cNvPr>
            <p:cNvGrpSpPr/>
            <p:nvPr/>
          </p:nvGrpSpPr>
          <p:grpSpPr>
            <a:xfrm>
              <a:off x="6307681" y="1335593"/>
              <a:ext cx="703136" cy="2433257"/>
              <a:chOff x="8842100" y="1534546"/>
              <a:chExt cx="703136" cy="2433257"/>
            </a:xfrm>
          </p:grpSpPr>
          <p:sp>
            <p:nvSpPr>
              <p:cNvPr id="240" name="Oval 6">
                <a:extLst>
                  <a:ext uri="{FF2B5EF4-FFF2-40B4-BE49-F238E27FC236}">
                    <a16:creationId xmlns:a16="http://schemas.microsoft.com/office/drawing/2014/main" id="{28F89BF9-9277-B6C5-02B6-04797C2968E1}"/>
                  </a:ext>
                </a:extLst>
              </p:cNvPr>
              <p:cNvSpPr/>
              <p:nvPr/>
            </p:nvSpPr>
            <p:spPr>
              <a:xfrm rot="1200000">
                <a:off x="8842100" y="1917336"/>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41" name="TextBox 42">
                    <a:extLst>
                      <a:ext uri="{FF2B5EF4-FFF2-40B4-BE49-F238E27FC236}">
                        <a16:creationId xmlns:a16="http://schemas.microsoft.com/office/drawing/2014/main" id="{0CA30721-4629-98A0-C458-C6A1F22D2F59}"/>
                      </a:ext>
                    </a:extLst>
                  </p:cNvPr>
                  <p:cNvSpPr txBox="1"/>
                  <p:nvPr/>
                </p:nvSpPr>
                <p:spPr>
                  <a:xfrm>
                    <a:off x="9195846" y="1534546"/>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3</m:t>
                              </m:r>
                            </m:sub>
                          </m:sSub>
                        </m:oMath>
                      </m:oMathPara>
                    </a14:m>
                    <a:endParaRPr lang="en-US" sz="2400" dirty="0">
                      <a:solidFill>
                        <a:srgbClr val="C00000"/>
                      </a:solidFill>
                    </a:endParaRPr>
                  </a:p>
                </p:txBody>
              </p:sp>
            </mc:Choice>
            <mc:Fallback xmlns="">
              <p:sp>
                <p:nvSpPr>
                  <p:cNvPr id="241" name="TextBox 42">
                    <a:extLst>
                      <a:ext uri="{FF2B5EF4-FFF2-40B4-BE49-F238E27FC236}">
                        <a16:creationId xmlns:a16="http://schemas.microsoft.com/office/drawing/2014/main" id="{0CA30721-4629-98A0-C458-C6A1F22D2F59}"/>
                      </a:ext>
                    </a:extLst>
                  </p:cNvPr>
                  <p:cNvSpPr txBox="1">
                    <a:spLocks noRot="1" noChangeAspect="1" noMove="1" noResize="1" noEditPoints="1" noAdjustHandles="1" noChangeArrowheads="1" noChangeShapeType="1" noTextEdit="1"/>
                  </p:cNvSpPr>
                  <p:nvPr/>
                </p:nvSpPr>
                <p:spPr>
                  <a:xfrm>
                    <a:off x="9195846" y="1534546"/>
                    <a:ext cx="349390" cy="369332"/>
                  </a:xfrm>
                  <a:prstGeom prst="rect">
                    <a:avLst/>
                  </a:prstGeom>
                  <a:blipFill>
                    <a:blip r:embed="rId10"/>
                    <a:stretch>
                      <a:fillRect l="-29825" r="-3509" b="-34426"/>
                    </a:stretch>
                  </a:blipFill>
                </p:spPr>
                <p:txBody>
                  <a:bodyPr/>
                  <a:lstStyle/>
                  <a:p>
                    <a:r>
                      <a:rPr lang="zh-CN" altLang="en-US">
                        <a:noFill/>
                      </a:rPr>
                      <a:t> </a:t>
                    </a:r>
                  </a:p>
                </p:txBody>
              </p:sp>
            </mc:Fallback>
          </mc:AlternateContent>
        </p:grpSp>
        <p:grpSp>
          <p:nvGrpSpPr>
            <p:cNvPr id="242" name="组合 241">
              <a:extLst>
                <a:ext uri="{FF2B5EF4-FFF2-40B4-BE49-F238E27FC236}">
                  <a16:creationId xmlns:a16="http://schemas.microsoft.com/office/drawing/2014/main" id="{7D5E0114-0892-07B5-A800-D8A9E3254C07}"/>
                </a:ext>
              </a:extLst>
            </p:cNvPr>
            <p:cNvGrpSpPr/>
            <p:nvPr/>
          </p:nvGrpSpPr>
          <p:grpSpPr>
            <a:xfrm>
              <a:off x="6594545" y="1704809"/>
              <a:ext cx="1164077" cy="2243512"/>
              <a:chOff x="9128964" y="1903762"/>
              <a:chExt cx="1164077" cy="2243512"/>
            </a:xfrm>
          </p:grpSpPr>
          <p:sp>
            <p:nvSpPr>
              <p:cNvPr id="243" name="Oval 7">
                <a:extLst>
                  <a:ext uri="{FF2B5EF4-FFF2-40B4-BE49-F238E27FC236}">
                    <a16:creationId xmlns:a16="http://schemas.microsoft.com/office/drawing/2014/main" id="{4A35A9DD-87DC-5F65-FF13-2D317A8646E0}"/>
                  </a:ext>
                </a:extLst>
              </p:cNvPr>
              <p:cNvSpPr/>
              <p:nvPr/>
            </p:nvSpPr>
            <p:spPr>
              <a:xfrm rot="2400000">
                <a:off x="9128964" y="2096807"/>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44" name="TextBox 40">
                    <a:extLst>
                      <a:ext uri="{FF2B5EF4-FFF2-40B4-BE49-F238E27FC236}">
                        <a16:creationId xmlns:a16="http://schemas.microsoft.com/office/drawing/2014/main" id="{34C98CCA-DBE6-0936-F51D-84186275FBD4}"/>
                      </a:ext>
                    </a:extLst>
                  </p:cNvPr>
                  <p:cNvSpPr txBox="1"/>
                  <p:nvPr/>
                </p:nvSpPr>
                <p:spPr>
                  <a:xfrm>
                    <a:off x="9943651" y="1903762"/>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2</m:t>
                              </m:r>
                            </m:sub>
                          </m:sSub>
                        </m:oMath>
                      </m:oMathPara>
                    </a14:m>
                    <a:endParaRPr lang="en-US" sz="2400" dirty="0">
                      <a:solidFill>
                        <a:srgbClr val="C00000"/>
                      </a:solidFill>
                    </a:endParaRPr>
                  </a:p>
                </p:txBody>
              </p:sp>
            </mc:Choice>
            <mc:Fallback xmlns="">
              <p:sp>
                <p:nvSpPr>
                  <p:cNvPr id="244" name="TextBox 40">
                    <a:extLst>
                      <a:ext uri="{FF2B5EF4-FFF2-40B4-BE49-F238E27FC236}">
                        <a16:creationId xmlns:a16="http://schemas.microsoft.com/office/drawing/2014/main" id="{34C98CCA-DBE6-0936-F51D-84186275FBD4}"/>
                      </a:ext>
                    </a:extLst>
                  </p:cNvPr>
                  <p:cNvSpPr txBox="1">
                    <a:spLocks noRot="1" noChangeAspect="1" noMove="1" noResize="1" noEditPoints="1" noAdjustHandles="1" noChangeArrowheads="1" noChangeShapeType="1" noTextEdit="1"/>
                  </p:cNvSpPr>
                  <p:nvPr/>
                </p:nvSpPr>
                <p:spPr>
                  <a:xfrm>
                    <a:off x="9943651" y="1903762"/>
                    <a:ext cx="349390" cy="369332"/>
                  </a:xfrm>
                  <a:prstGeom prst="rect">
                    <a:avLst/>
                  </a:prstGeom>
                  <a:blipFill>
                    <a:blip r:embed="rId11"/>
                    <a:stretch>
                      <a:fillRect l="-27586" r="-1724" b="-35000"/>
                    </a:stretch>
                  </a:blipFill>
                </p:spPr>
                <p:txBody>
                  <a:bodyPr/>
                  <a:lstStyle/>
                  <a:p>
                    <a:r>
                      <a:rPr lang="zh-CN" altLang="en-US">
                        <a:noFill/>
                      </a:rPr>
                      <a:t> </a:t>
                    </a:r>
                  </a:p>
                </p:txBody>
              </p:sp>
            </mc:Fallback>
          </mc:AlternateContent>
        </p:grpSp>
        <p:grpSp>
          <p:nvGrpSpPr>
            <p:cNvPr id="245" name="组合 244">
              <a:extLst>
                <a:ext uri="{FF2B5EF4-FFF2-40B4-BE49-F238E27FC236}">
                  <a16:creationId xmlns:a16="http://schemas.microsoft.com/office/drawing/2014/main" id="{8873B47A-478E-DA2B-9D05-DA6803062C99}"/>
                </a:ext>
              </a:extLst>
            </p:cNvPr>
            <p:cNvGrpSpPr/>
            <p:nvPr/>
          </p:nvGrpSpPr>
          <p:grpSpPr>
            <a:xfrm>
              <a:off x="5962110" y="2265794"/>
              <a:ext cx="2295624" cy="1080011"/>
              <a:chOff x="8496529" y="2464747"/>
              <a:chExt cx="2295624" cy="1080011"/>
            </a:xfrm>
          </p:grpSpPr>
          <p:sp>
            <p:nvSpPr>
              <p:cNvPr id="246" name="Oval 8">
                <a:extLst>
                  <a:ext uri="{FF2B5EF4-FFF2-40B4-BE49-F238E27FC236}">
                    <a16:creationId xmlns:a16="http://schemas.microsoft.com/office/drawing/2014/main" id="{D50E3D44-1038-F2AF-1C79-FA618F7005A5}"/>
                  </a:ext>
                </a:extLst>
              </p:cNvPr>
              <p:cNvSpPr/>
              <p:nvPr/>
            </p:nvSpPr>
            <p:spPr>
              <a:xfrm rot="3600000">
                <a:off x="9358602" y="2356364"/>
                <a:ext cx="326321" cy="2050468"/>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47" name="TextBox 38">
                    <a:extLst>
                      <a:ext uri="{FF2B5EF4-FFF2-40B4-BE49-F238E27FC236}">
                        <a16:creationId xmlns:a16="http://schemas.microsoft.com/office/drawing/2014/main" id="{EEFBF6C0-DA4D-4518-8FBA-6B71BE0D5B2E}"/>
                      </a:ext>
                    </a:extLst>
                  </p:cNvPr>
                  <p:cNvSpPr txBox="1"/>
                  <p:nvPr/>
                </p:nvSpPr>
                <p:spPr>
                  <a:xfrm>
                    <a:off x="10449880" y="2464747"/>
                    <a:ext cx="34227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1</m:t>
                              </m:r>
                            </m:sub>
                          </m:sSub>
                        </m:oMath>
                      </m:oMathPara>
                    </a14:m>
                    <a:endParaRPr lang="en-US" sz="2400" dirty="0">
                      <a:solidFill>
                        <a:srgbClr val="C00000"/>
                      </a:solidFill>
                    </a:endParaRPr>
                  </a:p>
                </p:txBody>
              </p:sp>
            </mc:Choice>
            <mc:Fallback xmlns="">
              <p:sp>
                <p:nvSpPr>
                  <p:cNvPr id="247" name="TextBox 38">
                    <a:extLst>
                      <a:ext uri="{FF2B5EF4-FFF2-40B4-BE49-F238E27FC236}">
                        <a16:creationId xmlns:a16="http://schemas.microsoft.com/office/drawing/2014/main" id="{EEFBF6C0-DA4D-4518-8FBA-6B71BE0D5B2E}"/>
                      </a:ext>
                    </a:extLst>
                  </p:cNvPr>
                  <p:cNvSpPr txBox="1">
                    <a:spLocks noRot="1" noChangeAspect="1" noMove="1" noResize="1" noEditPoints="1" noAdjustHandles="1" noChangeArrowheads="1" noChangeShapeType="1" noTextEdit="1"/>
                  </p:cNvSpPr>
                  <p:nvPr/>
                </p:nvSpPr>
                <p:spPr>
                  <a:xfrm>
                    <a:off x="10449880" y="2464747"/>
                    <a:ext cx="342273" cy="369332"/>
                  </a:xfrm>
                  <a:prstGeom prst="rect">
                    <a:avLst/>
                  </a:prstGeom>
                  <a:blipFill>
                    <a:blip r:embed="rId12"/>
                    <a:stretch>
                      <a:fillRect l="-28070" r="-1754" b="-35000"/>
                    </a:stretch>
                  </a:blipFill>
                </p:spPr>
                <p:txBody>
                  <a:bodyPr/>
                  <a:lstStyle/>
                  <a:p>
                    <a:r>
                      <a:rPr lang="zh-CN" altLang="en-US">
                        <a:noFill/>
                      </a:rPr>
                      <a:t> </a:t>
                    </a:r>
                  </a:p>
                </p:txBody>
              </p:sp>
            </mc:Fallback>
          </mc:AlternateContent>
        </p:grpSp>
        <p:grpSp>
          <p:nvGrpSpPr>
            <p:cNvPr id="248" name="组合 247">
              <a:extLst>
                <a:ext uri="{FF2B5EF4-FFF2-40B4-BE49-F238E27FC236}">
                  <a16:creationId xmlns:a16="http://schemas.microsoft.com/office/drawing/2014/main" id="{C6A1FA65-381C-1C5B-2E60-7410EAF3EA7E}"/>
                </a:ext>
              </a:extLst>
            </p:cNvPr>
            <p:cNvGrpSpPr/>
            <p:nvPr/>
          </p:nvGrpSpPr>
          <p:grpSpPr>
            <a:xfrm>
              <a:off x="4168507" y="2728422"/>
              <a:ext cx="2050468" cy="715608"/>
              <a:chOff x="3433924" y="4981092"/>
              <a:chExt cx="2050468" cy="715608"/>
            </a:xfrm>
          </p:grpSpPr>
          <p:sp>
            <p:nvSpPr>
              <p:cNvPr id="249" name="Oval 14">
                <a:extLst>
                  <a:ext uri="{FF2B5EF4-FFF2-40B4-BE49-F238E27FC236}">
                    <a16:creationId xmlns:a16="http://schemas.microsoft.com/office/drawing/2014/main" id="{E5ED3A3E-4A15-59FD-C65F-09028931CCBC}"/>
                  </a:ext>
                </a:extLst>
              </p:cNvPr>
              <p:cNvSpPr/>
              <p:nvPr/>
            </p:nvSpPr>
            <p:spPr>
              <a:xfrm rot="18000000">
                <a:off x="4295997" y="4508306"/>
                <a:ext cx="326321" cy="2050468"/>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50" name="TextBox 29">
                    <a:extLst>
                      <a:ext uri="{FF2B5EF4-FFF2-40B4-BE49-F238E27FC236}">
                        <a16:creationId xmlns:a16="http://schemas.microsoft.com/office/drawing/2014/main" id="{CA946D18-F2A1-F7D5-612E-2A9B0B0DAF71}"/>
                      </a:ext>
                    </a:extLst>
                  </p:cNvPr>
                  <p:cNvSpPr txBox="1"/>
                  <p:nvPr/>
                </p:nvSpPr>
                <p:spPr>
                  <a:xfrm>
                    <a:off x="3730456" y="4981092"/>
                    <a:ext cx="34227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1</m:t>
                              </m:r>
                            </m:sub>
                          </m:sSub>
                        </m:oMath>
                      </m:oMathPara>
                    </a14:m>
                    <a:endParaRPr lang="en-US" sz="2400" dirty="0">
                      <a:solidFill>
                        <a:schemeClr val="accent1">
                          <a:lumMod val="75000"/>
                        </a:schemeClr>
                      </a:solidFill>
                    </a:endParaRPr>
                  </a:p>
                </p:txBody>
              </p:sp>
            </mc:Choice>
            <mc:Fallback xmlns="">
              <p:sp>
                <p:nvSpPr>
                  <p:cNvPr id="250" name="TextBox 29">
                    <a:extLst>
                      <a:ext uri="{FF2B5EF4-FFF2-40B4-BE49-F238E27FC236}">
                        <a16:creationId xmlns:a16="http://schemas.microsoft.com/office/drawing/2014/main" id="{CA946D18-F2A1-F7D5-612E-2A9B0B0DAF71}"/>
                      </a:ext>
                    </a:extLst>
                  </p:cNvPr>
                  <p:cNvSpPr txBox="1">
                    <a:spLocks noRot="1" noChangeAspect="1" noMove="1" noResize="1" noEditPoints="1" noAdjustHandles="1" noChangeArrowheads="1" noChangeShapeType="1" noTextEdit="1"/>
                  </p:cNvSpPr>
                  <p:nvPr/>
                </p:nvSpPr>
                <p:spPr>
                  <a:xfrm>
                    <a:off x="3730456" y="4981092"/>
                    <a:ext cx="342273" cy="369332"/>
                  </a:xfrm>
                  <a:prstGeom prst="rect">
                    <a:avLst/>
                  </a:prstGeom>
                  <a:blipFill>
                    <a:blip r:embed="rId13"/>
                    <a:stretch>
                      <a:fillRect l="-28070" r="-1754" b="-35000"/>
                    </a:stretch>
                  </a:blipFill>
                </p:spPr>
                <p:txBody>
                  <a:bodyPr/>
                  <a:lstStyle/>
                  <a:p>
                    <a:r>
                      <a:rPr lang="zh-CN" altLang="en-US">
                        <a:noFill/>
                      </a:rPr>
                      <a:t> </a:t>
                    </a:r>
                  </a:p>
                </p:txBody>
              </p:sp>
            </mc:Fallback>
          </mc:AlternateContent>
        </p:grpSp>
        <p:grpSp>
          <p:nvGrpSpPr>
            <p:cNvPr id="251" name="组合 250">
              <a:extLst>
                <a:ext uri="{FF2B5EF4-FFF2-40B4-BE49-F238E27FC236}">
                  <a16:creationId xmlns:a16="http://schemas.microsoft.com/office/drawing/2014/main" id="{1CBD903D-0337-6825-9690-A2AF3175FE02}"/>
                </a:ext>
              </a:extLst>
            </p:cNvPr>
            <p:cNvGrpSpPr/>
            <p:nvPr/>
          </p:nvGrpSpPr>
          <p:grpSpPr>
            <a:xfrm>
              <a:off x="4818336" y="1991711"/>
              <a:ext cx="742555" cy="2050467"/>
              <a:chOff x="4083753" y="4244381"/>
              <a:chExt cx="742555" cy="2050467"/>
            </a:xfrm>
          </p:grpSpPr>
          <p:sp>
            <p:nvSpPr>
              <p:cNvPr id="252" name="Oval 15">
                <a:extLst>
                  <a:ext uri="{FF2B5EF4-FFF2-40B4-BE49-F238E27FC236}">
                    <a16:creationId xmlns:a16="http://schemas.microsoft.com/office/drawing/2014/main" id="{D0478394-298A-61D6-997A-74CD82448A9A}"/>
                  </a:ext>
                </a:extLst>
              </p:cNvPr>
              <p:cNvSpPr/>
              <p:nvPr/>
            </p:nvSpPr>
            <p:spPr>
              <a:xfrm rot="19200000">
                <a:off x="4499987" y="4244381"/>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53" name="TextBox 30">
                    <a:extLst>
                      <a:ext uri="{FF2B5EF4-FFF2-40B4-BE49-F238E27FC236}">
                        <a16:creationId xmlns:a16="http://schemas.microsoft.com/office/drawing/2014/main" id="{345D425D-71D9-DDE1-074E-2AE5BDD30CB4}"/>
                      </a:ext>
                    </a:extLst>
                  </p:cNvPr>
                  <p:cNvSpPr txBox="1"/>
                  <p:nvPr/>
                </p:nvSpPr>
                <p:spPr>
                  <a:xfrm>
                    <a:off x="4083753" y="4549473"/>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2</m:t>
                              </m:r>
                            </m:sub>
                          </m:sSub>
                        </m:oMath>
                      </m:oMathPara>
                    </a14:m>
                    <a:endParaRPr lang="en-US" sz="2400" dirty="0">
                      <a:solidFill>
                        <a:schemeClr val="accent1">
                          <a:lumMod val="75000"/>
                        </a:schemeClr>
                      </a:solidFill>
                    </a:endParaRPr>
                  </a:p>
                </p:txBody>
              </p:sp>
            </mc:Choice>
            <mc:Fallback xmlns="">
              <p:sp>
                <p:nvSpPr>
                  <p:cNvPr id="253" name="TextBox 30">
                    <a:extLst>
                      <a:ext uri="{FF2B5EF4-FFF2-40B4-BE49-F238E27FC236}">
                        <a16:creationId xmlns:a16="http://schemas.microsoft.com/office/drawing/2014/main" id="{345D425D-71D9-DDE1-074E-2AE5BDD30CB4}"/>
                      </a:ext>
                    </a:extLst>
                  </p:cNvPr>
                  <p:cNvSpPr txBox="1">
                    <a:spLocks noRot="1" noChangeAspect="1" noMove="1" noResize="1" noEditPoints="1" noAdjustHandles="1" noChangeArrowheads="1" noChangeShapeType="1" noTextEdit="1"/>
                  </p:cNvSpPr>
                  <p:nvPr/>
                </p:nvSpPr>
                <p:spPr>
                  <a:xfrm>
                    <a:off x="4083753" y="4549473"/>
                    <a:ext cx="349390" cy="369332"/>
                  </a:xfrm>
                  <a:prstGeom prst="rect">
                    <a:avLst/>
                  </a:prstGeom>
                  <a:blipFill>
                    <a:blip r:embed="rId14"/>
                    <a:stretch>
                      <a:fillRect l="-27586" r="-1724" b="-35000"/>
                    </a:stretch>
                  </a:blipFill>
                </p:spPr>
                <p:txBody>
                  <a:bodyPr/>
                  <a:lstStyle/>
                  <a:p>
                    <a:r>
                      <a:rPr lang="zh-CN" altLang="en-US">
                        <a:noFill/>
                      </a:rPr>
                      <a:t> </a:t>
                    </a:r>
                  </a:p>
                </p:txBody>
              </p:sp>
            </mc:Fallback>
          </mc:AlternateContent>
        </p:grpSp>
        <p:grpSp>
          <p:nvGrpSpPr>
            <p:cNvPr id="254" name="组合 253">
              <a:extLst>
                <a:ext uri="{FF2B5EF4-FFF2-40B4-BE49-F238E27FC236}">
                  <a16:creationId xmlns:a16="http://schemas.microsoft.com/office/drawing/2014/main" id="{0E437C06-279C-64B7-7972-85FF63D30920}"/>
                </a:ext>
              </a:extLst>
            </p:cNvPr>
            <p:cNvGrpSpPr/>
            <p:nvPr/>
          </p:nvGrpSpPr>
          <p:grpSpPr>
            <a:xfrm>
              <a:off x="5318629" y="1812239"/>
              <a:ext cx="576409" cy="2050467"/>
              <a:chOff x="4584046" y="4064909"/>
              <a:chExt cx="576409" cy="2050467"/>
            </a:xfrm>
          </p:grpSpPr>
          <p:sp>
            <p:nvSpPr>
              <p:cNvPr id="255" name="Oval 16">
                <a:extLst>
                  <a:ext uri="{FF2B5EF4-FFF2-40B4-BE49-F238E27FC236}">
                    <a16:creationId xmlns:a16="http://schemas.microsoft.com/office/drawing/2014/main" id="{779C2327-83B0-261C-1A51-FA694818B103}"/>
                  </a:ext>
                </a:extLst>
              </p:cNvPr>
              <p:cNvSpPr/>
              <p:nvPr/>
            </p:nvSpPr>
            <p:spPr>
              <a:xfrm rot="20400000">
                <a:off x="4834134" y="4064909"/>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56" name="TextBox 31">
                    <a:extLst>
                      <a:ext uri="{FF2B5EF4-FFF2-40B4-BE49-F238E27FC236}">
                        <a16:creationId xmlns:a16="http://schemas.microsoft.com/office/drawing/2014/main" id="{B2D27975-7CA0-6B07-36A4-FA1ABE66F01B}"/>
                      </a:ext>
                    </a:extLst>
                  </p:cNvPr>
                  <p:cNvSpPr txBox="1"/>
                  <p:nvPr/>
                </p:nvSpPr>
                <p:spPr>
                  <a:xfrm>
                    <a:off x="4584046" y="4176633"/>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3</m:t>
                              </m:r>
                            </m:sub>
                          </m:sSub>
                        </m:oMath>
                      </m:oMathPara>
                    </a14:m>
                    <a:endParaRPr lang="en-US" sz="2400" dirty="0">
                      <a:solidFill>
                        <a:schemeClr val="accent1">
                          <a:lumMod val="75000"/>
                        </a:schemeClr>
                      </a:solidFill>
                    </a:endParaRPr>
                  </a:p>
                </p:txBody>
              </p:sp>
            </mc:Choice>
            <mc:Fallback xmlns="">
              <p:sp>
                <p:nvSpPr>
                  <p:cNvPr id="256" name="TextBox 31">
                    <a:extLst>
                      <a:ext uri="{FF2B5EF4-FFF2-40B4-BE49-F238E27FC236}">
                        <a16:creationId xmlns:a16="http://schemas.microsoft.com/office/drawing/2014/main" id="{B2D27975-7CA0-6B07-36A4-FA1ABE66F01B}"/>
                      </a:ext>
                    </a:extLst>
                  </p:cNvPr>
                  <p:cNvSpPr txBox="1">
                    <a:spLocks noRot="1" noChangeAspect="1" noMove="1" noResize="1" noEditPoints="1" noAdjustHandles="1" noChangeArrowheads="1" noChangeShapeType="1" noTextEdit="1"/>
                  </p:cNvSpPr>
                  <p:nvPr/>
                </p:nvSpPr>
                <p:spPr>
                  <a:xfrm>
                    <a:off x="4584046" y="4176633"/>
                    <a:ext cx="349390" cy="369332"/>
                  </a:xfrm>
                  <a:prstGeom prst="rect">
                    <a:avLst/>
                  </a:prstGeom>
                  <a:blipFill>
                    <a:blip r:embed="rId15"/>
                    <a:stretch>
                      <a:fillRect l="-27586" r="-1724" b="-35000"/>
                    </a:stretch>
                  </a:blipFill>
                </p:spPr>
                <p:txBody>
                  <a:bodyPr/>
                  <a:lstStyle/>
                  <a:p>
                    <a:r>
                      <a:rPr lang="zh-CN" altLang="en-US">
                        <a:noFill/>
                      </a:rPr>
                      <a:t> </a:t>
                    </a:r>
                  </a:p>
                </p:txBody>
              </p:sp>
            </mc:Fallback>
          </mc:AlternateContent>
        </p:grpSp>
        <p:grpSp>
          <p:nvGrpSpPr>
            <p:cNvPr id="257" name="组合 256">
              <a:extLst>
                <a:ext uri="{FF2B5EF4-FFF2-40B4-BE49-F238E27FC236}">
                  <a16:creationId xmlns:a16="http://schemas.microsoft.com/office/drawing/2014/main" id="{B1D2F23C-03F3-EE1D-C567-3BBF2CBCC1CB}"/>
                </a:ext>
              </a:extLst>
            </p:cNvPr>
            <p:cNvGrpSpPr/>
            <p:nvPr/>
          </p:nvGrpSpPr>
          <p:grpSpPr>
            <a:xfrm>
              <a:off x="5916120" y="1747591"/>
              <a:ext cx="337400" cy="2050467"/>
              <a:chOff x="5181537" y="4000261"/>
              <a:chExt cx="337400" cy="2050467"/>
            </a:xfrm>
          </p:grpSpPr>
          <p:sp>
            <p:nvSpPr>
              <p:cNvPr id="258" name="Oval 17">
                <a:extLst>
                  <a:ext uri="{FF2B5EF4-FFF2-40B4-BE49-F238E27FC236}">
                    <a16:creationId xmlns:a16="http://schemas.microsoft.com/office/drawing/2014/main" id="{31AFB765-481A-1C15-8A3D-44CCC2A0AA1C}"/>
                  </a:ext>
                </a:extLst>
              </p:cNvPr>
              <p:cNvSpPr/>
              <p:nvPr/>
            </p:nvSpPr>
            <p:spPr>
              <a:xfrm>
                <a:off x="5182057" y="4000261"/>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59" name="TextBox 32">
                    <a:extLst>
                      <a:ext uri="{FF2B5EF4-FFF2-40B4-BE49-F238E27FC236}">
                        <a16:creationId xmlns:a16="http://schemas.microsoft.com/office/drawing/2014/main" id="{E09C031E-3BBB-2EF2-5BB4-84180CB61E8A}"/>
                      </a:ext>
                    </a:extLst>
                  </p:cNvPr>
                  <p:cNvSpPr txBox="1"/>
                  <p:nvPr/>
                </p:nvSpPr>
                <p:spPr>
                  <a:xfrm>
                    <a:off x="5181537" y="4042712"/>
                    <a:ext cx="33740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4</m:t>
                              </m:r>
                            </m:sub>
                          </m:sSub>
                        </m:oMath>
                      </m:oMathPara>
                    </a14:m>
                    <a:endParaRPr lang="en-US" sz="2400" dirty="0">
                      <a:solidFill>
                        <a:schemeClr val="accent1">
                          <a:lumMod val="75000"/>
                        </a:schemeClr>
                      </a:solidFill>
                    </a:endParaRPr>
                  </a:p>
                </p:txBody>
              </p:sp>
            </mc:Choice>
            <mc:Fallback xmlns="">
              <p:sp>
                <p:nvSpPr>
                  <p:cNvPr id="259" name="TextBox 32">
                    <a:extLst>
                      <a:ext uri="{FF2B5EF4-FFF2-40B4-BE49-F238E27FC236}">
                        <a16:creationId xmlns:a16="http://schemas.microsoft.com/office/drawing/2014/main" id="{E09C031E-3BBB-2EF2-5BB4-84180CB61E8A}"/>
                      </a:ext>
                    </a:extLst>
                  </p:cNvPr>
                  <p:cNvSpPr txBox="1">
                    <a:spLocks noRot="1" noChangeAspect="1" noMove="1" noResize="1" noEditPoints="1" noAdjustHandles="1" noChangeArrowheads="1" noChangeShapeType="1" noTextEdit="1"/>
                  </p:cNvSpPr>
                  <p:nvPr/>
                </p:nvSpPr>
                <p:spPr>
                  <a:xfrm>
                    <a:off x="5181537" y="4042712"/>
                    <a:ext cx="337400" cy="369332"/>
                  </a:xfrm>
                  <a:prstGeom prst="rect">
                    <a:avLst/>
                  </a:prstGeom>
                  <a:blipFill>
                    <a:blip r:embed="rId16"/>
                    <a:stretch>
                      <a:fillRect l="-28571" r="-3571" b="-35000"/>
                    </a:stretch>
                  </a:blipFill>
                </p:spPr>
                <p:txBody>
                  <a:bodyPr/>
                  <a:lstStyle/>
                  <a:p>
                    <a:r>
                      <a:rPr lang="zh-CN" altLang="en-US">
                        <a:noFill/>
                      </a:rPr>
                      <a:t> </a:t>
                    </a:r>
                  </a:p>
                </p:txBody>
              </p:sp>
            </mc:Fallback>
          </mc:AlternateContent>
        </p:grpSp>
        <p:grpSp>
          <p:nvGrpSpPr>
            <p:cNvPr id="260" name="组合 259">
              <a:extLst>
                <a:ext uri="{FF2B5EF4-FFF2-40B4-BE49-F238E27FC236}">
                  <a16:creationId xmlns:a16="http://schemas.microsoft.com/office/drawing/2014/main" id="{F6998242-C62C-682E-A7AE-BE107348A424}"/>
                </a:ext>
              </a:extLst>
            </p:cNvPr>
            <p:cNvGrpSpPr/>
            <p:nvPr/>
          </p:nvGrpSpPr>
          <p:grpSpPr>
            <a:xfrm>
              <a:off x="6252032" y="1812239"/>
              <a:ext cx="579379" cy="2050467"/>
              <a:chOff x="5517449" y="4064909"/>
              <a:chExt cx="579379" cy="2050467"/>
            </a:xfrm>
          </p:grpSpPr>
          <p:sp>
            <p:nvSpPr>
              <p:cNvPr id="261" name="Oval 18">
                <a:extLst>
                  <a:ext uri="{FF2B5EF4-FFF2-40B4-BE49-F238E27FC236}">
                    <a16:creationId xmlns:a16="http://schemas.microsoft.com/office/drawing/2014/main" id="{09B08616-7C96-00EB-D4A8-65298F4EA2ED}"/>
                  </a:ext>
                </a:extLst>
              </p:cNvPr>
              <p:cNvSpPr/>
              <p:nvPr/>
            </p:nvSpPr>
            <p:spPr>
              <a:xfrm rot="1200000">
                <a:off x="5517449" y="4064909"/>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62" name="TextBox 33">
                    <a:extLst>
                      <a:ext uri="{FF2B5EF4-FFF2-40B4-BE49-F238E27FC236}">
                        <a16:creationId xmlns:a16="http://schemas.microsoft.com/office/drawing/2014/main" id="{F910F79A-A4C3-1F68-B59F-5062B4B6203E}"/>
                      </a:ext>
                    </a:extLst>
                  </p:cNvPr>
                  <p:cNvSpPr txBox="1"/>
                  <p:nvPr/>
                </p:nvSpPr>
                <p:spPr>
                  <a:xfrm>
                    <a:off x="5747438" y="4178822"/>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5</m:t>
                              </m:r>
                            </m:sub>
                          </m:sSub>
                        </m:oMath>
                      </m:oMathPara>
                    </a14:m>
                    <a:endParaRPr lang="en-US" sz="2400" dirty="0">
                      <a:solidFill>
                        <a:schemeClr val="accent1">
                          <a:lumMod val="75000"/>
                        </a:schemeClr>
                      </a:solidFill>
                    </a:endParaRPr>
                  </a:p>
                </p:txBody>
              </p:sp>
            </mc:Choice>
            <mc:Fallback xmlns="">
              <p:sp>
                <p:nvSpPr>
                  <p:cNvPr id="262" name="TextBox 33">
                    <a:extLst>
                      <a:ext uri="{FF2B5EF4-FFF2-40B4-BE49-F238E27FC236}">
                        <a16:creationId xmlns:a16="http://schemas.microsoft.com/office/drawing/2014/main" id="{F910F79A-A4C3-1F68-B59F-5062B4B6203E}"/>
                      </a:ext>
                    </a:extLst>
                  </p:cNvPr>
                  <p:cNvSpPr txBox="1">
                    <a:spLocks noRot="1" noChangeAspect="1" noMove="1" noResize="1" noEditPoints="1" noAdjustHandles="1" noChangeArrowheads="1" noChangeShapeType="1" noTextEdit="1"/>
                  </p:cNvSpPr>
                  <p:nvPr/>
                </p:nvSpPr>
                <p:spPr>
                  <a:xfrm>
                    <a:off x="5747438" y="4178822"/>
                    <a:ext cx="349390" cy="369332"/>
                  </a:xfrm>
                  <a:prstGeom prst="rect">
                    <a:avLst/>
                  </a:prstGeom>
                  <a:blipFill>
                    <a:blip r:embed="rId17"/>
                    <a:stretch>
                      <a:fillRect l="-27586" r="-3448" b="-32787"/>
                    </a:stretch>
                  </a:blipFill>
                </p:spPr>
                <p:txBody>
                  <a:bodyPr/>
                  <a:lstStyle/>
                  <a:p>
                    <a:r>
                      <a:rPr lang="zh-CN" altLang="en-US">
                        <a:noFill/>
                      </a:rPr>
                      <a:t> </a:t>
                    </a:r>
                  </a:p>
                </p:txBody>
              </p:sp>
            </mc:Fallback>
          </mc:AlternateContent>
        </p:grpSp>
        <p:grpSp>
          <p:nvGrpSpPr>
            <p:cNvPr id="263" name="组合 262">
              <a:extLst>
                <a:ext uri="{FF2B5EF4-FFF2-40B4-BE49-F238E27FC236}">
                  <a16:creationId xmlns:a16="http://schemas.microsoft.com/office/drawing/2014/main" id="{C6911682-4F1D-D878-33D9-B07045193DED}"/>
                </a:ext>
              </a:extLst>
            </p:cNvPr>
            <p:cNvGrpSpPr/>
            <p:nvPr/>
          </p:nvGrpSpPr>
          <p:grpSpPr>
            <a:xfrm>
              <a:off x="6538896" y="1991710"/>
              <a:ext cx="763906" cy="2050467"/>
              <a:chOff x="5804313" y="4244380"/>
              <a:chExt cx="763906" cy="2050467"/>
            </a:xfrm>
          </p:grpSpPr>
          <p:sp>
            <p:nvSpPr>
              <p:cNvPr id="264" name="Oval 19">
                <a:extLst>
                  <a:ext uri="{FF2B5EF4-FFF2-40B4-BE49-F238E27FC236}">
                    <a16:creationId xmlns:a16="http://schemas.microsoft.com/office/drawing/2014/main" id="{97FC7F49-341C-A5D9-C21F-07995F7625C2}"/>
                  </a:ext>
                </a:extLst>
              </p:cNvPr>
              <p:cNvSpPr/>
              <p:nvPr/>
            </p:nvSpPr>
            <p:spPr>
              <a:xfrm rot="2400000">
                <a:off x="5804313" y="4244380"/>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65" name="TextBox 34">
                    <a:extLst>
                      <a:ext uri="{FF2B5EF4-FFF2-40B4-BE49-F238E27FC236}">
                        <a16:creationId xmlns:a16="http://schemas.microsoft.com/office/drawing/2014/main" id="{1B940069-EE2C-B8A6-D492-2D3CF648BFBA}"/>
                      </a:ext>
                    </a:extLst>
                  </p:cNvPr>
                  <p:cNvSpPr txBox="1"/>
                  <p:nvPr/>
                </p:nvSpPr>
                <p:spPr>
                  <a:xfrm>
                    <a:off x="6218829" y="4551731"/>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6</m:t>
                              </m:r>
                            </m:sub>
                          </m:sSub>
                        </m:oMath>
                      </m:oMathPara>
                    </a14:m>
                    <a:endParaRPr lang="en-US" sz="2400" dirty="0">
                      <a:solidFill>
                        <a:schemeClr val="accent1">
                          <a:lumMod val="75000"/>
                        </a:schemeClr>
                      </a:solidFill>
                    </a:endParaRPr>
                  </a:p>
                </p:txBody>
              </p:sp>
            </mc:Choice>
            <mc:Fallback xmlns="">
              <p:sp>
                <p:nvSpPr>
                  <p:cNvPr id="265" name="TextBox 34">
                    <a:extLst>
                      <a:ext uri="{FF2B5EF4-FFF2-40B4-BE49-F238E27FC236}">
                        <a16:creationId xmlns:a16="http://schemas.microsoft.com/office/drawing/2014/main" id="{1B940069-EE2C-B8A6-D492-2D3CF648BFBA}"/>
                      </a:ext>
                    </a:extLst>
                  </p:cNvPr>
                  <p:cNvSpPr txBox="1">
                    <a:spLocks noRot="1" noChangeAspect="1" noMove="1" noResize="1" noEditPoints="1" noAdjustHandles="1" noChangeArrowheads="1" noChangeShapeType="1" noTextEdit="1"/>
                  </p:cNvSpPr>
                  <p:nvPr/>
                </p:nvSpPr>
                <p:spPr>
                  <a:xfrm>
                    <a:off x="6218829" y="4551731"/>
                    <a:ext cx="349390" cy="369332"/>
                  </a:xfrm>
                  <a:prstGeom prst="rect">
                    <a:avLst/>
                  </a:prstGeom>
                  <a:blipFill>
                    <a:blip r:embed="rId18"/>
                    <a:stretch>
                      <a:fillRect l="-29825" r="-3509" b="-34426"/>
                    </a:stretch>
                  </a:blipFill>
                </p:spPr>
                <p:txBody>
                  <a:bodyPr/>
                  <a:lstStyle/>
                  <a:p>
                    <a:r>
                      <a:rPr lang="zh-CN" altLang="en-US">
                        <a:noFill/>
                      </a:rPr>
                      <a:t> </a:t>
                    </a:r>
                  </a:p>
                </p:txBody>
              </p:sp>
            </mc:Fallback>
          </mc:AlternateContent>
        </p:grpSp>
        <p:grpSp>
          <p:nvGrpSpPr>
            <p:cNvPr id="266" name="组合 265">
              <a:extLst>
                <a:ext uri="{FF2B5EF4-FFF2-40B4-BE49-F238E27FC236}">
                  <a16:creationId xmlns:a16="http://schemas.microsoft.com/office/drawing/2014/main" id="{D0B86034-B9D6-50D2-6E6B-1B65CBB4EF4D}"/>
                </a:ext>
              </a:extLst>
            </p:cNvPr>
            <p:cNvGrpSpPr/>
            <p:nvPr/>
          </p:nvGrpSpPr>
          <p:grpSpPr>
            <a:xfrm>
              <a:off x="5906461" y="2728422"/>
              <a:ext cx="2050468" cy="711239"/>
              <a:chOff x="5171878" y="4981092"/>
              <a:chExt cx="2050468" cy="711239"/>
            </a:xfrm>
          </p:grpSpPr>
          <p:sp>
            <p:nvSpPr>
              <p:cNvPr id="267" name="Oval 20">
                <a:extLst>
                  <a:ext uri="{FF2B5EF4-FFF2-40B4-BE49-F238E27FC236}">
                    <a16:creationId xmlns:a16="http://schemas.microsoft.com/office/drawing/2014/main" id="{0A5B6C78-0DA9-F72F-355C-932A47337209}"/>
                  </a:ext>
                </a:extLst>
              </p:cNvPr>
              <p:cNvSpPr/>
              <p:nvPr/>
            </p:nvSpPr>
            <p:spPr>
              <a:xfrm rot="3600000">
                <a:off x="6033951" y="4503937"/>
                <a:ext cx="326321" cy="2050468"/>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268" name="TextBox 35">
                    <a:extLst>
                      <a:ext uri="{FF2B5EF4-FFF2-40B4-BE49-F238E27FC236}">
                        <a16:creationId xmlns:a16="http://schemas.microsoft.com/office/drawing/2014/main" id="{AAF7E55A-3217-E32F-105F-809B542DCD12}"/>
                      </a:ext>
                    </a:extLst>
                  </p:cNvPr>
                  <p:cNvSpPr txBox="1"/>
                  <p:nvPr/>
                </p:nvSpPr>
                <p:spPr>
                  <a:xfrm>
                    <a:off x="6565434" y="4981092"/>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7</m:t>
                              </m:r>
                            </m:sub>
                          </m:sSub>
                        </m:oMath>
                      </m:oMathPara>
                    </a14:m>
                    <a:endParaRPr lang="en-US" sz="2400" dirty="0">
                      <a:solidFill>
                        <a:schemeClr val="accent1">
                          <a:lumMod val="75000"/>
                        </a:schemeClr>
                      </a:solidFill>
                    </a:endParaRPr>
                  </a:p>
                </p:txBody>
              </p:sp>
            </mc:Choice>
            <mc:Fallback xmlns="">
              <p:sp>
                <p:nvSpPr>
                  <p:cNvPr id="268" name="TextBox 35">
                    <a:extLst>
                      <a:ext uri="{FF2B5EF4-FFF2-40B4-BE49-F238E27FC236}">
                        <a16:creationId xmlns:a16="http://schemas.microsoft.com/office/drawing/2014/main" id="{AAF7E55A-3217-E32F-105F-809B542DCD12}"/>
                      </a:ext>
                    </a:extLst>
                  </p:cNvPr>
                  <p:cNvSpPr txBox="1">
                    <a:spLocks noRot="1" noChangeAspect="1" noMove="1" noResize="1" noEditPoints="1" noAdjustHandles="1" noChangeArrowheads="1" noChangeShapeType="1" noTextEdit="1"/>
                  </p:cNvSpPr>
                  <p:nvPr/>
                </p:nvSpPr>
                <p:spPr>
                  <a:xfrm>
                    <a:off x="6565434" y="4981092"/>
                    <a:ext cx="349390" cy="369332"/>
                  </a:xfrm>
                  <a:prstGeom prst="rect">
                    <a:avLst/>
                  </a:prstGeom>
                  <a:blipFill>
                    <a:blip r:embed="rId19"/>
                    <a:stretch>
                      <a:fillRect l="-29825" r="-3509" b="-35000"/>
                    </a:stretch>
                  </a:blipFill>
                </p:spPr>
                <p:txBody>
                  <a:bodyPr/>
                  <a:lstStyle/>
                  <a:p>
                    <a:r>
                      <a:rPr lang="zh-CN" altLang="en-US">
                        <a:noFill/>
                      </a:rPr>
                      <a:t> </a:t>
                    </a:r>
                  </a:p>
                </p:txBody>
              </p:sp>
            </mc:Fallback>
          </mc:AlternateContent>
        </p:grpSp>
      </p:grpSp>
      <p:grpSp>
        <p:nvGrpSpPr>
          <p:cNvPr id="9" name="组合 8">
            <a:extLst>
              <a:ext uri="{FF2B5EF4-FFF2-40B4-BE49-F238E27FC236}">
                <a16:creationId xmlns:a16="http://schemas.microsoft.com/office/drawing/2014/main" id="{B42F9285-59F8-0D5E-E533-DE29327EAF7A}"/>
              </a:ext>
            </a:extLst>
          </p:cNvPr>
          <p:cNvGrpSpPr/>
          <p:nvPr/>
        </p:nvGrpSpPr>
        <p:grpSpPr>
          <a:xfrm>
            <a:off x="1297814" y="2752341"/>
            <a:ext cx="3807731" cy="1730148"/>
            <a:chOff x="411142" y="2800649"/>
            <a:chExt cx="3807731" cy="1730148"/>
          </a:xfrm>
        </p:grpSpPr>
        <p:cxnSp>
          <p:nvCxnSpPr>
            <p:cNvPr id="318" name="Google Shape;60;p13">
              <a:extLst>
                <a:ext uri="{FF2B5EF4-FFF2-40B4-BE49-F238E27FC236}">
                  <a16:creationId xmlns:a16="http://schemas.microsoft.com/office/drawing/2014/main" id="{4A2783B9-DBA2-E516-43EC-C763E83AEC32}"/>
                </a:ext>
              </a:extLst>
            </p:cNvPr>
            <p:cNvCxnSpPr>
              <a:cxnSpLocks/>
            </p:cNvCxnSpPr>
            <p:nvPr/>
          </p:nvCxnSpPr>
          <p:spPr>
            <a:xfrm rot="10800000" flipV="1">
              <a:off x="1836986" y="2800649"/>
              <a:ext cx="1147995" cy="570688"/>
            </a:xfrm>
            <a:prstGeom prst="bentConnector3">
              <a:avLst>
                <a:gd name="adj1" fmla="val 101081"/>
              </a:avLst>
            </a:prstGeom>
            <a:noFill/>
            <a:ln w="38100" cap="flat" cmpd="sng">
              <a:solidFill>
                <a:schemeClr val="tx1"/>
              </a:solidFill>
              <a:prstDash val="solid"/>
              <a:round/>
              <a:headEnd type="none" w="med" len="med"/>
              <a:tailEnd type="none" w="med" len="med"/>
            </a:ln>
            <a:effectLst>
              <a:softEdge rad="0"/>
            </a:effectLst>
          </p:spPr>
        </p:cxnSp>
        <p:cxnSp>
          <p:nvCxnSpPr>
            <p:cNvPr id="319" name="Straight Connector 10">
              <a:extLst>
                <a:ext uri="{FF2B5EF4-FFF2-40B4-BE49-F238E27FC236}">
                  <a16:creationId xmlns:a16="http://schemas.microsoft.com/office/drawing/2014/main" id="{76598A19-971C-29F9-ADF8-1A7D1B1AD23F}"/>
                </a:ext>
              </a:extLst>
            </p:cNvPr>
            <p:cNvCxnSpPr/>
            <p:nvPr/>
          </p:nvCxnSpPr>
          <p:spPr>
            <a:xfrm flipH="1">
              <a:off x="1563346" y="3378245"/>
              <a:ext cx="273672" cy="4301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0" name="Google Shape;64;p13">
              <a:extLst>
                <a:ext uri="{FF2B5EF4-FFF2-40B4-BE49-F238E27FC236}">
                  <a16:creationId xmlns:a16="http://schemas.microsoft.com/office/drawing/2014/main" id="{97676CF3-95CD-FB10-2557-64BB877D2CDC}"/>
                </a:ext>
              </a:extLst>
            </p:cNvPr>
            <p:cNvGrpSpPr/>
            <p:nvPr/>
          </p:nvGrpSpPr>
          <p:grpSpPr>
            <a:xfrm>
              <a:off x="943788" y="3978534"/>
              <a:ext cx="321746" cy="154833"/>
              <a:chOff x="3517450" y="3096975"/>
              <a:chExt cx="533400" cy="171450"/>
            </a:xfrm>
          </p:grpSpPr>
          <p:cxnSp>
            <p:nvCxnSpPr>
              <p:cNvPr id="321" name="Google Shape;65;p13">
                <a:extLst>
                  <a:ext uri="{FF2B5EF4-FFF2-40B4-BE49-F238E27FC236}">
                    <a16:creationId xmlns:a16="http://schemas.microsoft.com/office/drawing/2014/main" id="{5418341C-9B21-4317-27C8-7A0A89076BA1}"/>
                  </a:ext>
                </a:extLst>
              </p:cNvPr>
              <p:cNvCxnSpPr/>
              <p:nvPr/>
            </p:nvCxnSpPr>
            <p:spPr>
              <a:xfrm>
                <a:off x="3517450" y="3096975"/>
                <a:ext cx="533400" cy="0"/>
              </a:xfrm>
              <a:prstGeom prst="straightConnector1">
                <a:avLst/>
              </a:prstGeom>
              <a:noFill/>
              <a:ln w="38100" cap="flat" cmpd="sng">
                <a:solidFill>
                  <a:schemeClr val="tx1"/>
                </a:solidFill>
                <a:prstDash val="solid"/>
                <a:round/>
                <a:headEnd type="none" w="med" len="med"/>
                <a:tailEnd type="none" w="med" len="med"/>
              </a:ln>
            </p:spPr>
          </p:cxnSp>
          <p:cxnSp>
            <p:nvCxnSpPr>
              <p:cNvPr id="322" name="Google Shape;66;p13">
                <a:extLst>
                  <a:ext uri="{FF2B5EF4-FFF2-40B4-BE49-F238E27FC236}">
                    <a16:creationId xmlns:a16="http://schemas.microsoft.com/office/drawing/2014/main" id="{10E3D4FA-9182-F2F3-DFC3-D41537BACBBF}"/>
                  </a:ext>
                </a:extLst>
              </p:cNvPr>
              <p:cNvCxnSpPr/>
              <p:nvPr/>
            </p:nvCxnSpPr>
            <p:spPr>
              <a:xfrm>
                <a:off x="3612700" y="3182700"/>
                <a:ext cx="342900" cy="0"/>
              </a:xfrm>
              <a:prstGeom prst="straightConnector1">
                <a:avLst/>
              </a:prstGeom>
              <a:noFill/>
              <a:ln w="38100" cap="flat" cmpd="sng">
                <a:solidFill>
                  <a:schemeClr val="tx1"/>
                </a:solidFill>
                <a:prstDash val="solid"/>
                <a:round/>
                <a:headEnd type="none" w="med" len="med"/>
                <a:tailEnd type="none" w="med" len="med"/>
              </a:ln>
            </p:spPr>
          </p:cxnSp>
          <p:cxnSp>
            <p:nvCxnSpPr>
              <p:cNvPr id="323" name="Google Shape;67;p13">
                <a:extLst>
                  <a:ext uri="{FF2B5EF4-FFF2-40B4-BE49-F238E27FC236}">
                    <a16:creationId xmlns:a16="http://schemas.microsoft.com/office/drawing/2014/main" id="{D0EEC573-D046-1B1F-2483-AE8B5C75F5E4}"/>
                  </a:ext>
                </a:extLst>
              </p:cNvPr>
              <p:cNvCxnSpPr/>
              <p:nvPr/>
            </p:nvCxnSpPr>
            <p:spPr>
              <a:xfrm>
                <a:off x="3674650" y="3268425"/>
                <a:ext cx="219000" cy="0"/>
              </a:xfrm>
              <a:prstGeom prst="straightConnector1">
                <a:avLst/>
              </a:prstGeom>
              <a:noFill/>
              <a:ln w="38100" cap="flat" cmpd="sng">
                <a:solidFill>
                  <a:schemeClr val="tx1"/>
                </a:solidFill>
                <a:prstDash val="solid"/>
                <a:round/>
                <a:headEnd type="none" w="med" len="med"/>
                <a:tailEnd type="none" w="med" len="med"/>
              </a:ln>
            </p:spPr>
          </p:cxnSp>
        </p:grpSp>
        <p:cxnSp>
          <p:nvCxnSpPr>
            <p:cNvPr id="325" name="Google Shape;63;p13">
              <a:extLst>
                <a:ext uri="{FF2B5EF4-FFF2-40B4-BE49-F238E27FC236}">
                  <a16:creationId xmlns:a16="http://schemas.microsoft.com/office/drawing/2014/main" id="{CC3A5037-178E-CBB6-3E26-DCBFE38A718C}"/>
                </a:ext>
              </a:extLst>
            </p:cNvPr>
            <p:cNvCxnSpPr>
              <a:cxnSpLocks/>
              <a:stCxn id="327" idx="2"/>
            </p:cNvCxnSpPr>
            <p:nvPr/>
          </p:nvCxnSpPr>
          <p:spPr>
            <a:xfrm rot="10800000" flipV="1">
              <a:off x="1104869" y="3643576"/>
              <a:ext cx="275448" cy="328277"/>
            </a:xfrm>
            <a:prstGeom prst="bentConnector2">
              <a:avLst/>
            </a:prstGeom>
            <a:noFill/>
            <a:ln w="38100" cap="flat" cmpd="sng">
              <a:solidFill>
                <a:schemeClr val="tx1"/>
              </a:solidFill>
              <a:prstDash val="solid"/>
              <a:round/>
              <a:headEnd type="none" w="med" len="med"/>
              <a:tailEnd type="none" w="med" len="med"/>
            </a:ln>
          </p:spPr>
        </p:cxnSp>
        <p:sp>
          <p:nvSpPr>
            <p:cNvPr id="326" name="Oval 16">
              <a:extLst>
                <a:ext uri="{FF2B5EF4-FFF2-40B4-BE49-F238E27FC236}">
                  <a16:creationId xmlns:a16="http://schemas.microsoft.com/office/drawing/2014/main" id="{33486BB3-64D9-BF54-5D85-0138A3F437BB}"/>
                </a:ext>
              </a:extLst>
            </p:cNvPr>
            <p:cNvSpPr/>
            <p:nvPr/>
          </p:nvSpPr>
          <p:spPr>
            <a:xfrm>
              <a:off x="1786065" y="3854401"/>
              <a:ext cx="85932" cy="85932"/>
            </a:xfrm>
            <a:prstGeom prst="ellipse">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effectLst>
                  <a:outerShdw blurRad="38100" dist="38100" dir="2700000" algn="tl">
                    <a:srgbClr val="000000">
                      <a:alpha val="43137"/>
                    </a:srgbClr>
                  </a:outerShdw>
                </a:effectLst>
              </a:endParaRPr>
            </a:p>
          </p:txBody>
        </p:sp>
        <p:sp>
          <p:nvSpPr>
            <p:cNvPr id="327" name="Oval 17">
              <a:extLst>
                <a:ext uri="{FF2B5EF4-FFF2-40B4-BE49-F238E27FC236}">
                  <a16:creationId xmlns:a16="http://schemas.microsoft.com/office/drawing/2014/main" id="{1A434A96-635E-80DE-5826-9D9624C5AB2B}"/>
                </a:ext>
              </a:extLst>
            </p:cNvPr>
            <p:cNvSpPr/>
            <p:nvPr/>
          </p:nvSpPr>
          <p:spPr>
            <a:xfrm>
              <a:off x="1380316" y="3603429"/>
              <a:ext cx="80293" cy="8029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effectLst>
                  <a:outerShdw blurRad="38100" dist="38100" dir="2700000" algn="tl">
                    <a:srgbClr val="000000">
                      <a:alpha val="43137"/>
                    </a:srgbClr>
                  </a:outerShdw>
                </a:effectLst>
              </a:endParaRPr>
            </a:p>
          </p:txBody>
        </p:sp>
        <p:sp>
          <p:nvSpPr>
            <p:cNvPr id="328" name="Oval 18">
              <a:extLst>
                <a:ext uri="{FF2B5EF4-FFF2-40B4-BE49-F238E27FC236}">
                  <a16:creationId xmlns:a16="http://schemas.microsoft.com/office/drawing/2014/main" id="{B8742C18-3978-03A8-1B18-E887200661D4}"/>
                </a:ext>
              </a:extLst>
            </p:cNvPr>
            <p:cNvSpPr/>
            <p:nvPr/>
          </p:nvSpPr>
          <p:spPr>
            <a:xfrm>
              <a:off x="1804351" y="3354639"/>
              <a:ext cx="60764" cy="607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effectLst>
                  <a:outerShdw blurRad="38100" dist="38100" dir="2700000" algn="tl">
                    <a:srgbClr val="000000">
                      <a:alpha val="43137"/>
                    </a:srgbClr>
                  </a:outerShdw>
                </a:effectLst>
              </a:endParaRPr>
            </a:p>
          </p:txBody>
        </p:sp>
        <p:sp>
          <p:nvSpPr>
            <p:cNvPr id="331" name="Google Shape;87;p13">
              <a:extLst>
                <a:ext uri="{FF2B5EF4-FFF2-40B4-BE49-F238E27FC236}">
                  <a16:creationId xmlns:a16="http://schemas.microsoft.com/office/drawing/2014/main" id="{428880EA-4B63-3C3B-71FE-932F8F1469C1}"/>
                </a:ext>
              </a:extLst>
            </p:cNvPr>
            <p:cNvSpPr txBox="1"/>
            <p:nvPr/>
          </p:nvSpPr>
          <p:spPr>
            <a:xfrm>
              <a:off x="411142" y="3976829"/>
              <a:ext cx="1682583"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effectLst>
                    <a:outerShdw blurRad="38100" dist="38100" dir="2700000" algn="tl">
                      <a:srgbClr val="000000">
                        <a:alpha val="43137"/>
                      </a:srgbClr>
                    </a:outerShdw>
                  </a:effectLst>
                  <a:cs typeface="Times New Roman" panose="02020603050405020304" pitchFamily="18" charset="0"/>
                </a:rPr>
                <a:t>Ground</a:t>
              </a:r>
              <a:endParaRPr sz="2400" b="1" dirty="0">
                <a:effectLst>
                  <a:outerShdw blurRad="38100" dist="38100" dir="2700000" algn="tl">
                    <a:srgbClr val="000000">
                      <a:alpha val="43137"/>
                    </a:srgbClr>
                  </a:outerShdw>
                </a:effectLst>
                <a:cs typeface="Times New Roman" panose="02020603050405020304" pitchFamily="18" charset="0"/>
              </a:endParaRPr>
            </a:p>
          </p:txBody>
        </p:sp>
        <p:sp>
          <p:nvSpPr>
            <p:cNvPr id="332" name="Rectangle 19">
              <a:extLst>
                <a:ext uri="{FF2B5EF4-FFF2-40B4-BE49-F238E27FC236}">
                  <a16:creationId xmlns:a16="http://schemas.microsoft.com/office/drawing/2014/main" id="{5010A649-B3B8-9415-5CC7-7234A362BF97}"/>
                </a:ext>
              </a:extLst>
            </p:cNvPr>
            <p:cNvSpPr/>
            <p:nvPr/>
          </p:nvSpPr>
          <p:spPr>
            <a:xfrm>
              <a:off x="1337321" y="3255373"/>
              <a:ext cx="937069" cy="79978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effectLst>
                  <a:outerShdw blurRad="38100" dist="38100" dir="2700000" algn="tl">
                    <a:srgbClr val="000000">
                      <a:alpha val="43137"/>
                    </a:srgbClr>
                  </a:outerShdw>
                </a:effectLst>
              </a:endParaRPr>
            </a:p>
          </p:txBody>
        </p:sp>
        <p:sp>
          <p:nvSpPr>
            <p:cNvPr id="335" name="Oval 1">
              <a:extLst>
                <a:ext uri="{FF2B5EF4-FFF2-40B4-BE49-F238E27FC236}">
                  <a16:creationId xmlns:a16="http://schemas.microsoft.com/office/drawing/2014/main" id="{B4E25EFB-7CAB-C062-91CF-632D87FF3CF1}"/>
                </a:ext>
              </a:extLst>
            </p:cNvPr>
            <p:cNvSpPr/>
            <p:nvPr/>
          </p:nvSpPr>
          <p:spPr>
            <a:xfrm>
              <a:off x="1789022" y="3854411"/>
              <a:ext cx="85932" cy="85932"/>
            </a:xfrm>
            <a:prstGeom prst="ellipse">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effectLst>
                  <a:outerShdw blurRad="38100" dist="38100" dir="2700000" algn="tl">
                    <a:srgbClr val="000000">
                      <a:alpha val="43137"/>
                    </a:srgbClr>
                  </a:outerShdw>
                </a:effectLst>
              </a:endParaRPr>
            </a:p>
          </p:txBody>
        </p:sp>
        <p:sp>
          <p:nvSpPr>
            <p:cNvPr id="336" name="Oval 15">
              <a:extLst>
                <a:ext uri="{FF2B5EF4-FFF2-40B4-BE49-F238E27FC236}">
                  <a16:creationId xmlns:a16="http://schemas.microsoft.com/office/drawing/2014/main" id="{62AC216A-B474-623D-9EC0-69CC52417CAE}"/>
                </a:ext>
              </a:extLst>
            </p:cNvPr>
            <p:cNvSpPr/>
            <p:nvPr/>
          </p:nvSpPr>
          <p:spPr>
            <a:xfrm>
              <a:off x="1788568" y="3854076"/>
              <a:ext cx="85932" cy="8593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effectLst>
                  <a:outerShdw blurRad="38100" dist="38100" dir="2700000" algn="tl">
                    <a:srgbClr val="000000">
                      <a:alpha val="43137"/>
                    </a:srgbClr>
                  </a:outerShdw>
                </a:effectLst>
              </a:endParaRPr>
            </a:p>
          </p:txBody>
        </p:sp>
        <p:sp>
          <p:nvSpPr>
            <p:cNvPr id="340" name="Google Shape;87;p13">
              <a:extLst>
                <a:ext uri="{FF2B5EF4-FFF2-40B4-BE49-F238E27FC236}">
                  <a16:creationId xmlns:a16="http://schemas.microsoft.com/office/drawing/2014/main" id="{B7A6F6CA-2606-D5C9-3A74-3F9C409C8943}"/>
                </a:ext>
              </a:extLst>
            </p:cNvPr>
            <p:cNvSpPr txBox="1"/>
            <p:nvPr/>
          </p:nvSpPr>
          <p:spPr>
            <a:xfrm>
              <a:off x="1880097" y="3324065"/>
              <a:ext cx="2338776" cy="55396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effectLst>
                    <a:outerShdw blurRad="38100" dist="38100" dir="2700000" algn="tl">
                      <a:srgbClr val="000000">
                        <a:alpha val="43137"/>
                      </a:srgbClr>
                    </a:outerShdw>
                  </a:effectLst>
                  <a:cs typeface="Times New Roman" panose="02020603050405020304" pitchFamily="18" charset="0"/>
                </a:rPr>
                <a:t>RF S</a:t>
              </a:r>
              <a:r>
                <a:rPr lang="en-US" altLang="zh-CN" sz="2400" b="1" dirty="0">
                  <a:effectLst>
                    <a:outerShdw blurRad="38100" dist="38100" dir="2700000" algn="tl">
                      <a:srgbClr val="000000">
                        <a:alpha val="43137"/>
                      </a:srgbClr>
                    </a:outerShdw>
                  </a:effectLst>
                  <a:cs typeface="Times New Roman" panose="02020603050405020304" pitchFamily="18" charset="0"/>
                </a:rPr>
                <a:t>witch</a:t>
              </a:r>
              <a:endParaRPr sz="2400" b="1" dirty="0">
                <a:effectLst>
                  <a:outerShdw blurRad="38100" dist="38100" dir="2700000" algn="tl">
                    <a:srgbClr val="000000">
                      <a:alpha val="43137"/>
                    </a:srgbClr>
                  </a:outerShdw>
                </a:effectLst>
                <a:cs typeface="Times New Roman" panose="02020603050405020304" pitchFamily="18" charset="0"/>
              </a:endParaRPr>
            </a:p>
          </p:txBody>
        </p:sp>
      </p:grpSp>
      <p:sp>
        <p:nvSpPr>
          <p:cNvPr id="440" name="文本框 439">
            <a:extLst>
              <a:ext uri="{FF2B5EF4-FFF2-40B4-BE49-F238E27FC236}">
                <a16:creationId xmlns:a16="http://schemas.microsoft.com/office/drawing/2014/main" id="{FEAF9406-1DE3-93C9-373F-1177F1DBFAD6}"/>
              </a:ext>
            </a:extLst>
          </p:cNvPr>
          <p:cNvSpPr txBox="1"/>
          <p:nvPr/>
        </p:nvSpPr>
        <p:spPr>
          <a:xfrm>
            <a:off x="32365" y="66786"/>
            <a:ext cx="5982133" cy="769441"/>
          </a:xfrm>
          <a:prstGeom prst="rect">
            <a:avLst/>
          </a:prstGeom>
          <a:noFill/>
        </p:spPr>
        <p:txBody>
          <a:bodyPr wrap="square" rtlCol="0">
            <a:spAutoFit/>
          </a:bodyPr>
          <a:lstStyle/>
          <a:p>
            <a:r>
              <a:rPr lang="en-US" altLang="zh-CN" sz="4400" b="1" dirty="0">
                <a:effectLst>
                  <a:outerShdw blurRad="38100" dist="38100" dir="2700000" algn="tl">
                    <a:srgbClr val="000000">
                      <a:alpha val="43137"/>
                    </a:srgbClr>
                  </a:outerShdw>
                </a:effectLst>
                <a:latin typeface="+mj-lt"/>
              </a:rPr>
              <a:t>Node Design</a:t>
            </a:r>
            <a:endParaRPr lang="zh-CN" altLang="en-US" sz="4400" b="1" dirty="0">
              <a:effectLst>
                <a:outerShdw blurRad="38100" dist="38100" dir="2700000" algn="tl">
                  <a:srgbClr val="000000">
                    <a:alpha val="43137"/>
                  </a:srgbClr>
                </a:outerShdw>
              </a:effectLst>
              <a:latin typeface="+mj-lt"/>
            </a:endParaRPr>
          </a:p>
        </p:txBody>
      </p:sp>
      <p:grpSp>
        <p:nvGrpSpPr>
          <p:cNvPr id="8" name="组合 7">
            <a:extLst>
              <a:ext uri="{FF2B5EF4-FFF2-40B4-BE49-F238E27FC236}">
                <a16:creationId xmlns:a16="http://schemas.microsoft.com/office/drawing/2014/main" id="{DABE6DA8-47A2-3033-26B6-B9CEC0B841B7}"/>
              </a:ext>
            </a:extLst>
          </p:cNvPr>
          <p:cNvGrpSpPr/>
          <p:nvPr/>
        </p:nvGrpSpPr>
        <p:grpSpPr>
          <a:xfrm>
            <a:off x="7237851" y="2749961"/>
            <a:ext cx="4148530" cy="1772060"/>
            <a:chOff x="6352239" y="2798269"/>
            <a:chExt cx="4148530" cy="1772060"/>
          </a:xfrm>
        </p:grpSpPr>
        <p:cxnSp>
          <p:nvCxnSpPr>
            <p:cNvPr id="24" name="Google Shape;60;p13">
              <a:extLst>
                <a:ext uri="{FF2B5EF4-FFF2-40B4-BE49-F238E27FC236}">
                  <a16:creationId xmlns:a16="http://schemas.microsoft.com/office/drawing/2014/main" id="{1D15EA9C-DB19-870A-49F5-D9FDEB93C564}"/>
                </a:ext>
              </a:extLst>
            </p:cNvPr>
            <p:cNvCxnSpPr>
              <a:cxnSpLocks/>
            </p:cNvCxnSpPr>
            <p:nvPr/>
          </p:nvCxnSpPr>
          <p:spPr>
            <a:xfrm rot="10800000" flipH="1" flipV="1">
              <a:off x="7533387" y="2798269"/>
              <a:ext cx="1147995" cy="570688"/>
            </a:xfrm>
            <a:prstGeom prst="bentConnector3">
              <a:avLst>
                <a:gd name="adj1" fmla="val 101081"/>
              </a:avLst>
            </a:prstGeom>
            <a:noFill/>
            <a:ln w="38100" cap="flat" cmpd="sng">
              <a:solidFill>
                <a:schemeClr val="tx1"/>
              </a:solidFill>
              <a:prstDash val="solid"/>
              <a:round/>
              <a:headEnd type="none" w="med" len="med"/>
              <a:tailEnd type="none" w="med" len="med"/>
            </a:ln>
            <a:effectLst>
              <a:softEdge rad="0"/>
            </a:effectLst>
          </p:spPr>
        </p:cxnSp>
        <p:cxnSp>
          <p:nvCxnSpPr>
            <p:cNvPr id="25" name="Straight Connector 10">
              <a:extLst>
                <a:ext uri="{FF2B5EF4-FFF2-40B4-BE49-F238E27FC236}">
                  <a16:creationId xmlns:a16="http://schemas.microsoft.com/office/drawing/2014/main" id="{5D804100-AF70-0D77-6E8C-0510E2A6058A}"/>
                </a:ext>
              </a:extLst>
            </p:cNvPr>
            <p:cNvCxnSpPr/>
            <p:nvPr/>
          </p:nvCxnSpPr>
          <p:spPr>
            <a:xfrm>
              <a:off x="8681350" y="3375865"/>
              <a:ext cx="273672" cy="4301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 name="Google Shape;64;p13">
              <a:extLst>
                <a:ext uri="{FF2B5EF4-FFF2-40B4-BE49-F238E27FC236}">
                  <a16:creationId xmlns:a16="http://schemas.microsoft.com/office/drawing/2014/main" id="{6927807C-BAE6-1F94-525F-87B4B71D0217}"/>
                </a:ext>
              </a:extLst>
            </p:cNvPr>
            <p:cNvGrpSpPr/>
            <p:nvPr/>
          </p:nvGrpSpPr>
          <p:grpSpPr>
            <a:xfrm flipH="1">
              <a:off x="9252834" y="3976154"/>
              <a:ext cx="321746" cy="154833"/>
              <a:chOff x="3517450" y="3096975"/>
              <a:chExt cx="533400" cy="171450"/>
            </a:xfrm>
          </p:grpSpPr>
          <p:cxnSp>
            <p:nvCxnSpPr>
              <p:cNvPr id="40" name="Google Shape;65;p13">
                <a:extLst>
                  <a:ext uri="{FF2B5EF4-FFF2-40B4-BE49-F238E27FC236}">
                    <a16:creationId xmlns:a16="http://schemas.microsoft.com/office/drawing/2014/main" id="{C477079E-0614-2D03-2EE4-89F0167A55C0}"/>
                  </a:ext>
                </a:extLst>
              </p:cNvPr>
              <p:cNvCxnSpPr/>
              <p:nvPr/>
            </p:nvCxnSpPr>
            <p:spPr>
              <a:xfrm>
                <a:off x="3517450" y="3096975"/>
                <a:ext cx="533400" cy="0"/>
              </a:xfrm>
              <a:prstGeom prst="straightConnector1">
                <a:avLst/>
              </a:prstGeom>
              <a:noFill/>
              <a:ln w="38100" cap="flat" cmpd="sng">
                <a:solidFill>
                  <a:schemeClr val="tx1"/>
                </a:solidFill>
                <a:prstDash val="solid"/>
                <a:round/>
                <a:headEnd type="none" w="med" len="med"/>
                <a:tailEnd type="none" w="med" len="med"/>
              </a:ln>
            </p:spPr>
          </p:cxnSp>
          <p:cxnSp>
            <p:nvCxnSpPr>
              <p:cNvPr id="41" name="Google Shape;66;p13">
                <a:extLst>
                  <a:ext uri="{FF2B5EF4-FFF2-40B4-BE49-F238E27FC236}">
                    <a16:creationId xmlns:a16="http://schemas.microsoft.com/office/drawing/2014/main" id="{7EAAA22F-FE8F-42EB-2DDE-0C08079C01A9}"/>
                  </a:ext>
                </a:extLst>
              </p:cNvPr>
              <p:cNvCxnSpPr/>
              <p:nvPr/>
            </p:nvCxnSpPr>
            <p:spPr>
              <a:xfrm>
                <a:off x="3612700" y="3182700"/>
                <a:ext cx="342900" cy="0"/>
              </a:xfrm>
              <a:prstGeom prst="straightConnector1">
                <a:avLst/>
              </a:prstGeom>
              <a:noFill/>
              <a:ln w="38100" cap="flat" cmpd="sng">
                <a:solidFill>
                  <a:schemeClr val="tx1"/>
                </a:solidFill>
                <a:prstDash val="solid"/>
                <a:round/>
                <a:headEnd type="none" w="med" len="med"/>
                <a:tailEnd type="none" w="med" len="med"/>
              </a:ln>
            </p:spPr>
          </p:cxnSp>
          <p:cxnSp>
            <p:nvCxnSpPr>
              <p:cNvPr id="42" name="Google Shape;67;p13">
                <a:extLst>
                  <a:ext uri="{FF2B5EF4-FFF2-40B4-BE49-F238E27FC236}">
                    <a16:creationId xmlns:a16="http://schemas.microsoft.com/office/drawing/2014/main" id="{C1DE5735-7A23-A632-8C94-78E9B6274ED9}"/>
                  </a:ext>
                </a:extLst>
              </p:cNvPr>
              <p:cNvCxnSpPr/>
              <p:nvPr/>
            </p:nvCxnSpPr>
            <p:spPr>
              <a:xfrm>
                <a:off x="3674650" y="3268425"/>
                <a:ext cx="219000" cy="0"/>
              </a:xfrm>
              <a:prstGeom prst="straightConnector1">
                <a:avLst/>
              </a:prstGeom>
              <a:noFill/>
              <a:ln w="38100" cap="flat" cmpd="sng">
                <a:solidFill>
                  <a:schemeClr val="tx1"/>
                </a:solidFill>
                <a:prstDash val="solid"/>
                <a:round/>
                <a:headEnd type="none" w="med" len="med"/>
                <a:tailEnd type="none" w="med" len="med"/>
              </a:ln>
            </p:spPr>
          </p:cxnSp>
        </p:grpSp>
        <p:cxnSp>
          <p:nvCxnSpPr>
            <p:cNvPr id="28" name="Google Shape;63;p13">
              <a:extLst>
                <a:ext uri="{FF2B5EF4-FFF2-40B4-BE49-F238E27FC236}">
                  <a16:creationId xmlns:a16="http://schemas.microsoft.com/office/drawing/2014/main" id="{27069F42-0072-4F45-687C-FECAA69EAC8B}"/>
                </a:ext>
              </a:extLst>
            </p:cNvPr>
            <p:cNvCxnSpPr>
              <a:cxnSpLocks/>
              <a:stCxn id="30" idx="2"/>
            </p:cNvCxnSpPr>
            <p:nvPr/>
          </p:nvCxnSpPr>
          <p:spPr>
            <a:xfrm rot="10800000" flipH="1" flipV="1">
              <a:off x="9138051" y="3641196"/>
              <a:ext cx="275448" cy="328277"/>
            </a:xfrm>
            <a:prstGeom prst="bentConnector2">
              <a:avLst/>
            </a:prstGeom>
            <a:noFill/>
            <a:ln w="38100" cap="flat" cmpd="sng">
              <a:solidFill>
                <a:schemeClr val="tx1"/>
              </a:solidFill>
              <a:prstDash val="solid"/>
              <a:round/>
              <a:headEnd type="none" w="med" len="med"/>
              <a:tailEnd type="none" w="med" len="med"/>
            </a:ln>
          </p:spPr>
        </p:cxnSp>
        <p:sp>
          <p:nvSpPr>
            <p:cNvPr id="29" name="Oval 16">
              <a:extLst>
                <a:ext uri="{FF2B5EF4-FFF2-40B4-BE49-F238E27FC236}">
                  <a16:creationId xmlns:a16="http://schemas.microsoft.com/office/drawing/2014/main" id="{752FBC85-DA35-B832-6F8B-07445FA1DE77}"/>
                </a:ext>
              </a:extLst>
            </p:cNvPr>
            <p:cNvSpPr/>
            <p:nvPr/>
          </p:nvSpPr>
          <p:spPr>
            <a:xfrm flipH="1">
              <a:off x="8646371" y="3852021"/>
              <a:ext cx="85932" cy="85932"/>
            </a:xfrm>
            <a:prstGeom prst="ellipse">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effectLst>
                  <a:outerShdw blurRad="38100" dist="38100" dir="2700000" algn="tl">
                    <a:srgbClr val="000000">
                      <a:alpha val="43137"/>
                    </a:srgbClr>
                  </a:outerShdw>
                </a:effectLst>
              </a:endParaRPr>
            </a:p>
          </p:txBody>
        </p:sp>
        <p:sp>
          <p:nvSpPr>
            <p:cNvPr id="30" name="Oval 17">
              <a:extLst>
                <a:ext uri="{FF2B5EF4-FFF2-40B4-BE49-F238E27FC236}">
                  <a16:creationId xmlns:a16="http://schemas.microsoft.com/office/drawing/2014/main" id="{CC08934F-E317-9112-4F39-71F47CB84EE5}"/>
                </a:ext>
              </a:extLst>
            </p:cNvPr>
            <p:cNvSpPr/>
            <p:nvPr/>
          </p:nvSpPr>
          <p:spPr>
            <a:xfrm flipH="1">
              <a:off x="9057759" y="3601049"/>
              <a:ext cx="80293" cy="8029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effectLst>
                  <a:outerShdw blurRad="38100" dist="38100" dir="2700000" algn="tl">
                    <a:srgbClr val="000000">
                      <a:alpha val="43137"/>
                    </a:srgbClr>
                  </a:outerShdw>
                </a:effectLst>
              </a:endParaRPr>
            </a:p>
          </p:txBody>
        </p:sp>
        <p:sp>
          <p:nvSpPr>
            <p:cNvPr id="31" name="Oval 18">
              <a:extLst>
                <a:ext uri="{FF2B5EF4-FFF2-40B4-BE49-F238E27FC236}">
                  <a16:creationId xmlns:a16="http://schemas.microsoft.com/office/drawing/2014/main" id="{4391E6E1-B18A-D9FA-1870-FFCAA68A0683}"/>
                </a:ext>
              </a:extLst>
            </p:cNvPr>
            <p:cNvSpPr/>
            <p:nvPr/>
          </p:nvSpPr>
          <p:spPr>
            <a:xfrm flipH="1">
              <a:off x="8653253" y="3352259"/>
              <a:ext cx="60764" cy="607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effectLst>
                  <a:outerShdw blurRad="38100" dist="38100" dir="2700000" algn="tl">
                    <a:srgbClr val="000000">
                      <a:alpha val="43137"/>
                    </a:srgbClr>
                  </a:outerShdw>
                </a:effectLst>
              </a:endParaRPr>
            </a:p>
          </p:txBody>
        </p:sp>
        <p:sp>
          <p:nvSpPr>
            <p:cNvPr id="32" name="Google Shape;87;p13">
              <a:extLst>
                <a:ext uri="{FF2B5EF4-FFF2-40B4-BE49-F238E27FC236}">
                  <a16:creationId xmlns:a16="http://schemas.microsoft.com/office/drawing/2014/main" id="{C6F1102D-286B-E8C7-1EFD-529B8D5695C8}"/>
                </a:ext>
              </a:extLst>
            </p:cNvPr>
            <p:cNvSpPr txBox="1"/>
            <p:nvPr/>
          </p:nvSpPr>
          <p:spPr>
            <a:xfrm flipH="1">
              <a:off x="8818186" y="4016361"/>
              <a:ext cx="1682583"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effectLst>
                    <a:outerShdw blurRad="38100" dist="38100" dir="2700000" algn="tl">
                      <a:srgbClr val="000000">
                        <a:alpha val="43137"/>
                      </a:srgbClr>
                    </a:outerShdw>
                  </a:effectLst>
                  <a:cs typeface="Times New Roman" panose="02020603050405020304" pitchFamily="18" charset="0"/>
                </a:rPr>
                <a:t>Ground</a:t>
              </a:r>
              <a:endParaRPr sz="2400" b="1" dirty="0">
                <a:effectLst>
                  <a:outerShdw blurRad="38100" dist="38100" dir="2700000" algn="tl">
                    <a:srgbClr val="000000">
                      <a:alpha val="43137"/>
                    </a:srgbClr>
                  </a:outerShdw>
                </a:effectLst>
                <a:cs typeface="Times New Roman" panose="02020603050405020304" pitchFamily="18" charset="0"/>
              </a:endParaRPr>
            </a:p>
          </p:txBody>
        </p:sp>
        <p:sp>
          <p:nvSpPr>
            <p:cNvPr id="33" name="Rectangle 19">
              <a:extLst>
                <a:ext uri="{FF2B5EF4-FFF2-40B4-BE49-F238E27FC236}">
                  <a16:creationId xmlns:a16="http://schemas.microsoft.com/office/drawing/2014/main" id="{2C0354D3-B9E0-1AEC-F7D2-146804295336}"/>
                </a:ext>
              </a:extLst>
            </p:cNvPr>
            <p:cNvSpPr/>
            <p:nvPr/>
          </p:nvSpPr>
          <p:spPr>
            <a:xfrm flipH="1">
              <a:off x="8243978" y="3252993"/>
              <a:ext cx="937069" cy="79978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effectLst>
                  <a:outerShdw blurRad="38100" dist="38100" dir="2700000" algn="tl">
                    <a:srgbClr val="000000">
                      <a:alpha val="43137"/>
                    </a:srgbClr>
                  </a:outerShdw>
                </a:effectLst>
              </a:endParaRPr>
            </a:p>
          </p:txBody>
        </p:sp>
        <p:sp>
          <p:nvSpPr>
            <p:cNvPr id="36" name="Oval 1">
              <a:extLst>
                <a:ext uri="{FF2B5EF4-FFF2-40B4-BE49-F238E27FC236}">
                  <a16:creationId xmlns:a16="http://schemas.microsoft.com/office/drawing/2014/main" id="{A342217F-F88F-2757-18EC-2B5196002D89}"/>
                </a:ext>
              </a:extLst>
            </p:cNvPr>
            <p:cNvSpPr/>
            <p:nvPr/>
          </p:nvSpPr>
          <p:spPr>
            <a:xfrm flipH="1">
              <a:off x="8643414" y="3852031"/>
              <a:ext cx="85932" cy="85932"/>
            </a:xfrm>
            <a:prstGeom prst="ellipse">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effectLst>
                  <a:outerShdw blurRad="38100" dist="38100" dir="2700000" algn="tl">
                    <a:srgbClr val="000000">
                      <a:alpha val="43137"/>
                    </a:srgbClr>
                  </a:outerShdw>
                </a:effectLst>
              </a:endParaRPr>
            </a:p>
          </p:txBody>
        </p:sp>
        <p:sp>
          <p:nvSpPr>
            <p:cNvPr id="37" name="Oval 15">
              <a:extLst>
                <a:ext uri="{FF2B5EF4-FFF2-40B4-BE49-F238E27FC236}">
                  <a16:creationId xmlns:a16="http://schemas.microsoft.com/office/drawing/2014/main" id="{A0B5CE46-A7D3-5038-52F3-7B51E4596745}"/>
                </a:ext>
              </a:extLst>
            </p:cNvPr>
            <p:cNvSpPr/>
            <p:nvPr/>
          </p:nvSpPr>
          <p:spPr>
            <a:xfrm flipH="1">
              <a:off x="8643868" y="3851696"/>
              <a:ext cx="85932" cy="8593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effectLst>
                  <a:outerShdw blurRad="38100" dist="38100" dir="2700000" algn="tl">
                    <a:srgbClr val="000000">
                      <a:alpha val="43137"/>
                    </a:srgbClr>
                  </a:outerShdw>
                </a:effectLst>
              </a:endParaRPr>
            </a:p>
          </p:txBody>
        </p:sp>
        <p:sp>
          <p:nvSpPr>
            <p:cNvPr id="39" name="Google Shape;87;p13">
              <a:extLst>
                <a:ext uri="{FF2B5EF4-FFF2-40B4-BE49-F238E27FC236}">
                  <a16:creationId xmlns:a16="http://schemas.microsoft.com/office/drawing/2014/main" id="{63FCA459-CDBE-AC2F-0105-2348BEC714EA}"/>
                </a:ext>
              </a:extLst>
            </p:cNvPr>
            <p:cNvSpPr txBox="1"/>
            <p:nvPr/>
          </p:nvSpPr>
          <p:spPr>
            <a:xfrm flipH="1">
              <a:off x="6352239" y="3249406"/>
              <a:ext cx="2338776" cy="55396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effectLst>
                    <a:outerShdw blurRad="38100" dist="38100" dir="2700000" algn="tl">
                      <a:srgbClr val="000000">
                        <a:alpha val="43137"/>
                      </a:srgbClr>
                    </a:outerShdw>
                  </a:effectLst>
                  <a:cs typeface="Times New Roman" panose="02020603050405020304" pitchFamily="18" charset="0"/>
                </a:rPr>
                <a:t>RF S</a:t>
              </a:r>
              <a:r>
                <a:rPr lang="en-US" altLang="zh-CN" sz="2400" b="1" dirty="0">
                  <a:effectLst>
                    <a:outerShdw blurRad="38100" dist="38100" dir="2700000" algn="tl">
                      <a:srgbClr val="000000">
                        <a:alpha val="43137"/>
                      </a:srgbClr>
                    </a:outerShdw>
                  </a:effectLst>
                  <a:cs typeface="Times New Roman" panose="02020603050405020304" pitchFamily="18" charset="0"/>
                </a:rPr>
                <a:t>witch</a:t>
              </a:r>
              <a:endParaRPr sz="2400" b="1" dirty="0">
                <a:effectLst>
                  <a:outerShdw blurRad="38100" dist="38100" dir="2700000" algn="tl">
                    <a:srgbClr val="000000">
                      <a:alpha val="43137"/>
                    </a:srgbClr>
                  </a:outerShdw>
                </a:effectLst>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23526224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
                                        </p:tgtEl>
                                        <p:attrNameLst>
                                          <p:attrName>style.visibility</p:attrName>
                                        </p:attrNameLst>
                                      </p:cBhvr>
                                      <p:to>
                                        <p:strVal val="visible"/>
                                      </p:to>
                                    </p:set>
                                    <p:animEffect transition="in" filter="fade">
                                      <p:cBhvr>
                                        <p:cTn id="7" dur="500"/>
                                        <p:tgtEl>
                                          <p:spTgt spid="4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par>
                                <p:cTn id="18" presetID="22" presetClass="entr" presetSubtype="1"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58">
            <a:extLst>
              <a:ext uri="{FF2B5EF4-FFF2-40B4-BE49-F238E27FC236}">
                <a16:creationId xmlns:a16="http://schemas.microsoft.com/office/drawing/2014/main" id="{1F185FAF-397B-56EA-51D1-C72E3F87ADDE}"/>
              </a:ext>
            </a:extLst>
          </p:cNvPr>
          <p:cNvSpPr>
            <a:spLocks noGrp="1"/>
          </p:cNvSpPr>
          <p:nvPr>
            <p:ph type="sldNum" sz="quarter" idx="12"/>
          </p:nvPr>
        </p:nvSpPr>
        <p:spPr/>
        <p:txBody>
          <a:bodyPr/>
          <a:lstStyle/>
          <a:p>
            <a:fld id="{606B3A2B-0783-4DC2-AAB2-666062B1C298}" type="slidenum">
              <a:rPr lang="zh-CN" altLang="en-US" smtClean="0"/>
              <a:t>23</a:t>
            </a:fld>
            <a:endParaRPr lang="zh-CN" altLang="en-US"/>
          </a:p>
        </p:txBody>
      </p:sp>
      <p:grpSp>
        <p:nvGrpSpPr>
          <p:cNvPr id="15" name="组合 14">
            <a:extLst>
              <a:ext uri="{FF2B5EF4-FFF2-40B4-BE49-F238E27FC236}">
                <a16:creationId xmlns:a16="http://schemas.microsoft.com/office/drawing/2014/main" id="{D0879BA3-B15B-8793-7811-551C4DCF694F}"/>
              </a:ext>
            </a:extLst>
          </p:cNvPr>
          <p:cNvGrpSpPr/>
          <p:nvPr/>
        </p:nvGrpSpPr>
        <p:grpSpPr>
          <a:xfrm>
            <a:off x="2233011" y="4023212"/>
            <a:ext cx="2981294" cy="1881096"/>
            <a:chOff x="1337320" y="3940696"/>
            <a:chExt cx="2981294" cy="1881096"/>
          </a:xfrm>
        </p:grpSpPr>
        <p:cxnSp>
          <p:nvCxnSpPr>
            <p:cNvPr id="324" name="Google Shape;73;p13">
              <a:extLst>
                <a:ext uri="{FF2B5EF4-FFF2-40B4-BE49-F238E27FC236}">
                  <a16:creationId xmlns:a16="http://schemas.microsoft.com/office/drawing/2014/main" id="{70EF0C62-9F73-D1CF-2230-8CE9EA09483F}"/>
                </a:ext>
              </a:extLst>
            </p:cNvPr>
            <p:cNvCxnSpPr>
              <a:cxnSpLocks/>
            </p:cNvCxnSpPr>
            <p:nvPr/>
          </p:nvCxnSpPr>
          <p:spPr>
            <a:xfrm>
              <a:off x="1827424" y="3940696"/>
              <a:ext cx="0" cy="1024029"/>
            </a:xfrm>
            <a:prstGeom prst="straightConnector1">
              <a:avLst/>
            </a:prstGeom>
            <a:noFill/>
            <a:ln w="38100" cap="flat" cmpd="sng">
              <a:solidFill>
                <a:schemeClr val="tx1"/>
              </a:solidFill>
              <a:prstDash val="solid"/>
              <a:round/>
              <a:headEnd type="none" w="med" len="med"/>
              <a:tailEnd type="none" w="med" len="med"/>
            </a:ln>
          </p:spPr>
        </p:cxnSp>
        <p:sp>
          <p:nvSpPr>
            <p:cNvPr id="333" name="Rectangle 52">
              <a:extLst>
                <a:ext uri="{FF2B5EF4-FFF2-40B4-BE49-F238E27FC236}">
                  <a16:creationId xmlns:a16="http://schemas.microsoft.com/office/drawing/2014/main" id="{2024F022-AE58-D834-17B6-EC03DD6CBA85}"/>
                </a:ext>
              </a:extLst>
            </p:cNvPr>
            <p:cNvSpPr/>
            <p:nvPr/>
          </p:nvSpPr>
          <p:spPr>
            <a:xfrm>
              <a:off x="1337320" y="4959216"/>
              <a:ext cx="1070273" cy="6807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effectLst>
                  <a:outerShdw blurRad="38100" dist="38100" dir="2700000" algn="tl">
                    <a:srgbClr val="000000">
                      <a:alpha val="43137"/>
                    </a:srgbClr>
                  </a:outerShdw>
                </a:effectLst>
              </a:endParaRPr>
            </a:p>
          </p:txBody>
        </p:sp>
        <p:pic>
          <p:nvPicPr>
            <p:cNvPr id="334" name="Picture 91" descr="Icon&#10;&#10;Description automatically generated">
              <a:extLst>
                <a:ext uri="{FF2B5EF4-FFF2-40B4-BE49-F238E27FC236}">
                  <a16:creationId xmlns:a16="http://schemas.microsoft.com/office/drawing/2014/main" id="{B938BDD6-CC51-B3D4-0957-D8425B592F0C}"/>
                </a:ext>
              </a:extLst>
            </p:cNvPr>
            <p:cNvPicPr>
              <a:picLocks noChangeAspect="1"/>
            </p:cNvPicPr>
            <p:nvPr/>
          </p:nvPicPr>
          <p:blipFill>
            <a:blip r:embed="rId4">
              <a:biLevel thresh="75000"/>
            </a:blip>
            <a:stretch>
              <a:fillRect/>
            </a:stretch>
          </p:blipFill>
          <p:spPr>
            <a:xfrm>
              <a:off x="1459414" y="4941195"/>
              <a:ext cx="754538" cy="723517"/>
            </a:xfrm>
            <a:prstGeom prst="rect">
              <a:avLst/>
            </a:prstGeom>
          </p:spPr>
        </p:pic>
        <p:sp>
          <p:nvSpPr>
            <p:cNvPr id="339" name="Google Shape;87;p13">
              <a:extLst>
                <a:ext uri="{FF2B5EF4-FFF2-40B4-BE49-F238E27FC236}">
                  <a16:creationId xmlns:a16="http://schemas.microsoft.com/office/drawing/2014/main" id="{64BAEF37-69A1-2DF1-652C-35153B7642B7}"/>
                </a:ext>
              </a:extLst>
            </p:cNvPr>
            <p:cNvSpPr txBox="1"/>
            <p:nvPr/>
          </p:nvSpPr>
          <p:spPr>
            <a:xfrm>
              <a:off x="1979838" y="4898493"/>
              <a:ext cx="2338776" cy="92329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effectLst>
                    <a:outerShdw blurRad="38100" dist="38100" dir="2700000" algn="tl">
                      <a:srgbClr val="000000">
                        <a:alpha val="43137"/>
                      </a:srgbClr>
                    </a:outerShdw>
                  </a:effectLst>
                  <a:cs typeface="Times New Roman" panose="02020603050405020304" pitchFamily="18" charset="0"/>
                </a:rPr>
                <a:t>Power </a:t>
              </a:r>
            </a:p>
            <a:p>
              <a:pPr marL="0" lvl="0" indent="0" algn="ctr" rtl="0">
                <a:spcBef>
                  <a:spcPts val="0"/>
                </a:spcBef>
                <a:spcAft>
                  <a:spcPts val="0"/>
                </a:spcAft>
                <a:buNone/>
              </a:pPr>
              <a:r>
                <a:rPr lang="en" sz="2400" b="1" dirty="0">
                  <a:effectLst>
                    <a:outerShdw blurRad="38100" dist="38100" dir="2700000" algn="tl">
                      <a:srgbClr val="000000">
                        <a:alpha val="43137"/>
                      </a:srgbClr>
                    </a:outerShdw>
                  </a:effectLst>
                  <a:cs typeface="Times New Roman" panose="02020603050405020304" pitchFamily="18" charset="0"/>
                </a:rPr>
                <a:t>Detector</a:t>
              </a:r>
              <a:endParaRPr sz="2400" b="1" dirty="0">
                <a:effectLst>
                  <a:outerShdw blurRad="38100" dist="38100" dir="2700000" algn="tl">
                    <a:srgbClr val="000000">
                      <a:alpha val="43137"/>
                    </a:srgbClr>
                  </a:outerShdw>
                </a:effectLst>
                <a:cs typeface="Times New Roman" panose="02020603050405020304" pitchFamily="18" charset="0"/>
              </a:endParaRPr>
            </a:p>
          </p:txBody>
        </p:sp>
      </p:grpSp>
      <p:grpSp>
        <p:nvGrpSpPr>
          <p:cNvPr id="10" name="组合 9">
            <a:extLst>
              <a:ext uri="{FF2B5EF4-FFF2-40B4-BE49-F238E27FC236}">
                <a16:creationId xmlns:a16="http://schemas.microsoft.com/office/drawing/2014/main" id="{3B361635-6E4F-18E8-9CEC-BD3C1D06773B}"/>
              </a:ext>
            </a:extLst>
          </p:cNvPr>
          <p:cNvGrpSpPr/>
          <p:nvPr/>
        </p:nvGrpSpPr>
        <p:grpSpPr>
          <a:xfrm>
            <a:off x="7110336" y="3855906"/>
            <a:ext cx="2063393" cy="553968"/>
            <a:chOff x="7040219" y="3879489"/>
            <a:chExt cx="2792092" cy="553968"/>
          </a:xfrm>
        </p:grpSpPr>
        <p:cxnSp>
          <p:nvCxnSpPr>
            <p:cNvPr id="415" name="Straight Connector 38">
              <a:extLst>
                <a:ext uri="{FF2B5EF4-FFF2-40B4-BE49-F238E27FC236}">
                  <a16:creationId xmlns:a16="http://schemas.microsoft.com/office/drawing/2014/main" id="{2CD66D27-6188-EF8D-20A9-9E4F51572A3E}"/>
                </a:ext>
              </a:extLst>
            </p:cNvPr>
            <p:cNvCxnSpPr>
              <a:cxnSpLocks/>
              <a:stCxn id="417" idx="3"/>
            </p:cNvCxnSpPr>
            <p:nvPr/>
          </p:nvCxnSpPr>
          <p:spPr>
            <a:xfrm>
              <a:off x="7067803" y="3893838"/>
              <a:ext cx="2764508"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19" name="Google Shape;83;p13">
              <a:extLst>
                <a:ext uri="{FF2B5EF4-FFF2-40B4-BE49-F238E27FC236}">
                  <a16:creationId xmlns:a16="http://schemas.microsoft.com/office/drawing/2014/main" id="{DCEE6529-0711-A3BC-5A24-B29ADE0312AF}"/>
                </a:ext>
              </a:extLst>
            </p:cNvPr>
            <p:cNvSpPr txBox="1"/>
            <p:nvPr/>
          </p:nvSpPr>
          <p:spPr>
            <a:xfrm>
              <a:off x="7040219" y="3879489"/>
              <a:ext cx="929077"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effectLst>
                    <a:outerShdw blurRad="38100" dist="38100" dir="2700000" algn="tl">
                      <a:srgbClr val="000000">
                        <a:alpha val="43137"/>
                      </a:srgbClr>
                    </a:outerShdw>
                  </a:effectLst>
                  <a:cs typeface="Times New Roman" panose="02020603050405020304" pitchFamily="18" charset="0"/>
                </a:rPr>
                <a:t>Ctrl</a:t>
              </a:r>
              <a:endParaRPr sz="2400" b="1" dirty="0">
                <a:effectLst>
                  <a:outerShdw blurRad="38100" dist="38100" dir="2700000" algn="tl">
                    <a:srgbClr val="000000">
                      <a:alpha val="43137"/>
                    </a:srgbClr>
                  </a:outerShdw>
                </a:effectLst>
                <a:cs typeface="Times New Roman" panose="02020603050405020304" pitchFamily="18" charset="0"/>
              </a:endParaRPr>
            </a:p>
          </p:txBody>
        </p:sp>
      </p:grpSp>
      <p:grpSp>
        <p:nvGrpSpPr>
          <p:cNvPr id="19" name="组合 18">
            <a:extLst>
              <a:ext uri="{FF2B5EF4-FFF2-40B4-BE49-F238E27FC236}">
                <a16:creationId xmlns:a16="http://schemas.microsoft.com/office/drawing/2014/main" id="{DF76D374-141D-1152-CC2D-EE700A92FEE3}"/>
              </a:ext>
            </a:extLst>
          </p:cNvPr>
          <p:cNvGrpSpPr/>
          <p:nvPr/>
        </p:nvGrpSpPr>
        <p:grpSpPr>
          <a:xfrm>
            <a:off x="5464951" y="3286277"/>
            <a:ext cx="1597461" cy="1125705"/>
            <a:chOff x="5388346" y="4321071"/>
            <a:chExt cx="1597461" cy="1125705"/>
          </a:xfrm>
        </p:grpSpPr>
        <p:sp>
          <p:nvSpPr>
            <p:cNvPr id="417" name="Google Shape;77;p13">
              <a:extLst>
                <a:ext uri="{FF2B5EF4-FFF2-40B4-BE49-F238E27FC236}">
                  <a16:creationId xmlns:a16="http://schemas.microsoft.com/office/drawing/2014/main" id="{98747C8C-FB0B-1A69-36D5-1797C8BAF627}"/>
                </a:ext>
              </a:extLst>
            </p:cNvPr>
            <p:cNvSpPr/>
            <p:nvPr/>
          </p:nvSpPr>
          <p:spPr>
            <a:xfrm>
              <a:off x="5388346" y="4416617"/>
              <a:ext cx="1597461" cy="1024029"/>
            </a:xfrm>
            <a:prstGeom prst="rect">
              <a:avLst/>
            </a:prstGeom>
            <a:noFill/>
            <a:ln w="381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b="1" dirty="0">
                <a:effectLst>
                  <a:outerShdw blurRad="38100" dist="38100" dir="2700000" algn="tl">
                    <a:srgbClr val="000000">
                      <a:alpha val="43137"/>
                    </a:srgbClr>
                  </a:outerShdw>
                </a:effectLst>
              </a:endParaRPr>
            </a:p>
          </p:txBody>
        </p:sp>
        <p:pic>
          <p:nvPicPr>
            <p:cNvPr id="420" name="Graphic 44" descr="Processor with solid fill">
              <a:extLst>
                <a:ext uri="{FF2B5EF4-FFF2-40B4-BE49-F238E27FC236}">
                  <a16:creationId xmlns:a16="http://schemas.microsoft.com/office/drawing/2014/main" id="{ABFFF47D-99C5-394A-7EF4-40D15E63B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39034" y="4722198"/>
              <a:ext cx="724578" cy="724578"/>
            </a:xfrm>
            <a:prstGeom prst="rect">
              <a:avLst/>
            </a:prstGeom>
          </p:spPr>
        </p:pic>
        <p:sp>
          <p:nvSpPr>
            <p:cNvPr id="421" name="Google Shape;82;p13">
              <a:extLst>
                <a:ext uri="{FF2B5EF4-FFF2-40B4-BE49-F238E27FC236}">
                  <a16:creationId xmlns:a16="http://schemas.microsoft.com/office/drawing/2014/main" id="{D157D2B4-5A57-0FF9-5419-F7F794A780BC}"/>
                </a:ext>
              </a:extLst>
            </p:cNvPr>
            <p:cNvSpPr txBox="1"/>
            <p:nvPr/>
          </p:nvSpPr>
          <p:spPr>
            <a:xfrm>
              <a:off x="5731769" y="4321071"/>
              <a:ext cx="1151047"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effectLst>
                    <a:outerShdw blurRad="38100" dist="38100" dir="2700000" algn="tl">
                      <a:srgbClr val="000000">
                        <a:alpha val="43137"/>
                      </a:srgbClr>
                    </a:outerShdw>
                  </a:effectLst>
                  <a:cs typeface="Times New Roman" panose="02020603050405020304" pitchFamily="18" charset="0"/>
                </a:rPr>
                <a:t>MCU</a:t>
              </a:r>
              <a:endParaRPr sz="2400" b="1" dirty="0">
                <a:effectLst>
                  <a:outerShdw blurRad="38100" dist="38100" dir="2700000" algn="tl">
                    <a:srgbClr val="000000">
                      <a:alpha val="43137"/>
                    </a:srgbClr>
                  </a:outerShdw>
                </a:effectLst>
                <a:cs typeface="Times New Roman" panose="02020603050405020304" pitchFamily="18" charset="0"/>
              </a:endParaRPr>
            </a:p>
          </p:txBody>
        </p:sp>
      </p:grpSp>
      <p:grpSp>
        <p:nvGrpSpPr>
          <p:cNvPr id="435" name="组合 434">
            <a:extLst>
              <a:ext uri="{FF2B5EF4-FFF2-40B4-BE49-F238E27FC236}">
                <a16:creationId xmlns:a16="http://schemas.microsoft.com/office/drawing/2014/main" id="{531CCD8A-0B35-F241-1200-F3EC9DA2C0FA}"/>
              </a:ext>
            </a:extLst>
          </p:cNvPr>
          <p:cNvGrpSpPr/>
          <p:nvPr/>
        </p:nvGrpSpPr>
        <p:grpSpPr>
          <a:xfrm flipH="1">
            <a:off x="2732675" y="4414572"/>
            <a:ext cx="3060282" cy="1487355"/>
            <a:chOff x="6456496" y="5440652"/>
            <a:chExt cx="3696549" cy="1299185"/>
          </a:xfrm>
        </p:grpSpPr>
        <p:cxnSp>
          <p:nvCxnSpPr>
            <p:cNvPr id="436" name="Google Shape;79;p13">
              <a:extLst>
                <a:ext uri="{FF2B5EF4-FFF2-40B4-BE49-F238E27FC236}">
                  <a16:creationId xmlns:a16="http://schemas.microsoft.com/office/drawing/2014/main" id="{DF96AEE1-FDCA-FE46-0A7E-2BDD061C629B}"/>
                </a:ext>
              </a:extLst>
            </p:cNvPr>
            <p:cNvCxnSpPr>
              <a:cxnSpLocks/>
            </p:cNvCxnSpPr>
            <p:nvPr/>
          </p:nvCxnSpPr>
          <p:spPr>
            <a:xfrm rot="10800000">
              <a:off x="6456496" y="5440652"/>
              <a:ext cx="3696549" cy="1299185"/>
            </a:xfrm>
            <a:prstGeom prst="bentConnector3">
              <a:avLst>
                <a:gd name="adj1" fmla="val 107883"/>
              </a:avLst>
            </a:prstGeom>
            <a:noFill/>
            <a:ln w="38100" cap="flat" cmpd="sng">
              <a:solidFill>
                <a:schemeClr val="tx1"/>
              </a:solidFill>
              <a:prstDash val="solid"/>
              <a:round/>
              <a:headEnd type="none" w="med" len="med"/>
              <a:tailEnd type="none" w="med" len="med"/>
            </a:ln>
          </p:spPr>
        </p:cxnSp>
        <p:cxnSp>
          <p:nvCxnSpPr>
            <p:cNvPr id="437" name="Google Shape;73;p13">
              <a:extLst>
                <a:ext uri="{FF2B5EF4-FFF2-40B4-BE49-F238E27FC236}">
                  <a16:creationId xmlns:a16="http://schemas.microsoft.com/office/drawing/2014/main" id="{3E95A914-F2B3-078A-F275-F3872DE09AF6}"/>
                </a:ext>
              </a:extLst>
            </p:cNvPr>
            <p:cNvCxnSpPr>
              <a:cxnSpLocks/>
            </p:cNvCxnSpPr>
            <p:nvPr/>
          </p:nvCxnSpPr>
          <p:spPr>
            <a:xfrm flipH="1">
              <a:off x="10133883" y="6581015"/>
              <a:ext cx="0" cy="149123"/>
            </a:xfrm>
            <a:prstGeom prst="straightConnector1">
              <a:avLst/>
            </a:prstGeom>
            <a:noFill/>
            <a:ln w="38100" cap="flat" cmpd="sng">
              <a:solidFill>
                <a:schemeClr val="tx1"/>
              </a:solidFill>
              <a:prstDash val="solid"/>
              <a:round/>
              <a:headEnd type="none" w="med" len="med"/>
              <a:tailEnd type="none" w="med" len="med"/>
            </a:ln>
          </p:spPr>
        </p:cxnSp>
      </p:grpSp>
      <p:sp>
        <p:nvSpPr>
          <p:cNvPr id="440" name="文本框 439">
            <a:extLst>
              <a:ext uri="{FF2B5EF4-FFF2-40B4-BE49-F238E27FC236}">
                <a16:creationId xmlns:a16="http://schemas.microsoft.com/office/drawing/2014/main" id="{FEAF9406-1DE3-93C9-373F-1177F1DBFAD6}"/>
              </a:ext>
            </a:extLst>
          </p:cNvPr>
          <p:cNvSpPr txBox="1"/>
          <p:nvPr/>
        </p:nvSpPr>
        <p:spPr>
          <a:xfrm>
            <a:off x="32365" y="66786"/>
            <a:ext cx="5982133" cy="769441"/>
          </a:xfrm>
          <a:prstGeom prst="rect">
            <a:avLst/>
          </a:prstGeom>
          <a:noFill/>
        </p:spPr>
        <p:txBody>
          <a:bodyPr wrap="square" rtlCol="0">
            <a:spAutoFit/>
          </a:bodyPr>
          <a:lstStyle/>
          <a:p>
            <a:r>
              <a:rPr lang="en-US" altLang="zh-CN" sz="4400" b="1" dirty="0">
                <a:effectLst>
                  <a:outerShdw blurRad="38100" dist="38100" dir="2700000" algn="tl">
                    <a:srgbClr val="000000">
                      <a:alpha val="43137"/>
                    </a:srgbClr>
                  </a:outerShdw>
                </a:effectLst>
                <a:latin typeface="+mj-lt"/>
              </a:rPr>
              <a:t>Node Design</a:t>
            </a:r>
            <a:endParaRPr lang="zh-CN" altLang="en-US" sz="4400" b="1" dirty="0">
              <a:effectLst>
                <a:outerShdw blurRad="38100" dist="38100" dir="2700000" algn="tl">
                  <a:srgbClr val="000000">
                    <a:alpha val="43137"/>
                  </a:srgbClr>
                </a:outerShdw>
              </a:effectLst>
              <a:latin typeface="+mj-lt"/>
            </a:endParaRPr>
          </a:p>
        </p:txBody>
      </p:sp>
      <p:sp>
        <p:nvSpPr>
          <p:cNvPr id="11" name="TextBox 10">
            <a:extLst>
              <a:ext uri="{FF2B5EF4-FFF2-40B4-BE49-F238E27FC236}">
                <a16:creationId xmlns:a16="http://schemas.microsoft.com/office/drawing/2014/main" id="{FC61F419-D713-6AA4-70E0-626FA249A564}"/>
              </a:ext>
            </a:extLst>
          </p:cNvPr>
          <p:cNvSpPr txBox="1"/>
          <p:nvPr/>
        </p:nvSpPr>
        <p:spPr>
          <a:xfrm>
            <a:off x="1855130" y="6203828"/>
            <a:ext cx="8820043" cy="584775"/>
          </a:xfrm>
          <a:prstGeom prst="rect">
            <a:avLst/>
          </a:prstGeom>
          <a:noFill/>
        </p:spPr>
        <p:txBody>
          <a:bodyPr wrap="none" rtlCol="0">
            <a:spAutoFit/>
          </a:bodyPr>
          <a:lstStyle/>
          <a:p>
            <a:r>
              <a:rPr lang="en-US" sz="3200" b="1" dirty="0">
                <a:solidFill>
                  <a:srgbClr val="FF0000"/>
                </a:solidFill>
              </a:rPr>
              <a:t>Our Design is simple, low-power and low-cost</a:t>
            </a:r>
          </a:p>
        </p:txBody>
      </p:sp>
      <p:grpSp>
        <p:nvGrpSpPr>
          <p:cNvPr id="12" name="组合 11">
            <a:extLst>
              <a:ext uri="{FF2B5EF4-FFF2-40B4-BE49-F238E27FC236}">
                <a16:creationId xmlns:a16="http://schemas.microsoft.com/office/drawing/2014/main" id="{61610916-E4B2-9472-5237-A760168F7A31}"/>
              </a:ext>
            </a:extLst>
          </p:cNvPr>
          <p:cNvGrpSpPr/>
          <p:nvPr/>
        </p:nvGrpSpPr>
        <p:grpSpPr>
          <a:xfrm>
            <a:off x="7095445" y="4020832"/>
            <a:ext cx="2981294" cy="1881096"/>
            <a:chOff x="6199754" y="3938316"/>
            <a:chExt cx="2981294" cy="1881096"/>
          </a:xfrm>
        </p:grpSpPr>
        <p:cxnSp>
          <p:nvCxnSpPr>
            <p:cNvPr id="27" name="Google Shape;73;p13">
              <a:extLst>
                <a:ext uri="{FF2B5EF4-FFF2-40B4-BE49-F238E27FC236}">
                  <a16:creationId xmlns:a16="http://schemas.microsoft.com/office/drawing/2014/main" id="{FFB20D5C-0CB7-F20B-81C8-3BCA22A60B86}"/>
                </a:ext>
              </a:extLst>
            </p:cNvPr>
            <p:cNvCxnSpPr>
              <a:cxnSpLocks/>
            </p:cNvCxnSpPr>
            <p:nvPr/>
          </p:nvCxnSpPr>
          <p:spPr>
            <a:xfrm flipH="1">
              <a:off x="8690944" y="3938316"/>
              <a:ext cx="0" cy="1024029"/>
            </a:xfrm>
            <a:prstGeom prst="straightConnector1">
              <a:avLst/>
            </a:prstGeom>
            <a:noFill/>
            <a:ln w="38100" cap="flat" cmpd="sng">
              <a:solidFill>
                <a:schemeClr val="tx1"/>
              </a:solidFill>
              <a:prstDash val="solid"/>
              <a:round/>
              <a:headEnd type="none" w="med" len="med"/>
              <a:tailEnd type="none" w="med" len="med"/>
            </a:ln>
          </p:spPr>
        </p:cxnSp>
        <p:sp>
          <p:nvSpPr>
            <p:cNvPr id="34" name="Rectangle 52">
              <a:extLst>
                <a:ext uri="{FF2B5EF4-FFF2-40B4-BE49-F238E27FC236}">
                  <a16:creationId xmlns:a16="http://schemas.microsoft.com/office/drawing/2014/main" id="{35ED42A6-3C15-3253-EF0F-46B29C71011F}"/>
                </a:ext>
              </a:extLst>
            </p:cNvPr>
            <p:cNvSpPr/>
            <p:nvPr/>
          </p:nvSpPr>
          <p:spPr>
            <a:xfrm flipH="1">
              <a:off x="8110775" y="4956836"/>
              <a:ext cx="1070273" cy="6807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effectLst>
                  <a:outerShdw blurRad="38100" dist="38100" dir="2700000" algn="tl">
                    <a:srgbClr val="000000">
                      <a:alpha val="43137"/>
                    </a:srgbClr>
                  </a:outerShdw>
                </a:effectLst>
              </a:endParaRPr>
            </a:p>
          </p:txBody>
        </p:sp>
        <p:pic>
          <p:nvPicPr>
            <p:cNvPr id="35" name="Picture 91" descr="Icon&#10;&#10;Description automatically generated">
              <a:extLst>
                <a:ext uri="{FF2B5EF4-FFF2-40B4-BE49-F238E27FC236}">
                  <a16:creationId xmlns:a16="http://schemas.microsoft.com/office/drawing/2014/main" id="{34F39B86-EC24-E3EF-5FC9-ECFC925D3DDD}"/>
                </a:ext>
              </a:extLst>
            </p:cNvPr>
            <p:cNvPicPr>
              <a:picLocks noChangeAspect="1"/>
            </p:cNvPicPr>
            <p:nvPr/>
          </p:nvPicPr>
          <p:blipFill>
            <a:blip r:embed="rId4">
              <a:biLevel thresh="75000"/>
            </a:blip>
            <a:stretch>
              <a:fillRect/>
            </a:stretch>
          </p:blipFill>
          <p:spPr>
            <a:xfrm flipH="1">
              <a:off x="8304416" y="4938815"/>
              <a:ext cx="754538" cy="723517"/>
            </a:xfrm>
            <a:prstGeom prst="rect">
              <a:avLst/>
            </a:prstGeom>
          </p:spPr>
        </p:pic>
        <p:sp>
          <p:nvSpPr>
            <p:cNvPr id="38" name="Google Shape;87;p13">
              <a:extLst>
                <a:ext uri="{FF2B5EF4-FFF2-40B4-BE49-F238E27FC236}">
                  <a16:creationId xmlns:a16="http://schemas.microsoft.com/office/drawing/2014/main" id="{DB56E776-B82B-B9CA-FB52-A5A0D792A7F4}"/>
                </a:ext>
              </a:extLst>
            </p:cNvPr>
            <p:cNvSpPr txBox="1"/>
            <p:nvPr/>
          </p:nvSpPr>
          <p:spPr>
            <a:xfrm flipH="1">
              <a:off x="6199754" y="4896113"/>
              <a:ext cx="2338776" cy="92329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effectLst>
                    <a:outerShdw blurRad="38100" dist="38100" dir="2700000" algn="tl">
                      <a:srgbClr val="000000">
                        <a:alpha val="43137"/>
                      </a:srgbClr>
                    </a:outerShdw>
                  </a:effectLst>
                  <a:cs typeface="Times New Roman" panose="02020603050405020304" pitchFamily="18" charset="0"/>
                </a:rPr>
                <a:t>Power </a:t>
              </a:r>
            </a:p>
            <a:p>
              <a:pPr marL="0" lvl="0" indent="0" algn="ctr" rtl="0">
                <a:spcBef>
                  <a:spcPts val="0"/>
                </a:spcBef>
                <a:spcAft>
                  <a:spcPts val="0"/>
                </a:spcAft>
                <a:buNone/>
              </a:pPr>
              <a:r>
                <a:rPr lang="en" sz="2400" b="1" dirty="0">
                  <a:effectLst>
                    <a:outerShdw blurRad="38100" dist="38100" dir="2700000" algn="tl">
                      <a:srgbClr val="000000">
                        <a:alpha val="43137"/>
                      </a:srgbClr>
                    </a:outerShdw>
                  </a:effectLst>
                  <a:cs typeface="Times New Roman" panose="02020603050405020304" pitchFamily="18" charset="0"/>
                </a:rPr>
                <a:t>Detector</a:t>
              </a:r>
              <a:endParaRPr sz="2400" b="1" dirty="0">
                <a:effectLst>
                  <a:outerShdw blurRad="38100" dist="38100" dir="2700000" algn="tl">
                    <a:srgbClr val="000000">
                      <a:alpha val="43137"/>
                    </a:srgbClr>
                  </a:outerShdw>
                </a:effectLst>
                <a:cs typeface="Times New Roman" panose="02020603050405020304" pitchFamily="18" charset="0"/>
              </a:endParaRPr>
            </a:p>
          </p:txBody>
        </p:sp>
      </p:grpSp>
      <p:grpSp>
        <p:nvGrpSpPr>
          <p:cNvPr id="43" name="组合 42">
            <a:extLst>
              <a:ext uri="{FF2B5EF4-FFF2-40B4-BE49-F238E27FC236}">
                <a16:creationId xmlns:a16="http://schemas.microsoft.com/office/drawing/2014/main" id="{B0271719-1F8B-60EA-32C6-5A70EF501F6A}"/>
              </a:ext>
            </a:extLst>
          </p:cNvPr>
          <p:cNvGrpSpPr/>
          <p:nvPr/>
        </p:nvGrpSpPr>
        <p:grpSpPr>
          <a:xfrm flipH="1">
            <a:off x="3128864" y="3851884"/>
            <a:ext cx="2316678" cy="553968"/>
            <a:chOff x="7047145" y="4243719"/>
            <a:chExt cx="2764508" cy="553968"/>
          </a:xfrm>
        </p:grpSpPr>
        <p:cxnSp>
          <p:nvCxnSpPr>
            <p:cNvPr id="44" name="Straight Connector 38">
              <a:extLst>
                <a:ext uri="{FF2B5EF4-FFF2-40B4-BE49-F238E27FC236}">
                  <a16:creationId xmlns:a16="http://schemas.microsoft.com/office/drawing/2014/main" id="{37443782-7590-7BE0-D9EF-4E2141C9EC2A}"/>
                </a:ext>
              </a:extLst>
            </p:cNvPr>
            <p:cNvCxnSpPr>
              <a:cxnSpLocks/>
            </p:cNvCxnSpPr>
            <p:nvPr/>
          </p:nvCxnSpPr>
          <p:spPr>
            <a:xfrm>
              <a:off x="7047145" y="4272399"/>
              <a:ext cx="2764508"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5" name="Google Shape;83;p13">
              <a:extLst>
                <a:ext uri="{FF2B5EF4-FFF2-40B4-BE49-F238E27FC236}">
                  <a16:creationId xmlns:a16="http://schemas.microsoft.com/office/drawing/2014/main" id="{6D57F355-CFBB-3EC5-0482-B256B241F42A}"/>
                </a:ext>
              </a:extLst>
            </p:cNvPr>
            <p:cNvSpPr txBox="1"/>
            <p:nvPr/>
          </p:nvSpPr>
          <p:spPr>
            <a:xfrm>
              <a:off x="7073772" y="4243719"/>
              <a:ext cx="929077"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effectLst>
                    <a:outerShdw blurRad="38100" dist="38100" dir="2700000" algn="tl">
                      <a:srgbClr val="000000">
                        <a:alpha val="43137"/>
                      </a:srgbClr>
                    </a:outerShdw>
                  </a:effectLst>
                  <a:cs typeface="Times New Roman" panose="02020603050405020304" pitchFamily="18" charset="0"/>
                </a:rPr>
                <a:t>Ctrl</a:t>
              </a:r>
              <a:endParaRPr sz="2400" b="1" dirty="0">
                <a:effectLst>
                  <a:outerShdw blurRad="38100" dist="38100" dir="2700000" algn="tl">
                    <a:srgbClr val="000000">
                      <a:alpha val="43137"/>
                    </a:srgbClr>
                  </a:outerShdw>
                </a:effectLst>
                <a:cs typeface="Times New Roman" panose="02020603050405020304" pitchFamily="18" charset="0"/>
              </a:endParaRPr>
            </a:p>
          </p:txBody>
        </p:sp>
      </p:grpSp>
      <p:grpSp>
        <p:nvGrpSpPr>
          <p:cNvPr id="47" name="组合 46">
            <a:extLst>
              <a:ext uri="{FF2B5EF4-FFF2-40B4-BE49-F238E27FC236}">
                <a16:creationId xmlns:a16="http://schemas.microsoft.com/office/drawing/2014/main" id="{F6C4D2AE-A850-C734-4A22-8AE32A1C05A3}"/>
              </a:ext>
            </a:extLst>
          </p:cNvPr>
          <p:cNvGrpSpPr/>
          <p:nvPr/>
        </p:nvGrpSpPr>
        <p:grpSpPr>
          <a:xfrm>
            <a:off x="6620184" y="4403941"/>
            <a:ext cx="3060282" cy="1487355"/>
            <a:chOff x="6456496" y="5440652"/>
            <a:chExt cx="3696549" cy="1299185"/>
          </a:xfrm>
        </p:grpSpPr>
        <p:cxnSp>
          <p:nvCxnSpPr>
            <p:cNvPr id="48" name="Google Shape;79;p13">
              <a:extLst>
                <a:ext uri="{FF2B5EF4-FFF2-40B4-BE49-F238E27FC236}">
                  <a16:creationId xmlns:a16="http://schemas.microsoft.com/office/drawing/2014/main" id="{FF32DEDF-C1E5-5ECE-EAD1-A36099E838E7}"/>
                </a:ext>
              </a:extLst>
            </p:cNvPr>
            <p:cNvCxnSpPr>
              <a:cxnSpLocks/>
            </p:cNvCxnSpPr>
            <p:nvPr/>
          </p:nvCxnSpPr>
          <p:spPr>
            <a:xfrm rot="10800000">
              <a:off x="6456496" y="5440652"/>
              <a:ext cx="3696549" cy="1299185"/>
            </a:xfrm>
            <a:prstGeom prst="bentConnector3">
              <a:avLst>
                <a:gd name="adj1" fmla="val 107883"/>
              </a:avLst>
            </a:prstGeom>
            <a:noFill/>
            <a:ln w="38100" cap="flat" cmpd="sng">
              <a:solidFill>
                <a:schemeClr val="tx1"/>
              </a:solidFill>
              <a:prstDash val="solid"/>
              <a:round/>
              <a:headEnd type="none" w="med" len="med"/>
              <a:tailEnd type="none" w="med" len="med"/>
            </a:ln>
          </p:spPr>
        </p:cxnSp>
        <p:cxnSp>
          <p:nvCxnSpPr>
            <p:cNvPr id="49" name="Google Shape;73;p13">
              <a:extLst>
                <a:ext uri="{FF2B5EF4-FFF2-40B4-BE49-F238E27FC236}">
                  <a16:creationId xmlns:a16="http://schemas.microsoft.com/office/drawing/2014/main" id="{105F14C0-F2E1-708D-8B49-A942CDEBA6A9}"/>
                </a:ext>
              </a:extLst>
            </p:cNvPr>
            <p:cNvCxnSpPr>
              <a:cxnSpLocks/>
            </p:cNvCxnSpPr>
            <p:nvPr/>
          </p:nvCxnSpPr>
          <p:spPr>
            <a:xfrm flipH="1">
              <a:off x="10133883" y="6581015"/>
              <a:ext cx="0" cy="149123"/>
            </a:xfrm>
            <a:prstGeom prst="straightConnector1">
              <a:avLst/>
            </a:prstGeom>
            <a:noFill/>
            <a:ln w="38100" cap="flat" cmpd="sng">
              <a:solidFill>
                <a:schemeClr val="tx1"/>
              </a:solidFill>
              <a:prstDash val="solid"/>
              <a:round/>
              <a:headEnd type="none" w="med" len="med"/>
              <a:tailEnd type="none" w="med" len="med"/>
            </a:ln>
          </p:spPr>
        </p:cxnSp>
      </p:grpSp>
      <p:grpSp>
        <p:nvGrpSpPr>
          <p:cNvPr id="2" name="组合 13">
            <a:extLst>
              <a:ext uri="{FF2B5EF4-FFF2-40B4-BE49-F238E27FC236}">
                <a16:creationId xmlns:a16="http://schemas.microsoft.com/office/drawing/2014/main" id="{BBDAB79B-AC34-F6E1-C9AB-A19931FC96AB}"/>
              </a:ext>
            </a:extLst>
          </p:cNvPr>
          <p:cNvGrpSpPr/>
          <p:nvPr/>
        </p:nvGrpSpPr>
        <p:grpSpPr>
          <a:xfrm>
            <a:off x="3749281" y="66786"/>
            <a:ext cx="4856446" cy="3225424"/>
            <a:chOff x="3702702" y="1190143"/>
            <a:chExt cx="4856446" cy="3225424"/>
          </a:xfrm>
        </p:grpSpPr>
        <p:grpSp>
          <p:nvGrpSpPr>
            <p:cNvPr id="6" name="Group 16">
              <a:extLst>
                <a:ext uri="{FF2B5EF4-FFF2-40B4-BE49-F238E27FC236}">
                  <a16:creationId xmlns:a16="http://schemas.microsoft.com/office/drawing/2014/main" id="{B8CADF38-F6AA-79BD-500D-0B3B2CB12EDF}"/>
                </a:ext>
              </a:extLst>
            </p:cNvPr>
            <p:cNvGrpSpPr/>
            <p:nvPr/>
          </p:nvGrpSpPr>
          <p:grpSpPr>
            <a:xfrm>
              <a:off x="4006290" y="3728231"/>
              <a:ext cx="4179419" cy="290174"/>
              <a:chOff x="600673" y="1759928"/>
              <a:chExt cx="8250033" cy="572793"/>
            </a:xfrm>
          </p:grpSpPr>
          <p:grpSp>
            <p:nvGrpSpPr>
              <p:cNvPr id="298" name="Group 17">
                <a:extLst>
                  <a:ext uri="{FF2B5EF4-FFF2-40B4-BE49-F238E27FC236}">
                    <a16:creationId xmlns:a16="http://schemas.microsoft.com/office/drawing/2014/main" id="{A71317B7-4660-E0FA-F613-E5815BA98E23}"/>
                  </a:ext>
                </a:extLst>
              </p:cNvPr>
              <p:cNvGrpSpPr/>
              <p:nvPr/>
            </p:nvGrpSpPr>
            <p:grpSpPr>
              <a:xfrm>
                <a:off x="600673" y="1759928"/>
                <a:ext cx="8250033" cy="572793"/>
                <a:chOff x="2038144" y="2760094"/>
                <a:chExt cx="4674828" cy="324569"/>
              </a:xfrm>
            </p:grpSpPr>
            <p:sp>
              <p:nvSpPr>
                <p:cNvPr id="369" name="Cylinder 118">
                  <a:extLst>
                    <a:ext uri="{FF2B5EF4-FFF2-40B4-BE49-F238E27FC236}">
                      <a16:creationId xmlns:a16="http://schemas.microsoft.com/office/drawing/2014/main" id="{C1E1B652-3801-288D-8484-347E04A8CE44}"/>
                    </a:ext>
                  </a:extLst>
                </p:cNvPr>
                <p:cNvSpPr/>
                <p:nvPr/>
              </p:nvSpPr>
              <p:spPr>
                <a:xfrm rot="16200000">
                  <a:off x="6543126" y="2840876"/>
                  <a:ext cx="159412" cy="180281"/>
                </a:xfrm>
                <a:prstGeom prst="can">
                  <a:avLst>
                    <a:gd name="adj" fmla="val 43570"/>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accent1">
                        <a:lumMod val="50000"/>
                      </a:schemeClr>
                    </a:solidFill>
                  </a:endParaRPr>
                </a:p>
              </p:txBody>
            </p:sp>
            <p:sp>
              <p:nvSpPr>
                <p:cNvPr id="370" name="Cylinder 119">
                  <a:extLst>
                    <a:ext uri="{FF2B5EF4-FFF2-40B4-BE49-F238E27FC236}">
                      <a16:creationId xmlns:a16="http://schemas.microsoft.com/office/drawing/2014/main" id="{2ADAFAAD-15D2-5E66-6744-16032C73FE55}"/>
                    </a:ext>
                  </a:extLst>
                </p:cNvPr>
                <p:cNvSpPr/>
                <p:nvPr/>
              </p:nvSpPr>
              <p:spPr>
                <a:xfrm rot="16200000">
                  <a:off x="6364201" y="2812265"/>
                  <a:ext cx="307290" cy="237505"/>
                </a:xfrm>
                <a:prstGeom prst="can">
                  <a:avLst>
                    <a:gd name="adj" fmla="val 43570"/>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accent1">
                        <a:lumMod val="50000"/>
                      </a:schemeClr>
                    </a:solidFill>
                  </a:endParaRPr>
                </a:p>
              </p:txBody>
            </p:sp>
            <p:sp>
              <p:nvSpPr>
                <p:cNvPr id="371" name="Google Shape;57;p13">
                  <a:extLst>
                    <a:ext uri="{FF2B5EF4-FFF2-40B4-BE49-F238E27FC236}">
                      <a16:creationId xmlns:a16="http://schemas.microsoft.com/office/drawing/2014/main" id="{727E68AC-782E-1799-939A-6F1506342CD0}"/>
                    </a:ext>
                  </a:extLst>
                </p:cNvPr>
                <p:cNvSpPr/>
                <p:nvPr/>
              </p:nvSpPr>
              <p:spPr>
                <a:xfrm flipH="1">
                  <a:off x="2038144" y="2760094"/>
                  <a:ext cx="4531317" cy="324569"/>
                </a:xfrm>
                <a:prstGeom prst="cube">
                  <a:avLst>
                    <a:gd name="adj" fmla="val 68430"/>
                  </a:avLst>
                </a:prstGeom>
                <a:solidFill>
                  <a:schemeClr val="accent6">
                    <a:lumMod val="75000"/>
                  </a:schemeClr>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accent1">
                        <a:lumMod val="50000"/>
                      </a:schemeClr>
                    </a:solidFill>
                  </a:endParaRPr>
                </a:p>
              </p:txBody>
            </p:sp>
          </p:grpSp>
          <p:grpSp>
            <p:nvGrpSpPr>
              <p:cNvPr id="299" name="Group 20">
                <a:extLst>
                  <a:ext uri="{FF2B5EF4-FFF2-40B4-BE49-F238E27FC236}">
                    <a16:creationId xmlns:a16="http://schemas.microsoft.com/office/drawing/2014/main" id="{88B35E7C-38A2-2121-7621-5E9E5F7EAA68}"/>
                  </a:ext>
                </a:extLst>
              </p:cNvPr>
              <p:cNvGrpSpPr/>
              <p:nvPr/>
            </p:nvGrpSpPr>
            <p:grpSpPr>
              <a:xfrm>
                <a:off x="1350057" y="1790421"/>
                <a:ext cx="6497997" cy="342793"/>
                <a:chOff x="897241" y="2810780"/>
                <a:chExt cx="6497997" cy="342793"/>
              </a:xfrm>
            </p:grpSpPr>
            <p:sp>
              <p:nvSpPr>
                <p:cNvPr id="300" name="Parallelogram 28">
                  <a:extLst>
                    <a:ext uri="{FF2B5EF4-FFF2-40B4-BE49-F238E27FC236}">
                      <a16:creationId xmlns:a16="http://schemas.microsoft.com/office/drawing/2014/main" id="{80541904-8F43-234D-4085-CAA047BBBC3B}"/>
                    </a:ext>
                  </a:extLst>
                </p:cNvPr>
                <p:cNvSpPr/>
                <p:nvPr/>
              </p:nvSpPr>
              <p:spPr>
                <a:xfrm flipH="1">
                  <a:off x="897241" y="288780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301" name="Parallelogram 69">
                  <a:extLst>
                    <a:ext uri="{FF2B5EF4-FFF2-40B4-BE49-F238E27FC236}">
                      <a16:creationId xmlns:a16="http://schemas.microsoft.com/office/drawing/2014/main" id="{DB5CEEEC-A5B2-3562-608A-76C362A9D27E}"/>
                    </a:ext>
                  </a:extLst>
                </p:cNvPr>
                <p:cNvSpPr/>
                <p:nvPr/>
              </p:nvSpPr>
              <p:spPr>
                <a:xfrm flipH="1">
                  <a:off x="992741" y="2847087"/>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02" name="Parallelogram 70">
                  <a:extLst>
                    <a:ext uri="{FF2B5EF4-FFF2-40B4-BE49-F238E27FC236}">
                      <a16:creationId xmlns:a16="http://schemas.microsoft.com/office/drawing/2014/main" id="{5FD0B390-C823-51CD-8A76-52C435A7BA93}"/>
                    </a:ext>
                  </a:extLst>
                </p:cNvPr>
                <p:cNvSpPr/>
                <p:nvPr/>
              </p:nvSpPr>
              <p:spPr>
                <a:xfrm flipH="1">
                  <a:off x="1078245" y="2813338"/>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03" name="Parallelogram 71">
                  <a:extLst>
                    <a:ext uri="{FF2B5EF4-FFF2-40B4-BE49-F238E27FC236}">
                      <a16:creationId xmlns:a16="http://schemas.microsoft.com/office/drawing/2014/main" id="{3F5D3B90-81DC-C586-E948-6EAFC55C0C7B}"/>
                    </a:ext>
                  </a:extLst>
                </p:cNvPr>
                <p:cNvSpPr/>
                <p:nvPr/>
              </p:nvSpPr>
              <p:spPr>
                <a:xfrm flipH="1">
                  <a:off x="1229267" y="28400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04" name="Parallelogram 72">
                  <a:extLst>
                    <a:ext uri="{FF2B5EF4-FFF2-40B4-BE49-F238E27FC236}">
                      <a16:creationId xmlns:a16="http://schemas.microsoft.com/office/drawing/2014/main" id="{F8ECEC34-6560-1F27-ECED-9B7BC3807178}"/>
                    </a:ext>
                  </a:extLst>
                </p:cNvPr>
                <p:cNvSpPr/>
                <p:nvPr/>
              </p:nvSpPr>
              <p:spPr>
                <a:xfrm flipH="1">
                  <a:off x="1396090" y="2880737"/>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305" name="Parallelogram 73">
                  <a:extLst>
                    <a:ext uri="{FF2B5EF4-FFF2-40B4-BE49-F238E27FC236}">
                      <a16:creationId xmlns:a16="http://schemas.microsoft.com/office/drawing/2014/main" id="{FB1B2AD2-CEC7-DA75-7D40-67C7A2F572F2}"/>
                    </a:ext>
                  </a:extLst>
                </p:cNvPr>
                <p:cNvSpPr/>
                <p:nvPr/>
              </p:nvSpPr>
              <p:spPr>
                <a:xfrm flipH="1">
                  <a:off x="1541408" y="288871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306" name="Parallelogram 74">
                  <a:extLst>
                    <a:ext uri="{FF2B5EF4-FFF2-40B4-BE49-F238E27FC236}">
                      <a16:creationId xmlns:a16="http://schemas.microsoft.com/office/drawing/2014/main" id="{8F66DE8F-5FEB-5CA6-926D-4D3417C42376}"/>
                    </a:ext>
                  </a:extLst>
                </p:cNvPr>
                <p:cNvSpPr/>
                <p:nvPr/>
              </p:nvSpPr>
              <p:spPr>
                <a:xfrm flipH="1">
                  <a:off x="1636909" y="2848005"/>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07" name="Parallelogram 75">
                  <a:extLst>
                    <a:ext uri="{FF2B5EF4-FFF2-40B4-BE49-F238E27FC236}">
                      <a16:creationId xmlns:a16="http://schemas.microsoft.com/office/drawing/2014/main" id="{71ACCD6E-1009-621C-FBAA-86E20B258D72}"/>
                    </a:ext>
                  </a:extLst>
                </p:cNvPr>
                <p:cNvSpPr/>
                <p:nvPr/>
              </p:nvSpPr>
              <p:spPr>
                <a:xfrm flipH="1">
                  <a:off x="1722413" y="2814256"/>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08" name="Parallelogram 76">
                  <a:extLst>
                    <a:ext uri="{FF2B5EF4-FFF2-40B4-BE49-F238E27FC236}">
                      <a16:creationId xmlns:a16="http://schemas.microsoft.com/office/drawing/2014/main" id="{080D8CAB-203F-D5CE-F989-DCD8FFBEF2D9}"/>
                    </a:ext>
                  </a:extLst>
                </p:cNvPr>
                <p:cNvSpPr/>
                <p:nvPr/>
              </p:nvSpPr>
              <p:spPr>
                <a:xfrm flipH="1">
                  <a:off x="1873435" y="2840941"/>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09" name="Parallelogram 77">
                  <a:extLst>
                    <a:ext uri="{FF2B5EF4-FFF2-40B4-BE49-F238E27FC236}">
                      <a16:creationId xmlns:a16="http://schemas.microsoft.com/office/drawing/2014/main" id="{720CADA6-2FC4-8821-F3AD-AA87D632479E}"/>
                    </a:ext>
                  </a:extLst>
                </p:cNvPr>
                <p:cNvSpPr/>
                <p:nvPr/>
              </p:nvSpPr>
              <p:spPr>
                <a:xfrm flipH="1">
                  <a:off x="2040257" y="2881655"/>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310" name="Parallelogram 78">
                  <a:extLst>
                    <a:ext uri="{FF2B5EF4-FFF2-40B4-BE49-F238E27FC236}">
                      <a16:creationId xmlns:a16="http://schemas.microsoft.com/office/drawing/2014/main" id="{E6AACE78-F941-CFB4-FC08-2BE2BA498EF9}"/>
                    </a:ext>
                  </a:extLst>
                </p:cNvPr>
                <p:cNvSpPr/>
                <p:nvPr/>
              </p:nvSpPr>
              <p:spPr>
                <a:xfrm flipH="1">
                  <a:off x="2172487" y="2887701"/>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311" name="Parallelogram 79">
                  <a:extLst>
                    <a:ext uri="{FF2B5EF4-FFF2-40B4-BE49-F238E27FC236}">
                      <a16:creationId xmlns:a16="http://schemas.microsoft.com/office/drawing/2014/main" id="{E6D7C5AB-2CF7-C9BA-8A7B-36FEF7C2928A}"/>
                    </a:ext>
                  </a:extLst>
                </p:cNvPr>
                <p:cNvSpPr/>
                <p:nvPr/>
              </p:nvSpPr>
              <p:spPr>
                <a:xfrm flipH="1">
                  <a:off x="2267987" y="2846988"/>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12" name="Parallelogram 80">
                  <a:extLst>
                    <a:ext uri="{FF2B5EF4-FFF2-40B4-BE49-F238E27FC236}">
                      <a16:creationId xmlns:a16="http://schemas.microsoft.com/office/drawing/2014/main" id="{1DA797C1-F10A-0B5A-9D5E-7C9DA81517A2}"/>
                    </a:ext>
                  </a:extLst>
                </p:cNvPr>
                <p:cNvSpPr/>
                <p:nvPr/>
              </p:nvSpPr>
              <p:spPr>
                <a:xfrm flipH="1">
                  <a:off x="2353491" y="2813239"/>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13" name="Parallelogram 81">
                  <a:extLst>
                    <a:ext uri="{FF2B5EF4-FFF2-40B4-BE49-F238E27FC236}">
                      <a16:creationId xmlns:a16="http://schemas.microsoft.com/office/drawing/2014/main" id="{BD8E9048-55FF-AF7C-6324-69C67A4AD6C9}"/>
                    </a:ext>
                  </a:extLst>
                </p:cNvPr>
                <p:cNvSpPr/>
                <p:nvPr/>
              </p:nvSpPr>
              <p:spPr>
                <a:xfrm flipH="1">
                  <a:off x="2504513" y="28399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14" name="Parallelogram 82">
                  <a:extLst>
                    <a:ext uri="{FF2B5EF4-FFF2-40B4-BE49-F238E27FC236}">
                      <a16:creationId xmlns:a16="http://schemas.microsoft.com/office/drawing/2014/main" id="{68016B34-AB71-E7EB-1810-48B6EDAF87B2}"/>
                    </a:ext>
                  </a:extLst>
                </p:cNvPr>
                <p:cNvSpPr/>
                <p:nvPr/>
              </p:nvSpPr>
              <p:spPr>
                <a:xfrm flipH="1">
                  <a:off x="2671335" y="288063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315" name="Parallelogram 83">
                  <a:extLst>
                    <a:ext uri="{FF2B5EF4-FFF2-40B4-BE49-F238E27FC236}">
                      <a16:creationId xmlns:a16="http://schemas.microsoft.com/office/drawing/2014/main" id="{F789E964-B398-5CA5-2AB0-734ED0C3F776}"/>
                    </a:ext>
                  </a:extLst>
                </p:cNvPr>
                <p:cNvSpPr/>
                <p:nvPr/>
              </p:nvSpPr>
              <p:spPr>
                <a:xfrm flipH="1">
                  <a:off x="2808193"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316" name="Parallelogram 84">
                  <a:extLst>
                    <a:ext uri="{FF2B5EF4-FFF2-40B4-BE49-F238E27FC236}">
                      <a16:creationId xmlns:a16="http://schemas.microsoft.com/office/drawing/2014/main" id="{023A7756-9CAC-0CAF-6183-13FD1C599391}"/>
                    </a:ext>
                  </a:extLst>
                </p:cNvPr>
                <p:cNvSpPr/>
                <p:nvPr/>
              </p:nvSpPr>
              <p:spPr>
                <a:xfrm flipH="1">
                  <a:off x="2903693"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17" name="Parallelogram 85">
                  <a:extLst>
                    <a:ext uri="{FF2B5EF4-FFF2-40B4-BE49-F238E27FC236}">
                      <a16:creationId xmlns:a16="http://schemas.microsoft.com/office/drawing/2014/main" id="{73EAA2A9-56DC-4E35-CD21-FF9424915604}"/>
                    </a:ext>
                  </a:extLst>
                </p:cNvPr>
                <p:cNvSpPr/>
                <p:nvPr/>
              </p:nvSpPr>
              <p:spPr>
                <a:xfrm flipH="1">
                  <a:off x="2989197"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29" name="Parallelogram 86">
                  <a:extLst>
                    <a:ext uri="{FF2B5EF4-FFF2-40B4-BE49-F238E27FC236}">
                      <a16:creationId xmlns:a16="http://schemas.microsoft.com/office/drawing/2014/main" id="{BDD953AD-310B-921F-27F7-A196A8BAA80B}"/>
                    </a:ext>
                  </a:extLst>
                </p:cNvPr>
                <p:cNvSpPr/>
                <p:nvPr/>
              </p:nvSpPr>
              <p:spPr>
                <a:xfrm flipH="1">
                  <a:off x="3140219"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30" name="Parallelogram 87">
                  <a:extLst>
                    <a:ext uri="{FF2B5EF4-FFF2-40B4-BE49-F238E27FC236}">
                      <a16:creationId xmlns:a16="http://schemas.microsoft.com/office/drawing/2014/main" id="{BE3DC9F1-8E22-EF7B-CF28-FC4C1151527F}"/>
                    </a:ext>
                  </a:extLst>
                </p:cNvPr>
                <p:cNvSpPr/>
                <p:nvPr/>
              </p:nvSpPr>
              <p:spPr>
                <a:xfrm flipH="1">
                  <a:off x="3307042"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337" name="Parallelogram 88">
                  <a:extLst>
                    <a:ext uri="{FF2B5EF4-FFF2-40B4-BE49-F238E27FC236}">
                      <a16:creationId xmlns:a16="http://schemas.microsoft.com/office/drawing/2014/main" id="{44408BEE-832A-66FC-F40E-4FD62AB91731}"/>
                    </a:ext>
                  </a:extLst>
                </p:cNvPr>
                <p:cNvSpPr/>
                <p:nvPr/>
              </p:nvSpPr>
              <p:spPr>
                <a:xfrm flipH="1">
                  <a:off x="3451359"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338" name="Parallelogram 89">
                  <a:extLst>
                    <a:ext uri="{FF2B5EF4-FFF2-40B4-BE49-F238E27FC236}">
                      <a16:creationId xmlns:a16="http://schemas.microsoft.com/office/drawing/2014/main" id="{7C67C3E1-AC34-98AB-2717-DBA864359A96}"/>
                    </a:ext>
                  </a:extLst>
                </p:cNvPr>
                <p:cNvSpPr/>
                <p:nvPr/>
              </p:nvSpPr>
              <p:spPr>
                <a:xfrm flipH="1">
                  <a:off x="3546859"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41" name="Parallelogram 90">
                  <a:extLst>
                    <a:ext uri="{FF2B5EF4-FFF2-40B4-BE49-F238E27FC236}">
                      <a16:creationId xmlns:a16="http://schemas.microsoft.com/office/drawing/2014/main" id="{787FC983-441C-0D39-131A-4ABAD08C2D96}"/>
                    </a:ext>
                  </a:extLst>
                </p:cNvPr>
                <p:cNvSpPr/>
                <p:nvPr/>
              </p:nvSpPr>
              <p:spPr>
                <a:xfrm flipH="1">
                  <a:off x="3632364"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42" name="Parallelogram 91">
                  <a:extLst>
                    <a:ext uri="{FF2B5EF4-FFF2-40B4-BE49-F238E27FC236}">
                      <a16:creationId xmlns:a16="http://schemas.microsoft.com/office/drawing/2014/main" id="{A9600E36-5431-CCE2-7156-D8CCD7E66972}"/>
                    </a:ext>
                  </a:extLst>
                </p:cNvPr>
                <p:cNvSpPr/>
                <p:nvPr/>
              </p:nvSpPr>
              <p:spPr>
                <a:xfrm flipH="1">
                  <a:off x="3783386"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43" name="Parallelogram 92">
                  <a:extLst>
                    <a:ext uri="{FF2B5EF4-FFF2-40B4-BE49-F238E27FC236}">
                      <a16:creationId xmlns:a16="http://schemas.microsoft.com/office/drawing/2014/main" id="{68AB1C97-2C56-5272-DCFF-4764EC6A64FF}"/>
                    </a:ext>
                  </a:extLst>
                </p:cNvPr>
                <p:cNvSpPr/>
                <p:nvPr/>
              </p:nvSpPr>
              <p:spPr>
                <a:xfrm flipH="1">
                  <a:off x="3950208"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344" name="Parallelogram 93">
                  <a:extLst>
                    <a:ext uri="{FF2B5EF4-FFF2-40B4-BE49-F238E27FC236}">
                      <a16:creationId xmlns:a16="http://schemas.microsoft.com/office/drawing/2014/main" id="{A8CE6959-1CAF-0440-963F-B603E82B5662}"/>
                    </a:ext>
                  </a:extLst>
                </p:cNvPr>
                <p:cNvSpPr/>
                <p:nvPr/>
              </p:nvSpPr>
              <p:spPr>
                <a:xfrm flipH="1">
                  <a:off x="4092469"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345" name="Parallelogram 94">
                  <a:extLst>
                    <a:ext uri="{FF2B5EF4-FFF2-40B4-BE49-F238E27FC236}">
                      <a16:creationId xmlns:a16="http://schemas.microsoft.com/office/drawing/2014/main" id="{CCAE75FA-1AAB-384A-2FDF-89FE03C4F26B}"/>
                    </a:ext>
                  </a:extLst>
                </p:cNvPr>
                <p:cNvSpPr/>
                <p:nvPr/>
              </p:nvSpPr>
              <p:spPr>
                <a:xfrm flipH="1">
                  <a:off x="4187969"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46" name="Parallelogram 95">
                  <a:extLst>
                    <a:ext uri="{FF2B5EF4-FFF2-40B4-BE49-F238E27FC236}">
                      <a16:creationId xmlns:a16="http://schemas.microsoft.com/office/drawing/2014/main" id="{4E77A241-CE73-F8D2-9587-A0CD70C8A9D7}"/>
                    </a:ext>
                  </a:extLst>
                </p:cNvPr>
                <p:cNvSpPr/>
                <p:nvPr/>
              </p:nvSpPr>
              <p:spPr>
                <a:xfrm flipH="1">
                  <a:off x="4273473"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47" name="Parallelogram 96">
                  <a:extLst>
                    <a:ext uri="{FF2B5EF4-FFF2-40B4-BE49-F238E27FC236}">
                      <a16:creationId xmlns:a16="http://schemas.microsoft.com/office/drawing/2014/main" id="{4AA9866C-043A-7994-A01A-FC3BD1D2138F}"/>
                    </a:ext>
                  </a:extLst>
                </p:cNvPr>
                <p:cNvSpPr/>
                <p:nvPr/>
              </p:nvSpPr>
              <p:spPr>
                <a:xfrm flipH="1">
                  <a:off x="4424495"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48" name="Parallelogram 97">
                  <a:extLst>
                    <a:ext uri="{FF2B5EF4-FFF2-40B4-BE49-F238E27FC236}">
                      <a16:creationId xmlns:a16="http://schemas.microsoft.com/office/drawing/2014/main" id="{BDDCF654-2F60-89BB-7177-C6BB96AD4C99}"/>
                    </a:ext>
                  </a:extLst>
                </p:cNvPr>
                <p:cNvSpPr/>
                <p:nvPr/>
              </p:nvSpPr>
              <p:spPr>
                <a:xfrm flipH="1">
                  <a:off x="4591317"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349" name="Parallelogram 98">
                  <a:extLst>
                    <a:ext uri="{FF2B5EF4-FFF2-40B4-BE49-F238E27FC236}">
                      <a16:creationId xmlns:a16="http://schemas.microsoft.com/office/drawing/2014/main" id="{B7BEF5EE-B24B-BD07-C05B-B579099E8624}"/>
                    </a:ext>
                  </a:extLst>
                </p:cNvPr>
                <p:cNvSpPr/>
                <p:nvPr/>
              </p:nvSpPr>
              <p:spPr>
                <a:xfrm flipH="1">
                  <a:off x="4727211"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350" name="Parallelogram 99">
                  <a:extLst>
                    <a:ext uri="{FF2B5EF4-FFF2-40B4-BE49-F238E27FC236}">
                      <a16:creationId xmlns:a16="http://schemas.microsoft.com/office/drawing/2014/main" id="{7C76375D-0E96-8B01-0357-E3139397D3B5}"/>
                    </a:ext>
                  </a:extLst>
                </p:cNvPr>
                <p:cNvSpPr/>
                <p:nvPr/>
              </p:nvSpPr>
              <p:spPr>
                <a:xfrm flipH="1">
                  <a:off x="4822711"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51" name="Parallelogram 100">
                  <a:extLst>
                    <a:ext uri="{FF2B5EF4-FFF2-40B4-BE49-F238E27FC236}">
                      <a16:creationId xmlns:a16="http://schemas.microsoft.com/office/drawing/2014/main" id="{FF3A5223-9500-62FE-D042-5B71F546C829}"/>
                    </a:ext>
                  </a:extLst>
                </p:cNvPr>
                <p:cNvSpPr/>
                <p:nvPr/>
              </p:nvSpPr>
              <p:spPr>
                <a:xfrm flipH="1">
                  <a:off x="4908216"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52" name="Parallelogram 101">
                  <a:extLst>
                    <a:ext uri="{FF2B5EF4-FFF2-40B4-BE49-F238E27FC236}">
                      <a16:creationId xmlns:a16="http://schemas.microsoft.com/office/drawing/2014/main" id="{83FFDFE0-00E1-64EC-284B-6A65ED8E04A7}"/>
                    </a:ext>
                  </a:extLst>
                </p:cNvPr>
                <p:cNvSpPr/>
                <p:nvPr/>
              </p:nvSpPr>
              <p:spPr>
                <a:xfrm flipH="1">
                  <a:off x="5059237"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53" name="Parallelogram 102">
                  <a:extLst>
                    <a:ext uri="{FF2B5EF4-FFF2-40B4-BE49-F238E27FC236}">
                      <a16:creationId xmlns:a16="http://schemas.microsoft.com/office/drawing/2014/main" id="{70487F88-AC19-5C92-9881-996794831F06}"/>
                    </a:ext>
                  </a:extLst>
                </p:cNvPr>
                <p:cNvSpPr/>
                <p:nvPr/>
              </p:nvSpPr>
              <p:spPr>
                <a:xfrm flipH="1">
                  <a:off x="5226060"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354" name="Parallelogram 103">
                  <a:extLst>
                    <a:ext uri="{FF2B5EF4-FFF2-40B4-BE49-F238E27FC236}">
                      <a16:creationId xmlns:a16="http://schemas.microsoft.com/office/drawing/2014/main" id="{0C002E06-59EC-6F68-D38E-8DCC4A94F7B6}"/>
                    </a:ext>
                  </a:extLst>
                </p:cNvPr>
                <p:cNvSpPr/>
                <p:nvPr/>
              </p:nvSpPr>
              <p:spPr>
                <a:xfrm flipH="1">
                  <a:off x="536603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355" name="Parallelogram 104">
                  <a:extLst>
                    <a:ext uri="{FF2B5EF4-FFF2-40B4-BE49-F238E27FC236}">
                      <a16:creationId xmlns:a16="http://schemas.microsoft.com/office/drawing/2014/main" id="{B87FE22E-C9A2-0C69-1078-3E82D48C84B6}"/>
                    </a:ext>
                  </a:extLst>
                </p:cNvPr>
                <p:cNvSpPr/>
                <p:nvPr/>
              </p:nvSpPr>
              <p:spPr>
                <a:xfrm flipH="1">
                  <a:off x="546153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56" name="Parallelogram 105">
                  <a:extLst>
                    <a:ext uri="{FF2B5EF4-FFF2-40B4-BE49-F238E27FC236}">
                      <a16:creationId xmlns:a16="http://schemas.microsoft.com/office/drawing/2014/main" id="{55BC4573-2FA7-3576-B1F7-643E23A5C9B3}"/>
                    </a:ext>
                  </a:extLst>
                </p:cNvPr>
                <p:cNvSpPr/>
                <p:nvPr/>
              </p:nvSpPr>
              <p:spPr>
                <a:xfrm flipH="1">
                  <a:off x="554703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57" name="Parallelogram 106">
                  <a:extLst>
                    <a:ext uri="{FF2B5EF4-FFF2-40B4-BE49-F238E27FC236}">
                      <a16:creationId xmlns:a16="http://schemas.microsoft.com/office/drawing/2014/main" id="{BE811AB0-3021-A7C9-6493-AA2B51CDCF8F}"/>
                    </a:ext>
                  </a:extLst>
                </p:cNvPr>
                <p:cNvSpPr/>
                <p:nvPr/>
              </p:nvSpPr>
              <p:spPr>
                <a:xfrm flipH="1">
                  <a:off x="569805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58" name="Parallelogram 107">
                  <a:extLst>
                    <a:ext uri="{FF2B5EF4-FFF2-40B4-BE49-F238E27FC236}">
                      <a16:creationId xmlns:a16="http://schemas.microsoft.com/office/drawing/2014/main" id="{0B424AE7-FE83-6209-702D-EC3C5D73E287}"/>
                    </a:ext>
                  </a:extLst>
                </p:cNvPr>
                <p:cNvSpPr/>
                <p:nvPr/>
              </p:nvSpPr>
              <p:spPr>
                <a:xfrm flipH="1">
                  <a:off x="586488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359" name="Parallelogram 108">
                  <a:extLst>
                    <a:ext uri="{FF2B5EF4-FFF2-40B4-BE49-F238E27FC236}">
                      <a16:creationId xmlns:a16="http://schemas.microsoft.com/office/drawing/2014/main" id="{0E8AA368-2905-17C2-8DFC-FBCB0B5F7C50}"/>
                    </a:ext>
                  </a:extLst>
                </p:cNvPr>
                <p:cNvSpPr/>
                <p:nvPr/>
              </p:nvSpPr>
              <p:spPr>
                <a:xfrm flipH="1">
                  <a:off x="6004356"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360" name="Parallelogram 109">
                  <a:extLst>
                    <a:ext uri="{FF2B5EF4-FFF2-40B4-BE49-F238E27FC236}">
                      <a16:creationId xmlns:a16="http://schemas.microsoft.com/office/drawing/2014/main" id="{3E32A8DC-912D-2019-C226-19F83A1140C6}"/>
                    </a:ext>
                  </a:extLst>
                </p:cNvPr>
                <p:cNvSpPr/>
                <p:nvPr/>
              </p:nvSpPr>
              <p:spPr>
                <a:xfrm flipH="1">
                  <a:off x="6099856"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61" name="Parallelogram 110">
                  <a:extLst>
                    <a:ext uri="{FF2B5EF4-FFF2-40B4-BE49-F238E27FC236}">
                      <a16:creationId xmlns:a16="http://schemas.microsoft.com/office/drawing/2014/main" id="{10EB63E7-04EE-00DF-2374-1A0A7ED2DC0F}"/>
                    </a:ext>
                  </a:extLst>
                </p:cNvPr>
                <p:cNvSpPr/>
                <p:nvPr/>
              </p:nvSpPr>
              <p:spPr>
                <a:xfrm flipH="1">
                  <a:off x="6185360"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62" name="Parallelogram 111">
                  <a:extLst>
                    <a:ext uri="{FF2B5EF4-FFF2-40B4-BE49-F238E27FC236}">
                      <a16:creationId xmlns:a16="http://schemas.microsoft.com/office/drawing/2014/main" id="{6D7B8770-CDDA-1946-7B2D-ABDE62AE9A2D}"/>
                    </a:ext>
                  </a:extLst>
                </p:cNvPr>
                <p:cNvSpPr/>
                <p:nvPr/>
              </p:nvSpPr>
              <p:spPr>
                <a:xfrm flipH="1">
                  <a:off x="6336382"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63" name="Parallelogram 112">
                  <a:extLst>
                    <a:ext uri="{FF2B5EF4-FFF2-40B4-BE49-F238E27FC236}">
                      <a16:creationId xmlns:a16="http://schemas.microsoft.com/office/drawing/2014/main" id="{F6B6D0BB-16BC-CF24-63FD-E6502847D611}"/>
                    </a:ext>
                  </a:extLst>
                </p:cNvPr>
                <p:cNvSpPr/>
                <p:nvPr/>
              </p:nvSpPr>
              <p:spPr>
                <a:xfrm flipH="1">
                  <a:off x="6503205"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364" name="Parallelogram 113">
                  <a:extLst>
                    <a:ext uri="{FF2B5EF4-FFF2-40B4-BE49-F238E27FC236}">
                      <a16:creationId xmlns:a16="http://schemas.microsoft.com/office/drawing/2014/main" id="{AB576794-0D87-B964-F474-0D5E27BD5779}"/>
                    </a:ext>
                  </a:extLst>
                </p:cNvPr>
                <p:cNvSpPr/>
                <p:nvPr/>
              </p:nvSpPr>
              <p:spPr>
                <a:xfrm flipH="1">
                  <a:off x="664704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sp>
              <p:nvSpPr>
                <p:cNvPr id="365" name="Parallelogram 114">
                  <a:extLst>
                    <a:ext uri="{FF2B5EF4-FFF2-40B4-BE49-F238E27FC236}">
                      <a16:creationId xmlns:a16="http://schemas.microsoft.com/office/drawing/2014/main" id="{0180B98F-CBC4-C116-7D50-1926E929ECD7}"/>
                    </a:ext>
                  </a:extLst>
                </p:cNvPr>
                <p:cNvSpPr/>
                <p:nvPr/>
              </p:nvSpPr>
              <p:spPr>
                <a:xfrm flipH="1">
                  <a:off x="674254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66" name="Parallelogram 115">
                  <a:extLst>
                    <a:ext uri="{FF2B5EF4-FFF2-40B4-BE49-F238E27FC236}">
                      <a16:creationId xmlns:a16="http://schemas.microsoft.com/office/drawing/2014/main" id="{4C76F50B-0A73-5CB4-99F5-ADC8CDE27600}"/>
                    </a:ext>
                  </a:extLst>
                </p:cNvPr>
                <p:cNvSpPr/>
                <p:nvPr/>
              </p:nvSpPr>
              <p:spPr>
                <a:xfrm flipH="1">
                  <a:off x="682804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67" name="Parallelogram 116">
                  <a:extLst>
                    <a:ext uri="{FF2B5EF4-FFF2-40B4-BE49-F238E27FC236}">
                      <a16:creationId xmlns:a16="http://schemas.microsoft.com/office/drawing/2014/main" id="{EA39031E-0450-CB00-C70B-15699B228AD2}"/>
                    </a:ext>
                  </a:extLst>
                </p:cNvPr>
                <p:cNvSpPr/>
                <p:nvPr/>
              </p:nvSpPr>
              <p:spPr>
                <a:xfrm flipH="1">
                  <a:off x="697906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solidFill>
                      <a:schemeClr val="accent1">
                        <a:lumMod val="50000"/>
                      </a:schemeClr>
                    </a:solidFill>
                  </a:endParaRPr>
                </a:p>
              </p:txBody>
            </p:sp>
            <p:sp>
              <p:nvSpPr>
                <p:cNvPr id="368" name="Parallelogram 117">
                  <a:extLst>
                    <a:ext uri="{FF2B5EF4-FFF2-40B4-BE49-F238E27FC236}">
                      <a16:creationId xmlns:a16="http://schemas.microsoft.com/office/drawing/2014/main" id="{44FD4EFD-04FC-219C-AF22-318889232C86}"/>
                    </a:ext>
                  </a:extLst>
                </p:cNvPr>
                <p:cNvSpPr/>
                <p:nvPr/>
              </p:nvSpPr>
              <p:spPr>
                <a:xfrm flipH="1">
                  <a:off x="714589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solidFill>
                      <a:schemeClr val="accent1">
                        <a:lumMod val="50000"/>
                      </a:schemeClr>
                    </a:solidFill>
                  </a:endParaRPr>
                </a:p>
              </p:txBody>
            </p:sp>
          </p:grpSp>
        </p:grpSp>
        <p:grpSp>
          <p:nvGrpSpPr>
            <p:cNvPr id="7" name="组合 166">
              <a:extLst>
                <a:ext uri="{FF2B5EF4-FFF2-40B4-BE49-F238E27FC236}">
                  <a16:creationId xmlns:a16="http://schemas.microsoft.com/office/drawing/2014/main" id="{7B12A2D8-3A41-AF22-DC37-A33DF766F53B}"/>
                </a:ext>
              </a:extLst>
            </p:cNvPr>
            <p:cNvGrpSpPr/>
            <p:nvPr/>
          </p:nvGrpSpPr>
          <p:grpSpPr>
            <a:xfrm>
              <a:off x="3702702" y="3695394"/>
              <a:ext cx="4856446" cy="720173"/>
              <a:chOff x="2968119" y="5948064"/>
              <a:chExt cx="4856446" cy="720173"/>
            </a:xfrm>
          </p:grpSpPr>
          <p:grpSp>
            <p:nvGrpSpPr>
              <p:cNvPr id="90" name="Group 12">
                <a:extLst>
                  <a:ext uri="{FF2B5EF4-FFF2-40B4-BE49-F238E27FC236}">
                    <a16:creationId xmlns:a16="http://schemas.microsoft.com/office/drawing/2014/main" id="{FDEB250A-BBCA-3F6B-0842-1AB95F8BE6E0}"/>
                  </a:ext>
                </a:extLst>
              </p:cNvPr>
              <p:cNvGrpSpPr/>
              <p:nvPr/>
            </p:nvGrpSpPr>
            <p:grpSpPr>
              <a:xfrm>
                <a:off x="3036675" y="5948064"/>
                <a:ext cx="4592854" cy="334412"/>
                <a:chOff x="541492" y="3699416"/>
                <a:chExt cx="7657413" cy="557547"/>
              </a:xfrm>
            </p:grpSpPr>
            <p:sp>
              <p:nvSpPr>
                <p:cNvPr id="93" name="Cylinder 141">
                  <a:extLst>
                    <a:ext uri="{FF2B5EF4-FFF2-40B4-BE49-F238E27FC236}">
                      <a16:creationId xmlns:a16="http://schemas.microsoft.com/office/drawing/2014/main" id="{F0E68FFD-7F77-AE1E-7EBA-72ABB9C25CE4}"/>
                    </a:ext>
                  </a:extLst>
                </p:cNvPr>
                <p:cNvSpPr/>
                <p:nvPr/>
              </p:nvSpPr>
              <p:spPr>
                <a:xfrm rot="16200000">
                  <a:off x="7915894" y="3843464"/>
                  <a:ext cx="281327" cy="284695"/>
                </a:xfrm>
                <a:prstGeom prst="can">
                  <a:avLst>
                    <a:gd name="adj" fmla="val 43570"/>
                  </a:avLst>
                </a:prstGeom>
                <a:solidFill>
                  <a:schemeClr val="accent5">
                    <a:lumMod val="75000"/>
                  </a:schemeClr>
                </a:solidFill>
                <a:ln w="9525">
                  <a:solidFill>
                    <a:schemeClr val="accent1">
                      <a:lumMod val="75000"/>
                    </a:schemeClr>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4" name="Cylinder 142">
                  <a:extLst>
                    <a:ext uri="{FF2B5EF4-FFF2-40B4-BE49-F238E27FC236}">
                      <a16:creationId xmlns:a16="http://schemas.microsoft.com/office/drawing/2014/main" id="{5010D618-63FF-EEA1-8E46-1E44D17A8727}"/>
                    </a:ext>
                  </a:extLst>
                </p:cNvPr>
                <p:cNvSpPr/>
                <p:nvPr/>
              </p:nvSpPr>
              <p:spPr>
                <a:xfrm rot="16200000">
                  <a:off x="7619617" y="3798283"/>
                  <a:ext cx="542299" cy="375061"/>
                </a:xfrm>
                <a:prstGeom prst="can">
                  <a:avLst>
                    <a:gd name="adj" fmla="val 43570"/>
                  </a:avLst>
                </a:prstGeom>
                <a:solidFill>
                  <a:schemeClr val="accent5">
                    <a:lumMod val="75000"/>
                  </a:schemeClr>
                </a:solidFill>
                <a:ln w="9525">
                  <a:solidFill>
                    <a:schemeClr val="accent1">
                      <a:lumMod val="75000"/>
                    </a:schemeClr>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5" name="Google Shape;57;p13">
                  <a:extLst>
                    <a:ext uri="{FF2B5EF4-FFF2-40B4-BE49-F238E27FC236}">
                      <a16:creationId xmlns:a16="http://schemas.microsoft.com/office/drawing/2014/main" id="{F483435F-FED7-E89B-82BF-134EBF64D5A8}"/>
                    </a:ext>
                  </a:extLst>
                </p:cNvPr>
                <p:cNvSpPr/>
                <p:nvPr/>
              </p:nvSpPr>
              <p:spPr>
                <a:xfrm flipH="1">
                  <a:off x="744684" y="3708422"/>
                  <a:ext cx="7221530" cy="517264"/>
                </a:xfrm>
                <a:prstGeom prst="cube">
                  <a:avLst>
                    <a:gd name="adj" fmla="val 68430"/>
                  </a:avLst>
                </a:prstGeom>
                <a:solidFill>
                  <a:schemeClr val="accent6">
                    <a:lumMod val="75000"/>
                  </a:schemeClr>
                </a:solidFill>
                <a:ln w="9525" cap="flat" cmpd="sng">
                  <a:solidFill>
                    <a:schemeClr val="accent6">
                      <a:lumMod val="50000"/>
                    </a:schemeClr>
                  </a:solidFill>
                  <a:prstDash val="solid"/>
                  <a:round/>
                  <a:headEnd type="none" w="sm" len="sm"/>
                  <a:tailEnd type="none" w="sm" len="sm"/>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nvGrpSpPr>
                <p:cNvPr id="96" name="Group 147">
                  <a:extLst>
                    <a:ext uri="{FF2B5EF4-FFF2-40B4-BE49-F238E27FC236}">
                      <a16:creationId xmlns:a16="http://schemas.microsoft.com/office/drawing/2014/main" id="{0C3ECB8A-0588-64C2-23E4-FE526243A1E2}"/>
                    </a:ext>
                  </a:extLst>
                </p:cNvPr>
                <p:cNvGrpSpPr/>
                <p:nvPr/>
              </p:nvGrpSpPr>
              <p:grpSpPr>
                <a:xfrm>
                  <a:off x="1421421" y="3735959"/>
                  <a:ext cx="5868056" cy="309561"/>
                  <a:chOff x="897241" y="2810780"/>
                  <a:chExt cx="6497997" cy="342793"/>
                </a:xfrm>
              </p:grpSpPr>
              <p:sp>
                <p:nvSpPr>
                  <p:cNvPr id="99" name="Parallelogram 149">
                    <a:extLst>
                      <a:ext uri="{FF2B5EF4-FFF2-40B4-BE49-F238E27FC236}">
                        <a16:creationId xmlns:a16="http://schemas.microsoft.com/office/drawing/2014/main" id="{2EDD8874-831B-2179-9161-ED3933EA938A}"/>
                      </a:ext>
                    </a:extLst>
                  </p:cNvPr>
                  <p:cNvSpPr/>
                  <p:nvPr/>
                </p:nvSpPr>
                <p:spPr>
                  <a:xfrm flipH="1">
                    <a:off x="897241" y="288780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00" name="Parallelogram 150">
                    <a:extLst>
                      <a:ext uri="{FF2B5EF4-FFF2-40B4-BE49-F238E27FC236}">
                        <a16:creationId xmlns:a16="http://schemas.microsoft.com/office/drawing/2014/main" id="{44F05DA2-A2F3-8D61-D273-1129EB68CCDA}"/>
                      </a:ext>
                    </a:extLst>
                  </p:cNvPr>
                  <p:cNvSpPr/>
                  <p:nvPr/>
                </p:nvSpPr>
                <p:spPr>
                  <a:xfrm flipH="1">
                    <a:off x="992741" y="2847087"/>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01" name="Parallelogram 151">
                    <a:extLst>
                      <a:ext uri="{FF2B5EF4-FFF2-40B4-BE49-F238E27FC236}">
                        <a16:creationId xmlns:a16="http://schemas.microsoft.com/office/drawing/2014/main" id="{634C7D19-7A72-1AE8-9312-2933962EC56F}"/>
                      </a:ext>
                    </a:extLst>
                  </p:cNvPr>
                  <p:cNvSpPr/>
                  <p:nvPr/>
                </p:nvSpPr>
                <p:spPr>
                  <a:xfrm flipH="1">
                    <a:off x="1078245" y="2813338"/>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02" name="Parallelogram 152">
                    <a:extLst>
                      <a:ext uri="{FF2B5EF4-FFF2-40B4-BE49-F238E27FC236}">
                        <a16:creationId xmlns:a16="http://schemas.microsoft.com/office/drawing/2014/main" id="{6273931C-ABB3-1D76-1D3C-C3A1B79E2642}"/>
                      </a:ext>
                    </a:extLst>
                  </p:cNvPr>
                  <p:cNvSpPr/>
                  <p:nvPr/>
                </p:nvSpPr>
                <p:spPr>
                  <a:xfrm flipH="1">
                    <a:off x="1229267" y="28400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03" name="Parallelogram 153">
                    <a:extLst>
                      <a:ext uri="{FF2B5EF4-FFF2-40B4-BE49-F238E27FC236}">
                        <a16:creationId xmlns:a16="http://schemas.microsoft.com/office/drawing/2014/main" id="{CD636F7F-A53F-A3F7-8EAC-2045D0B3EA6A}"/>
                      </a:ext>
                    </a:extLst>
                  </p:cNvPr>
                  <p:cNvSpPr/>
                  <p:nvPr/>
                </p:nvSpPr>
                <p:spPr>
                  <a:xfrm flipH="1">
                    <a:off x="1396090" y="2880737"/>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04" name="Parallelogram 154">
                    <a:extLst>
                      <a:ext uri="{FF2B5EF4-FFF2-40B4-BE49-F238E27FC236}">
                        <a16:creationId xmlns:a16="http://schemas.microsoft.com/office/drawing/2014/main" id="{D487A9C8-43DA-D813-9827-3A781928D17F}"/>
                      </a:ext>
                    </a:extLst>
                  </p:cNvPr>
                  <p:cNvSpPr/>
                  <p:nvPr/>
                </p:nvSpPr>
                <p:spPr>
                  <a:xfrm flipH="1">
                    <a:off x="1541408" y="288871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05" name="Parallelogram 155">
                    <a:extLst>
                      <a:ext uri="{FF2B5EF4-FFF2-40B4-BE49-F238E27FC236}">
                        <a16:creationId xmlns:a16="http://schemas.microsoft.com/office/drawing/2014/main" id="{BABA1296-CBB2-0CE5-38E5-4C6CB1E00A4A}"/>
                      </a:ext>
                    </a:extLst>
                  </p:cNvPr>
                  <p:cNvSpPr/>
                  <p:nvPr/>
                </p:nvSpPr>
                <p:spPr>
                  <a:xfrm flipH="1">
                    <a:off x="1636909" y="2848005"/>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06" name="Parallelogram 156">
                    <a:extLst>
                      <a:ext uri="{FF2B5EF4-FFF2-40B4-BE49-F238E27FC236}">
                        <a16:creationId xmlns:a16="http://schemas.microsoft.com/office/drawing/2014/main" id="{564D989D-64F7-A3BE-C885-5CB590CFC098}"/>
                      </a:ext>
                    </a:extLst>
                  </p:cNvPr>
                  <p:cNvSpPr/>
                  <p:nvPr/>
                </p:nvSpPr>
                <p:spPr>
                  <a:xfrm flipH="1">
                    <a:off x="1722413" y="2814256"/>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07" name="Parallelogram 157">
                    <a:extLst>
                      <a:ext uri="{FF2B5EF4-FFF2-40B4-BE49-F238E27FC236}">
                        <a16:creationId xmlns:a16="http://schemas.microsoft.com/office/drawing/2014/main" id="{019F3454-431D-634F-482C-FDBAB987140E}"/>
                      </a:ext>
                    </a:extLst>
                  </p:cNvPr>
                  <p:cNvSpPr/>
                  <p:nvPr/>
                </p:nvSpPr>
                <p:spPr>
                  <a:xfrm flipH="1">
                    <a:off x="1873435" y="2840941"/>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08" name="Parallelogram 158">
                    <a:extLst>
                      <a:ext uri="{FF2B5EF4-FFF2-40B4-BE49-F238E27FC236}">
                        <a16:creationId xmlns:a16="http://schemas.microsoft.com/office/drawing/2014/main" id="{5F8014FD-9119-4708-C433-F34BB7486A2F}"/>
                      </a:ext>
                    </a:extLst>
                  </p:cNvPr>
                  <p:cNvSpPr/>
                  <p:nvPr/>
                </p:nvSpPr>
                <p:spPr>
                  <a:xfrm flipH="1">
                    <a:off x="2040257" y="2881655"/>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09" name="Parallelogram 159">
                    <a:extLst>
                      <a:ext uri="{FF2B5EF4-FFF2-40B4-BE49-F238E27FC236}">
                        <a16:creationId xmlns:a16="http://schemas.microsoft.com/office/drawing/2014/main" id="{CDD4EDF9-4AF2-0566-1708-BB81B04BC51B}"/>
                      </a:ext>
                    </a:extLst>
                  </p:cNvPr>
                  <p:cNvSpPr/>
                  <p:nvPr/>
                </p:nvSpPr>
                <p:spPr>
                  <a:xfrm flipH="1">
                    <a:off x="2172487" y="2887701"/>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10" name="Parallelogram 160">
                    <a:extLst>
                      <a:ext uri="{FF2B5EF4-FFF2-40B4-BE49-F238E27FC236}">
                        <a16:creationId xmlns:a16="http://schemas.microsoft.com/office/drawing/2014/main" id="{196D50BE-F6D8-3BE0-D41B-29C13C08610E}"/>
                      </a:ext>
                    </a:extLst>
                  </p:cNvPr>
                  <p:cNvSpPr/>
                  <p:nvPr/>
                </p:nvSpPr>
                <p:spPr>
                  <a:xfrm flipH="1">
                    <a:off x="2267987" y="2846988"/>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11" name="Parallelogram 161">
                    <a:extLst>
                      <a:ext uri="{FF2B5EF4-FFF2-40B4-BE49-F238E27FC236}">
                        <a16:creationId xmlns:a16="http://schemas.microsoft.com/office/drawing/2014/main" id="{7874F6D4-2B41-BF28-1261-CA58D959D8BB}"/>
                      </a:ext>
                    </a:extLst>
                  </p:cNvPr>
                  <p:cNvSpPr/>
                  <p:nvPr/>
                </p:nvSpPr>
                <p:spPr>
                  <a:xfrm flipH="1">
                    <a:off x="2353491" y="2813239"/>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12" name="Parallelogram 162">
                    <a:extLst>
                      <a:ext uri="{FF2B5EF4-FFF2-40B4-BE49-F238E27FC236}">
                        <a16:creationId xmlns:a16="http://schemas.microsoft.com/office/drawing/2014/main" id="{512BBA34-25C0-E691-6ECD-E5E055763A73}"/>
                      </a:ext>
                    </a:extLst>
                  </p:cNvPr>
                  <p:cNvSpPr/>
                  <p:nvPr/>
                </p:nvSpPr>
                <p:spPr>
                  <a:xfrm flipH="1">
                    <a:off x="2504513" y="2839923"/>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13" name="Parallelogram 163">
                    <a:extLst>
                      <a:ext uri="{FF2B5EF4-FFF2-40B4-BE49-F238E27FC236}">
                        <a16:creationId xmlns:a16="http://schemas.microsoft.com/office/drawing/2014/main" id="{FA416381-C0C1-B383-2493-00BA61EE7A12}"/>
                      </a:ext>
                    </a:extLst>
                  </p:cNvPr>
                  <p:cNvSpPr/>
                  <p:nvPr/>
                </p:nvSpPr>
                <p:spPr>
                  <a:xfrm flipH="1">
                    <a:off x="2671335" y="2880638"/>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14" name="Parallelogram 164">
                    <a:extLst>
                      <a:ext uri="{FF2B5EF4-FFF2-40B4-BE49-F238E27FC236}">
                        <a16:creationId xmlns:a16="http://schemas.microsoft.com/office/drawing/2014/main" id="{D1307183-2843-E0C6-F695-7CE73FB8BA48}"/>
                      </a:ext>
                    </a:extLst>
                  </p:cNvPr>
                  <p:cNvSpPr/>
                  <p:nvPr/>
                </p:nvSpPr>
                <p:spPr>
                  <a:xfrm flipH="1">
                    <a:off x="2808193"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15" name="Parallelogram 165">
                    <a:extLst>
                      <a:ext uri="{FF2B5EF4-FFF2-40B4-BE49-F238E27FC236}">
                        <a16:creationId xmlns:a16="http://schemas.microsoft.com/office/drawing/2014/main" id="{8A2E5EDB-64C6-AEB5-A702-8115744AECC2}"/>
                      </a:ext>
                    </a:extLst>
                  </p:cNvPr>
                  <p:cNvSpPr/>
                  <p:nvPr/>
                </p:nvSpPr>
                <p:spPr>
                  <a:xfrm flipH="1">
                    <a:off x="2903693"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16" name="Parallelogram 166">
                    <a:extLst>
                      <a:ext uri="{FF2B5EF4-FFF2-40B4-BE49-F238E27FC236}">
                        <a16:creationId xmlns:a16="http://schemas.microsoft.com/office/drawing/2014/main" id="{F7C50CA7-7B44-FE14-0101-BE6F811B9D33}"/>
                      </a:ext>
                    </a:extLst>
                  </p:cNvPr>
                  <p:cNvSpPr/>
                  <p:nvPr/>
                </p:nvSpPr>
                <p:spPr>
                  <a:xfrm flipH="1">
                    <a:off x="2989197"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17" name="Parallelogram 167">
                    <a:extLst>
                      <a:ext uri="{FF2B5EF4-FFF2-40B4-BE49-F238E27FC236}">
                        <a16:creationId xmlns:a16="http://schemas.microsoft.com/office/drawing/2014/main" id="{7FB78DC6-E6F7-CD53-5585-CF227FC27D73}"/>
                      </a:ext>
                    </a:extLst>
                  </p:cNvPr>
                  <p:cNvSpPr/>
                  <p:nvPr/>
                </p:nvSpPr>
                <p:spPr>
                  <a:xfrm flipH="1">
                    <a:off x="3140219"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118" name="Parallelogram 168">
                    <a:extLst>
                      <a:ext uri="{FF2B5EF4-FFF2-40B4-BE49-F238E27FC236}">
                        <a16:creationId xmlns:a16="http://schemas.microsoft.com/office/drawing/2014/main" id="{ED05763A-3CC0-B37B-6121-BCB4288852D7}"/>
                      </a:ext>
                    </a:extLst>
                  </p:cNvPr>
                  <p:cNvSpPr/>
                  <p:nvPr/>
                </p:nvSpPr>
                <p:spPr>
                  <a:xfrm flipH="1">
                    <a:off x="3307042"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19" name="Parallelogram 169">
                    <a:extLst>
                      <a:ext uri="{FF2B5EF4-FFF2-40B4-BE49-F238E27FC236}">
                        <a16:creationId xmlns:a16="http://schemas.microsoft.com/office/drawing/2014/main" id="{D827D04C-F707-1E33-12BB-502DDE3454D2}"/>
                      </a:ext>
                    </a:extLst>
                  </p:cNvPr>
                  <p:cNvSpPr/>
                  <p:nvPr/>
                </p:nvSpPr>
                <p:spPr>
                  <a:xfrm flipH="1">
                    <a:off x="3451359" y="28866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69" name="Parallelogram 170">
                    <a:extLst>
                      <a:ext uri="{FF2B5EF4-FFF2-40B4-BE49-F238E27FC236}">
                        <a16:creationId xmlns:a16="http://schemas.microsoft.com/office/drawing/2014/main" id="{11BD3385-5491-B170-2785-9889112E998F}"/>
                      </a:ext>
                    </a:extLst>
                  </p:cNvPr>
                  <p:cNvSpPr/>
                  <p:nvPr/>
                </p:nvSpPr>
                <p:spPr>
                  <a:xfrm flipH="1">
                    <a:off x="3546859" y="28459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70" name="Parallelogram 171">
                    <a:extLst>
                      <a:ext uri="{FF2B5EF4-FFF2-40B4-BE49-F238E27FC236}">
                        <a16:creationId xmlns:a16="http://schemas.microsoft.com/office/drawing/2014/main" id="{415E1301-3011-323D-AD05-35C2B9596B85}"/>
                      </a:ext>
                    </a:extLst>
                  </p:cNvPr>
                  <p:cNvSpPr/>
                  <p:nvPr/>
                </p:nvSpPr>
                <p:spPr>
                  <a:xfrm flipH="1">
                    <a:off x="3632364" y="28121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71" name="Parallelogram 172">
                    <a:extLst>
                      <a:ext uri="{FF2B5EF4-FFF2-40B4-BE49-F238E27FC236}">
                        <a16:creationId xmlns:a16="http://schemas.microsoft.com/office/drawing/2014/main" id="{6D6AC884-7702-0624-58C9-BDE829DA4FFF}"/>
                      </a:ext>
                    </a:extLst>
                  </p:cNvPr>
                  <p:cNvSpPr/>
                  <p:nvPr/>
                </p:nvSpPr>
                <p:spPr>
                  <a:xfrm flipH="1">
                    <a:off x="3783386" y="2838865"/>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72" name="Parallelogram 173">
                    <a:extLst>
                      <a:ext uri="{FF2B5EF4-FFF2-40B4-BE49-F238E27FC236}">
                        <a16:creationId xmlns:a16="http://schemas.microsoft.com/office/drawing/2014/main" id="{45DA017A-72F4-A2E6-C84D-0EAA5FB1B6F5}"/>
                      </a:ext>
                    </a:extLst>
                  </p:cNvPr>
                  <p:cNvSpPr/>
                  <p:nvPr/>
                </p:nvSpPr>
                <p:spPr>
                  <a:xfrm flipH="1">
                    <a:off x="3950208" y="28795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73" name="Parallelogram 174">
                    <a:extLst>
                      <a:ext uri="{FF2B5EF4-FFF2-40B4-BE49-F238E27FC236}">
                        <a16:creationId xmlns:a16="http://schemas.microsoft.com/office/drawing/2014/main" id="{5739A831-00C0-B6C7-33CC-5CF1B953B4CF}"/>
                      </a:ext>
                    </a:extLst>
                  </p:cNvPr>
                  <p:cNvSpPr/>
                  <p:nvPr/>
                </p:nvSpPr>
                <p:spPr>
                  <a:xfrm flipH="1">
                    <a:off x="4092469"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74" name="Parallelogram 175">
                    <a:extLst>
                      <a:ext uri="{FF2B5EF4-FFF2-40B4-BE49-F238E27FC236}">
                        <a16:creationId xmlns:a16="http://schemas.microsoft.com/office/drawing/2014/main" id="{F6654FF4-CF95-1193-8718-77DCFD2CB691}"/>
                      </a:ext>
                    </a:extLst>
                  </p:cNvPr>
                  <p:cNvSpPr/>
                  <p:nvPr/>
                </p:nvSpPr>
                <p:spPr>
                  <a:xfrm flipH="1">
                    <a:off x="4187969"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75" name="Parallelogram 176">
                    <a:extLst>
                      <a:ext uri="{FF2B5EF4-FFF2-40B4-BE49-F238E27FC236}">
                        <a16:creationId xmlns:a16="http://schemas.microsoft.com/office/drawing/2014/main" id="{4AD91859-D89F-8B04-C240-95FE91BB2B6D}"/>
                      </a:ext>
                    </a:extLst>
                  </p:cNvPr>
                  <p:cNvSpPr/>
                  <p:nvPr/>
                </p:nvSpPr>
                <p:spPr>
                  <a:xfrm flipH="1">
                    <a:off x="4273473"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76" name="Parallelogram 177">
                    <a:extLst>
                      <a:ext uri="{FF2B5EF4-FFF2-40B4-BE49-F238E27FC236}">
                        <a16:creationId xmlns:a16="http://schemas.microsoft.com/office/drawing/2014/main" id="{F2A04FD4-5DAC-1624-91A2-B5F59A293718}"/>
                      </a:ext>
                    </a:extLst>
                  </p:cNvPr>
                  <p:cNvSpPr/>
                  <p:nvPr/>
                </p:nvSpPr>
                <p:spPr>
                  <a:xfrm flipH="1">
                    <a:off x="4424495"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77" name="Parallelogram 178">
                    <a:extLst>
                      <a:ext uri="{FF2B5EF4-FFF2-40B4-BE49-F238E27FC236}">
                        <a16:creationId xmlns:a16="http://schemas.microsoft.com/office/drawing/2014/main" id="{B20F7899-7405-30F1-D1D7-18BCCF4D8B39}"/>
                      </a:ext>
                    </a:extLst>
                  </p:cNvPr>
                  <p:cNvSpPr/>
                  <p:nvPr/>
                </p:nvSpPr>
                <p:spPr>
                  <a:xfrm flipH="1">
                    <a:off x="4591317"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78" name="Parallelogram 179">
                    <a:extLst>
                      <a:ext uri="{FF2B5EF4-FFF2-40B4-BE49-F238E27FC236}">
                        <a16:creationId xmlns:a16="http://schemas.microsoft.com/office/drawing/2014/main" id="{5CAB60ED-34C7-DD6B-63F9-95126E2AB943}"/>
                      </a:ext>
                    </a:extLst>
                  </p:cNvPr>
                  <p:cNvSpPr/>
                  <p:nvPr/>
                </p:nvSpPr>
                <p:spPr>
                  <a:xfrm flipH="1">
                    <a:off x="4727211" y="2886543"/>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79" name="Parallelogram 180">
                    <a:extLst>
                      <a:ext uri="{FF2B5EF4-FFF2-40B4-BE49-F238E27FC236}">
                        <a16:creationId xmlns:a16="http://schemas.microsoft.com/office/drawing/2014/main" id="{5BD70272-12C2-7F5C-EF20-1D253A562647}"/>
                      </a:ext>
                    </a:extLst>
                  </p:cNvPr>
                  <p:cNvSpPr/>
                  <p:nvPr/>
                </p:nvSpPr>
                <p:spPr>
                  <a:xfrm flipH="1">
                    <a:off x="4822711" y="2845830"/>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80" name="Parallelogram 181">
                    <a:extLst>
                      <a:ext uri="{FF2B5EF4-FFF2-40B4-BE49-F238E27FC236}">
                        <a16:creationId xmlns:a16="http://schemas.microsoft.com/office/drawing/2014/main" id="{091B781E-7A85-2A80-55A3-C9A89EA7C3F3}"/>
                      </a:ext>
                    </a:extLst>
                  </p:cNvPr>
                  <p:cNvSpPr/>
                  <p:nvPr/>
                </p:nvSpPr>
                <p:spPr>
                  <a:xfrm flipH="1">
                    <a:off x="4908216" y="2812081"/>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81" name="Parallelogram 182">
                    <a:extLst>
                      <a:ext uri="{FF2B5EF4-FFF2-40B4-BE49-F238E27FC236}">
                        <a16:creationId xmlns:a16="http://schemas.microsoft.com/office/drawing/2014/main" id="{225961AE-2A14-2206-A39B-60E231775151}"/>
                      </a:ext>
                    </a:extLst>
                  </p:cNvPr>
                  <p:cNvSpPr/>
                  <p:nvPr/>
                </p:nvSpPr>
                <p:spPr>
                  <a:xfrm flipH="1">
                    <a:off x="5059237" y="2838766"/>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82" name="Parallelogram 183">
                    <a:extLst>
                      <a:ext uri="{FF2B5EF4-FFF2-40B4-BE49-F238E27FC236}">
                        <a16:creationId xmlns:a16="http://schemas.microsoft.com/office/drawing/2014/main" id="{EA8A6FF1-1B45-FFF0-3E24-863D4C4E36C8}"/>
                      </a:ext>
                    </a:extLst>
                  </p:cNvPr>
                  <p:cNvSpPr/>
                  <p:nvPr/>
                </p:nvSpPr>
                <p:spPr>
                  <a:xfrm flipH="1">
                    <a:off x="5226060" y="2879480"/>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83" name="Parallelogram 184">
                    <a:extLst>
                      <a:ext uri="{FF2B5EF4-FFF2-40B4-BE49-F238E27FC236}">
                        <a16:creationId xmlns:a16="http://schemas.microsoft.com/office/drawing/2014/main" id="{1DC4687D-CBA0-3163-670E-53E1C0F696F3}"/>
                      </a:ext>
                    </a:extLst>
                  </p:cNvPr>
                  <p:cNvSpPr/>
                  <p:nvPr/>
                </p:nvSpPr>
                <p:spPr>
                  <a:xfrm flipH="1">
                    <a:off x="536603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84" name="Parallelogram 185">
                    <a:extLst>
                      <a:ext uri="{FF2B5EF4-FFF2-40B4-BE49-F238E27FC236}">
                        <a16:creationId xmlns:a16="http://schemas.microsoft.com/office/drawing/2014/main" id="{6B63DA2E-2B7B-3B5A-43E7-D6784FB24F16}"/>
                      </a:ext>
                    </a:extLst>
                  </p:cNvPr>
                  <p:cNvSpPr/>
                  <p:nvPr/>
                </p:nvSpPr>
                <p:spPr>
                  <a:xfrm flipH="1">
                    <a:off x="546153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85" name="Parallelogram 186">
                    <a:extLst>
                      <a:ext uri="{FF2B5EF4-FFF2-40B4-BE49-F238E27FC236}">
                        <a16:creationId xmlns:a16="http://schemas.microsoft.com/office/drawing/2014/main" id="{15E44CF9-FE9B-3598-8BDF-6482F341D61D}"/>
                      </a:ext>
                    </a:extLst>
                  </p:cNvPr>
                  <p:cNvSpPr/>
                  <p:nvPr/>
                </p:nvSpPr>
                <p:spPr>
                  <a:xfrm flipH="1">
                    <a:off x="554703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86" name="Parallelogram 187">
                    <a:extLst>
                      <a:ext uri="{FF2B5EF4-FFF2-40B4-BE49-F238E27FC236}">
                        <a16:creationId xmlns:a16="http://schemas.microsoft.com/office/drawing/2014/main" id="{03C07EDE-F9B8-49BE-A7A7-71D1FFF50FE7}"/>
                      </a:ext>
                    </a:extLst>
                  </p:cNvPr>
                  <p:cNvSpPr/>
                  <p:nvPr/>
                </p:nvSpPr>
                <p:spPr>
                  <a:xfrm flipH="1">
                    <a:off x="569805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87" name="Parallelogram 188">
                    <a:extLst>
                      <a:ext uri="{FF2B5EF4-FFF2-40B4-BE49-F238E27FC236}">
                        <a16:creationId xmlns:a16="http://schemas.microsoft.com/office/drawing/2014/main" id="{FE950065-8E0D-E3E2-E753-F2BE0D2ADD31}"/>
                      </a:ext>
                    </a:extLst>
                  </p:cNvPr>
                  <p:cNvSpPr/>
                  <p:nvPr/>
                </p:nvSpPr>
                <p:spPr>
                  <a:xfrm flipH="1">
                    <a:off x="586488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88" name="Parallelogram 191">
                    <a:extLst>
                      <a:ext uri="{FF2B5EF4-FFF2-40B4-BE49-F238E27FC236}">
                        <a16:creationId xmlns:a16="http://schemas.microsoft.com/office/drawing/2014/main" id="{B93686F3-F313-2361-9F29-2B8F89A6C52B}"/>
                      </a:ext>
                    </a:extLst>
                  </p:cNvPr>
                  <p:cNvSpPr/>
                  <p:nvPr/>
                </p:nvSpPr>
                <p:spPr>
                  <a:xfrm flipH="1">
                    <a:off x="6004356"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89" name="Parallelogram 192">
                    <a:extLst>
                      <a:ext uri="{FF2B5EF4-FFF2-40B4-BE49-F238E27FC236}">
                        <a16:creationId xmlns:a16="http://schemas.microsoft.com/office/drawing/2014/main" id="{F9BF5903-CA89-0518-1FD5-214129119E68}"/>
                      </a:ext>
                    </a:extLst>
                  </p:cNvPr>
                  <p:cNvSpPr/>
                  <p:nvPr/>
                </p:nvSpPr>
                <p:spPr>
                  <a:xfrm flipH="1">
                    <a:off x="6099856"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90" name="Parallelogram 193">
                    <a:extLst>
                      <a:ext uri="{FF2B5EF4-FFF2-40B4-BE49-F238E27FC236}">
                        <a16:creationId xmlns:a16="http://schemas.microsoft.com/office/drawing/2014/main" id="{8A0D032E-6BA0-067F-CE82-6D84A20284E6}"/>
                      </a:ext>
                    </a:extLst>
                  </p:cNvPr>
                  <p:cNvSpPr/>
                  <p:nvPr/>
                </p:nvSpPr>
                <p:spPr>
                  <a:xfrm flipH="1">
                    <a:off x="6185360"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91" name="Parallelogram 194">
                    <a:extLst>
                      <a:ext uri="{FF2B5EF4-FFF2-40B4-BE49-F238E27FC236}">
                        <a16:creationId xmlns:a16="http://schemas.microsoft.com/office/drawing/2014/main" id="{D7A4DC8E-17F8-D81A-F226-610E143EB926}"/>
                      </a:ext>
                    </a:extLst>
                  </p:cNvPr>
                  <p:cNvSpPr/>
                  <p:nvPr/>
                </p:nvSpPr>
                <p:spPr>
                  <a:xfrm flipH="1">
                    <a:off x="6336382"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92" name="Parallelogram 195">
                    <a:extLst>
                      <a:ext uri="{FF2B5EF4-FFF2-40B4-BE49-F238E27FC236}">
                        <a16:creationId xmlns:a16="http://schemas.microsoft.com/office/drawing/2014/main" id="{8ABDB04C-15B0-139E-6C4D-90ED7027EE3C}"/>
                      </a:ext>
                    </a:extLst>
                  </p:cNvPr>
                  <p:cNvSpPr/>
                  <p:nvPr/>
                </p:nvSpPr>
                <p:spPr>
                  <a:xfrm flipH="1">
                    <a:off x="6503205"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93" name="Parallelogram 196">
                    <a:extLst>
                      <a:ext uri="{FF2B5EF4-FFF2-40B4-BE49-F238E27FC236}">
                        <a16:creationId xmlns:a16="http://schemas.microsoft.com/office/drawing/2014/main" id="{3C4C42BE-7971-7C78-1CA5-3A7AE3568C38}"/>
                      </a:ext>
                    </a:extLst>
                  </p:cNvPr>
                  <p:cNvSpPr/>
                  <p:nvPr/>
                </p:nvSpPr>
                <p:spPr>
                  <a:xfrm flipH="1">
                    <a:off x="6647043" y="2885242"/>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294" name="Parallelogram 197">
                    <a:extLst>
                      <a:ext uri="{FF2B5EF4-FFF2-40B4-BE49-F238E27FC236}">
                        <a16:creationId xmlns:a16="http://schemas.microsoft.com/office/drawing/2014/main" id="{4B6AB8FB-A0F8-D390-4540-0EC0FE6C2B78}"/>
                      </a:ext>
                    </a:extLst>
                  </p:cNvPr>
                  <p:cNvSpPr/>
                  <p:nvPr/>
                </p:nvSpPr>
                <p:spPr>
                  <a:xfrm flipH="1">
                    <a:off x="6742543" y="2844529"/>
                    <a:ext cx="314302"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95" name="Parallelogram 198">
                    <a:extLst>
                      <a:ext uri="{FF2B5EF4-FFF2-40B4-BE49-F238E27FC236}">
                        <a16:creationId xmlns:a16="http://schemas.microsoft.com/office/drawing/2014/main" id="{DFFA4FAA-3D4C-0781-10F2-E64741E72F20}"/>
                      </a:ext>
                    </a:extLst>
                  </p:cNvPr>
                  <p:cNvSpPr/>
                  <p:nvPr/>
                </p:nvSpPr>
                <p:spPr>
                  <a:xfrm flipH="1">
                    <a:off x="6828047" y="2810780"/>
                    <a:ext cx="374116" cy="339317"/>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96" name="Parallelogram 199">
                    <a:extLst>
                      <a:ext uri="{FF2B5EF4-FFF2-40B4-BE49-F238E27FC236}">
                        <a16:creationId xmlns:a16="http://schemas.microsoft.com/office/drawing/2014/main" id="{80FB1CC0-B4C0-71B4-C027-E93D591994CF}"/>
                      </a:ext>
                    </a:extLst>
                  </p:cNvPr>
                  <p:cNvSpPr/>
                  <p:nvPr/>
                </p:nvSpPr>
                <p:spPr>
                  <a:xfrm flipH="1">
                    <a:off x="6979069" y="2837464"/>
                    <a:ext cx="326559" cy="271822"/>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a:p>
                </p:txBody>
              </p:sp>
              <p:sp>
                <p:nvSpPr>
                  <p:cNvPr id="297" name="Parallelogram 200">
                    <a:extLst>
                      <a:ext uri="{FF2B5EF4-FFF2-40B4-BE49-F238E27FC236}">
                        <a16:creationId xmlns:a16="http://schemas.microsoft.com/office/drawing/2014/main" id="{389D63E1-35EF-4F90-CAE8-5AD844E27C64}"/>
                      </a:ext>
                    </a:extLst>
                  </p:cNvPr>
                  <p:cNvSpPr/>
                  <p:nvPr/>
                </p:nvSpPr>
                <p:spPr>
                  <a:xfrm flipH="1">
                    <a:off x="7145892" y="2878179"/>
                    <a:ext cx="249346" cy="190395"/>
                  </a:xfrm>
                  <a:prstGeom prst="parallelogram">
                    <a:avLst>
                      <a:gd name="adj" fmla="val 8692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grpSp>
            <p:sp>
              <p:nvSpPr>
                <p:cNvPr id="97" name="Cylinder 144">
                  <a:extLst>
                    <a:ext uri="{FF2B5EF4-FFF2-40B4-BE49-F238E27FC236}">
                      <a16:creationId xmlns:a16="http://schemas.microsoft.com/office/drawing/2014/main" id="{95108E05-CD67-8565-7AC1-6B854BDC17DB}"/>
                    </a:ext>
                  </a:extLst>
                </p:cNvPr>
                <p:cNvSpPr/>
                <p:nvPr/>
              </p:nvSpPr>
              <p:spPr>
                <a:xfrm rot="16200000">
                  <a:off x="623239" y="3783035"/>
                  <a:ext cx="542299" cy="375061"/>
                </a:xfrm>
                <a:prstGeom prst="can">
                  <a:avLst>
                    <a:gd name="adj" fmla="val 43570"/>
                  </a:avLst>
                </a:prstGeom>
                <a:solidFill>
                  <a:schemeClr val="accent2">
                    <a:lumMod val="75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8" name="Cylinder 145">
                  <a:extLst>
                    <a:ext uri="{FF2B5EF4-FFF2-40B4-BE49-F238E27FC236}">
                      <a16:creationId xmlns:a16="http://schemas.microsoft.com/office/drawing/2014/main" id="{7AFACC54-83A2-77F8-1DB3-C7977F2BCED3}"/>
                    </a:ext>
                  </a:extLst>
                </p:cNvPr>
                <p:cNvSpPr/>
                <p:nvPr/>
              </p:nvSpPr>
              <p:spPr>
                <a:xfrm rot="16200000">
                  <a:off x="543176" y="3830601"/>
                  <a:ext cx="281327" cy="284695"/>
                </a:xfrm>
                <a:prstGeom prst="can">
                  <a:avLst>
                    <a:gd name="adj" fmla="val 43570"/>
                  </a:avLst>
                </a:prstGeom>
                <a:solidFill>
                  <a:schemeClr val="accent2">
                    <a:lumMod val="75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
            <p:nvSpPr>
              <p:cNvPr id="91" name="Google Shape;190;p18">
                <a:extLst>
                  <a:ext uri="{FF2B5EF4-FFF2-40B4-BE49-F238E27FC236}">
                    <a16:creationId xmlns:a16="http://schemas.microsoft.com/office/drawing/2014/main" id="{35E27539-88F8-62D3-9BF7-9C8E63794992}"/>
                  </a:ext>
                </a:extLst>
              </p:cNvPr>
              <p:cNvSpPr txBox="1"/>
              <p:nvPr/>
            </p:nvSpPr>
            <p:spPr>
              <a:xfrm>
                <a:off x="2968119" y="6153385"/>
                <a:ext cx="101234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solidFill>
                      <a:srgbClr val="C00000"/>
                    </a:solidFill>
                    <a:latin typeface="Times New Roman" panose="02020603050405020304" pitchFamily="18" charset="0"/>
                    <a:cs typeface="Times New Roman" panose="02020603050405020304" pitchFamily="18" charset="0"/>
                  </a:rPr>
                  <a:t>Port A</a:t>
                </a:r>
                <a:endParaRPr sz="2000" b="1" dirty="0">
                  <a:solidFill>
                    <a:srgbClr val="C00000"/>
                  </a:solidFill>
                  <a:latin typeface="Times New Roman" panose="02020603050405020304" pitchFamily="18" charset="0"/>
                  <a:cs typeface="Times New Roman" panose="02020603050405020304" pitchFamily="18" charset="0"/>
                </a:endParaRPr>
              </a:p>
            </p:txBody>
          </p:sp>
          <p:sp>
            <p:nvSpPr>
              <p:cNvPr id="92" name="Google Shape;191;p18">
                <a:extLst>
                  <a:ext uri="{FF2B5EF4-FFF2-40B4-BE49-F238E27FC236}">
                    <a16:creationId xmlns:a16="http://schemas.microsoft.com/office/drawing/2014/main" id="{40262F64-D288-CDEC-7FF9-B2504688A921}"/>
                  </a:ext>
                </a:extLst>
              </p:cNvPr>
              <p:cNvSpPr txBox="1"/>
              <p:nvPr/>
            </p:nvSpPr>
            <p:spPr>
              <a:xfrm>
                <a:off x="6834588" y="6175825"/>
                <a:ext cx="989977"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solidFill>
                      <a:srgbClr val="002060"/>
                    </a:solidFill>
                    <a:latin typeface="Times New Roman" panose="02020603050405020304" pitchFamily="18" charset="0"/>
                    <a:cs typeface="Times New Roman" panose="02020603050405020304" pitchFamily="18" charset="0"/>
                  </a:rPr>
                  <a:t>Port B</a:t>
                </a:r>
                <a:endParaRPr sz="2000" b="1" dirty="0">
                  <a:solidFill>
                    <a:srgbClr val="002060"/>
                  </a:solidFill>
                  <a:latin typeface="Times New Roman" panose="02020603050405020304" pitchFamily="18" charset="0"/>
                  <a:cs typeface="Times New Roman" panose="02020603050405020304" pitchFamily="18" charset="0"/>
                </a:endParaRPr>
              </a:p>
            </p:txBody>
          </p:sp>
        </p:grpSp>
        <p:grpSp>
          <p:nvGrpSpPr>
            <p:cNvPr id="16" name="组合 226">
              <a:extLst>
                <a:ext uri="{FF2B5EF4-FFF2-40B4-BE49-F238E27FC236}">
                  <a16:creationId xmlns:a16="http://schemas.microsoft.com/office/drawing/2014/main" id="{894E8AB3-71F1-5817-D60E-182D8EB9A53D}"/>
                </a:ext>
              </a:extLst>
            </p:cNvPr>
            <p:cNvGrpSpPr/>
            <p:nvPr/>
          </p:nvGrpSpPr>
          <p:grpSpPr>
            <a:xfrm>
              <a:off x="4028736" y="2310826"/>
              <a:ext cx="2259074" cy="1075609"/>
              <a:chOff x="6563155" y="2509779"/>
              <a:chExt cx="2259074" cy="1075609"/>
            </a:xfrm>
          </p:grpSpPr>
          <p:sp>
            <p:nvSpPr>
              <p:cNvPr id="88" name="Oval 2">
                <a:extLst>
                  <a:ext uri="{FF2B5EF4-FFF2-40B4-BE49-F238E27FC236}">
                    <a16:creationId xmlns:a16="http://schemas.microsoft.com/office/drawing/2014/main" id="{ED03F7D1-6A63-049B-D122-C70B6A2CB684}"/>
                  </a:ext>
                </a:extLst>
              </p:cNvPr>
              <p:cNvSpPr/>
              <p:nvPr/>
            </p:nvSpPr>
            <p:spPr>
              <a:xfrm rot="17889000">
                <a:off x="7633834" y="2396994"/>
                <a:ext cx="326321" cy="2050468"/>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89" name="TextBox 37">
                    <a:extLst>
                      <a:ext uri="{FF2B5EF4-FFF2-40B4-BE49-F238E27FC236}">
                        <a16:creationId xmlns:a16="http://schemas.microsoft.com/office/drawing/2014/main" id="{E49A5A18-034E-CD76-713B-7B63A54AA08B}"/>
                      </a:ext>
                    </a:extLst>
                  </p:cNvPr>
                  <p:cNvSpPr txBox="1"/>
                  <p:nvPr/>
                </p:nvSpPr>
                <p:spPr>
                  <a:xfrm>
                    <a:off x="6563155" y="2509779"/>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7</m:t>
                              </m:r>
                            </m:sub>
                          </m:sSub>
                        </m:oMath>
                      </m:oMathPara>
                    </a14:m>
                    <a:endParaRPr lang="en-US" sz="2400" dirty="0">
                      <a:solidFill>
                        <a:srgbClr val="C00000"/>
                      </a:solidFill>
                    </a:endParaRPr>
                  </a:p>
                </p:txBody>
              </p:sp>
            </mc:Choice>
            <mc:Fallback xmlns="">
              <p:sp>
                <p:nvSpPr>
                  <p:cNvPr id="229" name="TextBox 37">
                    <a:extLst>
                      <a:ext uri="{FF2B5EF4-FFF2-40B4-BE49-F238E27FC236}">
                        <a16:creationId xmlns:a16="http://schemas.microsoft.com/office/drawing/2014/main" id="{FC6F3EEF-C946-0087-21A6-9E71DC8F5DF1}"/>
                      </a:ext>
                    </a:extLst>
                  </p:cNvPr>
                  <p:cNvSpPr txBox="1">
                    <a:spLocks noRot="1" noChangeAspect="1" noMove="1" noResize="1" noEditPoints="1" noAdjustHandles="1" noChangeArrowheads="1" noChangeShapeType="1" noTextEdit="1"/>
                  </p:cNvSpPr>
                  <p:nvPr/>
                </p:nvSpPr>
                <p:spPr>
                  <a:xfrm>
                    <a:off x="6563155" y="2509779"/>
                    <a:ext cx="349390" cy="369332"/>
                  </a:xfrm>
                  <a:prstGeom prst="rect">
                    <a:avLst/>
                  </a:prstGeom>
                  <a:blipFill>
                    <a:blip r:embed="rId7"/>
                    <a:stretch>
                      <a:fillRect l="-29825" r="-3509" b="-34426"/>
                    </a:stretch>
                  </a:blipFill>
                </p:spPr>
                <p:txBody>
                  <a:bodyPr/>
                  <a:lstStyle/>
                  <a:p>
                    <a:r>
                      <a:rPr lang="zh-CN" altLang="en-US">
                        <a:noFill/>
                      </a:rPr>
                      <a:t> </a:t>
                    </a:r>
                  </a:p>
                </p:txBody>
              </p:sp>
            </mc:Fallback>
          </mc:AlternateContent>
        </p:grpSp>
        <p:grpSp>
          <p:nvGrpSpPr>
            <p:cNvPr id="17" name="组合 229">
              <a:extLst>
                <a:ext uri="{FF2B5EF4-FFF2-40B4-BE49-F238E27FC236}">
                  <a16:creationId xmlns:a16="http://schemas.microsoft.com/office/drawing/2014/main" id="{1233732F-070C-C1CB-586B-144B9107E175}"/>
                </a:ext>
              </a:extLst>
            </p:cNvPr>
            <p:cNvGrpSpPr/>
            <p:nvPr/>
          </p:nvGrpSpPr>
          <p:grpSpPr>
            <a:xfrm>
              <a:off x="4483321" y="1703989"/>
              <a:ext cx="1166162" cy="2286789"/>
              <a:chOff x="7017740" y="1902942"/>
              <a:chExt cx="1166162" cy="2286789"/>
            </a:xfrm>
          </p:grpSpPr>
          <p:sp>
            <p:nvSpPr>
              <p:cNvPr id="86" name="Oval 3">
                <a:extLst>
                  <a:ext uri="{FF2B5EF4-FFF2-40B4-BE49-F238E27FC236}">
                    <a16:creationId xmlns:a16="http://schemas.microsoft.com/office/drawing/2014/main" id="{33EDEEF2-86CD-5287-0C81-84B117220987}"/>
                  </a:ext>
                </a:extLst>
              </p:cNvPr>
              <p:cNvSpPr/>
              <p:nvPr/>
            </p:nvSpPr>
            <p:spPr>
              <a:xfrm rot="19074075">
                <a:off x="7857581" y="2139264"/>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87" name="TextBox 39">
                    <a:extLst>
                      <a:ext uri="{FF2B5EF4-FFF2-40B4-BE49-F238E27FC236}">
                        <a16:creationId xmlns:a16="http://schemas.microsoft.com/office/drawing/2014/main" id="{FD1D3174-5572-0AA5-8397-0E20603AA198}"/>
                      </a:ext>
                    </a:extLst>
                  </p:cNvPr>
                  <p:cNvSpPr txBox="1"/>
                  <p:nvPr/>
                </p:nvSpPr>
                <p:spPr>
                  <a:xfrm>
                    <a:off x="7017740" y="1902942"/>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6</m:t>
                              </m:r>
                            </m:sub>
                          </m:sSub>
                        </m:oMath>
                      </m:oMathPara>
                    </a14:m>
                    <a:endParaRPr lang="en-US" sz="2400" dirty="0">
                      <a:solidFill>
                        <a:srgbClr val="C00000"/>
                      </a:solidFill>
                    </a:endParaRPr>
                  </a:p>
                </p:txBody>
              </p:sp>
            </mc:Choice>
            <mc:Fallback xmlns="">
              <p:sp>
                <p:nvSpPr>
                  <p:cNvPr id="232" name="TextBox 39">
                    <a:extLst>
                      <a:ext uri="{FF2B5EF4-FFF2-40B4-BE49-F238E27FC236}">
                        <a16:creationId xmlns:a16="http://schemas.microsoft.com/office/drawing/2014/main" id="{C10AE1B6-8D0E-7076-D78A-13FF882ED53B}"/>
                      </a:ext>
                    </a:extLst>
                  </p:cNvPr>
                  <p:cNvSpPr txBox="1">
                    <a:spLocks noRot="1" noChangeAspect="1" noMove="1" noResize="1" noEditPoints="1" noAdjustHandles="1" noChangeArrowheads="1" noChangeShapeType="1" noTextEdit="1"/>
                  </p:cNvSpPr>
                  <p:nvPr/>
                </p:nvSpPr>
                <p:spPr>
                  <a:xfrm>
                    <a:off x="7017740" y="1902942"/>
                    <a:ext cx="349390" cy="369332"/>
                  </a:xfrm>
                  <a:prstGeom prst="rect">
                    <a:avLst/>
                  </a:prstGeom>
                  <a:blipFill>
                    <a:blip r:embed="rId8"/>
                    <a:stretch>
                      <a:fillRect l="-27586" r="-1724" b="-35000"/>
                    </a:stretch>
                  </a:blipFill>
                </p:spPr>
                <p:txBody>
                  <a:bodyPr/>
                  <a:lstStyle/>
                  <a:p>
                    <a:r>
                      <a:rPr lang="zh-CN" altLang="en-US">
                        <a:noFill/>
                      </a:rPr>
                      <a:t> </a:t>
                    </a:r>
                  </a:p>
                </p:txBody>
              </p:sp>
            </mc:Fallback>
          </mc:AlternateContent>
        </p:grpSp>
        <p:grpSp>
          <p:nvGrpSpPr>
            <p:cNvPr id="18" name="组合 232">
              <a:extLst>
                <a:ext uri="{FF2B5EF4-FFF2-40B4-BE49-F238E27FC236}">
                  <a16:creationId xmlns:a16="http://schemas.microsoft.com/office/drawing/2014/main" id="{61F6016D-2D03-35B1-CFB7-4D444E6182F8}"/>
                </a:ext>
              </a:extLst>
            </p:cNvPr>
            <p:cNvGrpSpPr/>
            <p:nvPr/>
          </p:nvGrpSpPr>
          <p:grpSpPr>
            <a:xfrm>
              <a:off x="5195259" y="1319701"/>
              <a:ext cx="755428" cy="2449149"/>
              <a:chOff x="7729678" y="1518654"/>
              <a:chExt cx="755428" cy="2449149"/>
            </a:xfrm>
          </p:grpSpPr>
          <p:sp>
            <p:nvSpPr>
              <p:cNvPr id="84" name="Oval 4">
                <a:extLst>
                  <a:ext uri="{FF2B5EF4-FFF2-40B4-BE49-F238E27FC236}">
                    <a16:creationId xmlns:a16="http://schemas.microsoft.com/office/drawing/2014/main" id="{ABA39363-CBC4-2B36-48EC-F33472C30722}"/>
                  </a:ext>
                </a:extLst>
              </p:cNvPr>
              <p:cNvSpPr/>
              <p:nvPr/>
            </p:nvSpPr>
            <p:spPr>
              <a:xfrm rot="20400000">
                <a:off x="8158785" y="1917336"/>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85" name="TextBox 41">
                    <a:extLst>
                      <a:ext uri="{FF2B5EF4-FFF2-40B4-BE49-F238E27FC236}">
                        <a16:creationId xmlns:a16="http://schemas.microsoft.com/office/drawing/2014/main" id="{B11D69D7-10D7-C0E3-DBF1-FA6E1A677A11}"/>
                      </a:ext>
                    </a:extLst>
                  </p:cNvPr>
                  <p:cNvSpPr txBox="1"/>
                  <p:nvPr/>
                </p:nvSpPr>
                <p:spPr>
                  <a:xfrm>
                    <a:off x="7729678" y="1518654"/>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5</m:t>
                              </m:r>
                            </m:sub>
                          </m:sSub>
                        </m:oMath>
                      </m:oMathPara>
                    </a14:m>
                    <a:endParaRPr lang="en-US" sz="2400" dirty="0">
                      <a:solidFill>
                        <a:srgbClr val="C00000"/>
                      </a:solidFill>
                    </a:endParaRPr>
                  </a:p>
                </p:txBody>
              </p:sp>
            </mc:Choice>
            <mc:Fallback xmlns="">
              <p:sp>
                <p:nvSpPr>
                  <p:cNvPr id="235" name="TextBox 41">
                    <a:extLst>
                      <a:ext uri="{FF2B5EF4-FFF2-40B4-BE49-F238E27FC236}">
                        <a16:creationId xmlns:a16="http://schemas.microsoft.com/office/drawing/2014/main" id="{F9911027-FBE3-064B-80CD-DA76D958F672}"/>
                      </a:ext>
                    </a:extLst>
                  </p:cNvPr>
                  <p:cNvSpPr txBox="1">
                    <a:spLocks noRot="1" noChangeAspect="1" noMove="1" noResize="1" noEditPoints="1" noAdjustHandles="1" noChangeArrowheads="1" noChangeShapeType="1" noTextEdit="1"/>
                  </p:cNvSpPr>
                  <p:nvPr/>
                </p:nvSpPr>
                <p:spPr>
                  <a:xfrm>
                    <a:off x="7729678" y="1518654"/>
                    <a:ext cx="349390" cy="369332"/>
                  </a:xfrm>
                  <a:prstGeom prst="rect">
                    <a:avLst/>
                  </a:prstGeom>
                  <a:blipFill>
                    <a:blip r:embed="rId9"/>
                    <a:stretch>
                      <a:fillRect l="-27586" r="-3448" b="-34426"/>
                    </a:stretch>
                  </a:blipFill>
                </p:spPr>
                <p:txBody>
                  <a:bodyPr/>
                  <a:lstStyle/>
                  <a:p>
                    <a:r>
                      <a:rPr lang="zh-CN" altLang="en-US">
                        <a:noFill/>
                      </a:rPr>
                      <a:t> </a:t>
                    </a:r>
                  </a:p>
                </p:txBody>
              </p:sp>
            </mc:Fallback>
          </mc:AlternateContent>
        </p:grpSp>
        <p:grpSp>
          <p:nvGrpSpPr>
            <p:cNvPr id="20" name="组合 235">
              <a:extLst>
                <a:ext uri="{FF2B5EF4-FFF2-40B4-BE49-F238E27FC236}">
                  <a16:creationId xmlns:a16="http://schemas.microsoft.com/office/drawing/2014/main" id="{A4ED1420-0588-51E2-5922-29E74CD07F88}"/>
                </a:ext>
              </a:extLst>
            </p:cNvPr>
            <p:cNvGrpSpPr/>
            <p:nvPr/>
          </p:nvGrpSpPr>
          <p:grpSpPr>
            <a:xfrm>
              <a:off x="5965081" y="1190143"/>
              <a:ext cx="337400" cy="2514059"/>
              <a:chOff x="8499500" y="1389096"/>
              <a:chExt cx="337400" cy="2514059"/>
            </a:xfrm>
          </p:grpSpPr>
          <p:sp>
            <p:nvSpPr>
              <p:cNvPr id="82" name="Oval 5">
                <a:extLst>
                  <a:ext uri="{FF2B5EF4-FFF2-40B4-BE49-F238E27FC236}">
                    <a16:creationId xmlns:a16="http://schemas.microsoft.com/office/drawing/2014/main" id="{3D3300AD-8DDB-ADAD-6F87-8C6477969905}"/>
                  </a:ext>
                </a:extLst>
              </p:cNvPr>
              <p:cNvSpPr/>
              <p:nvPr/>
            </p:nvSpPr>
            <p:spPr>
              <a:xfrm>
                <a:off x="8506708" y="1852688"/>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83" name="TextBox 43">
                    <a:extLst>
                      <a:ext uri="{FF2B5EF4-FFF2-40B4-BE49-F238E27FC236}">
                        <a16:creationId xmlns:a16="http://schemas.microsoft.com/office/drawing/2014/main" id="{D15CF011-6B4E-8F24-E786-BA973CDEBF6F}"/>
                      </a:ext>
                    </a:extLst>
                  </p:cNvPr>
                  <p:cNvSpPr txBox="1"/>
                  <p:nvPr/>
                </p:nvSpPr>
                <p:spPr>
                  <a:xfrm>
                    <a:off x="8499500" y="1389096"/>
                    <a:ext cx="33740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4</m:t>
                              </m:r>
                            </m:sub>
                          </m:sSub>
                        </m:oMath>
                      </m:oMathPara>
                    </a14:m>
                    <a:endParaRPr lang="en-US" sz="2400" dirty="0">
                      <a:solidFill>
                        <a:srgbClr val="C00000"/>
                      </a:solidFill>
                    </a:endParaRPr>
                  </a:p>
                </p:txBody>
              </p:sp>
            </mc:Choice>
            <mc:Fallback xmlns="">
              <p:sp>
                <p:nvSpPr>
                  <p:cNvPr id="238" name="TextBox 43">
                    <a:extLst>
                      <a:ext uri="{FF2B5EF4-FFF2-40B4-BE49-F238E27FC236}">
                        <a16:creationId xmlns:a16="http://schemas.microsoft.com/office/drawing/2014/main" id="{5C217292-BB87-0948-29E3-CBB4893F91CE}"/>
                      </a:ext>
                    </a:extLst>
                  </p:cNvPr>
                  <p:cNvSpPr txBox="1">
                    <a:spLocks noRot="1" noChangeAspect="1" noMove="1" noResize="1" noEditPoints="1" noAdjustHandles="1" noChangeArrowheads="1" noChangeShapeType="1" noTextEdit="1"/>
                  </p:cNvSpPr>
                  <p:nvPr/>
                </p:nvSpPr>
                <p:spPr>
                  <a:xfrm>
                    <a:off x="8499500" y="1389096"/>
                    <a:ext cx="337400" cy="369332"/>
                  </a:xfrm>
                  <a:prstGeom prst="rect">
                    <a:avLst/>
                  </a:prstGeom>
                  <a:blipFill>
                    <a:blip r:embed="rId10"/>
                    <a:stretch>
                      <a:fillRect l="-30909" r="-3636" b="-34426"/>
                    </a:stretch>
                  </a:blipFill>
                </p:spPr>
                <p:txBody>
                  <a:bodyPr/>
                  <a:lstStyle/>
                  <a:p>
                    <a:r>
                      <a:rPr lang="zh-CN" altLang="en-US">
                        <a:noFill/>
                      </a:rPr>
                      <a:t> </a:t>
                    </a:r>
                  </a:p>
                </p:txBody>
              </p:sp>
            </mc:Fallback>
          </mc:AlternateContent>
        </p:grpSp>
        <p:grpSp>
          <p:nvGrpSpPr>
            <p:cNvPr id="21" name="组合 238">
              <a:extLst>
                <a:ext uri="{FF2B5EF4-FFF2-40B4-BE49-F238E27FC236}">
                  <a16:creationId xmlns:a16="http://schemas.microsoft.com/office/drawing/2014/main" id="{65294FC7-3EE3-E2E1-A207-C94EEE660E61}"/>
                </a:ext>
              </a:extLst>
            </p:cNvPr>
            <p:cNvGrpSpPr/>
            <p:nvPr/>
          </p:nvGrpSpPr>
          <p:grpSpPr>
            <a:xfrm>
              <a:off x="6307681" y="1335593"/>
              <a:ext cx="703136" cy="2433257"/>
              <a:chOff x="8842100" y="1534546"/>
              <a:chExt cx="703136" cy="2433257"/>
            </a:xfrm>
          </p:grpSpPr>
          <p:sp>
            <p:nvSpPr>
              <p:cNvPr id="80" name="Oval 6">
                <a:extLst>
                  <a:ext uri="{FF2B5EF4-FFF2-40B4-BE49-F238E27FC236}">
                    <a16:creationId xmlns:a16="http://schemas.microsoft.com/office/drawing/2014/main" id="{187F1981-C182-1781-1027-4286D970CF47}"/>
                  </a:ext>
                </a:extLst>
              </p:cNvPr>
              <p:cNvSpPr/>
              <p:nvPr/>
            </p:nvSpPr>
            <p:spPr>
              <a:xfrm rot="1200000">
                <a:off x="8842100" y="1917336"/>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81" name="TextBox 42">
                    <a:extLst>
                      <a:ext uri="{FF2B5EF4-FFF2-40B4-BE49-F238E27FC236}">
                        <a16:creationId xmlns:a16="http://schemas.microsoft.com/office/drawing/2014/main" id="{4F787D1E-00F4-8629-CF5F-8A0B03E668B5}"/>
                      </a:ext>
                    </a:extLst>
                  </p:cNvPr>
                  <p:cNvSpPr txBox="1"/>
                  <p:nvPr/>
                </p:nvSpPr>
                <p:spPr>
                  <a:xfrm>
                    <a:off x="9195846" y="1534546"/>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3</m:t>
                              </m:r>
                            </m:sub>
                          </m:sSub>
                        </m:oMath>
                      </m:oMathPara>
                    </a14:m>
                    <a:endParaRPr lang="en-US" sz="2400" dirty="0">
                      <a:solidFill>
                        <a:srgbClr val="C00000"/>
                      </a:solidFill>
                    </a:endParaRPr>
                  </a:p>
                </p:txBody>
              </p:sp>
            </mc:Choice>
            <mc:Fallback xmlns="">
              <p:sp>
                <p:nvSpPr>
                  <p:cNvPr id="241" name="TextBox 42">
                    <a:extLst>
                      <a:ext uri="{FF2B5EF4-FFF2-40B4-BE49-F238E27FC236}">
                        <a16:creationId xmlns:a16="http://schemas.microsoft.com/office/drawing/2014/main" id="{0CA30721-4629-98A0-C458-C6A1F22D2F59}"/>
                      </a:ext>
                    </a:extLst>
                  </p:cNvPr>
                  <p:cNvSpPr txBox="1">
                    <a:spLocks noRot="1" noChangeAspect="1" noMove="1" noResize="1" noEditPoints="1" noAdjustHandles="1" noChangeArrowheads="1" noChangeShapeType="1" noTextEdit="1"/>
                  </p:cNvSpPr>
                  <p:nvPr/>
                </p:nvSpPr>
                <p:spPr>
                  <a:xfrm>
                    <a:off x="9195846" y="1534546"/>
                    <a:ext cx="349390" cy="369332"/>
                  </a:xfrm>
                  <a:prstGeom prst="rect">
                    <a:avLst/>
                  </a:prstGeom>
                  <a:blipFill>
                    <a:blip r:embed="rId11"/>
                    <a:stretch>
                      <a:fillRect l="-29825" r="-3509" b="-34426"/>
                    </a:stretch>
                  </a:blipFill>
                </p:spPr>
                <p:txBody>
                  <a:bodyPr/>
                  <a:lstStyle/>
                  <a:p>
                    <a:r>
                      <a:rPr lang="zh-CN" altLang="en-US">
                        <a:noFill/>
                      </a:rPr>
                      <a:t> </a:t>
                    </a:r>
                  </a:p>
                </p:txBody>
              </p:sp>
            </mc:Fallback>
          </mc:AlternateContent>
        </p:grpSp>
        <p:grpSp>
          <p:nvGrpSpPr>
            <p:cNvPr id="22" name="组合 241">
              <a:extLst>
                <a:ext uri="{FF2B5EF4-FFF2-40B4-BE49-F238E27FC236}">
                  <a16:creationId xmlns:a16="http://schemas.microsoft.com/office/drawing/2014/main" id="{2879B315-E9BC-03EC-4004-FEACBFDDA2D2}"/>
                </a:ext>
              </a:extLst>
            </p:cNvPr>
            <p:cNvGrpSpPr/>
            <p:nvPr/>
          </p:nvGrpSpPr>
          <p:grpSpPr>
            <a:xfrm>
              <a:off x="6594545" y="1704809"/>
              <a:ext cx="1164077" cy="2243512"/>
              <a:chOff x="9128964" y="1903762"/>
              <a:chExt cx="1164077" cy="2243512"/>
            </a:xfrm>
          </p:grpSpPr>
          <p:sp>
            <p:nvSpPr>
              <p:cNvPr id="78" name="Oval 7">
                <a:extLst>
                  <a:ext uri="{FF2B5EF4-FFF2-40B4-BE49-F238E27FC236}">
                    <a16:creationId xmlns:a16="http://schemas.microsoft.com/office/drawing/2014/main" id="{835EF59D-9FD4-93AD-3139-B5D27255D1B7}"/>
                  </a:ext>
                </a:extLst>
              </p:cNvPr>
              <p:cNvSpPr/>
              <p:nvPr/>
            </p:nvSpPr>
            <p:spPr>
              <a:xfrm rot="2400000">
                <a:off x="9128964" y="2096807"/>
                <a:ext cx="326321" cy="2050467"/>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79" name="TextBox 40">
                    <a:extLst>
                      <a:ext uri="{FF2B5EF4-FFF2-40B4-BE49-F238E27FC236}">
                        <a16:creationId xmlns:a16="http://schemas.microsoft.com/office/drawing/2014/main" id="{381A9AFD-499A-A334-02E8-B17405A6D1E9}"/>
                      </a:ext>
                    </a:extLst>
                  </p:cNvPr>
                  <p:cNvSpPr txBox="1"/>
                  <p:nvPr/>
                </p:nvSpPr>
                <p:spPr>
                  <a:xfrm>
                    <a:off x="9943651" y="1903762"/>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2</m:t>
                              </m:r>
                            </m:sub>
                          </m:sSub>
                        </m:oMath>
                      </m:oMathPara>
                    </a14:m>
                    <a:endParaRPr lang="en-US" sz="2400" dirty="0">
                      <a:solidFill>
                        <a:srgbClr val="C00000"/>
                      </a:solidFill>
                    </a:endParaRPr>
                  </a:p>
                </p:txBody>
              </p:sp>
            </mc:Choice>
            <mc:Fallback xmlns="">
              <p:sp>
                <p:nvSpPr>
                  <p:cNvPr id="244" name="TextBox 40">
                    <a:extLst>
                      <a:ext uri="{FF2B5EF4-FFF2-40B4-BE49-F238E27FC236}">
                        <a16:creationId xmlns:a16="http://schemas.microsoft.com/office/drawing/2014/main" id="{34C98CCA-DBE6-0936-F51D-84186275FBD4}"/>
                      </a:ext>
                    </a:extLst>
                  </p:cNvPr>
                  <p:cNvSpPr txBox="1">
                    <a:spLocks noRot="1" noChangeAspect="1" noMove="1" noResize="1" noEditPoints="1" noAdjustHandles="1" noChangeArrowheads="1" noChangeShapeType="1" noTextEdit="1"/>
                  </p:cNvSpPr>
                  <p:nvPr/>
                </p:nvSpPr>
                <p:spPr>
                  <a:xfrm>
                    <a:off x="9943651" y="1903762"/>
                    <a:ext cx="349390" cy="369332"/>
                  </a:xfrm>
                  <a:prstGeom prst="rect">
                    <a:avLst/>
                  </a:prstGeom>
                  <a:blipFill>
                    <a:blip r:embed="rId12"/>
                    <a:stretch>
                      <a:fillRect l="-27586" r="-1724" b="-35000"/>
                    </a:stretch>
                  </a:blipFill>
                </p:spPr>
                <p:txBody>
                  <a:bodyPr/>
                  <a:lstStyle/>
                  <a:p>
                    <a:r>
                      <a:rPr lang="zh-CN" altLang="en-US">
                        <a:noFill/>
                      </a:rPr>
                      <a:t> </a:t>
                    </a:r>
                  </a:p>
                </p:txBody>
              </p:sp>
            </mc:Fallback>
          </mc:AlternateContent>
        </p:grpSp>
        <p:grpSp>
          <p:nvGrpSpPr>
            <p:cNvPr id="23" name="组合 244">
              <a:extLst>
                <a:ext uri="{FF2B5EF4-FFF2-40B4-BE49-F238E27FC236}">
                  <a16:creationId xmlns:a16="http://schemas.microsoft.com/office/drawing/2014/main" id="{BE378AD6-5ABC-79C7-7EAB-AE8341D5ED6A}"/>
                </a:ext>
              </a:extLst>
            </p:cNvPr>
            <p:cNvGrpSpPr/>
            <p:nvPr/>
          </p:nvGrpSpPr>
          <p:grpSpPr>
            <a:xfrm>
              <a:off x="5962110" y="2265794"/>
              <a:ext cx="2295624" cy="1080011"/>
              <a:chOff x="8496529" y="2464747"/>
              <a:chExt cx="2295624" cy="1080011"/>
            </a:xfrm>
          </p:grpSpPr>
          <p:sp>
            <p:nvSpPr>
              <p:cNvPr id="76" name="Oval 8">
                <a:extLst>
                  <a:ext uri="{FF2B5EF4-FFF2-40B4-BE49-F238E27FC236}">
                    <a16:creationId xmlns:a16="http://schemas.microsoft.com/office/drawing/2014/main" id="{92A10E13-EFCA-6B3B-D549-FB214F35C1F1}"/>
                  </a:ext>
                </a:extLst>
              </p:cNvPr>
              <p:cNvSpPr/>
              <p:nvPr/>
            </p:nvSpPr>
            <p:spPr>
              <a:xfrm rot="3600000">
                <a:off x="9358602" y="2356364"/>
                <a:ext cx="326321" cy="2050468"/>
              </a:xfrm>
              <a:prstGeom prst="ellipse">
                <a:avLst/>
              </a:prstGeom>
              <a:gradFill>
                <a:gsLst>
                  <a:gs pos="56000">
                    <a:srgbClr val="E07F7A"/>
                  </a:gs>
                  <a:gs pos="0">
                    <a:schemeClr val="accent2">
                      <a:lumMod val="10000"/>
                      <a:lumOff val="90000"/>
                    </a:schemeClr>
                  </a:gs>
                  <a:gs pos="100000">
                    <a:srgbClr val="C00000"/>
                  </a:gs>
                </a:gsLst>
                <a:lin ang="5400000" scaled="1"/>
              </a:gradFill>
              <a:ln w="19050">
                <a:gradFill>
                  <a:gsLst>
                    <a:gs pos="50000">
                      <a:srgbClr val="D66767"/>
                    </a:gs>
                    <a:gs pos="0">
                      <a:srgbClr val="F1E5E5"/>
                    </a:gs>
                    <a:gs pos="100000">
                      <a:srgbClr val="C00000"/>
                    </a:gs>
                  </a:gsLst>
                  <a:lin ang="5400000" scaled="1"/>
                </a:gradFill>
              </a:ln>
              <a:effectLst>
                <a:glow rad="635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77" name="TextBox 38">
                    <a:extLst>
                      <a:ext uri="{FF2B5EF4-FFF2-40B4-BE49-F238E27FC236}">
                        <a16:creationId xmlns:a16="http://schemas.microsoft.com/office/drawing/2014/main" id="{658DCB7C-6402-A1BC-364E-843A204DDD0B}"/>
                      </a:ext>
                    </a:extLst>
                  </p:cNvPr>
                  <p:cNvSpPr txBox="1"/>
                  <p:nvPr/>
                </p:nvSpPr>
                <p:spPr>
                  <a:xfrm>
                    <a:off x="10449880" y="2464747"/>
                    <a:ext cx="34227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1</m:t>
                              </m:r>
                            </m:sub>
                          </m:sSub>
                        </m:oMath>
                      </m:oMathPara>
                    </a14:m>
                    <a:endParaRPr lang="en-US" sz="2400" dirty="0">
                      <a:solidFill>
                        <a:srgbClr val="C00000"/>
                      </a:solidFill>
                    </a:endParaRPr>
                  </a:p>
                </p:txBody>
              </p:sp>
            </mc:Choice>
            <mc:Fallback xmlns="">
              <p:sp>
                <p:nvSpPr>
                  <p:cNvPr id="247" name="TextBox 38">
                    <a:extLst>
                      <a:ext uri="{FF2B5EF4-FFF2-40B4-BE49-F238E27FC236}">
                        <a16:creationId xmlns:a16="http://schemas.microsoft.com/office/drawing/2014/main" id="{EEFBF6C0-DA4D-4518-8FBA-6B71BE0D5B2E}"/>
                      </a:ext>
                    </a:extLst>
                  </p:cNvPr>
                  <p:cNvSpPr txBox="1">
                    <a:spLocks noRot="1" noChangeAspect="1" noMove="1" noResize="1" noEditPoints="1" noAdjustHandles="1" noChangeArrowheads="1" noChangeShapeType="1" noTextEdit="1"/>
                  </p:cNvSpPr>
                  <p:nvPr/>
                </p:nvSpPr>
                <p:spPr>
                  <a:xfrm>
                    <a:off x="10449880" y="2464747"/>
                    <a:ext cx="342273" cy="369332"/>
                  </a:xfrm>
                  <a:prstGeom prst="rect">
                    <a:avLst/>
                  </a:prstGeom>
                  <a:blipFill>
                    <a:blip r:embed="rId13"/>
                    <a:stretch>
                      <a:fillRect l="-28070" r="-1754" b="-35000"/>
                    </a:stretch>
                  </a:blipFill>
                </p:spPr>
                <p:txBody>
                  <a:bodyPr/>
                  <a:lstStyle/>
                  <a:p>
                    <a:r>
                      <a:rPr lang="zh-CN" altLang="en-US">
                        <a:noFill/>
                      </a:rPr>
                      <a:t> </a:t>
                    </a:r>
                  </a:p>
                </p:txBody>
              </p:sp>
            </mc:Fallback>
          </mc:AlternateContent>
        </p:grpSp>
        <p:grpSp>
          <p:nvGrpSpPr>
            <p:cNvPr id="46" name="组合 247">
              <a:extLst>
                <a:ext uri="{FF2B5EF4-FFF2-40B4-BE49-F238E27FC236}">
                  <a16:creationId xmlns:a16="http://schemas.microsoft.com/office/drawing/2014/main" id="{30D7C374-7787-4DDB-EB61-471E8E8425AF}"/>
                </a:ext>
              </a:extLst>
            </p:cNvPr>
            <p:cNvGrpSpPr/>
            <p:nvPr/>
          </p:nvGrpSpPr>
          <p:grpSpPr>
            <a:xfrm>
              <a:off x="4168507" y="2728422"/>
              <a:ext cx="2050468" cy="715608"/>
              <a:chOff x="3433924" y="4981092"/>
              <a:chExt cx="2050468" cy="715608"/>
            </a:xfrm>
          </p:grpSpPr>
          <p:sp>
            <p:nvSpPr>
              <p:cNvPr id="74" name="Oval 14">
                <a:extLst>
                  <a:ext uri="{FF2B5EF4-FFF2-40B4-BE49-F238E27FC236}">
                    <a16:creationId xmlns:a16="http://schemas.microsoft.com/office/drawing/2014/main" id="{A85E1044-AAE3-79C9-82CC-F00E41E39B2F}"/>
                  </a:ext>
                </a:extLst>
              </p:cNvPr>
              <p:cNvSpPr/>
              <p:nvPr/>
            </p:nvSpPr>
            <p:spPr>
              <a:xfrm rot="18000000">
                <a:off x="4295997" y="4508306"/>
                <a:ext cx="326321" cy="2050468"/>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75" name="TextBox 29">
                    <a:extLst>
                      <a:ext uri="{FF2B5EF4-FFF2-40B4-BE49-F238E27FC236}">
                        <a16:creationId xmlns:a16="http://schemas.microsoft.com/office/drawing/2014/main" id="{DE55FA1A-AFEA-EE98-6CF4-66D024475C43}"/>
                      </a:ext>
                    </a:extLst>
                  </p:cNvPr>
                  <p:cNvSpPr txBox="1"/>
                  <p:nvPr/>
                </p:nvSpPr>
                <p:spPr>
                  <a:xfrm>
                    <a:off x="3730456" y="4981092"/>
                    <a:ext cx="34227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1</m:t>
                              </m:r>
                            </m:sub>
                          </m:sSub>
                        </m:oMath>
                      </m:oMathPara>
                    </a14:m>
                    <a:endParaRPr lang="en-US" sz="2400" dirty="0">
                      <a:solidFill>
                        <a:schemeClr val="accent1">
                          <a:lumMod val="75000"/>
                        </a:schemeClr>
                      </a:solidFill>
                    </a:endParaRPr>
                  </a:p>
                </p:txBody>
              </p:sp>
            </mc:Choice>
            <mc:Fallback xmlns="">
              <p:sp>
                <p:nvSpPr>
                  <p:cNvPr id="250" name="TextBox 29">
                    <a:extLst>
                      <a:ext uri="{FF2B5EF4-FFF2-40B4-BE49-F238E27FC236}">
                        <a16:creationId xmlns:a16="http://schemas.microsoft.com/office/drawing/2014/main" id="{CA946D18-F2A1-F7D5-612E-2A9B0B0DAF71}"/>
                      </a:ext>
                    </a:extLst>
                  </p:cNvPr>
                  <p:cNvSpPr txBox="1">
                    <a:spLocks noRot="1" noChangeAspect="1" noMove="1" noResize="1" noEditPoints="1" noAdjustHandles="1" noChangeArrowheads="1" noChangeShapeType="1" noTextEdit="1"/>
                  </p:cNvSpPr>
                  <p:nvPr/>
                </p:nvSpPr>
                <p:spPr>
                  <a:xfrm>
                    <a:off x="3730456" y="4981092"/>
                    <a:ext cx="342273" cy="369332"/>
                  </a:xfrm>
                  <a:prstGeom prst="rect">
                    <a:avLst/>
                  </a:prstGeom>
                  <a:blipFill>
                    <a:blip r:embed="rId14"/>
                    <a:stretch>
                      <a:fillRect l="-28070" r="-1754" b="-35000"/>
                    </a:stretch>
                  </a:blipFill>
                </p:spPr>
                <p:txBody>
                  <a:bodyPr/>
                  <a:lstStyle/>
                  <a:p>
                    <a:r>
                      <a:rPr lang="zh-CN" altLang="en-US">
                        <a:noFill/>
                      </a:rPr>
                      <a:t> </a:t>
                    </a:r>
                  </a:p>
                </p:txBody>
              </p:sp>
            </mc:Fallback>
          </mc:AlternateContent>
        </p:grpSp>
        <p:grpSp>
          <p:nvGrpSpPr>
            <p:cNvPr id="51" name="组合 250">
              <a:extLst>
                <a:ext uri="{FF2B5EF4-FFF2-40B4-BE49-F238E27FC236}">
                  <a16:creationId xmlns:a16="http://schemas.microsoft.com/office/drawing/2014/main" id="{AE0E3FAD-855E-C09B-F924-44DAE9B2846E}"/>
                </a:ext>
              </a:extLst>
            </p:cNvPr>
            <p:cNvGrpSpPr/>
            <p:nvPr/>
          </p:nvGrpSpPr>
          <p:grpSpPr>
            <a:xfrm>
              <a:off x="4818336" y="1991711"/>
              <a:ext cx="742555" cy="2050467"/>
              <a:chOff x="4083753" y="4244381"/>
              <a:chExt cx="742555" cy="2050467"/>
            </a:xfrm>
          </p:grpSpPr>
          <p:sp>
            <p:nvSpPr>
              <p:cNvPr id="72" name="Oval 15">
                <a:extLst>
                  <a:ext uri="{FF2B5EF4-FFF2-40B4-BE49-F238E27FC236}">
                    <a16:creationId xmlns:a16="http://schemas.microsoft.com/office/drawing/2014/main" id="{89381AD6-116B-2119-2D3F-9B8969EC2199}"/>
                  </a:ext>
                </a:extLst>
              </p:cNvPr>
              <p:cNvSpPr/>
              <p:nvPr/>
            </p:nvSpPr>
            <p:spPr>
              <a:xfrm rot="19200000">
                <a:off x="4499987" y="4244381"/>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73" name="TextBox 30">
                    <a:extLst>
                      <a:ext uri="{FF2B5EF4-FFF2-40B4-BE49-F238E27FC236}">
                        <a16:creationId xmlns:a16="http://schemas.microsoft.com/office/drawing/2014/main" id="{A6FC52F8-5AE2-4952-19F4-2BA5720A4011}"/>
                      </a:ext>
                    </a:extLst>
                  </p:cNvPr>
                  <p:cNvSpPr txBox="1"/>
                  <p:nvPr/>
                </p:nvSpPr>
                <p:spPr>
                  <a:xfrm>
                    <a:off x="4083753" y="4549473"/>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2</m:t>
                              </m:r>
                            </m:sub>
                          </m:sSub>
                        </m:oMath>
                      </m:oMathPara>
                    </a14:m>
                    <a:endParaRPr lang="en-US" sz="2400" dirty="0">
                      <a:solidFill>
                        <a:schemeClr val="accent1">
                          <a:lumMod val="75000"/>
                        </a:schemeClr>
                      </a:solidFill>
                    </a:endParaRPr>
                  </a:p>
                </p:txBody>
              </p:sp>
            </mc:Choice>
            <mc:Fallback xmlns="">
              <p:sp>
                <p:nvSpPr>
                  <p:cNvPr id="253" name="TextBox 30">
                    <a:extLst>
                      <a:ext uri="{FF2B5EF4-FFF2-40B4-BE49-F238E27FC236}">
                        <a16:creationId xmlns:a16="http://schemas.microsoft.com/office/drawing/2014/main" id="{345D425D-71D9-DDE1-074E-2AE5BDD30CB4}"/>
                      </a:ext>
                    </a:extLst>
                  </p:cNvPr>
                  <p:cNvSpPr txBox="1">
                    <a:spLocks noRot="1" noChangeAspect="1" noMove="1" noResize="1" noEditPoints="1" noAdjustHandles="1" noChangeArrowheads="1" noChangeShapeType="1" noTextEdit="1"/>
                  </p:cNvSpPr>
                  <p:nvPr/>
                </p:nvSpPr>
                <p:spPr>
                  <a:xfrm>
                    <a:off x="4083753" y="4549473"/>
                    <a:ext cx="349390" cy="369332"/>
                  </a:xfrm>
                  <a:prstGeom prst="rect">
                    <a:avLst/>
                  </a:prstGeom>
                  <a:blipFill>
                    <a:blip r:embed="rId15"/>
                    <a:stretch>
                      <a:fillRect l="-27586" r="-1724" b="-35000"/>
                    </a:stretch>
                  </a:blipFill>
                </p:spPr>
                <p:txBody>
                  <a:bodyPr/>
                  <a:lstStyle/>
                  <a:p>
                    <a:r>
                      <a:rPr lang="zh-CN" altLang="en-US">
                        <a:noFill/>
                      </a:rPr>
                      <a:t> </a:t>
                    </a:r>
                  </a:p>
                </p:txBody>
              </p:sp>
            </mc:Fallback>
          </mc:AlternateContent>
        </p:grpSp>
        <p:grpSp>
          <p:nvGrpSpPr>
            <p:cNvPr id="52" name="组合 253">
              <a:extLst>
                <a:ext uri="{FF2B5EF4-FFF2-40B4-BE49-F238E27FC236}">
                  <a16:creationId xmlns:a16="http://schemas.microsoft.com/office/drawing/2014/main" id="{8CFD1D58-9000-F291-91D1-439E3C9E39D0}"/>
                </a:ext>
              </a:extLst>
            </p:cNvPr>
            <p:cNvGrpSpPr/>
            <p:nvPr/>
          </p:nvGrpSpPr>
          <p:grpSpPr>
            <a:xfrm>
              <a:off x="5318629" y="1812239"/>
              <a:ext cx="576409" cy="2050467"/>
              <a:chOff x="4584046" y="4064909"/>
              <a:chExt cx="576409" cy="2050467"/>
            </a:xfrm>
          </p:grpSpPr>
          <p:sp>
            <p:nvSpPr>
              <p:cNvPr id="70" name="Oval 16">
                <a:extLst>
                  <a:ext uri="{FF2B5EF4-FFF2-40B4-BE49-F238E27FC236}">
                    <a16:creationId xmlns:a16="http://schemas.microsoft.com/office/drawing/2014/main" id="{CCE0EC6F-A38D-8A96-7E10-B62A7E6149D5}"/>
                  </a:ext>
                </a:extLst>
              </p:cNvPr>
              <p:cNvSpPr/>
              <p:nvPr/>
            </p:nvSpPr>
            <p:spPr>
              <a:xfrm rot="20400000">
                <a:off x="4834134" y="4064909"/>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71" name="TextBox 31">
                    <a:extLst>
                      <a:ext uri="{FF2B5EF4-FFF2-40B4-BE49-F238E27FC236}">
                        <a16:creationId xmlns:a16="http://schemas.microsoft.com/office/drawing/2014/main" id="{DDFB0CFD-53B9-96B9-79DB-F375850EE4E4}"/>
                      </a:ext>
                    </a:extLst>
                  </p:cNvPr>
                  <p:cNvSpPr txBox="1"/>
                  <p:nvPr/>
                </p:nvSpPr>
                <p:spPr>
                  <a:xfrm>
                    <a:off x="4584046" y="4176633"/>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3</m:t>
                              </m:r>
                            </m:sub>
                          </m:sSub>
                        </m:oMath>
                      </m:oMathPara>
                    </a14:m>
                    <a:endParaRPr lang="en-US" sz="2400" dirty="0">
                      <a:solidFill>
                        <a:schemeClr val="accent1">
                          <a:lumMod val="75000"/>
                        </a:schemeClr>
                      </a:solidFill>
                    </a:endParaRPr>
                  </a:p>
                </p:txBody>
              </p:sp>
            </mc:Choice>
            <mc:Fallback xmlns="">
              <p:sp>
                <p:nvSpPr>
                  <p:cNvPr id="256" name="TextBox 31">
                    <a:extLst>
                      <a:ext uri="{FF2B5EF4-FFF2-40B4-BE49-F238E27FC236}">
                        <a16:creationId xmlns:a16="http://schemas.microsoft.com/office/drawing/2014/main" id="{B2D27975-7CA0-6B07-36A4-FA1ABE66F01B}"/>
                      </a:ext>
                    </a:extLst>
                  </p:cNvPr>
                  <p:cNvSpPr txBox="1">
                    <a:spLocks noRot="1" noChangeAspect="1" noMove="1" noResize="1" noEditPoints="1" noAdjustHandles="1" noChangeArrowheads="1" noChangeShapeType="1" noTextEdit="1"/>
                  </p:cNvSpPr>
                  <p:nvPr/>
                </p:nvSpPr>
                <p:spPr>
                  <a:xfrm>
                    <a:off x="4584046" y="4176633"/>
                    <a:ext cx="349390" cy="369332"/>
                  </a:xfrm>
                  <a:prstGeom prst="rect">
                    <a:avLst/>
                  </a:prstGeom>
                  <a:blipFill>
                    <a:blip r:embed="rId16"/>
                    <a:stretch>
                      <a:fillRect l="-27586" r="-1724" b="-35000"/>
                    </a:stretch>
                  </a:blipFill>
                </p:spPr>
                <p:txBody>
                  <a:bodyPr/>
                  <a:lstStyle/>
                  <a:p>
                    <a:r>
                      <a:rPr lang="zh-CN" altLang="en-US">
                        <a:noFill/>
                      </a:rPr>
                      <a:t> </a:t>
                    </a:r>
                  </a:p>
                </p:txBody>
              </p:sp>
            </mc:Fallback>
          </mc:AlternateContent>
        </p:grpSp>
        <p:grpSp>
          <p:nvGrpSpPr>
            <p:cNvPr id="53" name="组合 256">
              <a:extLst>
                <a:ext uri="{FF2B5EF4-FFF2-40B4-BE49-F238E27FC236}">
                  <a16:creationId xmlns:a16="http://schemas.microsoft.com/office/drawing/2014/main" id="{483F3595-B6D7-BC88-72E7-B1FCFBE6AC3B}"/>
                </a:ext>
              </a:extLst>
            </p:cNvPr>
            <p:cNvGrpSpPr/>
            <p:nvPr/>
          </p:nvGrpSpPr>
          <p:grpSpPr>
            <a:xfrm>
              <a:off x="5916120" y="1747591"/>
              <a:ext cx="337400" cy="2050467"/>
              <a:chOff x="5181537" y="4000261"/>
              <a:chExt cx="337400" cy="2050467"/>
            </a:xfrm>
          </p:grpSpPr>
          <p:sp>
            <p:nvSpPr>
              <p:cNvPr id="68" name="Oval 17">
                <a:extLst>
                  <a:ext uri="{FF2B5EF4-FFF2-40B4-BE49-F238E27FC236}">
                    <a16:creationId xmlns:a16="http://schemas.microsoft.com/office/drawing/2014/main" id="{91695486-3492-602E-2343-9CA2E5C496E6}"/>
                  </a:ext>
                </a:extLst>
              </p:cNvPr>
              <p:cNvSpPr/>
              <p:nvPr/>
            </p:nvSpPr>
            <p:spPr>
              <a:xfrm>
                <a:off x="5182057" y="4000261"/>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69" name="TextBox 32">
                    <a:extLst>
                      <a:ext uri="{FF2B5EF4-FFF2-40B4-BE49-F238E27FC236}">
                        <a16:creationId xmlns:a16="http://schemas.microsoft.com/office/drawing/2014/main" id="{67968DCB-9373-6237-B9CC-FD1B99C424E3}"/>
                      </a:ext>
                    </a:extLst>
                  </p:cNvPr>
                  <p:cNvSpPr txBox="1"/>
                  <p:nvPr/>
                </p:nvSpPr>
                <p:spPr>
                  <a:xfrm>
                    <a:off x="5181537" y="4042712"/>
                    <a:ext cx="33740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4</m:t>
                              </m:r>
                            </m:sub>
                          </m:sSub>
                        </m:oMath>
                      </m:oMathPara>
                    </a14:m>
                    <a:endParaRPr lang="en-US" sz="2400" dirty="0">
                      <a:solidFill>
                        <a:schemeClr val="accent1">
                          <a:lumMod val="75000"/>
                        </a:schemeClr>
                      </a:solidFill>
                    </a:endParaRPr>
                  </a:p>
                </p:txBody>
              </p:sp>
            </mc:Choice>
            <mc:Fallback xmlns="">
              <p:sp>
                <p:nvSpPr>
                  <p:cNvPr id="259" name="TextBox 32">
                    <a:extLst>
                      <a:ext uri="{FF2B5EF4-FFF2-40B4-BE49-F238E27FC236}">
                        <a16:creationId xmlns:a16="http://schemas.microsoft.com/office/drawing/2014/main" id="{E09C031E-3BBB-2EF2-5BB4-84180CB61E8A}"/>
                      </a:ext>
                    </a:extLst>
                  </p:cNvPr>
                  <p:cNvSpPr txBox="1">
                    <a:spLocks noRot="1" noChangeAspect="1" noMove="1" noResize="1" noEditPoints="1" noAdjustHandles="1" noChangeArrowheads="1" noChangeShapeType="1" noTextEdit="1"/>
                  </p:cNvSpPr>
                  <p:nvPr/>
                </p:nvSpPr>
                <p:spPr>
                  <a:xfrm>
                    <a:off x="5181537" y="4042712"/>
                    <a:ext cx="337400" cy="369332"/>
                  </a:xfrm>
                  <a:prstGeom prst="rect">
                    <a:avLst/>
                  </a:prstGeom>
                  <a:blipFill>
                    <a:blip r:embed="rId17"/>
                    <a:stretch>
                      <a:fillRect l="-28571" r="-3571" b="-35000"/>
                    </a:stretch>
                  </a:blipFill>
                </p:spPr>
                <p:txBody>
                  <a:bodyPr/>
                  <a:lstStyle/>
                  <a:p>
                    <a:r>
                      <a:rPr lang="zh-CN" altLang="en-US">
                        <a:noFill/>
                      </a:rPr>
                      <a:t> </a:t>
                    </a:r>
                  </a:p>
                </p:txBody>
              </p:sp>
            </mc:Fallback>
          </mc:AlternateContent>
        </p:grpSp>
        <p:grpSp>
          <p:nvGrpSpPr>
            <p:cNvPr id="54" name="组合 259">
              <a:extLst>
                <a:ext uri="{FF2B5EF4-FFF2-40B4-BE49-F238E27FC236}">
                  <a16:creationId xmlns:a16="http://schemas.microsoft.com/office/drawing/2014/main" id="{377B896E-BBCE-2FB1-11E3-E086505314E2}"/>
                </a:ext>
              </a:extLst>
            </p:cNvPr>
            <p:cNvGrpSpPr/>
            <p:nvPr/>
          </p:nvGrpSpPr>
          <p:grpSpPr>
            <a:xfrm>
              <a:off x="6252032" y="1812239"/>
              <a:ext cx="579379" cy="2050467"/>
              <a:chOff x="5517449" y="4064909"/>
              <a:chExt cx="579379" cy="2050467"/>
            </a:xfrm>
          </p:grpSpPr>
          <p:sp>
            <p:nvSpPr>
              <p:cNvPr id="66" name="Oval 18">
                <a:extLst>
                  <a:ext uri="{FF2B5EF4-FFF2-40B4-BE49-F238E27FC236}">
                    <a16:creationId xmlns:a16="http://schemas.microsoft.com/office/drawing/2014/main" id="{B8D48D64-AB58-3E49-21EA-D047A1D53E56}"/>
                  </a:ext>
                </a:extLst>
              </p:cNvPr>
              <p:cNvSpPr/>
              <p:nvPr/>
            </p:nvSpPr>
            <p:spPr>
              <a:xfrm rot="1200000">
                <a:off x="5517449" y="4064909"/>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67" name="TextBox 33">
                    <a:extLst>
                      <a:ext uri="{FF2B5EF4-FFF2-40B4-BE49-F238E27FC236}">
                        <a16:creationId xmlns:a16="http://schemas.microsoft.com/office/drawing/2014/main" id="{360061F7-DFED-9E3B-8E8A-FF8CE4480A84}"/>
                      </a:ext>
                    </a:extLst>
                  </p:cNvPr>
                  <p:cNvSpPr txBox="1"/>
                  <p:nvPr/>
                </p:nvSpPr>
                <p:spPr>
                  <a:xfrm>
                    <a:off x="5747438" y="4178822"/>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5</m:t>
                              </m:r>
                            </m:sub>
                          </m:sSub>
                        </m:oMath>
                      </m:oMathPara>
                    </a14:m>
                    <a:endParaRPr lang="en-US" sz="2400" dirty="0">
                      <a:solidFill>
                        <a:schemeClr val="accent1">
                          <a:lumMod val="75000"/>
                        </a:schemeClr>
                      </a:solidFill>
                    </a:endParaRPr>
                  </a:p>
                </p:txBody>
              </p:sp>
            </mc:Choice>
            <mc:Fallback xmlns="">
              <p:sp>
                <p:nvSpPr>
                  <p:cNvPr id="262" name="TextBox 33">
                    <a:extLst>
                      <a:ext uri="{FF2B5EF4-FFF2-40B4-BE49-F238E27FC236}">
                        <a16:creationId xmlns:a16="http://schemas.microsoft.com/office/drawing/2014/main" id="{F910F79A-A4C3-1F68-B59F-5062B4B6203E}"/>
                      </a:ext>
                    </a:extLst>
                  </p:cNvPr>
                  <p:cNvSpPr txBox="1">
                    <a:spLocks noRot="1" noChangeAspect="1" noMove="1" noResize="1" noEditPoints="1" noAdjustHandles="1" noChangeArrowheads="1" noChangeShapeType="1" noTextEdit="1"/>
                  </p:cNvSpPr>
                  <p:nvPr/>
                </p:nvSpPr>
                <p:spPr>
                  <a:xfrm>
                    <a:off x="5747438" y="4178822"/>
                    <a:ext cx="349390" cy="369332"/>
                  </a:xfrm>
                  <a:prstGeom prst="rect">
                    <a:avLst/>
                  </a:prstGeom>
                  <a:blipFill>
                    <a:blip r:embed="rId18"/>
                    <a:stretch>
                      <a:fillRect l="-27586" r="-3448" b="-32787"/>
                    </a:stretch>
                  </a:blipFill>
                </p:spPr>
                <p:txBody>
                  <a:bodyPr/>
                  <a:lstStyle/>
                  <a:p>
                    <a:r>
                      <a:rPr lang="zh-CN" altLang="en-US">
                        <a:noFill/>
                      </a:rPr>
                      <a:t> </a:t>
                    </a:r>
                  </a:p>
                </p:txBody>
              </p:sp>
            </mc:Fallback>
          </mc:AlternateContent>
        </p:grpSp>
        <p:grpSp>
          <p:nvGrpSpPr>
            <p:cNvPr id="55" name="组合 262">
              <a:extLst>
                <a:ext uri="{FF2B5EF4-FFF2-40B4-BE49-F238E27FC236}">
                  <a16:creationId xmlns:a16="http://schemas.microsoft.com/office/drawing/2014/main" id="{F682EAFF-E073-982E-8B9E-005C101FF3A1}"/>
                </a:ext>
              </a:extLst>
            </p:cNvPr>
            <p:cNvGrpSpPr/>
            <p:nvPr/>
          </p:nvGrpSpPr>
          <p:grpSpPr>
            <a:xfrm>
              <a:off x="6538896" y="1991710"/>
              <a:ext cx="763906" cy="2050467"/>
              <a:chOff x="5804313" y="4244380"/>
              <a:chExt cx="763906" cy="2050467"/>
            </a:xfrm>
          </p:grpSpPr>
          <p:sp>
            <p:nvSpPr>
              <p:cNvPr id="64" name="Oval 19">
                <a:extLst>
                  <a:ext uri="{FF2B5EF4-FFF2-40B4-BE49-F238E27FC236}">
                    <a16:creationId xmlns:a16="http://schemas.microsoft.com/office/drawing/2014/main" id="{29B7F955-E910-3994-2812-649A41C12C53}"/>
                  </a:ext>
                </a:extLst>
              </p:cNvPr>
              <p:cNvSpPr/>
              <p:nvPr/>
            </p:nvSpPr>
            <p:spPr>
              <a:xfrm rot="2400000">
                <a:off x="5804313" y="4244380"/>
                <a:ext cx="326321" cy="2050467"/>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65" name="TextBox 34">
                    <a:extLst>
                      <a:ext uri="{FF2B5EF4-FFF2-40B4-BE49-F238E27FC236}">
                        <a16:creationId xmlns:a16="http://schemas.microsoft.com/office/drawing/2014/main" id="{47B07A84-02CB-A2E0-46E0-E2CA650A4E46}"/>
                      </a:ext>
                    </a:extLst>
                  </p:cNvPr>
                  <p:cNvSpPr txBox="1"/>
                  <p:nvPr/>
                </p:nvSpPr>
                <p:spPr>
                  <a:xfrm>
                    <a:off x="6218829" y="4551731"/>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6</m:t>
                              </m:r>
                            </m:sub>
                          </m:sSub>
                        </m:oMath>
                      </m:oMathPara>
                    </a14:m>
                    <a:endParaRPr lang="en-US" sz="2400" dirty="0">
                      <a:solidFill>
                        <a:schemeClr val="accent1">
                          <a:lumMod val="75000"/>
                        </a:schemeClr>
                      </a:solidFill>
                    </a:endParaRPr>
                  </a:p>
                </p:txBody>
              </p:sp>
            </mc:Choice>
            <mc:Fallback xmlns="">
              <p:sp>
                <p:nvSpPr>
                  <p:cNvPr id="265" name="TextBox 34">
                    <a:extLst>
                      <a:ext uri="{FF2B5EF4-FFF2-40B4-BE49-F238E27FC236}">
                        <a16:creationId xmlns:a16="http://schemas.microsoft.com/office/drawing/2014/main" id="{1B940069-EE2C-B8A6-D492-2D3CF648BFBA}"/>
                      </a:ext>
                    </a:extLst>
                  </p:cNvPr>
                  <p:cNvSpPr txBox="1">
                    <a:spLocks noRot="1" noChangeAspect="1" noMove="1" noResize="1" noEditPoints="1" noAdjustHandles="1" noChangeArrowheads="1" noChangeShapeType="1" noTextEdit="1"/>
                  </p:cNvSpPr>
                  <p:nvPr/>
                </p:nvSpPr>
                <p:spPr>
                  <a:xfrm>
                    <a:off x="6218829" y="4551731"/>
                    <a:ext cx="349390" cy="369332"/>
                  </a:xfrm>
                  <a:prstGeom prst="rect">
                    <a:avLst/>
                  </a:prstGeom>
                  <a:blipFill>
                    <a:blip r:embed="rId19"/>
                    <a:stretch>
                      <a:fillRect l="-29825" r="-3509" b="-34426"/>
                    </a:stretch>
                  </a:blipFill>
                </p:spPr>
                <p:txBody>
                  <a:bodyPr/>
                  <a:lstStyle/>
                  <a:p>
                    <a:r>
                      <a:rPr lang="zh-CN" altLang="en-US">
                        <a:noFill/>
                      </a:rPr>
                      <a:t> </a:t>
                    </a:r>
                  </a:p>
                </p:txBody>
              </p:sp>
            </mc:Fallback>
          </mc:AlternateContent>
        </p:grpSp>
        <p:grpSp>
          <p:nvGrpSpPr>
            <p:cNvPr id="56" name="组合 265">
              <a:extLst>
                <a:ext uri="{FF2B5EF4-FFF2-40B4-BE49-F238E27FC236}">
                  <a16:creationId xmlns:a16="http://schemas.microsoft.com/office/drawing/2014/main" id="{1E5017BE-0876-78B5-0D2A-619F3696EEB8}"/>
                </a:ext>
              </a:extLst>
            </p:cNvPr>
            <p:cNvGrpSpPr/>
            <p:nvPr/>
          </p:nvGrpSpPr>
          <p:grpSpPr>
            <a:xfrm>
              <a:off x="5906461" y="2728422"/>
              <a:ext cx="2050468" cy="711239"/>
              <a:chOff x="5171878" y="4981092"/>
              <a:chExt cx="2050468" cy="711239"/>
            </a:xfrm>
          </p:grpSpPr>
          <p:sp>
            <p:nvSpPr>
              <p:cNvPr id="57" name="Oval 20">
                <a:extLst>
                  <a:ext uri="{FF2B5EF4-FFF2-40B4-BE49-F238E27FC236}">
                    <a16:creationId xmlns:a16="http://schemas.microsoft.com/office/drawing/2014/main" id="{11479D0E-FF3E-1532-D77C-503D4D671B4E}"/>
                  </a:ext>
                </a:extLst>
              </p:cNvPr>
              <p:cNvSpPr/>
              <p:nvPr/>
            </p:nvSpPr>
            <p:spPr>
              <a:xfrm rot="3600000">
                <a:off x="6033951" y="4503937"/>
                <a:ext cx="326321" cy="2050468"/>
              </a:xfrm>
              <a:prstGeom prst="ellipse">
                <a:avLst/>
              </a:prstGeom>
              <a:gradFill>
                <a:gsLst>
                  <a:gs pos="44000">
                    <a:srgbClr val="7FA9EE"/>
                  </a:gs>
                  <a:gs pos="0">
                    <a:schemeClr val="accent2">
                      <a:lumMod val="10000"/>
                      <a:lumOff val="90000"/>
                    </a:schemeClr>
                  </a:gs>
                  <a:gs pos="100000">
                    <a:schemeClr val="accent3">
                      <a:lumMod val="50000"/>
                    </a:schemeClr>
                  </a:gs>
                </a:gsLst>
                <a:lin ang="5400000" scaled="1"/>
              </a:gradFill>
              <a:ln w="19050">
                <a:gradFill>
                  <a:gsLst>
                    <a:gs pos="0">
                      <a:schemeClr val="accent1">
                        <a:lumMod val="20000"/>
                        <a:lumOff val="80000"/>
                      </a:schemeClr>
                    </a:gs>
                    <a:gs pos="40000">
                      <a:schemeClr val="accent1">
                        <a:lumMod val="45000"/>
                        <a:lumOff val="55000"/>
                      </a:schemeClr>
                    </a:gs>
                    <a:gs pos="100000">
                      <a:schemeClr val="accent1">
                        <a:lumMod val="50000"/>
                      </a:schemeClr>
                    </a:gs>
                  </a:gsLst>
                  <a:lin ang="5400000" scaled="1"/>
                </a:gradFill>
              </a:ln>
              <a:effectLst>
                <a:glow rad="635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58" name="TextBox 35">
                    <a:extLst>
                      <a:ext uri="{FF2B5EF4-FFF2-40B4-BE49-F238E27FC236}">
                        <a16:creationId xmlns:a16="http://schemas.microsoft.com/office/drawing/2014/main" id="{F55276AF-D101-0952-6C7A-DECAC8D93702}"/>
                      </a:ext>
                    </a:extLst>
                  </p:cNvPr>
                  <p:cNvSpPr txBox="1"/>
                  <p:nvPr/>
                </p:nvSpPr>
                <p:spPr>
                  <a:xfrm>
                    <a:off x="6565434" y="4981092"/>
                    <a:ext cx="349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𝑓</m:t>
                              </m:r>
                            </m:e>
                            <m:sub>
                              <m:r>
                                <a:rPr lang="en-US" sz="2400" b="0" i="1" smtClean="0">
                                  <a:solidFill>
                                    <a:schemeClr val="accent1">
                                      <a:lumMod val="75000"/>
                                    </a:schemeClr>
                                  </a:solidFill>
                                  <a:latin typeface="Cambria Math" panose="02040503050406030204" pitchFamily="18" charset="0"/>
                                </a:rPr>
                                <m:t>7</m:t>
                              </m:r>
                            </m:sub>
                          </m:sSub>
                        </m:oMath>
                      </m:oMathPara>
                    </a14:m>
                    <a:endParaRPr lang="en-US" sz="2400" dirty="0">
                      <a:solidFill>
                        <a:schemeClr val="accent1">
                          <a:lumMod val="75000"/>
                        </a:schemeClr>
                      </a:solidFill>
                    </a:endParaRPr>
                  </a:p>
                </p:txBody>
              </p:sp>
            </mc:Choice>
            <mc:Fallback xmlns="">
              <p:sp>
                <p:nvSpPr>
                  <p:cNvPr id="268" name="TextBox 35">
                    <a:extLst>
                      <a:ext uri="{FF2B5EF4-FFF2-40B4-BE49-F238E27FC236}">
                        <a16:creationId xmlns:a16="http://schemas.microsoft.com/office/drawing/2014/main" id="{AAF7E55A-3217-E32F-105F-809B542DCD12}"/>
                      </a:ext>
                    </a:extLst>
                  </p:cNvPr>
                  <p:cNvSpPr txBox="1">
                    <a:spLocks noRot="1" noChangeAspect="1" noMove="1" noResize="1" noEditPoints="1" noAdjustHandles="1" noChangeArrowheads="1" noChangeShapeType="1" noTextEdit="1"/>
                  </p:cNvSpPr>
                  <p:nvPr/>
                </p:nvSpPr>
                <p:spPr>
                  <a:xfrm>
                    <a:off x="6565434" y="4981092"/>
                    <a:ext cx="349390" cy="369332"/>
                  </a:xfrm>
                  <a:prstGeom prst="rect">
                    <a:avLst/>
                  </a:prstGeom>
                  <a:blipFill>
                    <a:blip r:embed="rId20"/>
                    <a:stretch>
                      <a:fillRect l="-29825" r="-3509" b="-35000"/>
                    </a:stretch>
                  </a:blipFill>
                </p:spPr>
                <p:txBody>
                  <a:bodyPr/>
                  <a:lstStyle/>
                  <a:p>
                    <a:r>
                      <a:rPr lang="zh-CN" altLang="en-US">
                        <a:noFill/>
                      </a:rPr>
                      <a:t> </a:t>
                    </a:r>
                  </a:p>
                </p:txBody>
              </p:sp>
            </mc:Fallback>
          </mc:AlternateContent>
        </p:grpSp>
      </p:grpSp>
      <p:grpSp>
        <p:nvGrpSpPr>
          <p:cNvPr id="388" name="组合 7">
            <a:extLst>
              <a:ext uri="{FF2B5EF4-FFF2-40B4-BE49-F238E27FC236}">
                <a16:creationId xmlns:a16="http://schemas.microsoft.com/office/drawing/2014/main" id="{23CB824E-23F3-927F-551B-BF72F5456137}"/>
              </a:ext>
            </a:extLst>
          </p:cNvPr>
          <p:cNvGrpSpPr/>
          <p:nvPr/>
        </p:nvGrpSpPr>
        <p:grpSpPr>
          <a:xfrm>
            <a:off x="7237851" y="2749961"/>
            <a:ext cx="4148530" cy="1772060"/>
            <a:chOff x="6352239" y="2798269"/>
            <a:chExt cx="4148530" cy="1772060"/>
          </a:xfrm>
        </p:grpSpPr>
        <p:cxnSp>
          <p:nvCxnSpPr>
            <p:cNvPr id="389" name="Google Shape;60;p13">
              <a:extLst>
                <a:ext uri="{FF2B5EF4-FFF2-40B4-BE49-F238E27FC236}">
                  <a16:creationId xmlns:a16="http://schemas.microsoft.com/office/drawing/2014/main" id="{41760654-D7FB-38ED-80BE-FA4CB89248BA}"/>
                </a:ext>
              </a:extLst>
            </p:cNvPr>
            <p:cNvCxnSpPr>
              <a:cxnSpLocks/>
            </p:cNvCxnSpPr>
            <p:nvPr/>
          </p:nvCxnSpPr>
          <p:spPr>
            <a:xfrm rot="10800000" flipH="1" flipV="1">
              <a:off x="7533387" y="2798269"/>
              <a:ext cx="1147995" cy="570688"/>
            </a:xfrm>
            <a:prstGeom prst="bentConnector3">
              <a:avLst>
                <a:gd name="adj1" fmla="val 101081"/>
              </a:avLst>
            </a:prstGeom>
            <a:noFill/>
            <a:ln w="38100" cap="flat" cmpd="sng">
              <a:solidFill>
                <a:schemeClr val="tx1"/>
              </a:solidFill>
              <a:prstDash val="solid"/>
              <a:round/>
              <a:headEnd type="none" w="med" len="med"/>
              <a:tailEnd type="none" w="med" len="med"/>
            </a:ln>
            <a:effectLst>
              <a:softEdge rad="0"/>
            </a:effectLst>
          </p:spPr>
        </p:cxnSp>
        <p:cxnSp>
          <p:nvCxnSpPr>
            <p:cNvPr id="390" name="Straight Connector 10">
              <a:extLst>
                <a:ext uri="{FF2B5EF4-FFF2-40B4-BE49-F238E27FC236}">
                  <a16:creationId xmlns:a16="http://schemas.microsoft.com/office/drawing/2014/main" id="{4A59FCD5-547D-DE22-236D-8D31D1A454F3}"/>
                </a:ext>
              </a:extLst>
            </p:cNvPr>
            <p:cNvCxnSpPr/>
            <p:nvPr/>
          </p:nvCxnSpPr>
          <p:spPr>
            <a:xfrm>
              <a:off x="8681350" y="3375865"/>
              <a:ext cx="273672" cy="4301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91" name="Google Shape;64;p13">
              <a:extLst>
                <a:ext uri="{FF2B5EF4-FFF2-40B4-BE49-F238E27FC236}">
                  <a16:creationId xmlns:a16="http://schemas.microsoft.com/office/drawing/2014/main" id="{6043AB52-6024-BA1A-355C-731FB6C1DDEC}"/>
                </a:ext>
              </a:extLst>
            </p:cNvPr>
            <p:cNvGrpSpPr/>
            <p:nvPr/>
          </p:nvGrpSpPr>
          <p:grpSpPr>
            <a:xfrm flipH="1">
              <a:off x="9252834" y="3976154"/>
              <a:ext cx="321746" cy="154833"/>
              <a:chOff x="3517450" y="3096975"/>
              <a:chExt cx="533400" cy="171450"/>
            </a:xfrm>
          </p:grpSpPr>
          <p:cxnSp>
            <p:nvCxnSpPr>
              <p:cNvPr id="401" name="Google Shape;65;p13">
                <a:extLst>
                  <a:ext uri="{FF2B5EF4-FFF2-40B4-BE49-F238E27FC236}">
                    <a16:creationId xmlns:a16="http://schemas.microsoft.com/office/drawing/2014/main" id="{446F2021-E715-FDA9-F3E7-83EF09BD7AB3}"/>
                  </a:ext>
                </a:extLst>
              </p:cNvPr>
              <p:cNvCxnSpPr/>
              <p:nvPr/>
            </p:nvCxnSpPr>
            <p:spPr>
              <a:xfrm>
                <a:off x="3517450" y="3096975"/>
                <a:ext cx="533400" cy="0"/>
              </a:xfrm>
              <a:prstGeom prst="straightConnector1">
                <a:avLst/>
              </a:prstGeom>
              <a:noFill/>
              <a:ln w="38100" cap="flat" cmpd="sng">
                <a:solidFill>
                  <a:schemeClr val="tx1"/>
                </a:solidFill>
                <a:prstDash val="solid"/>
                <a:round/>
                <a:headEnd type="none" w="med" len="med"/>
                <a:tailEnd type="none" w="med" len="med"/>
              </a:ln>
            </p:spPr>
          </p:cxnSp>
          <p:cxnSp>
            <p:nvCxnSpPr>
              <p:cNvPr id="402" name="Google Shape;66;p13">
                <a:extLst>
                  <a:ext uri="{FF2B5EF4-FFF2-40B4-BE49-F238E27FC236}">
                    <a16:creationId xmlns:a16="http://schemas.microsoft.com/office/drawing/2014/main" id="{F01FAC93-92D7-A503-DFC8-552249332D66}"/>
                  </a:ext>
                </a:extLst>
              </p:cNvPr>
              <p:cNvCxnSpPr/>
              <p:nvPr/>
            </p:nvCxnSpPr>
            <p:spPr>
              <a:xfrm>
                <a:off x="3612700" y="3182700"/>
                <a:ext cx="342900" cy="0"/>
              </a:xfrm>
              <a:prstGeom prst="straightConnector1">
                <a:avLst/>
              </a:prstGeom>
              <a:noFill/>
              <a:ln w="38100" cap="flat" cmpd="sng">
                <a:solidFill>
                  <a:schemeClr val="tx1"/>
                </a:solidFill>
                <a:prstDash val="solid"/>
                <a:round/>
                <a:headEnd type="none" w="med" len="med"/>
                <a:tailEnd type="none" w="med" len="med"/>
              </a:ln>
            </p:spPr>
          </p:cxnSp>
          <p:cxnSp>
            <p:nvCxnSpPr>
              <p:cNvPr id="403" name="Google Shape;67;p13">
                <a:extLst>
                  <a:ext uri="{FF2B5EF4-FFF2-40B4-BE49-F238E27FC236}">
                    <a16:creationId xmlns:a16="http://schemas.microsoft.com/office/drawing/2014/main" id="{95CEF70E-A2D3-20EF-61C6-514856814EEC}"/>
                  </a:ext>
                </a:extLst>
              </p:cNvPr>
              <p:cNvCxnSpPr/>
              <p:nvPr/>
            </p:nvCxnSpPr>
            <p:spPr>
              <a:xfrm>
                <a:off x="3674650" y="3268425"/>
                <a:ext cx="219000" cy="0"/>
              </a:xfrm>
              <a:prstGeom prst="straightConnector1">
                <a:avLst/>
              </a:prstGeom>
              <a:noFill/>
              <a:ln w="38100" cap="flat" cmpd="sng">
                <a:solidFill>
                  <a:schemeClr val="tx1"/>
                </a:solidFill>
                <a:prstDash val="solid"/>
                <a:round/>
                <a:headEnd type="none" w="med" len="med"/>
                <a:tailEnd type="none" w="med" len="med"/>
              </a:ln>
            </p:spPr>
          </p:cxnSp>
        </p:grpSp>
        <p:cxnSp>
          <p:nvCxnSpPr>
            <p:cNvPr id="392" name="Google Shape;63;p13">
              <a:extLst>
                <a:ext uri="{FF2B5EF4-FFF2-40B4-BE49-F238E27FC236}">
                  <a16:creationId xmlns:a16="http://schemas.microsoft.com/office/drawing/2014/main" id="{00D976C6-421E-50CC-C8C7-8E191E0FDCB2}"/>
                </a:ext>
              </a:extLst>
            </p:cNvPr>
            <p:cNvCxnSpPr>
              <a:cxnSpLocks/>
              <a:stCxn id="394" idx="2"/>
            </p:cNvCxnSpPr>
            <p:nvPr/>
          </p:nvCxnSpPr>
          <p:spPr>
            <a:xfrm rot="10800000" flipH="1" flipV="1">
              <a:off x="9138051" y="3641196"/>
              <a:ext cx="275448" cy="328277"/>
            </a:xfrm>
            <a:prstGeom prst="bentConnector2">
              <a:avLst/>
            </a:prstGeom>
            <a:noFill/>
            <a:ln w="38100" cap="flat" cmpd="sng">
              <a:solidFill>
                <a:schemeClr val="tx1"/>
              </a:solidFill>
              <a:prstDash val="solid"/>
              <a:round/>
              <a:headEnd type="none" w="med" len="med"/>
              <a:tailEnd type="none" w="med" len="med"/>
            </a:ln>
          </p:spPr>
        </p:cxnSp>
        <p:sp>
          <p:nvSpPr>
            <p:cNvPr id="393" name="Oval 16">
              <a:extLst>
                <a:ext uri="{FF2B5EF4-FFF2-40B4-BE49-F238E27FC236}">
                  <a16:creationId xmlns:a16="http://schemas.microsoft.com/office/drawing/2014/main" id="{22CF2031-C7E9-ADF4-C289-96DCB642EB53}"/>
                </a:ext>
              </a:extLst>
            </p:cNvPr>
            <p:cNvSpPr/>
            <p:nvPr/>
          </p:nvSpPr>
          <p:spPr>
            <a:xfrm flipH="1">
              <a:off x="8646371" y="3852021"/>
              <a:ext cx="85932" cy="85932"/>
            </a:xfrm>
            <a:prstGeom prst="ellipse">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effectLst>
                  <a:outerShdw blurRad="38100" dist="38100" dir="2700000" algn="tl">
                    <a:srgbClr val="000000">
                      <a:alpha val="43137"/>
                    </a:srgbClr>
                  </a:outerShdw>
                </a:effectLst>
              </a:endParaRPr>
            </a:p>
          </p:txBody>
        </p:sp>
        <p:sp>
          <p:nvSpPr>
            <p:cNvPr id="394" name="Oval 17">
              <a:extLst>
                <a:ext uri="{FF2B5EF4-FFF2-40B4-BE49-F238E27FC236}">
                  <a16:creationId xmlns:a16="http://schemas.microsoft.com/office/drawing/2014/main" id="{C9365593-80AA-53CE-F8F6-0478E1B8DC0F}"/>
                </a:ext>
              </a:extLst>
            </p:cNvPr>
            <p:cNvSpPr/>
            <p:nvPr/>
          </p:nvSpPr>
          <p:spPr>
            <a:xfrm flipH="1">
              <a:off x="9057759" y="3601049"/>
              <a:ext cx="80293" cy="8029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effectLst>
                  <a:outerShdw blurRad="38100" dist="38100" dir="2700000" algn="tl">
                    <a:srgbClr val="000000">
                      <a:alpha val="43137"/>
                    </a:srgbClr>
                  </a:outerShdw>
                </a:effectLst>
              </a:endParaRPr>
            </a:p>
          </p:txBody>
        </p:sp>
        <p:sp>
          <p:nvSpPr>
            <p:cNvPr id="395" name="Oval 18">
              <a:extLst>
                <a:ext uri="{FF2B5EF4-FFF2-40B4-BE49-F238E27FC236}">
                  <a16:creationId xmlns:a16="http://schemas.microsoft.com/office/drawing/2014/main" id="{F62DD804-3F9D-DCE2-9A37-D1EBD6200E68}"/>
                </a:ext>
              </a:extLst>
            </p:cNvPr>
            <p:cNvSpPr/>
            <p:nvPr/>
          </p:nvSpPr>
          <p:spPr>
            <a:xfrm flipH="1">
              <a:off x="8653253" y="3352259"/>
              <a:ext cx="60764" cy="607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effectLst>
                  <a:outerShdw blurRad="38100" dist="38100" dir="2700000" algn="tl">
                    <a:srgbClr val="000000">
                      <a:alpha val="43137"/>
                    </a:srgbClr>
                  </a:outerShdw>
                </a:effectLst>
              </a:endParaRPr>
            </a:p>
          </p:txBody>
        </p:sp>
        <p:sp>
          <p:nvSpPr>
            <p:cNvPr id="396" name="Google Shape;87;p13">
              <a:extLst>
                <a:ext uri="{FF2B5EF4-FFF2-40B4-BE49-F238E27FC236}">
                  <a16:creationId xmlns:a16="http://schemas.microsoft.com/office/drawing/2014/main" id="{69A98CA6-FBA7-C58E-A67C-459A1879B9BF}"/>
                </a:ext>
              </a:extLst>
            </p:cNvPr>
            <p:cNvSpPr txBox="1"/>
            <p:nvPr/>
          </p:nvSpPr>
          <p:spPr>
            <a:xfrm flipH="1">
              <a:off x="8818186" y="4016361"/>
              <a:ext cx="1682583"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effectLst>
                    <a:outerShdw blurRad="38100" dist="38100" dir="2700000" algn="tl">
                      <a:srgbClr val="000000">
                        <a:alpha val="43137"/>
                      </a:srgbClr>
                    </a:outerShdw>
                  </a:effectLst>
                  <a:cs typeface="Times New Roman" panose="02020603050405020304" pitchFamily="18" charset="0"/>
                </a:rPr>
                <a:t>Ground</a:t>
              </a:r>
              <a:endParaRPr sz="2400" b="1" dirty="0">
                <a:effectLst>
                  <a:outerShdw blurRad="38100" dist="38100" dir="2700000" algn="tl">
                    <a:srgbClr val="000000">
                      <a:alpha val="43137"/>
                    </a:srgbClr>
                  </a:outerShdw>
                </a:effectLst>
                <a:cs typeface="Times New Roman" panose="02020603050405020304" pitchFamily="18" charset="0"/>
              </a:endParaRPr>
            </a:p>
          </p:txBody>
        </p:sp>
        <p:sp>
          <p:nvSpPr>
            <p:cNvPr id="397" name="Rectangle 19">
              <a:extLst>
                <a:ext uri="{FF2B5EF4-FFF2-40B4-BE49-F238E27FC236}">
                  <a16:creationId xmlns:a16="http://schemas.microsoft.com/office/drawing/2014/main" id="{7BE5AACB-9BDA-4F41-1984-D7E71775C253}"/>
                </a:ext>
              </a:extLst>
            </p:cNvPr>
            <p:cNvSpPr/>
            <p:nvPr/>
          </p:nvSpPr>
          <p:spPr>
            <a:xfrm flipH="1">
              <a:off x="8243978" y="3252993"/>
              <a:ext cx="937069" cy="79978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effectLst>
                  <a:outerShdw blurRad="38100" dist="38100" dir="2700000" algn="tl">
                    <a:srgbClr val="000000">
                      <a:alpha val="43137"/>
                    </a:srgbClr>
                  </a:outerShdw>
                </a:effectLst>
              </a:endParaRPr>
            </a:p>
          </p:txBody>
        </p:sp>
        <p:sp>
          <p:nvSpPr>
            <p:cNvPr id="398" name="Oval 1">
              <a:extLst>
                <a:ext uri="{FF2B5EF4-FFF2-40B4-BE49-F238E27FC236}">
                  <a16:creationId xmlns:a16="http://schemas.microsoft.com/office/drawing/2014/main" id="{961601FA-4F56-9236-EE9A-0908E0C652AE}"/>
                </a:ext>
              </a:extLst>
            </p:cNvPr>
            <p:cNvSpPr/>
            <p:nvPr/>
          </p:nvSpPr>
          <p:spPr>
            <a:xfrm flipH="1">
              <a:off x="8643414" y="3852031"/>
              <a:ext cx="85932" cy="85932"/>
            </a:xfrm>
            <a:prstGeom prst="ellipse">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effectLst>
                  <a:outerShdw blurRad="38100" dist="38100" dir="2700000" algn="tl">
                    <a:srgbClr val="000000">
                      <a:alpha val="43137"/>
                    </a:srgbClr>
                  </a:outerShdw>
                </a:effectLst>
              </a:endParaRPr>
            </a:p>
          </p:txBody>
        </p:sp>
        <p:sp>
          <p:nvSpPr>
            <p:cNvPr id="399" name="Oval 15">
              <a:extLst>
                <a:ext uri="{FF2B5EF4-FFF2-40B4-BE49-F238E27FC236}">
                  <a16:creationId xmlns:a16="http://schemas.microsoft.com/office/drawing/2014/main" id="{9836FF83-C3F9-C349-B79D-B945E374F216}"/>
                </a:ext>
              </a:extLst>
            </p:cNvPr>
            <p:cNvSpPr/>
            <p:nvPr/>
          </p:nvSpPr>
          <p:spPr>
            <a:xfrm flipH="1">
              <a:off x="8643868" y="3851696"/>
              <a:ext cx="85932" cy="8593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effectLst>
                  <a:outerShdw blurRad="38100" dist="38100" dir="2700000" algn="tl">
                    <a:srgbClr val="000000">
                      <a:alpha val="43137"/>
                    </a:srgbClr>
                  </a:outerShdw>
                </a:effectLst>
              </a:endParaRPr>
            </a:p>
          </p:txBody>
        </p:sp>
        <p:sp>
          <p:nvSpPr>
            <p:cNvPr id="400" name="Google Shape;87;p13">
              <a:extLst>
                <a:ext uri="{FF2B5EF4-FFF2-40B4-BE49-F238E27FC236}">
                  <a16:creationId xmlns:a16="http://schemas.microsoft.com/office/drawing/2014/main" id="{269B0A3F-E782-4A45-36CC-FAFD496F9ED2}"/>
                </a:ext>
              </a:extLst>
            </p:cNvPr>
            <p:cNvSpPr txBox="1"/>
            <p:nvPr/>
          </p:nvSpPr>
          <p:spPr>
            <a:xfrm flipH="1">
              <a:off x="6352239" y="3249406"/>
              <a:ext cx="2338776" cy="55396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effectLst>
                    <a:outerShdw blurRad="38100" dist="38100" dir="2700000" algn="tl">
                      <a:srgbClr val="000000">
                        <a:alpha val="43137"/>
                      </a:srgbClr>
                    </a:outerShdw>
                  </a:effectLst>
                  <a:cs typeface="Times New Roman" panose="02020603050405020304" pitchFamily="18" charset="0"/>
                </a:rPr>
                <a:t>RF S</a:t>
              </a:r>
              <a:r>
                <a:rPr lang="en-US" altLang="zh-CN" sz="2400" b="1" dirty="0">
                  <a:effectLst>
                    <a:outerShdw blurRad="38100" dist="38100" dir="2700000" algn="tl">
                      <a:srgbClr val="000000">
                        <a:alpha val="43137"/>
                      </a:srgbClr>
                    </a:outerShdw>
                  </a:effectLst>
                  <a:cs typeface="Times New Roman" panose="02020603050405020304" pitchFamily="18" charset="0"/>
                </a:rPr>
                <a:t>witch</a:t>
              </a:r>
              <a:endParaRPr sz="2400" b="1" dirty="0">
                <a:effectLst>
                  <a:outerShdw blurRad="38100" dist="38100" dir="2700000" algn="tl">
                    <a:srgbClr val="000000">
                      <a:alpha val="43137"/>
                    </a:srgbClr>
                  </a:outerShdw>
                </a:effectLst>
                <a:cs typeface="Times New Roman" panose="02020603050405020304" pitchFamily="18" charset="0"/>
              </a:endParaRPr>
            </a:p>
          </p:txBody>
        </p:sp>
      </p:grpSp>
      <p:grpSp>
        <p:nvGrpSpPr>
          <p:cNvPr id="404" name="组合 8">
            <a:extLst>
              <a:ext uri="{FF2B5EF4-FFF2-40B4-BE49-F238E27FC236}">
                <a16:creationId xmlns:a16="http://schemas.microsoft.com/office/drawing/2014/main" id="{CA9F2501-9608-5BF1-36AC-F5659EF19159}"/>
              </a:ext>
            </a:extLst>
          </p:cNvPr>
          <p:cNvGrpSpPr/>
          <p:nvPr/>
        </p:nvGrpSpPr>
        <p:grpSpPr>
          <a:xfrm>
            <a:off x="1297814" y="2752341"/>
            <a:ext cx="3807731" cy="1730148"/>
            <a:chOff x="411142" y="2800649"/>
            <a:chExt cx="3807731" cy="1730148"/>
          </a:xfrm>
        </p:grpSpPr>
        <p:cxnSp>
          <p:nvCxnSpPr>
            <p:cNvPr id="405" name="Google Shape;60;p13">
              <a:extLst>
                <a:ext uri="{FF2B5EF4-FFF2-40B4-BE49-F238E27FC236}">
                  <a16:creationId xmlns:a16="http://schemas.microsoft.com/office/drawing/2014/main" id="{5492F77D-8379-D79E-B76F-BEDD3D8CCC5D}"/>
                </a:ext>
              </a:extLst>
            </p:cNvPr>
            <p:cNvCxnSpPr>
              <a:cxnSpLocks/>
            </p:cNvCxnSpPr>
            <p:nvPr/>
          </p:nvCxnSpPr>
          <p:spPr>
            <a:xfrm rot="10800000" flipV="1">
              <a:off x="1836986" y="2800649"/>
              <a:ext cx="1147995" cy="570688"/>
            </a:xfrm>
            <a:prstGeom prst="bentConnector3">
              <a:avLst>
                <a:gd name="adj1" fmla="val 101081"/>
              </a:avLst>
            </a:prstGeom>
            <a:noFill/>
            <a:ln w="38100" cap="flat" cmpd="sng">
              <a:solidFill>
                <a:schemeClr val="tx1"/>
              </a:solidFill>
              <a:prstDash val="solid"/>
              <a:round/>
              <a:headEnd type="none" w="med" len="med"/>
              <a:tailEnd type="none" w="med" len="med"/>
            </a:ln>
            <a:effectLst>
              <a:softEdge rad="0"/>
            </a:effectLst>
          </p:spPr>
        </p:cxnSp>
        <p:cxnSp>
          <p:nvCxnSpPr>
            <p:cNvPr id="406" name="Straight Connector 10">
              <a:extLst>
                <a:ext uri="{FF2B5EF4-FFF2-40B4-BE49-F238E27FC236}">
                  <a16:creationId xmlns:a16="http://schemas.microsoft.com/office/drawing/2014/main" id="{21F37FFA-1FC2-C832-3FC6-0F254584BBA5}"/>
                </a:ext>
              </a:extLst>
            </p:cNvPr>
            <p:cNvCxnSpPr/>
            <p:nvPr/>
          </p:nvCxnSpPr>
          <p:spPr>
            <a:xfrm flipH="1">
              <a:off x="1563346" y="3378245"/>
              <a:ext cx="273672" cy="4301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7" name="Google Shape;64;p13">
              <a:extLst>
                <a:ext uri="{FF2B5EF4-FFF2-40B4-BE49-F238E27FC236}">
                  <a16:creationId xmlns:a16="http://schemas.microsoft.com/office/drawing/2014/main" id="{55009F48-0095-0016-4A91-FC9BD6E2E5AF}"/>
                </a:ext>
              </a:extLst>
            </p:cNvPr>
            <p:cNvGrpSpPr/>
            <p:nvPr/>
          </p:nvGrpSpPr>
          <p:grpSpPr>
            <a:xfrm>
              <a:off x="943788" y="3978534"/>
              <a:ext cx="321746" cy="154833"/>
              <a:chOff x="3517450" y="3096975"/>
              <a:chExt cx="533400" cy="171450"/>
            </a:xfrm>
          </p:grpSpPr>
          <p:cxnSp>
            <p:nvCxnSpPr>
              <p:cNvPr id="422" name="Google Shape;65;p13">
                <a:extLst>
                  <a:ext uri="{FF2B5EF4-FFF2-40B4-BE49-F238E27FC236}">
                    <a16:creationId xmlns:a16="http://schemas.microsoft.com/office/drawing/2014/main" id="{8B148D49-D046-ECE7-7369-9A7DD2263062}"/>
                  </a:ext>
                </a:extLst>
              </p:cNvPr>
              <p:cNvCxnSpPr/>
              <p:nvPr/>
            </p:nvCxnSpPr>
            <p:spPr>
              <a:xfrm>
                <a:off x="3517450" y="3096975"/>
                <a:ext cx="533400" cy="0"/>
              </a:xfrm>
              <a:prstGeom prst="straightConnector1">
                <a:avLst/>
              </a:prstGeom>
              <a:noFill/>
              <a:ln w="38100" cap="flat" cmpd="sng">
                <a:solidFill>
                  <a:schemeClr val="tx1"/>
                </a:solidFill>
                <a:prstDash val="solid"/>
                <a:round/>
                <a:headEnd type="none" w="med" len="med"/>
                <a:tailEnd type="none" w="med" len="med"/>
              </a:ln>
            </p:spPr>
          </p:cxnSp>
          <p:cxnSp>
            <p:nvCxnSpPr>
              <p:cNvPr id="423" name="Google Shape;66;p13">
                <a:extLst>
                  <a:ext uri="{FF2B5EF4-FFF2-40B4-BE49-F238E27FC236}">
                    <a16:creationId xmlns:a16="http://schemas.microsoft.com/office/drawing/2014/main" id="{7CC0FCD4-BE97-7ECE-5CC3-DC126C2F1F7C}"/>
                  </a:ext>
                </a:extLst>
              </p:cNvPr>
              <p:cNvCxnSpPr/>
              <p:nvPr/>
            </p:nvCxnSpPr>
            <p:spPr>
              <a:xfrm>
                <a:off x="3612700" y="3182700"/>
                <a:ext cx="342900" cy="0"/>
              </a:xfrm>
              <a:prstGeom prst="straightConnector1">
                <a:avLst/>
              </a:prstGeom>
              <a:noFill/>
              <a:ln w="38100" cap="flat" cmpd="sng">
                <a:solidFill>
                  <a:schemeClr val="tx1"/>
                </a:solidFill>
                <a:prstDash val="solid"/>
                <a:round/>
                <a:headEnd type="none" w="med" len="med"/>
                <a:tailEnd type="none" w="med" len="med"/>
              </a:ln>
            </p:spPr>
          </p:cxnSp>
          <p:cxnSp>
            <p:nvCxnSpPr>
              <p:cNvPr id="424" name="Google Shape;67;p13">
                <a:extLst>
                  <a:ext uri="{FF2B5EF4-FFF2-40B4-BE49-F238E27FC236}">
                    <a16:creationId xmlns:a16="http://schemas.microsoft.com/office/drawing/2014/main" id="{CFB965D7-F18D-F436-6188-080D20AFCFE1}"/>
                  </a:ext>
                </a:extLst>
              </p:cNvPr>
              <p:cNvCxnSpPr/>
              <p:nvPr/>
            </p:nvCxnSpPr>
            <p:spPr>
              <a:xfrm>
                <a:off x="3674650" y="3268425"/>
                <a:ext cx="219000" cy="0"/>
              </a:xfrm>
              <a:prstGeom prst="straightConnector1">
                <a:avLst/>
              </a:prstGeom>
              <a:noFill/>
              <a:ln w="38100" cap="flat" cmpd="sng">
                <a:solidFill>
                  <a:schemeClr val="tx1"/>
                </a:solidFill>
                <a:prstDash val="solid"/>
                <a:round/>
                <a:headEnd type="none" w="med" len="med"/>
                <a:tailEnd type="none" w="med" len="med"/>
              </a:ln>
            </p:spPr>
          </p:cxnSp>
        </p:grpSp>
        <p:cxnSp>
          <p:nvCxnSpPr>
            <p:cNvPr id="408" name="Google Shape;63;p13">
              <a:extLst>
                <a:ext uri="{FF2B5EF4-FFF2-40B4-BE49-F238E27FC236}">
                  <a16:creationId xmlns:a16="http://schemas.microsoft.com/office/drawing/2014/main" id="{01EB226E-3115-C4C6-B1F1-96D572D1E17C}"/>
                </a:ext>
              </a:extLst>
            </p:cNvPr>
            <p:cNvCxnSpPr>
              <a:cxnSpLocks/>
              <a:stCxn id="410" idx="2"/>
            </p:cNvCxnSpPr>
            <p:nvPr/>
          </p:nvCxnSpPr>
          <p:spPr>
            <a:xfrm rot="10800000" flipV="1">
              <a:off x="1104869" y="3643576"/>
              <a:ext cx="275448" cy="328277"/>
            </a:xfrm>
            <a:prstGeom prst="bentConnector2">
              <a:avLst/>
            </a:prstGeom>
            <a:noFill/>
            <a:ln w="38100" cap="flat" cmpd="sng">
              <a:solidFill>
                <a:schemeClr val="tx1"/>
              </a:solidFill>
              <a:prstDash val="solid"/>
              <a:round/>
              <a:headEnd type="none" w="med" len="med"/>
              <a:tailEnd type="none" w="med" len="med"/>
            </a:ln>
          </p:spPr>
        </p:cxnSp>
        <p:sp>
          <p:nvSpPr>
            <p:cNvPr id="409" name="Oval 16">
              <a:extLst>
                <a:ext uri="{FF2B5EF4-FFF2-40B4-BE49-F238E27FC236}">
                  <a16:creationId xmlns:a16="http://schemas.microsoft.com/office/drawing/2014/main" id="{0F90402B-182E-B58C-9748-F3CFE3C518B3}"/>
                </a:ext>
              </a:extLst>
            </p:cNvPr>
            <p:cNvSpPr/>
            <p:nvPr/>
          </p:nvSpPr>
          <p:spPr>
            <a:xfrm>
              <a:off x="1786065" y="3854401"/>
              <a:ext cx="85932" cy="85932"/>
            </a:xfrm>
            <a:prstGeom prst="ellipse">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effectLst>
                  <a:outerShdw blurRad="38100" dist="38100" dir="2700000" algn="tl">
                    <a:srgbClr val="000000">
                      <a:alpha val="43137"/>
                    </a:srgbClr>
                  </a:outerShdw>
                </a:effectLst>
              </a:endParaRPr>
            </a:p>
          </p:txBody>
        </p:sp>
        <p:sp>
          <p:nvSpPr>
            <p:cNvPr id="410" name="Oval 17">
              <a:extLst>
                <a:ext uri="{FF2B5EF4-FFF2-40B4-BE49-F238E27FC236}">
                  <a16:creationId xmlns:a16="http://schemas.microsoft.com/office/drawing/2014/main" id="{BD801444-F939-209B-7965-F8B8A2AD678C}"/>
                </a:ext>
              </a:extLst>
            </p:cNvPr>
            <p:cNvSpPr/>
            <p:nvPr/>
          </p:nvSpPr>
          <p:spPr>
            <a:xfrm>
              <a:off x="1380316" y="3603429"/>
              <a:ext cx="80293" cy="8029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effectLst>
                  <a:outerShdw blurRad="38100" dist="38100" dir="2700000" algn="tl">
                    <a:srgbClr val="000000">
                      <a:alpha val="43137"/>
                    </a:srgbClr>
                  </a:outerShdw>
                </a:effectLst>
              </a:endParaRPr>
            </a:p>
          </p:txBody>
        </p:sp>
        <p:sp>
          <p:nvSpPr>
            <p:cNvPr id="411" name="Oval 18">
              <a:extLst>
                <a:ext uri="{FF2B5EF4-FFF2-40B4-BE49-F238E27FC236}">
                  <a16:creationId xmlns:a16="http://schemas.microsoft.com/office/drawing/2014/main" id="{0418714A-A161-21E2-1F43-0287E04B9EAD}"/>
                </a:ext>
              </a:extLst>
            </p:cNvPr>
            <p:cNvSpPr/>
            <p:nvPr/>
          </p:nvSpPr>
          <p:spPr>
            <a:xfrm>
              <a:off x="1804351" y="3354639"/>
              <a:ext cx="60764" cy="607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effectLst>
                  <a:outerShdw blurRad="38100" dist="38100" dir="2700000" algn="tl">
                    <a:srgbClr val="000000">
                      <a:alpha val="43137"/>
                    </a:srgbClr>
                  </a:outerShdw>
                </a:effectLst>
              </a:endParaRPr>
            </a:p>
          </p:txBody>
        </p:sp>
        <p:sp>
          <p:nvSpPr>
            <p:cNvPr id="412" name="Google Shape;87;p13">
              <a:extLst>
                <a:ext uri="{FF2B5EF4-FFF2-40B4-BE49-F238E27FC236}">
                  <a16:creationId xmlns:a16="http://schemas.microsoft.com/office/drawing/2014/main" id="{A43A5B6E-CA9B-0750-AAA5-417D44EB871D}"/>
                </a:ext>
              </a:extLst>
            </p:cNvPr>
            <p:cNvSpPr txBox="1"/>
            <p:nvPr/>
          </p:nvSpPr>
          <p:spPr>
            <a:xfrm>
              <a:off x="411142" y="3976829"/>
              <a:ext cx="1682583"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effectLst>
                    <a:outerShdw blurRad="38100" dist="38100" dir="2700000" algn="tl">
                      <a:srgbClr val="000000">
                        <a:alpha val="43137"/>
                      </a:srgbClr>
                    </a:outerShdw>
                  </a:effectLst>
                  <a:cs typeface="Times New Roman" panose="02020603050405020304" pitchFamily="18" charset="0"/>
                </a:rPr>
                <a:t>Ground</a:t>
              </a:r>
              <a:endParaRPr sz="2400" b="1" dirty="0">
                <a:effectLst>
                  <a:outerShdw blurRad="38100" dist="38100" dir="2700000" algn="tl">
                    <a:srgbClr val="000000">
                      <a:alpha val="43137"/>
                    </a:srgbClr>
                  </a:outerShdw>
                </a:effectLst>
                <a:cs typeface="Times New Roman" panose="02020603050405020304" pitchFamily="18" charset="0"/>
              </a:endParaRPr>
            </a:p>
          </p:txBody>
        </p:sp>
        <p:sp>
          <p:nvSpPr>
            <p:cNvPr id="413" name="Rectangle 19">
              <a:extLst>
                <a:ext uri="{FF2B5EF4-FFF2-40B4-BE49-F238E27FC236}">
                  <a16:creationId xmlns:a16="http://schemas.microsoft.com/office/drawing/2014/main" id="{DC419B4B-2911-AA49-C1FA-2D159155FF9B}"/>
                </a:ext>
              </a:extLst>
            </p:cNvPr>
            <p:cNvSpPr/>
            <p:nvPr/>
          </p:nvSpPr>
          <p:spPr>
            <a:xfrm>
              <a:off x="1337321" y="3255373"/>
              <a:ext cx="937069" cy="79978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effectLst>
                  <a:outerShdw blurRad="38100" dist="38100" dir="2700000" algn="tl">
                    <a:srgbClr val="000000">
                      <a:alpha val="43137"/>
                    </a:srgbClr>
                  </a:outerShdw>
                </a:effectLst>
              </a:endParaRPr>
            </a:p>
          </p:txBody>
        </p:sp>
        <p:sp>
          <p:nvSpPr>
            <p:cNvPr id="414" name="Oval 1">
              <a:extLst>
                <a:ext uri="{FF2B5EF4-FFF2-40B4-BE49-F238E27FC236}">
                  <a16:creationId xmlns:a16="http://schemas.microsoft.com/office/drawing/2014/main" id="{B1815C20-83AC-BB83-52A5-AF916A29176C}"/>
                </a:ext>
              </a:extLst>
            </p:cNvPr>
            <p:cNvSpPr/>
            <p:nvPr/>
          </p:nvSpPr>
          <p:spPr>
            <a:xfrm>
              <a:off x="1789022" y="3854411"/>
              <a:ext cx="85932" cy="85932"/>
            </a:xfrm>
            <a:prstGeom prst="ellipse">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effectLst>
                  <a:outerShdw blurRad="38100" dist="38100" dir="2700000" algn="tl">
                    <a:srgbClr val="000000">
                      <a:alpha val="43137"/>
                    </a:srgbClr>
                  </a:outerShdw>
                </a:effectLst>
              </a:endParaRPr>
            </a:p>
          </p:txBody>
        </p:sp>
        <p:sp>
          <p:nvSpPr>
            <p:cNvPr id="416" name="Oval 15">
              <a:extLst>
                <a:ext uri="{FF2B5EF4-FFF2-40B4-BE49-F238E27FC236}">
                  <a16:creationId xmlns:a16="http://schemas.microsoft.com/office/drawing/2014/main" id="{F506B758-B129-A00B-334F-A39F97DC7693}"/>
                </a:ext>
              </a:extLst>
            </p:cNvPr>
            <p:cNvSpPr/>
            <p:nvPr/>
          </p:nvSpPr>
          <p:spPr>
            <a:xfrm>
              <a:off x="1788568" y="3854076"/>
              <a:ext cx="85932" cy="8593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effectLst>
                  <a:outerShdw blurRad="38100" dist="38100" dir="2700000" algn="tl">
                    <a:srgbClr val="000000">
                      <a:alpha val="43137"/>
                    </a:srgbClr>
                  </a:outerShdw>
                </a:effectLst>
              </a:endParaRPr>
            </a:p>
          </p:txBody>
        </p:sp>
        <p:sp>
          <p:nvSpPr>
            <p:cNvPr id="418" name="Google Shape;87;p13">
              <a:extLst>
                <a:ext uri="{FF2B5EF4-FFF2-40B4-BE49-F238E27FC236}">
                  <a16:creationId xmlns:a16="http://schemas.microsoft.com/office/drawing/2014/main" id="{03E513E2-ED16-F414-7A73-C40297FDFE00}"/>
                </a:ext>
              </a:extLst>
            </p:cNvPr>
            <p:cNvSpPr txBox="1"/>
            <p:nvPr/>
          </p:nvSpPr>
          <p:spPr>
            <a:xfrm>
              <a:off x="1880097" y="3324065"/>
              <a:ext cx="2338776" cy="55396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effectLst>
                    <a:outerShdw blurRad="38100" dist="38100" dir="2700000" algn="tl">
                      <a:srgbClr val="000000">
                        <a:alpha val="43137"/>
                      </a:srgbClr>
                    </a:outerShdw>
                  </a:effectLst>
                  <a:cs typeface="Times New Roman" panose="02020603050405020304" pitchFamily="18" charset="0"/>
                </a:rPr>
                <a:t>RF S</a:t>
              </a:r>
              <a:r>
                <a:rPr lang="en-US" altLang="zh-CN" sz="2400" b="1" dirty="0">
                  <a:effectLst>
                    <a:outerShdw blurRad="38100" dist="38100" dir="2700000" algn="tl">
                      <a:srgbClr val="000000">
                        <a:alpha val="43137"/>
                      </a:srgbClr>
                    </a:outerShdw>
                  </a:effectLst>
                  <a:cs typeface="Times New Roman" panose="02020603050405020304" pitchFamily="18" charset="0"/>
                </a:rPr>
                <a:t>witch</a:t>
              </a:r>
              <a:endParaRPr sz="2400" b="1" dirty="0">
                <a:effectLst>
                  <a:outerShdw blurRad="38100" dist="38100" dir="2700000" algn="tl">
                    <a:srgbClr val="000000">
                      <a:alpha val="43137"/>
                    </a:srgbClr>
                  </a:outerShdw>
                </a:effectLst>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34790704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22" presetClass="entr" presetSubtype="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right)">
                                      <p:cBhvr>
                                        <p:cTn id="20" dur="500"/>
                                        <p:tgtEl>
                                          <p:spTgt spid="43"/>
                                        </p:tgtEl>
                                      </p:cBhvr>
                                    </p:animEffect>
                                  </p:childTnLst>
                                </p:cTn>
                              </p:par>
                              <p:par>
                                <p:cTn id="21" presetID="22" presetClass="entr" presetSubtype="8"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2" presetClass="entr" presetSubtype="1" fill="hold" nodeType="with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wipe(up)">
                                      <p:cBhvr>
                                        <p:cTn id="26" dur="500"/>
                                        <p:tgtEl>
                                          <p:spTgt spid="47"/>
                                        </p:tgtEl>
                                      </p:cBhvr>
                                    </p:animEffect>
                                  </p:childTnLst>
                                </p:cTn>
                              </p:par>
                              <p:par>
                                <p:cTn id="27" presetID="22" presetClass="entr" presetSubtype="1" fill="hold" nodeType="withEffect">
                                  <p:stCondLst>
                                    <p:cond delay="0"/>
                                  </p:stCondLst>
                                  <p:childTnLst>
                                    <p:set>
                                      <p:cBhvr>
                                        <p:cTn id="28" dur="1" fill="hold">
                                          <p:stCondLst>
                                            <p:cond delay="0"/>
                                          </p:stCondLst>
                                        </p:cTn>
                                        <p:tgtEl>
                                          <p:spTgt spid="435"/>
                                        </p:tgtEl>
                                        <p:attrNameLst>
                                          <p:attrName>style.visibility</p:attrName>
                                        </p:attrNameLst>
                                      </p:cBhvr>
                                      <p:to>
                                        <p:strVal val="visible"/>
                                      </p:to>
                                    </p:set>
                                    <p:animEffect transition="in" filter="wipe(up)">
                                      <p:cBhvr>
                                        <p:cTn id="29" dur="500"/>
                                        <p:tgtEl>
                                          <p:spTgt spid="43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C31EB04-21F7-E994-54BB-356CFAAA3AF8}"/>
              </a:ext>
            </a:extLst>
          </p:cNvPr>
          <p:cNvSpPr>
            <a:spLocks noGrp="1"/>
          </p:cNvSpPr>
          <p:nvPr>
            <p:ph type="sldNum" sz="quarter" idx="12"/>
          </p:nvPr>
        </p:nvSpPr>
        <p:spPr/>
        <p:txBody>
          <a:bodyPr/>
          <a:lstStyle/>
          <a:p>
            <a:fld id="{606B3A2B-0783-4DC2-AAB2-666062B1C298}" type="slidenum">
              <a:rPr lang="zh-CN" altLang="en-US" smtClean="0"/>
              <a:t>24</a:t>
            </a:fld>
            <a:endParaRPr lang="zh-CN" altLang="en-US"/>
          </a:p>
        </p:txBody>
      </p:sp>
      <p:sp>
        <p:nvSpPr>
          <p:cNvPr id="3" name="文本框 2">
            <a:extLst>
              <a:ext uri="{FF2B5EF4-FFF2-40B4-BE49-F238E27FC236}">
                <a16:creationId xmlns:a16="http://schemas.microsoft.com/office/drawing/2014/main" id="{AB2B55E9-638D-B47A-FF35-17C2404A6200}"/>
              </a:ext>
            </a:extLst>
          </p:cNvPr>
          <p:cNvSpPr txBox="1"/>
          <p:nvPr/>
        </p:nvSpPr>
        <p:spPr>
          <a:xfrm>
            <a:off x="-303815" y="480219"/>
            <a:ext cx="12376071" cy="707886"/>
          </a:xfrm>
          <a:prstGeom prst="rect">
            <a:avLst/>
          </a:prstGeom>
          <a:noFill/>
        </p:spPr>
        <p:txBody>
          <a:bodyPr wrap="square" rtlCol="0">
            <a:spAutoFit/>
          </a:bodyPr>
          <a:lstStyle/>
          <a:p>
            <a:pPr algn="ctr"/>
            <a:r>
              <a:rPr lang="en-US" altLang="zh-CN" sz="4000" b="1" dirty="0">
                <a:effectLst>
                  <a:outerShdw blurRad="38100" dist="38100" dir="2700000" algn="tl">
                    <a:srgbClr val="000000">
                      <a:alpha val="43137"/>
                    </a:srgbClr>
                  </a:outerShdw>
                </a:effectLst>
                <a:latin typeface="+mj-lt"/>
              </a:rPr>
              <a:t>Evaluation</a:t>
            </a:r>
          </a:p>
        </p:txBody>
      </p:sp>
      <p:grpSp>
        <p:nvGrpSpPr>
          <p:cNvPr id="9" name="组合 8">
            <a:extLst>
              <a:ext uri="{FF2B5EF4-FFF2-40B4-BE49-F238E27FC236}">
                <a16:creationId xmlns:a16="http://schemas.microsoft.com/office/drawing/2014/main" id="{1C480992-690D-756D-3A0C-088555D840D8}"/>
              </a:ext>
            </a:extLst>
          </p:cNvPr>
          <p:cNvGrpSpPr/>
          <p:nvPr/>
        </p:nvGrpSpPr>
        <p:grpSpPr>
          <a:xfrm>
            <a:off x="1900935" y="2491329"/>
            <a:ext cx="3331837" cy="3021164"/>
            <a:chOff x="1871535" y="1523134"/>
            <a:chExt cx="3331837" cy="3021164"/>
          </a:xfrm>
        </p:grpSpPr>
        <p:pic>
          <p:nvPicPr>
            <p:cNvPr id="4" name="图片 3">
              <a:extLst>
                <a:ext uri="{FF2B5EF4-FFF2-40B4-BE49-F238E27FC236}">
                  <a16:creationId xmlns:a16="http://schemas.microsoft.com/office/drawing/2014/main" id="{D2BA8646-8EE1-DCC0-D79E-C8A6C210D4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1535" y="2313701"/>
              <a:ext cx="3331837" cy="2230597"/>
            </a:xfrm>
            <a:prstGeom prst="rect">
              <a:avLst/>
            </a:prstGeom>
          </p:spPr>
        </p:pic>
        <p:sp>
          <p:nvSpPr>
            <p:cNvPr id="2" name="文本框 1">
              <a:extLst>
                <a:ext uri="{FF2B5EF4-FFF2-40B4-BE49-F238E27FC236}">
                  <a16:creationId xmlns:a16="http://schemas.microsoft.com/office/drawing/2014/main" id="{EEDE6FF1-811A-CD24-561D-BB25A761CE7F}"/>
                </a:ext>
              </a:extLst>
            </p:cNvPr>
            <p:cNvSpPr txBox="1"/>
            <p:nvPr/>
          </p:nvSpPr>
          <p:spPr>
            <a:xfrm>
              <a:off x="2993572" y="1523134"/>
              <a:ext cx="1328057" cy="461665"/>
            </a:xfrm>
            <a:prstGeom prst="rect">
              <a:avLst/>
            </a:prstGeom>
            <a:noFill/>
          </p:spPr>
          <p:txBody>
            <a:bodyPr wrap="square" rtlCol="0">
              <a:spAutoFit/>
            </a:bodyPr>
            <a:lstStyle/>
            <a:p>
              <a:pPr algn="ctr"/>
              <a:r>
                <a:rPr lang="en-US" altLang="zh-CN" sz="2400" b="1" dirty="0">
                  <a:effectLst>
                    <a:outerShdw blurRad="38100" dist="38100" dir="2700000" algn="tl">
                      <a:srgbClr val="000000">
                        <a:alpha val="43137"/>
                      </a:srgbClr>
                    </a:outerShdw>
                  </a:effectLst>
                </a:rPr>
                <a:t>Node</a:t>
              </a:r>
              <a:endParaRPr lang="zh-CN" altLang="en-US" sz="2400" b="1" dirty="0">
                <a:effectLst>
                  <a:outerShdw blurRad="38100" dist="38100" dir="2700000" algn="tl">
                    <a:srgbClr val="000000">
                      <a:alpha val="43137"/>
                    </a:srgbClr>
                  </a:outerShdw>
                </a:effectLst>
              </a:endParaRPr>
            </a:p>
          </p:txBody>
        </p:sp>
      </p:grpSp>
      <p:grpSp>
        <p:nvGrpSpPr>
          <p:cNvPr id="10" name="组合 9">
            <a:extLst>
              <a:ext uri="{FF2B5EF4-FFF2-40B4-BE49-F238E27FC236}">
                <a16:creationId xmlns:a16="http://schemas.microsoft.com/office/drawing/2014/main" id="{A338523D-8E9C-397C-CB72-A5425F268F07}"/>
              </a:ext>
            </a:extLst>
          </p:cNvPr>
          <p:cNvGrpSpPr/>
          <p:nvPr/>
        </p:nvGrpSpPr>
        <p:grpSpPr>
          <a:xfrm>
            <a:off x="5679902" y="1755100"/>
            <a:ext cx="4410726" cy="4622681"/>
            <a:chOff x="6153365" y="1190291"/>
            <a:chExt cx="4410726" cy="4622681"/>
          </a:xfrm>
        </p:grpSpPr>
        <p:pic>
          <p:nvPicPr>
            <p:cNvPr id="8" name="图片 7">
              <a:extLst>
                <a:ext uri="{FF2B5EF4-FFF2-40B4-BE49-F238E27FC236}">
                  <a16:creationId xmlns:a16="http://schemas.microsoft.com/office/drawing/2014/main" id="{5FA21EA9-A667-A6CB-D049-0484CEBE94EE}"/>
                </a:ext>
              </a:extLst>
            </p:cNvPr>
            <p:cNvPicPr>
              <a:picLocks noChangeAspect="1"/>
            </p:cNvPicPr>
            <p:nvPr/>
          </p:nvPicPr>
          <p:blipFill rotWithShape="1">
            <a:blip r:embed="rId5">
              <a:extLst>
                <a:ext uri="{28A0092B-C50C-407E-A947-70E740481C1C}">
                  <a14:useLocalDpi xmlns:a14="http://schemas.microsoft.com/office/drawing/2010/main" val="0"/>
                </a:ext>
              </a:extLst>
            </a:blip>
            <a:srcRect l="2709"/>
            <a:stretch/>
          </p:blipFill>
          <p:spPr>
            <a:xfrm>
              <a:off x="6153365" y="1807029"/>
              <a:ext cx="4410726" cy="4005943"/>
            </a:xfrm>
            <a:prstGeom prst="rect">
              <a:avLst/>
            </a:prstGeom>
          </p:spPr>
        </p:pic>
        <p:sp>
          <p:nvSpPr>
            <p:cNvPr id="6" name="文本框 5">
              <a:extLst>
                <a:ext uri="{FF2B5EF4-FFF2-40B4-BE49-F238E27FC236}">
                  <a16:creationId xmlns:a16="http://schemas.microsoft.com/office/drawing/2014/main" id="{0293FB33-0AF9-053C-1B0B-77449E8D86AB}"/>
                </a:ext>
              </a:extLst>
            </p:cNvPr>
            <p:cNvSpPr txBox="1"/>
            <p:nvPr/>
          </p:nvSpPr>
          <p:spPr>
            <a:xfrm>
              <a:off x="7565572" y="1190291"/>
              <a:ext cx="1328057" cy="461665"/>
            </a:xfrm>
            <a:prstGeom prst="rect">
              <a:avLst/>
            </a:prstGeom>
            <a:noFill/>
          </p:spPr>
          <p:txBody>
            <a:bodyPr wrap="square" rtlCol="0">
              <a:spAutoFit/>
            </a:bodyPr>
            <a:lstStyle/>
            <a:p>
              <a:pPr algn="ctr"/>
              <a:r>
                <a:rPr lang="en-US" altLang="zh-CN" sz="2400" b="1" dirty="0">
                  <a:effectLst>
                    <a:outerShdw blurRad="38100" dist="38100" dir="2700000" algn="tl">
                      <a:srgbClr val="000000">
                        <a:alpha val="43137"/>
                      </a:srgbClr>
                    </a:outerShdw>
                  </a:effectLst>
                </a:rPr>
                <a:t>AP</a:t>
              </a:r>
              <a:endParaRPr lang="zh-CN" altLang="en-US" sz="2400" b="1" dirty="0">
                <a:effectLst>
                  <a:outerShdw blurRad="38100" dist="38100" dir="2700000" algn="tl">
                    <a:srgbClr val="000000">
                      <a:alpha val="43137"/>
                    </a:srgbClr>
                  </a:outerShdw>
                </a:effectLst>
              </a:endParaRPr>
            </a:p>
          </p:txBody>
        </p:sp>
      </p:grpSp>
      <p:sp>
        <p:nvSpPr>
          <p:cNvPr id="7" name="文本框 6">
            <a:extLst>
              <a:ext uri="{FF2B5EF4-FFF2-40B4-BE49-F238E27FC236}">
                <a16:creationId xmlns:a16="http://schemas.microsoft.com/office/drawing/2014/main" id="{8A706932-D009-333A-7AC9-D896327AE5EA}"/>
              </a:ext>
            </a:extLst>
          </p:cNvPr>
          <p:cNvSpPr txBox="1"/>
          <p:nvPr/>
        </p:nvSpPr>
        <p:spPr>
          <a:xfrm>
            <a:off x="1590751" y="1224575"/>
            <a:ext cx="8964360" cy="461665"/>
          </a:xfrm>
          <a:prstGeom prst="rect">
            <a:avLst/>
          </a:prstGeom>
          <a:noFill/>
        </p:spPr>
        <p:txBody>
          <a:bodyPr wrap="square" rtlCol="0">
            <a:spAutoFit/>
          </a:bodyPr>
          <a:lstStyle/>
          <a:p>
            <a:pPr algn="ctr"/>
            <a:r>
              <a:rPr lang="en-US" altLang="zh-CN" sz="2400" dirty="0">
                <a:effectLst>
                  <a:outerShdw blurRad="38100" dist="38100" dir="2700000" algn="tl">
                    <a:srgbClr val="000000">
                      <a:alpha val="43137"/>
                    </a:srgbClr>
                  </a:outerShdw>
                </a:effectLst>
              </a:rPr>
              <a:t>We built </a:t>
            </a:r>
            <a:r>
              <a:rPr lang="en-US" altLang="zh-CN" sz="2400" dirty="0" err="1">
                <a:effectLst>
                  <a:outerShdw blurRad="38100" dist="38100" dir="2700000" algn="tl">
                    <a:srgbClr val="000000">
                      <a:alpha val="43137"/>
                    </a:srgbClr>
                  </a:outerShdw>
                </a:effectLst>
              </a:rPr>
              <a:t>MilBack’s</a:t>
            </a:r>
            <a:r>
              <a:rPr lang="en-US" altLang="zh-CN" sz="2400" dirty="0">
                <a:effectLst>
                  <a:outerShdw blurRad="38100" dist="38100" dir="2700000" algn="tl">
                    <a:srgbClr val="000000">
                      <a:alpha val="43137"/>
                    </a:srgbClr>
                  </a:outerShdw>
                </a:effectLst>
              </a:rPr>
              <a:t> node and AP using off-the-shelf components </a:t>
            </a:r>
            <a:endParaRPr lang="zh-CN" altLang="en-US" sz="2400" dirty="0">
              <a:effectLst>
                <a:outerShdw blurRad="38100" dist="38100" dir="2700000" algn="tl">
                  <a:srgbClr val="000000">
                    <a:alpha val="43137"/>
                  </a:srgbClr>
                </a:outerShdw>
              </a:effectLst>
            </a:endParaRPr>
          </a:p>
        </p:txBody>
      </p:sp>
    </p:spTree>
    <p:custDataLst>
      <p:tags r:id="rId1"/>
    </p:custDataLst>
    <p:extLst>
      <p:ext uri="{BB962C8B-B14F-4D97-AF65-F5344CB8AC3E}">
        <p14:creationId xmlns:p14="http://schemas.microsoft.com/office/powerpoint/2010/main" val="35716142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par>
                                <p:cTn id="12" presetID="22" presetClass="entr" presetSubtype="1"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a:extLst>
              <a:ext uri="{FF2B5EF4-FFF2-40B4-BE49-F238E27FC236}">
                <a16:creationId xmlns:a16="http://schemas.microsoft.com/office/drawing/2014/main" id="{7BD93947-9E25-5C1C-8B60-9DC59DCAC50D}"/>
              </a:ext>
            </a:extLst>
          </p:cNvPr>
          <p:cNvSpPr>
            <a:spLocks noGrp="1"/>
          </p:cNvSpPr>
          <p:nvPr>
            <p:ph type="sldNum" sz="quarter" idx="12"/>
          </p:nvPr>
        </p:nvSpPr>
        <p:spPr/>
        <p:txBody>
          <a:bodyPr/>
          <a:lstStyle/>
          <a:p>
            <a:fld id="{606B3A2B-0783-4DC2-AAB2-666062B1C298}" type="slidenum">
              <a:rPr lang="zh-CN" altLang="en-US" smtClean="0"/>
              <a:t>25</a:t>
            </a:fld>
            <a:endParaRPr lang="zh-CN" altLang="en-US"/>
          </a:p>
        </p:txBody>
      </p:sp>
      <p:sp>
        <p:nvSpPr>
          <p:cNvPr id="29" name="文本框 28">
            <a:extLst>
              <a:ext uri="{FF2B5EF4-FFF2-40B4-BE49-F238E27FC236}">
                <a16:creationId xmlns:a16="http://schemas.microsoft.com/office/drawing/2014/main" id="{EFED525F-54C4-0DEF-C8F5-7E4427738C6B}"/>
              </a:ext>
            </a:extLst>
          </p:cNvPr>
          <p:cNvSpPr txBox="1"/>
          <p:nvPr/>
        </p:nvSpPr>
        <p:spPr>
          <a:xfrm>
            <a:off x="256309" y="113420"/>
            <a:ext cx="11851389" cy="769441"/>
          </a:xfrm>
          <a:prstGeom prst="rect">
            <a:avLst/>
          </a:prstGeom>
          <a:noFill/>
        </p:spPr>
        <p:txBody>
          <a:bodyPr wrap="square" rtlCol="0">
            <a:spAutoFit/>
          </a:bodyPr>
          <a:lstStyle/>
          <a:p>
            <a:r>
              <a:rPr lang="en-US" altLang="zh-CN" sz="4400" b="1" dirty="0">
                <a:effectLst>
                  <a:outerShdw blurRad="38100" dist="38100" dir="2700000" algn="tl">
                    <a:srgbClr val="000000">
                      <a:alpha val="43137"/>
                    </a:srgbClr>
                  </a:outerShdw>
                </a:effectLst>
                <a:latin typeface="+mj-lt"/>
              </a:rPr>
              <a:t>Downlink and Uplink Communication</a:t>
            </a:r>
            <a:endParaRPr lang="zh-CN" altLang="en-US" sz="4400" b="1" dirty="0">
              <a:effectLst>
                <a:outerShdw blurRad="38100" dist="38100" dir="2700000" algn="tl">
                  <a:srgbClr val="000000">
                    <a:alpha val="43137"/>
                  </a:srgbClr>
                </a:outerShdw>
              </a:effectLst>
              <a:latin typeface="+mj-lt"/>
            </a:endParaRPr>
          </a:p>
        </p:txBody>
      </p:sp>
      <p:grpSp>
        <p:nvGrpSpPr>
          <p:cNvPr id="5" name="Group 4">
            <a:extLst>
              <a:ext uri="{FF2B5EF4-FFF2-40B4-BE49-F238E27FC236}">
                <a16:creationId xmlns:a16="http://schemas.microsoft.com/office/drawing/2014/main" id="{52F1549F-2053-1717-3E63-9729133A68DD}"/>
              </a:ext>
            </a:extLst>
          </p:cNvPr>
          <p:cNvGrpSpPr/>
          <p:nvPr/>
        </p:nvGrpSpPr>
        <p:grpSpPr>
          <a:xfrm>
            <a:off x="5944629" y="1222485"/>
            <a:ext cx="5173443" cy="4497599"/>
            <a:chOff x="5944629" y="1222485"/>
            <a:chExt cx="5173443" cy="4497599"/>
          </a:xfrm>
        </p:grpSpPr>
        <p:pic>
          <p:nvPicPr>
            <p:cNvPr id="28" name="图片 27">
              <a:extLst>
                <a:ext uri="{FF2B5EF4-FFF2-40B4-BE49-F238E27FC236}">
                  <a16:creationId xmlns:a16="http://schemas.microsoft.com/office/drawing/2014/main" id="{E29E8D3F-D3BF-DD99-C297-3C27ACB36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4629" y="2062484"/>
              <a:ext cx="4876800" cy="3657600"/>
            </a:xfrm>
            <a:prstGeom prst="rect">
              <a:avLst/>
            </a:prstGeom>
          </p:spPr>
        </p:pic>
        <p:sp>
          <p:nvSpPr>
            <p:cNvPr id="12" name="文本框 11">
              <a:extLst>
                <a:ext uri="{FF2B5EF4-FFF2-40B4-BE49-F238E27FC236}">
                  <a16:creationId xmlns:a16="http://schemas.microsoft.com/office/drawing/2014/main" id="{A71DB6D5-E496-E5D5-D9BD-17F51517A1B2}"/>
                </a:ext>
              </a:extLst>
            </p:cNvPr>
            <p:cNvSpPr txBox="1"/>
            <p:nvPr/>
          </p:nvSpPr>
          <p:spPr>
            <a:xfrm>
              <a:off x="7204723" y="1222485"/>
              <a:ext cx="3913349" cy="461665"/>
            </a:xfrm>
            <a:prstGeom prst="rect">
              <a:avLst/>
            </a:prstGeom>
            <a:noFill/>
          </p:spPr>
          <p:txBody>
            <a:bodyPr wrap="square" rtlCol="0">
              <a:spAutoFit/>
            </a:bodyPr>
            <a:lstStyle/>
            <a:p>
              <a:r>
                <a:rPr lang="en-US" altLang="zh-CN" sz="2400" dirty="0">
                  <a:effectLst>
                    <a:outerShdw blurRad="38100" dist="38100" dir="2700000" algn="tl">
                      <a:srgbClr val="000000">
                        <a:alpha val="43137"/>
                      </a:srgbClr>
                    </a:outerShdw>
                  </a:effectLst>
                </a:rPr>
                <a:t>Uplink 40 Mbps </a:t>
              </a:r>
              <a:r>
                <a:rPr lang="en-US" altLang="zh-CN" sz="2400" dirty="0" err="1">
                  <a:effectLst>
                    <a:outerShdw blurRad="38100" dist="38100" dir="2700000" algn="tl">
                      <a:srgbClr val="000000">
                        <a:alpha val="43137"/>
                      </a:srgbClr>
                    </a:outerShdw>
                  </a:effectLst>
                </a:rPr>
                <a:t>datarate</a:t>
              </a:r>
              <a:endParaRPr lang="zh-CN" altLang="en-US" sz="2400" dirty="0">
                <a:effectLst>
                  <a:outerShdw blurRad="38100" dist="38100" dir="2700000" algn="tl">
                    <a:srgbClr val="000000">
                      <a:alpha val="43137"/>
                    </a:srgbClr>
                  </a:outerShdw>
                </a:effectLst>
              </a:endParaRPr>
            </a:p>
          </p:txBody>
        </p:sp>
        <p:cxnSp>
          <p:nvCxnSpPr>
            <p:cNvPr id="20" name="直接箭头连接符 19">
              <a:extLst>
                <a:ext uri="{FF2B5EF4-FFF2-40B4-BE49-F238E27FC236}">
                  <a16:creationId xmlns:a16="http://schemas.microsoft.com/office/drawing/2014/main" id="{484CD107-98D9-1BE9-BFBC-71F23CA94D8E}"/>
                </a:ext>
              </a:extLst>
            </p:cNvPr>
            <p:cNvCxnSpPr>
              <a:cxnSpLocks/>
            </p:cNvCxnSpPr>
            <p:nvPr/>
          </p:nvCxnSpPr>
          <p:spPr>
            <a:xfrm flipV="1">
              <a:off x="6766856" y="1492578"/>
              <a:ext cx="0" cy="37664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29004EF-D48A-282F-FA75-BC415E2F2AE2}"/>
                </a:ext>
              </a:extLst>
            </p:cNvPr>
            <p:cNvSpPr txBox="1"/>
            <p:nvPr/>
          </p:nvSpPr>
          <p:spPr>
            <a:xfrm>
              <a:off x="9312970" y="3258771"/>
              <a:ext cx="1545772" cy="369332"/>
            </a:xfrm>
            <a:prstGeom prst="rect">
              <a:avLst/>
            </a:prstGeom>
            <a:noFill/>
          </p:spPr>
          <p:txBody>
            <a:bodyPr wrap="square" rtlCol="0">
              <a:spAutoFit/>
            </a:bodyPr>
            <a:lstStyle/>
            <a:p>
              <a:r>
                <a:rPr lang="en-US" altLang="zh-CN" b="1" dirty="0">
                  <a:effectLst>
                    <a:outerShdw blurRad="38100" dist="38100" dir="2700000" algn="tl">
                      <a:srgbClr val="000000">
                        <a:alpha val="43137"/>
                      </a:srgbClr>
                    </a:outerShdw>
                  </a:effectLst>
                </a:rPr>
                <a:t>BER: 3e-3</a:t>
              </a:r>
              <a:endParaRPr lang="zh-CN" altLang="en-US" b="1" dirty="0">
                <a:effectLst>
                  <a:outerShdw blurRad="38100" dist="38100" dir="2700000" algn="tl">
                    <a:srgbClr val="000000">
                      <a:alpha val="43137"/>
                    </a:srgbClr>
                  </a:outerShdw>
                </a:effectLst>
              </a:endParaRPr>
            </a:p>
          </p:txBody>
        </p:sp>
        <p:cxnSp>
          <p:nvCxnSpPr>
            <p:cNvPr id="7" name="直接箭头连接符 6">
              <a:extLst>
                <a:ext uri="{FF2B5EF4-FFF2-40B4-BE49-F238E27FC236}">
                  <a16:creationId xmlns:a16="http://schemas.microsoft.com/office/drawing/2014/main" id="{4F65BA2A-5D2F-F6C5-22DC-83AB79E64251}"/>
                </a:ext>
              </a:extLst>
            </p:cNvPr>
            <p:cNvCxnSpPr>
              <a:cxnSpLocks/>
            </p:cNvCxnSpPr>
            <p:nvPr/>
          </p:nvCxnSpPr>
          <p:spPr>
            <a:xfrm flipH="1">
              <a:off x="9653873" y="3628103"/>
              <a:ext cx="232775" cy="9302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89275782-5DCF-596B-9D80-97EB858A786A}"/>
                </a:ext>
              </a:extLst>
            </p:cNvPr>
            <p:cNvCxnSpPr>
              <a:cxnSpLocks/>
            </p:cNvCxnSpPr>
            <p:nvPr/>
          </p:nvCxnSpPr>
          <p:spPr>
            <a:xfrm>
              <a:off x="6747207" y="5259035"/>
              <a:ext cx="431074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4" name="图片 3">
            <a:extLst>
              <a:ext uri="{FF2B5EF4-FFF2-40B4-BE49-F238E27FC236}">
                <a16:creationId xmlns:a16="http://schemas.microsoft.com/office/drawing/2014/main" id="{6530D529-EC58-AF2B-5D0F-8DF2D07BFD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848" y="2005323"/>
            <a:ext cx="4886347" cy="3664760"/>
          </a:xfrm>
          <a:prstGeom prst="rect">
            <a:avLst/>
          </a:prstGeom>
        </p:spPr>
      </p:pic>
      <p:sp>
        <p:nvSpPr>
          <p:cNvPr id="15" name="文本框 10">
            <a:extLst>
              <a:ext uri="{FF2B5EF4-FFF2-40B4-BE49-F238E27FC236}">
                <a16:creationId xmlns:a16="http://schemas.microsoft.com/office/drawing/2014/main" id="{DF623B07-BA65-EA78-F583-468696B08B85}"/>
              </a:ext>
            </a:extLst>
          </p:cNvPr>
          <p:cNvSpPr txBox="1"/>
          <p:nvPr/>
        </p:nvSpPr>
        <p:spPr>
          <a:xfrm>
            <a:off x="488583" y="1173704"/>
            <a:ext cx="5968181" cy="461665"/>
          </a:xfrm>
          <a:prstGeom prst="rect">
            <a:avLst/>
          </a:prstGeom>
          <a:noFill/>
        </p:spPr>
        <p:txBody>
          <a:bodyPr wrap="square" rtlCol="0">
            <a:spAutoFit/>
          </a:bodyPr>
          <a:lstStyle/>
          <a:p>
            <a:pPr algn="ctr"/>
            <a:r>
              <a:rPr lang="en-US" altLang="zh-CN" sz="2400" dirty="0">
                <a:effectLst>
                  <a:outerShdw blurRad="38100" dist="38100" dir="2700000" algn="tl">
                    <a:srgbClr val="000000">
                      <a:alpha val="43137"/>
                    </a:srgbClr>
                  </a:outerShdw>
                </a:effectLst>
              </a:rPr>
              <a:t>Downlink 36 Mbps </a:t>
            </a:r>
            <a:r>
              <a:rPr lang="en-US" altLang="zh-CN" sz="2400" dirty="0" err="1">
                <a:effectLst>
                  <a:outerShdw blurRad="38100" dist="38100" dir="2700000" algn="tl">
                    <a:srgbClr val="000000">
                      <a:alpha val="43137"/>
                    </a:srgbClr>
                  </a:outerShdw>
                </a:effectLst>
              </a:rPr>
              <a:t>datarate</a:t>
            </a:r>
            <a:endParaRPr lang="en-US" altLang="zh-CN" sz="2400" dirty="0">
              <a:effectLst>
                <a:outerShdw blurRad="38100" dist="38100" dir="2700000" algn="tl">
                  <a:srgbClr val="000000">
                    <a:alpha val="43137"/>
                  </a:srgbClr>
                </a:outerShdw>
              </a:effectLst>
            </a:endParaRPr>
          </a:p>
        </p:txBody>
      </p:sp>
      <p:cxnSp>
        <p:nvCxnSpPr>
          <p:cNvPr id="16" name="直接箭头连接符 17">
            <a:extLst>
              <a:ext uri="{FF2B5EF4-FFF2-40B4-BE49-F238E27FC236}">
                <a16:creationId xmlns:a16="http://schemas.microsoft.com/office/drawing/2014/main" id="{8115668E-B6B7-F282-F781-26DD7BFCDC95}"/>
              </a:ext>
            </a:extLst>
          </p:cNvPr>
          <p:cNvCxnSpPr>
            <a:cxnSpLocks/>
          </p:cNvCxnSpPr>
          <p:nvPr/>
        </p:nvCxnSpPr>
        <p:spPr>
          <a:xfrm flipH="1">
            <a:off x="4596881" y="3871468"/>
            <a:ext cx="87086" cy="8055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9">
            <a:extLst>
              <a:ext uri="{FF2B5EF4-FFF2-40B4-BE49-F238E27FC236}">
                <a16:creationId xmlns:a16="http://schemas.microsoft.com/office/drawing/2014/main" id="{D505C386-346E-EE4E-4414-812D36CD13D1}"/>
              </a:ext>
            </a:extLst>
          </p:cNvPr>
          <p:cNvSpPr txBox="1"/>
          <p:nvPr/>
        </p:nvSpPr>
        <p:spPr>
          <a:xfrm>
            <a:off x="4133508" y="3502136"/>
            <a:ext cx="1545772" cy="369332"/>
          </a:xfrm>
          <a:prstGeom prst="rect">
            <a:avLst/>
          </a:prstGeom>
          <a:noFill/>
        </p:spPr>
        <p:txBody>
          <a:bodyPr wrap="square" rtlCol="0">
            <a:spAutoFit/>
          </a:bodyPr>
          <a:lstStyle/>
          <a:p>
            <a:r>
              <a:rPr lang="en-US" altLang="zh-CN" b="1" dirty="0">
                <a:effectLst>
                  <a:outerShdw blurRad="38100" dist="38100" dir="2700000" algn="tl">
                    <a:srgbClr val="000000">
                      <a:alpha val="43137"/>
                    </a:srgbClr>
                  </a:outerShdw>
                </a:effectLst>
              </a:rPr>
              <a:t>BER: 1e-8</a:t>
            </a:r>
            <a:endParaRPr lang="zh-CN" altLang="en-US" b="1" dirty="0">
              <a:effectLst>
                <a:outerShdw blurRad="38100" dist="38100" dir="2700000" algn="tl">
                  <a:srgbClr val="000000">
                    <a:alpha val="43137"/>
                  </a:srgbClr>
                </a:outerShdw>
              </a:effectLst>
            </a:endParaRPr>
          </a:p>
        </p:txBody>
      </p:sp>
      <p:sp>
        <p:nvSpPr>
          <p:cNvPr id="25" name="矩形 11">
            <a:extLst>
              <a:ext uri="{FF2B5EF4-FFF2-40B4-BE49-F238E27FC236}">
                <a16:creationId xmlns:a16="http://schemas.microsoft.com/office/drawing/2014/main" id="{051C6CAD-940C-8A18-A9CC-B5FA6ABEFEE1}"/>
              </a:ext>
            </a:extLst>
          </p:cNvPr>
          <p:cNvSpPr/>
          <p:nvPr/>
        </p:nvSpPr>
        <p:spPr>
          <a:xfrm>
            <a:off x="419232" y="5251365"/>
            <a:ext cx="5447875" cy="7402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矩形 12">
            <a:extLst>
              <a:ext uri="{FF2B5EF4-FFF2-40B4-BE49-F238E27FC236}">
                <a16:creationId xmlns:a16="http://schemas.microsoft.com/office/drawing/2014/main" id="{0A7C0B54-68BD-7360-1396-464F69350F11}"/>
              </a:ext>
            </a:extLst>
          </p:cNvPr>
          <p:cNvSpPr/>
          <p:nvPr/>
        </p:nvSpPr>
        <p:spPr>
          <a:xfrm rot="16200000">
            <a:off x="-1413814" y="3460411"/>
            <a:ext cx="4122060" cy="7402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13">
            <a:extLst>
              <a:ext uri="{FF2B5EF4-FFF2-40B4-BE49-F238E27FC236}">
                <a16:creationId xmlns:a16="http://schemas.microsoft.com/office/drawing/2014/main" id="{60DED946-5ABD-28D8-EC42-B444B9DE3D2F}"/>
              </a:ext>
            </a:extLst>
          </p:cNvPr>
          <p:cNvSpPr/>
          <p:nvPr/>
        </p:nvSpPr>
        <p:spPr>
          <a:xfrm rot="16200000">
            <a:off x="1644288" y="1030256"/>
            <a:ext cx="3656772" cy="478886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文本框 1">
            <a:extLst>
              <a:ext uri="{FF2B5EF4-FFF2-40B4-BE49-F238E27FC236}">
                <a16:creationId xmlns:a16="http://schemas.microsoft.com/office/drawing/2014/main" id="{B395A8CB-F062-012A-D912-ED8CCF956250}"/>
              </a:ext>
            </a:extLst>
          </p:cNvPr>
          <p:cNvSpPr txBox="1"/>
          <p:nvPr/>
        </p:nvSpPr>
        <p:spPr>
          <a:xfrm>
            <a:off x="338202" y="5870133"/>
            <a:ext cx="11515595" cy="584775"/>
          </a:xfrm>
          <a:prstGeom prst="rect">
            <a:avLst/>
          </a:prstGeom>
          <a:noFill/>
        </p:spPr>
        <p:txBody>
          <a:bodyPr wrap="square" rtlCol="0">
            <a:spAutoFit/>
          </a:bodyPr>
          <a:lstStyle/>
          <a:p>
            <a:pPr algn="ctr"/>
            <a:r>
              <a:rPr lang="en-US" altLang="zh-CN" sz="3200" dirty="0" err="1">
                <a:solidFill>
                  <a:srgbClr val="FF0000"/>
                </a:solidFill>
                <a:effectLst>
                  <a:outerShdw blurRad="38100" dist="38100" dir="2700000" algn="tl">
                    <a:srgbClr val="000000">
                      <a:alpha val="43137"/>
                    </a:srgbClr>
                  </a:outerShdw>
                </a:effectLst>
              </a:rPr>
              <a:t>MilBack</a:t>
            </a:r>
            <a:r>
              <a:rPr lang="en-US" altLang="zh-CN" sz="3200" dirty="0">
                <a:solidFill>
                  <a:srgbClr val="FF0000"/>
                </a:solidFill>
                <a:effectLst>
                  <a:outerShdw blurRad="38100" dist="38100" dir="2700000" algn="tl">
                    <a:srgbClr val="000000">
                      <a:alpha val="43137"/>
                    </a:srgbClr>
                  </a:outerShdw>
                </a:effectLst>
              </a:rPr>
              <a:t> supports both uplink and downlink communication</a:t>
            </a:r>
            <a:endParaRPr lang="zh-CN" altLang="en-US" sz="3200" dirty="0">
              <a:solidFill>
                <a:srgbClr val="FF0000"/>
              </a:solidFill>
              <a:effectLst>
                <a:outerShdw blurRad="38100" dist="38100" dir="2700000" algn="tl">
                  <a:srgbClr val="000000">
                    <a:alpha val="43137"/>
                  </a:srgbClr>
                </a:outerShdw>
              </a:effectLst>
            </a:endParaRPr>
          </a:p>
        </p:txBody>
      </p:sp>
      <p:cxnSp>
        <p:nvCxnSpPr>
          <p:cNvPr id="30" name="直接箭头连接符 7">
            <a:extLst>
              <a:ext uri="{FF2B5EF4-FFF2-40B4-BE49-F238E27FC236}">
                <a16:creationId xmlns:a16="http://schemas.microsoft.com/office/drawing/2014/main" id="{A5DC6835-DC71-9A43-1A72-ECB649BBC589}"/>
              </a:ext>
            </a:extLst>
          </p:cNvPr>
          <p:cNvCxnSpPr>
            <a:cxnSpLocks/>
          </p:cNvCxnSpPr>
          <p:nvPr/>
        </p:nvCxnSpPr>
        <p:spPr>
          <a:xfrm>
            <a:off x="1085972" y="5226300"/>
            <a:ext cx="460616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4">
            <a:extLst>
              <a:ext uri="{FF2B5EF4-FFF2-40B4-BE49-F238E27FC236}">
                <a16:creationId xmlns:a16="http://schemas.microsoft.com/office/drawing/2014/main" id="{35331489-1EB0-DD6E-4C42-8300442B9CB4}"/>
              </a:ext>
            </a:extLst>
          </p:cNvPr>
          <p:cNvCxnSpPr>
            <a:cxnSpLocks/>
          </p:cNvCxnSpPr>
          <p:nvPr/>
        </p:nvCxnSpPr>
        <p:spPr>
          <a:xfrm flipV="1">
            <a:off x="1085972" y="1472360"/>
            <a:ext cx="0" cy="37664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32513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26"/>
                                        </p:tgtEl>
                                      </p:cBhvr>
                                    </p:animEffect>
                                    <p:set>
                                      <p:cBhvr>
                                        <p:cTn id="12" dur="1" fill="hold">
                                          <p:stCondLst>
                                            <p:cond delay="499"/>
                                          </p:stCondLst>
                                        </p:cTn>
                                        <p:tgtEl>
                                          <p:spTgt spid="26"/>
                                        </p:tgtEl>
                                        <p:attrNameLst>
                                          <p:attrName>style.visibility</p:attrName>
                                        </p:attrNameLst>
                                      </p:cBhvr>
                                      <p:to>
                                        <p:strVal val="hidden"/>
                                      </p:to>
                                    </p:set>
                                  </p:childTnLst>
                                </p:cTn>
                              </p:par>
                              <p:par>
                                <p:cTn id="13" presetID="22" presetClass="entr" presetSubtype="4"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par>
                                <p:cTn id="16" presetID="22" presetClass="exit" presetSubtype="8" fill="hold" grpId="0" nodeType="withEffect">
                                  <p:stCondLst>
                                    <p:cond delay="0"/>
                                  </p:stCondLst>
                                  <p:childTnLst>
                                    <p:animEffect transition="out" filter="wipe(left)">
                                      <p:cBhvr>
                                        <p:cTn id="17" dur="500"/>
                                        <p:tgtEl>
                                          <p:spTgt spid="25"/>
                                        </p:tgtEl>
                                      </p:cBhvr>
                                    </p:animEffect>
                                    <p:set>
                                      <p:cBhvr>
                                        <p:cTn id="18" dur="1" fill="hold">
                                          <p:stCondLst>
                                            <p:cond delay="499"/>
                                          </p:stCondLst>
                                        </p:cTn>
                                        <p:tgtEl>
                                          <p:spTgt spid="25"/>
                                        </p:tgtEl>
                                        <p:attrNameLst>
                                          <p:attrName>style.visibility</p:attrName>
                                        </p:attrNameLst>
                                      </p:cBhvr>
                                      <p:to>
                                        <p:strVal val="hidden"/>
                                      </p:to>
                                    </p:set>
                                  </p:childTnLst>
                                </p:cTn>
                              </p:par>
                              <p:par>
                                <p:cTn id="19" presetID="22" presetClass="entr" presetSubtype="8"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grpId="0" nodeType="clickEffect">
                                  <p:stCondLst>
                                    <p:cond delay="0"/>
                                  </p:stCondLst>
                                  <p:childTnLst>
                                    <p:animEffect transition="out" filter="wipe(down)">
                                      <p:cBhvr>
                                        <p:cTn id="25" dur="500"/>
                                        <p:tgtEl>
                                          <p:spTgt spid="27"/>
                                        </p:tgtEl>
                                      </p:cBhvr>
                                    </p:animEffect>
                                    <p:set>
                                      <p:cBhvr>
                                        <p:cTn id="26" dur="1" fill="hold">
                                          <p:stCondLst>
                                            <p:cond delay="499"/>
                                          </p:stCondLst>
                                        </p:cTn>
                                        <p:tgtEl>
                                          <p:spTgt spid="2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left)">
                                      <p:cBhvr>
                                        <p:cTn id="4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5" grpId="0" animBg="1"/>
      <p:bldP spid="26" grpId="0" animBg="1"/>
      <p:bldP spid="27" grpId="0" animBg="1"/>
      <p:bldP spid="3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8DE7EFE-C9C6-6FBE-E4CA-C23125FFE481}"/>
              </a:ext>
            </a:extLst>
          </p:cNvPr>
          <p:cNvSpPr>
            <a:spLocks noGrp="1"/>
          </p:cNvSpPr>
          <p:nvPr>
            <p:ph type="sldNum" sz="quarter" idx="12"/>
          </p:nvPr>
        </p:nvSpPr>
        <p:spPr/>
        <p:txBody>
          <a:bodyPr/>
          <a:lstStyle/>
          <a:p>
            <a:fld id="{606B3A2B-0783-4DC2-AAB2-666062B1C298}" type="slidenum">
              <a:rPr lang="zh-CN" altLang="en-US" smtClean="0"/>
              <a:t>26</a:t>
            </a:fld>
            <a:endParaRPr lang="zh-CN" altLang="en-US"/>
          </a:p>
        </p:txBody>
      </p:sp>
      <p:pic>
        <p:nvPicPr>
          <p:cNvPr id="4" name="图片 3">
            <a:extLst>
              <a:ext uri="{FF2B5EF4-FFF2-40B4-BE49-F238E27FC236}">
                <a16:creationId xmlns:a16="http://schemas.microsoft.com/office/drawing/2014/main" id="{4BD81FA9-4978-98A5-D93A-6CC9F868130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21561" y="1527847"/>
            <a:ext cx="4820870" cy="3615652"/>
          </a:xfrm>
          <a:prstGeom prst="rect">
            <a:avLst/>
          </a:prstGeom>
        </p:spPr>
      </p:pic>
      <p:pic>
        <p:nvPicPr>
          <p:cNvPr id="5" name="图片 4">
            <a:extLst>
              <a:ext uri="{FF2B5EF4-FFF2-40B4-BE49-F238E27FC236}">
                <a16:creationId xmlns:a16="http://schemas.microsoft.com/office/drawing/2014/main" id="{5BCFCBAB-6F33-BD28-C515-EEBFE14E18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314" y="1567694"/>
            <a:ext cx="4820869" cy="3615652"/>
          </a:xfrm>
          <a:prstGeom prst="rect">
            <a:avLst/>
          </a:prstGeom>
        </p:spPr>
      </p:pic>
      <p:sp>
        <p:nvSpPr>
          <p:cNvPr id="3" name="文本框 2">
            <a:extLst>
              <a:ext uri="{FF2B5EF4-FFF2-40B4-BE49-F238E27FC236}">
                <a16:creationId xmlns:a16="http://schemas.microsoft.com/office/drawing/2014/main" id="{B8E56336-4F70-F404-4042-114376F81CE8}"/>
              </a:ext>
            </a:extLst>
          </p:cNvPr>
          <p:cNvSpPr txBox="1"/>
          <p:nvPr/>
        </p:nvSpPr>
        <p:spPr>
          <a:xfrm>
            <a:off x="35780" y="5666281"/>
            <a:ext cx="11899912" cy="584775"/>
          </a:xfrm>
          <a:prstGeom prst="rect">
            <a:avLst/>
          </a:prstGeom>
          <a:noFill/>
        </p:spPr>
        <p:txBody>
          <a:bodyPr wrap="square" rtlCol="0">
            <a:spAutoFit/>
          </a:bodyPr>
          <a:lstStyle/>
          <a:p>
            <a:pPr algn="ctr"/>
            <a:r>
              <a:rPr lang="en-US" altLang="zh-CN" sz="3200" dirty="0" err="1">
                <a:solidFill>
                  <a:srgbClr val="FF0000"/>
                </a:solidFill>
                <a:effectLst>
                  <a:outerShdw blurRad="38100" dist="38100" dir="2700000" algn="tl">
                    <a:srgbClr val="000000">
                      <a:alpha val="43137"/>
                    </a:srgbClr>
                  </a:outerShdw>
                </a:effectLst>
              </a:rPr>
              <a:t>MilBack</a:t>
            </a:r>
            <a:r>
              <a:rPr lang="en-US" altLang="zh-CN" sz="3200" dirty="0">
                <a:solidFill>
                  <a:srgbClr val="FF0000"/>
                </a:solidFill>
                <a:effectLst>
                  <a:outerShdw blurRad="38100" dist="38100" dir="2700000" algn="tl">
                    <a:srgbClr val="000000">
                      <a:alpha val="43137"/>
                    </a:srgbClr>
                  </a:outerShdw>
                </a:effectLst>
              </a:rPr>
              <a:t> localizes the node very accurately</a:t>
            </a:r>
            <a:endParaRPr lang="zh-CN" altLang="en-US" sz="3200" dirty="0">
              <a:solidFill>
                <a:srgbClr val="FF0000"/>
              </a:solidFill>
              <a:effectLst>
                <a:outerShdw blurRad="38100" dist="38100" dir="2700000" algn="tl">
                  <a:srgbClr val="000000">
                    <a:alpha val="43137"/>
                  </a:srgbClr>
                </a:outerShdw>
              </a:effectLst>
            </a:endParaRPr>
          </a:p>
        </p:txBody>
      </p:sp>
      <p:sp>
        <p:nvSpPr>
          <p:cNvPr id="6" name="矩形 5">
            <a:extLst>
              <a:ext uri="{FF2B5EF4-FFF2-40B4-BE49-F238E27FC236}">
                <a16:creationId xmlns:a16="http://schemas.microsoft.com/office/drawing/2014/main" id="{CFF2436B-C723-73B4-19E0-A0C8C3345E02}"/>
              </a:ext>
            </a:extLst>
          </p:cNvPr>
          <p:cNvSpPr/>
          <p:nvPr/>
        </p:nvSpPr>
        <p:spPr>
          <a:xfrm rot="16200000">
            <a:off x="2042819" y="1110399"/>
            <a:ext cx="3068378" cy="42062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a:extLst>
              <a:ext uri="{FF2B5EF4-FFF2-40B4-BE49-F238E27FC236}">
                <a16:creationId xmlns:a16="http://schemas.microsoft.com/office/drawing/2014/main" id="{3341BD4B-2C2F-8E6D-5BC9-C50F0AC89A33}"/>
              </a:ext>
            </a:extLst>
          </p:cNvPr>
          <p:cNvSpPr/>
          <p:nvPr/>
        </p:nvSpPr>
        <p:spPr>
          <a:xfrm rot="16200000">
            <a:off x="7491720" y="1144851"/>
            <a:ext cx="3058732" cy="40558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76845DB8-7E86-6080-43DF-91D3F2E15365}"/>
              </a:ext>
            </a:extLst>
          </p:cNvPr>
          <p:cNvSpPr txBox="1"/>
          <p:nvPr/>
        </p:nvSpPr>
        <p:spPr>
          <a:xfrm>
            <a:off x="340611" y="315318"/>
            <a:ext cx="11851389" cy="769441"/>
          </a:xfrm>
          <a:prstGeom prst="rect">
            <a:avLst/>
          </a:prstGeom>
          <a:noFill/>
        </p:spPr>
        <p:txBody>
          <a:bodyPr wrap="square" rtlCol="0">
            <a:spAutoFit/>
          </a:bodyPr>
          <a:lstStyle/>
          <a:p>
            <a:r>
              <a:rPr lang="en-US" altLang="zh-CN" sz="4400" b="1" dirty="0">
                <a:effectLst>
                  <a:outerShdw blurRad="38100" dist="38100" dir="2700000" algn="tl">
                    <a:srgbClr val="000000">
                      <a:alpha val="43137"/>
                    </a:srgbClr>
                  </a:outerShdw>
                </a:effectLst>
                <a:latin typeface="+mj-lt"/>
              </a:rPr>
              <a:t>Localization</a:t>
            </a:r>
            <a:endParaRPr lang="zh-CN" altLang="en-US" sz="4400" b="1" dirty="0">
              <a:effectLst>
                <a:outerShdw blurRad="38100" dist="38100" dir="2700000" algn="tl">
                  <a:srgbClr val="000000">
                    <a:alpha val="43137"/>
                  </a:srgbClr>
                </a:outerShdw>
              </a:effectLst>
              <a:latin typeface="+mj-lt"/>
            </a:endParaRPr>
          </a:p>
        </p:txBody>
      </p:sp>
    </p:spTree>
    <p:custDataLst>
      <p:tags r:id="rId1"/>
    </p:custDataLst>
    <p:extLst>
      <p:ext uri="{BB962C8B-B14F-4D97-AF65-F5344CB8AC3E}">
        <p14:creationId xmlns:p14="http://schemas.microsoft.com/office/powerpoint/2010/main" val="1028504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0" nodeType="clickEffect">
                                  <p:stCondLst>
                                    <p:cond delay="0"/>
                                  </p:stCondLst>
                                  <p:childTnLst>
                                    <p:animEffect transition="out" filter="wipe(down)">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a:extLst>
              <a:ext uri="{FF2B5EF4-FFF2-40B4-BE49-F238E27FC236}">
                <a16:creationId xmlns:a16="http://schemas.microsoft.com/office/drawing/2014/main" id="{5B3E8D14-AB19-62A5-6A9C-1EC327104273}"/>
              </a:ext>
            </a:extLst>
          </p:cNvPr>
          <p:cNvSpPr>
            <a:spLocks noGrp="1"/>
          </p:cNvSpPr>
          <p:nvPr>
            <p:ph type="sldNum" sz="quarter" idx="12"/>
          </p:nvPr>
        </p:nvSpPr>
        <p:spPr/>
        <p:txBody>
          <a:bodyPr/>
          <a:lstStyle/>
          <a:p>
            <a:fld id="{606B3A2B-0783-4DC2-AAB2-666062B1C298}" type="slidenum">
              <a:rPr lang="zh-CN" altLang="en-US" smtClean="0"/>
              <a:t>27</a:t>
            </a:fld>
            <a:endParaRPr lang="zh-CN" altLang="en-US"/>
          </a:p>
        </p:txBody>
      </p:sp>
      <p:sp>
        <p:nvSpPr>
          <p:cNvPr id="5" name="文本框 4">
            <a:extLst>
              <a:ext uri="{FF2B5EF4-FFF2-40B4-BE49-F238E27FC236}">
                <a16:creationId xmlns:a16="http://schemas.microsoft.com/office/drawing/2014/main" id="{9BDB9302-66A0-706E-ED34-E90EA19A1547}"/>
              </a:ext>
            </a:extLst>
          </p:cNvPr>
          <p:cNvSpPr txBox="1"/>
          <p:nvPr/>
        </p:nvSpPr>
        <p:spPr>
          <a:xfrm>
            <a:off x="-251369" y="5957907"/>
            <a:ext cx="12771563" cy="584775"/>
          </a:xfrm>
          <a:prstGeom prst="rect">
            <a:avLst/>
          </a:prstGeom>
          <a:noFill/>
        </p:spPr>
        <p:txBody>
          <a:bodyPr wrap="square" rtlCol="0">
            <a:spAutoFit/>
          </a:bodyPr>
          <a:lstStyle/>
          <a:p>
            <a:pPr algn="ctr"/>
            <a:r>
              <a:rPr lang="en-US" altLang="zh-CN" sz="3200" dirty="0" err="1">
                <a:solidFill>
                  <a:srgbClr val="FF0000"/>
                </a:solidFill>
                <a:effectLst>
                  <a:outerShdw blurRad="38100" dist="38100" dir="2700000" algn="tl">
                    <a:srgbClr val="000000">
                      <a:alpha val="43137"/>
                    </a:srgbClr>
                  </a:outerShdw>
                </a:effectLst>
              </a:rPr>
              <a:t>MilBack</a:t>
            </a:r>
            <a:r>
              <a:rPr lang="en-US" altLang="zh-CN" sz="3200" dirty="0">
                <a:solidFill>
                  <a:srgbClr val="FF0000"/>
                </a:solidFill>
                <a:effectLst>
                  <a:outerShdw blurRad="38100" dist="38100" dir="2700000" algn="tl">
                    <a:srgbClr val="000000">
                      <a:alpha val="43137"/>
                    </a:srgbClr>
                  </a:outerShdw>
                </a:effectLst>
              </a:rPr>
              <a:t> has very low power consumption</a:t>
            </a:r>
            <a:endParaRPr lang="zh-CN" altLang="en-US" sz="3200" dirty="0">
              <a:solidFill>
                <a:srgbClr val="FF0000"/>
              </a:solidFill>
              <a:effectLst>
                <a:outerShdw blurRad="38100" dist="38100" dir="2700000" algn="tl">
                  <a:srgbClr val="000000">
                    <a:alpha val="43137"/>
                  </a:srgbClr>
                </a:outerShdw>
              </a:effectLst>
            </a:endParaRPr>
          </a:p>
        </p:txBody>
      </p:sp>
      <p:sp>
        <p:nvSpPr>
          <p:cNvPr id="12" name="文本框 11">
            <a:extLst>
              <a:ext uri="{FF2B5EF4-FFF2-40B4-BE49-F238E27FC236}">
                <a16:creationId xmlns:a16="http://schemas.microsoft.com/office/drawing/2014/main" id="{56C2FD2B-54AE-2AC5-25AC-1E4367B534B9}"/>
              </a:ext>
            </a:extLst>
          </p:cNvPr>
          <p:cNvSpPr txBox="1"/>
          <p:nvPr/>
        </p:nvSpPr>
        <p:spPr>
          <a:xfrm>
            <a:off x="256309" y="536955"/>
            <a:ext cx="11851389" cy="769441"/>
          </a:xfrm>
          <a:prstGeom prst="rect">
            <a:avLst/>
          </a:prstGeom>
          <a:noFill/>
        </p:spPr>
        <p:txBody>
          <a:bodyPr wrap="square" rtlCol="0">
            <a:spAutoFit/>
          </a:bodyPr>
          <a:lstStyle/>
          <a:p>
            <a:r>
              <a:rPr lang="en-US" altLang="zh-CN" sz="4400" b="1" dirty="0">
                <a:effectLst>
                  <a:outerShdw blurRad="38100" dist="38100" dir="2700000" algn="tl">
                    <a:srgbClr val="000000">
                      <a:alpha val="43137"/>
                    </a:srgbClr>
                  </a:outerShdw>
                </a:effectLst>
                <a:latin typeface="+mj-lt"/>
              </a:rPr>
              <a:t>Power Consumption</a:t>
            </a:r>
            <a:endParaRPr lang="zh-CN" altLang="en-US" sz="4400" b="1" dirty="0">
              <a:effectLst>
                <a:outerShdw blurRad="38100" dist="38100" dir="2700000" algn="tl">
                  <a:srgbClr val="000000">
                    <a:alpha val="43137"/>
                  </a:srgbClr>
                </a:outerShdw>
              </a:effectLst>
              <a:latin typeface="+mj-lt"/>
            </a:endParaRPr>
          </a:p>
        </p:txBody>
      </p:sp>
      <p:pic>
        <p:nvPicPr>
          <p:cNvPr id="3" name="图片 2">
            <a:extLst>
              <a:ext uri="{FF2B5EF4-FFF2-40B4-BE49-F238E27FC236}">
                <a16:creationId xmlns:a16="http://schemas.microsoft.com/office/drawing/2014/main" id="{3582ADA0-D463-9C8B-B235-E0E7987CBD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1191" y="1420693"/>
            <a:ext cx="6049618" cy="4537214"/>
          </a:xfrm>
          <a:prstGeom prst="rect">
            <a:avLst/>
          </a:prstGeom>
        </p:spPr>
      </p:pic>
      <p:sp>
        <p:nvSpPr>
          <p:cNvPr id="4" name="矩形 3">
            <a:extLst>
              <a:ext uri="{FF2B5EF4-FFF2-40B4-BE49-F238E27FC236}">
                <a16:creationId xmlns:a16="http://schemas.microsoft.com/office/drawing/2014/main" id="{12E7D157-47E2-5FF8-8A8C-FF2CD90DB230}"/>
              </a:ext>
            </a:extLst>
          </p:cNvPr>
          <p:cNvSpPr/>
          <p:nvPr/>
        </p:nvSpPr>
        <p:spPr>
          <a:xfrm>
            <a:off x="4055064" y="1810705"/>
            <a:ext cx="1272209" cy="358408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97190FD5-BE37-0AA9-A606-7C525EAE7AA6}"/>
              </a:ext>
            </a:extLst>
          </p:cNvPr>
          <p:cNvSpPr/>
          <p:nvPr/>
        </p:nvSpPr>
        <p:spPr>
          <a:xfrm>
            <a:off x="5211418" y="1810705"/>
            <a:ext cx="1272209" cy="358408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BCD91F79-C94F-1E57-79A6-99AABD7B2CF1}"/>
              </a:ext>
            </a:extLst>
          </p:cNvPr>
          <p:cNvSpPr/>
          <p:nvPr/>
        </p:nvSpPr>
        <p:spPr>
          <a:xfrm>
            <a:off x="6291470" y="1810705"/>
            <a:ext cx="1272209" cy="358408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15" name="矩形 14">
            <a:extLst>
              <a:ext uri="{FF2B5EF4-FFF2-40B4-BE49-F238E27FC236}">
                <a16:creationId xmlns:a16="http://schemas.microsoft.com/office/drawing/2014/main" id="{9B49494A-ADD8-B683-CE53-1E7CFCF0C5DA}"/>
              </a:ext>
            </a:extLst>
          </p:cNvPr>
          <p:cNvSpPr/>
          <p:nvPr/>
        </p:nvSpPr>
        <p:spPr>
          <a:xfrm>
            <a:off x="7408067" y="1810705"/>
            <a:ext cx="1272209" cy="358408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36D7A68B-51F7-00E6-CABC-E9E2149E75D1}"/>
              </a:ext>
            </a:extLst>
          </p:cNvPr>
          <p:cNvSpPr txBox="1"/>
          <p:nvPr/>
        </p:nvSpPr>
        <p:spPr>
          <a:xfrm>
            <a:off x="5019262" y="5592083"/>
            <a:ext cx="1656519" cy="338554"/>
          </a:xfrm>
          <a:prstGeom prst="rect">
            <a:avLst/>
          </a:prstGeom>
          <a:noFill/>
        </p:spPr>
        <p:txBody>
          <a:bodyPr wrap="square" rtlCol="0">
            <a:spAutoFit/>
          </a:bodyPr>
          <a:lstStyle/>
          <a:p>
            <a:pPr algn="ctr"/>
            <a:r>
              <a:rPr lang="en-US" altLang="zh-CN" sz="1600" dirty="0">
                <a:effectLst>
                  <a:outerShdw blurRad="38100" dist="38100" dir="2700000" algn="tl">
                    <a:srgbClr val="000000">
                      <a:alpha val="43137"/>
                    </a:srgbClr>
                  </a:outerShdw>
                </a:effectLst>
              </a:rPr>
              <a:t>(SIGCOMM’21)</a:t>
            </a:r>
            <a:endParaRPr lang="zh-CN" altLang="en-US" sz="1600" dirty="0">
              <a:effectLst>
                <a:outerShdw blurRad="38100" dist="38100" dir="2700000" algn="tl">
                  <a:srgbClr val="000000">
                    <a:alpha val="43137"/>
                  </a:srgbClr>
                </a:outerShdw>
              </a:effectLst>
            </a:endParaRPr>
          </a:p>
        </p:txBody>
      </p:sp>
    </p:spTree>
    <p:custDataLst>
      <p:tags r:id="rId1"/>
    </p:custDataLst>
    <p:extLst>
      <p:ext uri="{BB962C8B-B14F-4D97-AF65-F5344CB8AC3E}">
        <p14:creationId xmlns:p14="http://schemas.microsoft.com/office/powerpoint/2010/main" val="4161026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grpId="0" nodeType="clickEffect">
                                  <p:stCondLst>
                                    <p:cond delay="0"/>
                                  </p:stCondLst>
                                  <p:childTnLst>
                                    <p:animEffect transition="out" filter="wipe(down)">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par>
                          <p:cTn id="16" fill="hold">
                            <p:stCondLst>
                              <p:cond delay="500"/>
                            </p:stCondLst>
                            <p:childTnLst>
                              <p:par>
                                <p:cTn id="17" presetID="22" presetClass="exit" presetSubtype="4" fill="hold" grpId="0" nodeType="afterEffect">
                                  <p:stCondLst>
                                    <p:cond delay="0"/>
                                  </p:stCondLst>
                                  <p:childTnLst>
                                    <p:animEffect transition="out" filter="wipe(down)">
                                      <p:cBhvr>
                                        <p:cTn id="18" dur="500"/>
                                        <p:tgtEl>
                                          <p:spTgt spid="13"/>
                                        </p:tgtEl>
                                      </p:cBhvr>
                                    </p:animEffect>
                                    <p:set>
                                      <p:cBhvr>
                                        <p:cTn id="19" dur="1" fill="hold">
                                          <p:stCondLst>
                                            <p:cond delay="499"/>
                                          </p:stCondLst>
                                        </p:cTn>
                                        <p:tgtEl>
                                          <p:spTgt spid="13"/>
                                        </p:tgtEl>
                                        <p:attrNameLst>
                                          <p:attrName>style.visibility</p:attrName>
                                        </p:attrNameLst>
                                      </p:cBhvr>
                                      <p:to>
                                        <p:strVal val="hidden"/>
                                      </p:to>
                                    </p:set>
                                  </p:childTnLst>
                                </p:cTn>
                              </p:par>
                            </p:childTnLst>
                          </p:cTn>
                        </p:par>
                        <p:par>
                          <p:cTn id="20" fill="hold">
                            <p:stCondLst>
                              <p:cond delay="1000"/>
                            </p:stCondLst>
                            <p:childTnLst>
                              <p:par>
                                <p:cTn id="21" presetID="22" presetClass="exit" presetSubtype="4" fill="hold" grpId="0" nodeType="afterEffect">
                                  <p:stCondLst>
                                    <p:cond delay="0"/>
                                  </p:stCondLst>
                                  <p:childTnLst>
                                    <p:animEffect transition="out" filter="wipe(down)">
                                      <p:cBhvr>
                                        <p:cTn id="22" dur="500"/>
                                        <p:tgtEl>
                                          <p:spTgt spid="14"/>
                                        </p:tgtEl>
                                      </p:cBhvr>
                                    </p:animEffect>
                                    <p:set>
                                      <p:cBhvr>
                                        <p:cTn id="23" dur="1" fill="hold">
                                          <p:stCondLst>
                                            <p:cond delay="499"/>
                                          </p:stCondLst>
                                        </p:cTn>
                                        <p:tgtEl>
                                          <p:spTgt spid="14"/>
                                        </p:tgtEl>
                                        <p:attrNameLst>
                                          <p:attrName>style.visibility</p:attrName>
                                        </p:attrNameLst>
                                      </p:cBhvr>
                                      <p:to>
                                        <p:strVal val="hidden"/>
                                      </p:to>
                                    </p:set>
                                  </p:childTnLst>
                                </p:cTn>
                              </p:par>
                            </p:childTnLst>
                          </p:cTn>
                        </p:par>
                        <p:par>
                          <p:cTn id="24" fill="hold">
                            <p:stCondLst>
                              <p:cond delay="1500"/>
                            </p:stCondLst>
                            <p:childTnLst>
                              <p:par>
                                <p:cTn id="25" presetID="22" presetClass="exit" presetSubtype="4" fill="hold" grpId="0" nodeType="afterEffect">
                                  <p:stCondLst>
                                    <p:cond delay="0"/>
                                  </p:stCondLst>
                                  <p:childTnLst>
                                    <p:animEffect transition="out" filter="wipe(down)">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animBg="1"/>
      <p:bldP spid="13" grpId="0" animBg="1"/>
      <p:bldP spid="14" grpId="0" animBg="1"/>
      <p:bldP spid="15" grpId="0" animBg="1"/>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FEB11670-CEB3-6E7D-8176-8E7EDFB2D9FD}"/>
              </a:ext>
            </a:extLst>
          </p:cNvPr>
          <p:cNvGrpSpPr/>
          <p:nvPr/>
        </p:nvGrpSpPr>
        <p:grpSpPr>
          <a:xfrm>
            <a:off x="340611" y="1983494"/>
            <a:ext cx="11387421" cy="1322221"/>
            <a:chOff x="582562" y="3080807"/>
            <a:chExt cx="12135841" cy="1322221"/>
          </a:xfrm>
        </p:grpSpPr>
        <p:sp>
          <p:nvSpPr>
            <p:cNvPr id="13" name="椭圆 12">
              <a:extLst>
                <a:ext uri="{FF2B5EF4-FFF2-40B4-BE49-F238E27FC236}">
                  <a16:creationId xmlns:a16="http://schemas.microsoft.com/office/drawing/2014/main" id="{523065B9-7F3B-2CC8-6B92-C980E4A5F1F6}"/>
                </a:ext>
              </a:extLst>
            </p:cNvPr>
            <p:cNvSpPr/>
            <p:nvPr/>
          </p:nvSpPr>
          <p:spPr>
            <a:xfrm>
              <a:off x="582562" y="3256510"/>
              <a:ext cx="485408" cy="485408"/>
            </a:xfrm>
            <a:prstGeom prst="ellipse">
              <a:avLst/>
            </a:prstGeom>
            <a:solidFill>
              <a:srgbClr val="185D69">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nvGrpSpPr>
            <p:cNvPr id="3" name="组合 2">
              <a:extLst>
                <a:ext uri="{FF2B5EF4-FFF2-40B4-BE49-F238E27FC236}">
                  <a16:creationId xmlns:a16="http://schemas.microsoft.com/office/drawing/2014/main" id="{C0CE9B29-33AD-2319-7CF2-56A899283A11}"/>
                </a:ext>
              </a:extLst>
            </p:cNvPr>
            <p:cNvGrpSpPr/>
            <p:nvPr/>
          </p:nvGrpSpPr>
          <p:grpSpPr>
            <a:xfrm>
              <a:off x="582562" y="3080807"/>
              <a:ext cx="12135841" cy="1322221"/>
              <a:chOff x="582562" y="3080807"/>
              <a:chExt cx="12135841" cy="1322221"/>
            </a:xfrm>
          </p:grpSpPr>
          <p:sp>
            <p:nvSpPr>
              <p:cNvPr id="12" name="文本框 11">
                <a:extLst>
                  <a:ext uri="{FF2B5EF4-FFF2-40B4-BE49-F238E27FC236}">
                    <a16:creationId xmlns:a16="http://schemas.microsoft.com/office/drawing/2014/main" id="{FA95D9EB-272A-F1E8-8830-F658B20A8D99}"/>
                  </a:ext>
                </a:extLst>
              </p:cNvPr>
              <p:cNvSpPr txBox="1"/>
              <p:nvPr/>
            </p:nvSpPr>
            <p:spPr>
              <a:xfrm>
                <a:off x="1175175" y="3080807"/>
                <a:ext cx="11543228" cy="1322221"/>
              </a:xfrm>
              <a:prstGeom prst="rect">
                <a:avLst/>
              </a:prstGeom>
              <a:noFill/>
            </p:spPr>
            <p:txBody>
              <a:bodyPr wrap="square">
                <a:spAutoFit/>
              </a:bodyPr>
              <a:lstStyle>
                <a:defPPr>
                  <a:defRPr lang="zh-CN"/>
                </a:defPPr>
                <a:lvl1pPr algn="just">
                  <a:lnSpc>
                    <a:spcPct val="130000"/>
                  </a:lnSpc>
                </a:lvl1pPr>
              </a:lstStyle>
              <a:p>
                <a:pPr algn="l"/>
                <a:r>
                  <a:rPr lang="en-US" altLang="zh-CN" sz="3200" b="1" dirty="0">
                    <a:effectLst>
                      <a:outerShdw blurRad="38100" dist="38100" dir="2700000" algn="tl">
                        <a:srgbClr val="000000">
                          <a:alpha val="43137"/>
                        </a:srgbClr>
                      </a:outerShdw>
                    </a:effectLst>
                    <a:latin typeface="+mn-ea"/>
                  </a:rPr>
                  <a:t>First </a:t>
                </a:r>
                <a:r>
                  <a:rPr lang="en-US" altLang="zh-CN" sz="3200" b="1" dirty="0" err="1">
                    <a:effectLst>
                      <a:outerShdw blurRad="38100" dist="38100" dir="2700000" algn="tl">
                        <a:srgbClr val="000000">
                          <a:alpha val="43137"/>
                        </a:srgbClr>
                      </a:outerShdw>
                    </a:effectLst>
                    <a:latin typeface="+mn-ea"/>
                  </a:rPr>
                  <a:t>mmWave</a:t>
                </a:r>
                <a:r>
                  <a:rPr lang="en-US" altLang="zh-CN" sz="3200" b="1" dirty="0">
                    <a:effectLst>
                      <a:outerShdw blurRad="38100" dist="38100" dir="2700000" algn="tl">
                        <a:srgbClr val="000000">
                          <a:alpha val="43137"/>
                        </a:srgbClr>
                      </a:outerShdw>
                    </a:effectLst>
                    <a:latin typeface="+mn-ea"/>
                  </a:rPr>
                  <a:t> backscatter system which supports uplink, downlink communication and localization all together</a:t>
                </a:r>
                <a:endParaRPr lang="zh-CN" altLang="en-US" sz="3200" b="1" dirty="0">
                  <a:effectLst>
                    <a:outerShdw blurRad="38100" dist="38100" dir="2700000" algn="tl">
                      <a:srgbClr val="000000">
                        <a:alpha val="43137"/>
                      </a:srgbClr>
                    </a:outerShdw>
                  </a:effectLst>
                  <a:latin typeface="+mn-ea"/>
                </a:endParaRPr>
              </a:p>
            </p:txBody>
          </p:sp>
          <p:pic>
            <p:nvPicPr>
              <p:cNvPr id="30" name="图形 29" descr="循环流程图">
                <a:extLst>
                  <a:ext uri="{FF2B5EF4-FFF2-40B4-BE49-F238E27FC236}">
                    <a16:creationId xmlns:a16="http://schemas.microsoft.com/office/drawing/2014/main" id="{9DE1BB04-A2E3-5586-07AC-A3D2776007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2562" y="3233928"/>
                <a:ext cx="485408" cy="485408"/>
              </a:xfrm>
              <a:prstGeom prst="rect">
                <a:avLst/>
              </a:prstGeom>
            </p:spPr>
          </p:pic>
        </p:grpSp>
      </p:grpSp>
      <p:grpSp>
        <p:nvGrpSpPr>
          <p:cNvPr id="8" name="组合 7">
            <a:extLst>
              <a:ext uri="{FF2B5EF4-FFF2-40B4-BE49-F238E27FC236}">
                <a16:creationId xmlns:a16="http://schemas.microsoft.com/office/drawing/2014/main" id="{BBC9309C-1834-D03D-F064-CD22F80ABA10}"/>
              </a:ext>
            </a:extLst>
          </p:cNvPr>
          <p:cNvGrpSpPr/>
          <p:nvPr/>
        </p:nvGrpSpPr>
        <p:grpSpPr>
          <a:xfrm>
            <a:off x="343494" y="3838221"/>
            <a:ext cx="11813032" cy="1322221"/>
            <a:chOff x="585445" y="4049889"/>
            <a:chExt cx="11813032" cy="1322221"/>
          </a:xfrm>
        </p:grpSpPr>
        <p:grpSp>
          <p:nvGrpSpPr>
            <p:cNvPr id="4" name="组合 3">
              <a:extLst>
                <a:ext uri="{FF2B5EF4-FFF2-40B4-BE49-F238E27FC236}">
                  <a16:creationId xmlns:a16="http://schemas.microsoft.com/office/drawing/2014/main" id="{27BE5AF7-AF31-AEDD-250E-35059B4018B5}"/>
                </a:ext>
              </a:extLst>
            </p:cNvPr>
            <p:cNvGrpSpPr/>
            <p:nvPr/>
          </p:nvGrpSpPr>
          <p:grpSpPr>
            <a:xfrm>
              <a:off x="585445" y="4049889"/>
              <a:ext cx="11813032" cy="1322221"/>
              <a:chOff x="585445" y="4049889"/>
              <a:chExt cx="11813032" cy="1322221"/>
            </a:xfrm>
          </p:grpSpPr>
          <p:sp>
            <p:nvSpPr>
              <p:cNvPr id="14" name="文本框 13">
                <a:extLst>
                  <a:ext uri="{FF2B5EF4-FFF2-40B4-BE49-F238E27FC236}">
                    <a16:creationId xmlns:a16="http://schemas.microsoft.com/office/drawing/2014/main" id="{7A2F9C77-BCA2-EAFE-CCBA-196C80F0C1E7}"/>
                  </a:ext>
                </a:extLst>
              </p:cNvPr>
              <p:cNvSpPr txBox="1"/>
              <p:nvPr/>
            </p:nvSpPr>
            <p:spPr>
              <a:xfrm>
                <a:off x="1138628" y="4049889"/>
                <a:ext cx="11259849" cy="1322221"/>
              </a:xfrm>
              <a:prstGeom prst="rect">
                <a:avLst/>
              </a:prstGeom>
              <a:noFill/>
            </p:spPr>
            <p:txBody>
              <a:bodyPr wrap="square">
                <a:spAutoFit/>
              </a:bodyPr>
              <a:lstStyle>
                <a:defPPr>
                  <a:defRPr lang="zh-CN"/>
                </a:defPPr>
                <a:lvl1pPr algn="just">
                  <a:lnSpc>
                    <a:spcPct val="130000"/>
                  </a:lnSpc>
                </a:lvl1p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3200" b="1" dirty="0">
                    <a:solidFill>
                      <a:prstClr val="black"/>
                    </a:solidFill>
                    <a:effectLst>
                      <a:outerShdw blurRad="38100" dist="38100" dir="2700000" algn="tl">
                        <a:srgbClr val="000000">
                          <a:alpha val="43137"/>
                        </a:srgbClr>
                      </a:outerShdw>
                    </a:effectLst>
                    <a:latin typeface="+mn-ea"/>
                  </a:rPr>
                  <a:t>Novel passive beamforming technique and orientation assisted modulation scheme</a:t>
                </a:r>
                <a:endParaRPr kumimoji="0" lang="zh-CN" altLang="en-US" sz="32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mn-ea"/>
                </a:endParaRPr>
              </a:p>
            </p:txBody>
          </p:sp>
          <p:sp>
            <p:nvSpPr>
              <p:cNvPr id="15" name="椭圆 14">
                <a:extLst>
                  <a:ext uri="{FF2B5EF4-FFF2-40B4-BE49-F238E27FC236}">
                    <a16:creationId xmlns:a16="http://schemas.microsoft.com/office/drawing/2014/main" id="{E2D5AD75-DA2C-5A0A-E504-BED2AE7FE9CF}"/>
                  </a:ext>
                </a:extLst>
              </p:cNvPr>
              <p:cNvSpPr/>
              <p:nvPr/>
            </p:nvSpPr>
            <p:spPr>
              <a:xfrm>
                <a:off x="585445" y="4092117"/>
                <a:ext cx="485408" cy="485408"/>
              </a:xfrm>
              <a:prstGeom prst="ellipse">
                <a:avLst/>
              </a:prstGeom>
              <a:solidFill>
                <a:srgbClr val="185D69">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pic>
          <p:nvPicPr>
            <p:cNvPr id="32" name="图形 31" descr="溪流">
              <a:extLst>
                <a:ext uri="{FF2B5EF4-FFF2-40B4-BE49-F238E27FC236}">
                  <a16:creationId xmlns:a16="http://schemas.microsoft.com/office/drawing/2014/main" id="{ED3F2175-2A5E-94C3-7712-C870C917D0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0943" y="4125128"/>
              <a:ext cx="428646" cy="428646"/>
            </a:xfrm>
            <a:prstGeom prst="rect">
              <a:avLst/>
            </a:prstGeom>
          </p:spPr>
        </p:pic>
      </p:grpSp>
      <p:sp>
        <p:nvSpPr>
          <p:cNvPr id="11" name="灯片编号占位符 10">
            <a:extLst>
              <a:ext uri="{FF2B5EF4-FFF2-40B4-BE49-F238E27FC236}">
                <a16:creationId xmlns:a16="http://schemas.microsoft.com/office/drawing/2014/main" id="{4324BA47-D9F5-72B1-CE27-3F4DF4B28772}"/>
              </a:ext>
            </a:extLst>
          </p:cNvPr>
          <p:cNvSpPr>
            <a:spLocks noGrp="1"/>
          </p:cNvSpPr>
          <p:nvPr>
            <p:ph type="sldNum" sz="quarter" idx="12"/>
          </p:nvPr>
        </p:nvSpPr>
        <p:spPr/>
        <p:txBody>
          <a:bodyPr/>
          <a:lstStyle/>
          <a:p>
            <a:fld id="{606B3A2B-0783-4DC2-AAB2-666062B1C298}" type="slidenum">
              <a:rPr lang="zh-CN" altLang="en-US" smtClean="0"/>
              <a:t>28</a:t>
            </a:fld>
            <a:endParaRPr lang="zh-CN" altLang="en-US"/>
          </a:p>
        </p:txBody>
      </p:sp>
      <p:sp>
        <p:nvSpPr>
          <p:cNvPr id="16" name="文本框 15">
            <a:extLst>
              <a:ext uri="{FF2B5EF4-FFF2-40B4-BE49-F238E27FC236}">
                <a16:creationId xmlns:a16="http://schemas.microsoft.com/office/drawing/2014/main" id="{2AC2FCF6-F27B-50BF-5147-4DE49126A72B}"/>
              </a:ext>
            </a:extLst>
          </p:cNvPr>
          <p:cNvSpPr txBox="1"/>
          <p:nvPr/>
        </p:nvSpPr>
        <p:spPr>
          <a:xfrm>
            <a:off x="305137" y="480219"/>
            <a:ext cx="11851389" cy="830997"/>
          </a:xfrm>
          <a:prstGeom prst="rect">
            <a:avLst/>
          </a:prstGeom>
          <a:noFill/>
        </p:spPr>
        <p:txBody>
          <a:bodyPr wrap="square" rtlCol="0">
            <a:spAutoFit/>
          </a:bodyPr>
          <a:lstStyle/>
          <a:p>
            <a:r>
              <a:rPr lang="en-US" altLang="zh-CN" sz="4800" b="1" dirty="0">
                <a:effectLst>
                  <a:outerShdw blurRad="38100" dist="38100" dir="2700000" algn="tl">
                    <a:srgbClr val="000000">
                      <a:alpha val="43137"/>
                    </a:srgbClr>
                  </a:outerShdw>
                </a:effectLst>
                <a:latin typeface="+mj-lt"/>
              </a:rPr>
              <a:t>Conclusion</a:t>
            </a:r>
            <a:endParaRPr lang="zh-CN" altLang="en-US" sz="4800" b="1" dirty="0">
              <a:effectLst>
                <a:outerShdw blurRad="38100" dist="38100" dir="2700000" algn="tl">
                  <a:srgbClr val="000000">
                    <a:alpha val="43137"/>
                  </a:srgbClr>
                </a:outerShdw>
              </a:effectLst>
              <a:latin typeface="+mj-lt"/>
            </a:endParaRPr>
          </a:p>
        </p:txBody>
      </p:sp>
    </p:spTree>
    <p:custDataLst>
      <p:tags r:id="rId1"/>
    </p:custDataLst>
    <p:extLst>
      <p:ext uri="{BB962C8B-B14F-4D97-AF65-F5344CB8AC3E}">
        <p14:creationId xmlns:p14="http://schemas.microsoft.com/office/powerpoint/2010/main" val="10307290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B995982B-2788-2CAD-E86F-17EE2786A34A}"/>
              </a:ext>
            </a:extLst>
          </p:cNvPr>
          <p:cNvSpPr txBox="1">
            <a:spLocks/>
          </p:cNvSpPr>
          <p:nvPr/>
        </p:nvSpPr>
        <p:spPr>
          <a:xfrm>
            <a:off x="-334297" y="265471"/>
            <a:ext cx="8225252" cy="92180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000" b="1" dirty="0">
                <a:effectLst>
                  <a:outerShdw blurRad="38100" dist="38100" dir="2700000" algn="tl">
                    <a:srgbClr val="000000">
                      <a:alpha val="43137"/>
                    </a:srgbClr>
                  </a:outerShdw>
                </a:effectLst>
              </a:rPr>
              <a:t>Millimeter Wave Technology</a:t>
            </a:r>
            <a:endParaRPr lang="zh-CN" altLang="en-US" sz="4000" b="1" dirty="0">
              <a:effectLst>
                <a:outerShdw blurRad="38100" dist="38100" dir="2700000" algn="tl">
                  <a:srgbClr val="000000">
                    <a:alpha val="43137"/>
                  </a:srgbClr>
                </a:outerShdw>
              </a:effectLst>
            </a:endParaRPr>
          </a:p>
        </p:txBody>
      </p:sp>
      <p:sp>
        <p:nvSpPr>
          <p:cNvPr id="5" name="文本框 4">
            <a:extLst>
              <a:ext uri="{FF2B5EF4-FFF2-40B4-BE49-F238E27FC236}">
                <a16:creationId xmlns:a16="http://schemas.microsoft.com/office/drawing/2014/main" id="{0A2CCB43-91D1-4C80-162A-29916993C558}"/>
              </a:ext>
            </a:extLst>
          </p:cNvPr>
          <p:cNvSpPr txBox="1"/>
          <p:nvPr/>
        </p:nvSpPr>
        <p:spPr>
          <a:xfrm>
            <a:off x="726884" y="1226226"/>
            <a:ext cx="10215716" cy="834587"/>
          </a:xfrm>
          <a:prstGeom prst="rect">
            <a:avLst/>
          </a:prstGeom>
          <a:noFill/>
        </p:spPr>
        <p:txBody>
          <a:bodyPr wrap="square" rtlCol="0">
            <a:spAutoFit/>
          </a:bodyPr>
          <a:lstStyle/>
          <a:p>
            <a:pPr algn="ctr">
              <a:lnSpc>
                <a:spcPct val="200000"/>
              </a:lnSpc>
            </a:pPr>
            <a:r>
              <a:rPr lang="en-US" altLang="zh-CN" sz="2800" b="1" dirty="0">
                <a:effectLst>
                  <a:outerShdw blurRad="38100" dist="38100" dir="2700000" algn="tl">
                    <a:srgbClr val="000000">
                      <a:alpha val="43137"/>
                    </a:srgbClr>
                  </a:outerShdw>
                </a:effectLst>
              </a:rPr>
              <a:t>Large licensed and unlicensed bandwidth</a:t>
            </a:r>
            <a:endParaRPr lang="zh-CN" altLang="en-US" sz="2800" b="1" dirty="0">
              <a:effectLst>
                <a:outerShdw blurRad="38100" dist="38100" dir="2700000" algn="tl">
                  <a:srgbClr val="000000">
                    <a:alpha val="43137"/>
                  </a:srgbClr>
                </a:outerShdw>
              </a:effectLst>
            </a:endParaRPr>
          </a:p>
        </p:txBody>
      </p:sp>
      <p:pic>
        <p:nvPicPr>
          <p:cNvPr id="2054" name="Picture 6" descr="Question Mark, Symbol, Punctuation Mark, Sign, Interrogative, Sentence,  Shiny, Shining, Glowing, Question, png | PNGWing">
            <a:extLst>
              <a:ext uri="{FF2B5EF4-FFF2-40B4-BE49-F238E27FC236}">
                <a16:creationId xmlns:a16="http://schemas.microsoft.com/office/drawing/2014/main" id="{E8E4459C-6810-FD71-96B8-E6DA1406ABD2}"/>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foregroundMark x1="50761" y1="79498" x2="51848" y2="78735"/>
                      </a14:backgroundRemoval>
                    </a14:imgEffect>
                  </a14:imgLayer>
                </a14:imgProps>
              </a:ext>
              <a:ext uri="{28A0092B-C50C-407E-A947-70E740481C1C}">
                <a14:useLocalDpi xmlns:a14="http://schemas.microsoft.com/office/drawing/2010/main" val="0"/>
              </a:ext>
            </a:extLst>
          </a:blip>
          <a:srcRect/>
          <a:stretch>
            <a:fillRect/>
          </a:stretch>
        </p:blipFill>
        <p:spPr bwMode="auto">
          <a:xfrm>
            <a:off x="3575824" y="4249691"/>
            <a:ext cx="793951" cy="79138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a:extLst>
              <a:ext uri="{FF2B5EF4-FFF2-40B4-BE49-F238E27FC236}">
                <a16:creationId xmlns:a16="http://schemas.microsoft.com/office/drawing/2014/main" id="{CA86B0B1-3BCD-FA18-7550-F88F13632649}"/>
              </a:ext>
            </a:extLst>
          </p:cNvPr>
          <p:cNvGrpSpPr/>
          <p:nvPr/>
        </p:nvGrpSpPr>
        <p:grpSpPr>
          <a:xfrm>
            <a:off x="3817490" y="4206490"/>
            <a:ext cx="4536453" cy="834587"/>
            <a:chOff x="4260411" y="4544411"/>
            <a:chExt cx="4536453" cy="834587"/>
          </a:xfrm>
        </p:grpSpPr>
        <p:sp>
          <p:nvSpPr>
            <p:cNvPr id="31" name="文本框 30">
              <a:extLst>
                <a:ext uri="{FF2B5EF4-FFF2-40B4-BE49-F238E27FC236}">
                  <a16:creationId xmlns:a16="http://schemas.microsoft.com/office/drawing/2014/main" id="{8F4BB95C-EC86-327C-DB55-CD159BFD3714}"/>
                </a:ext>
              </a:extLst>
            </p:cNvPr>
            <p:cNvSpPr txBox="1"/>
            <p:nvPr/>
          </p:nvSpPr>
          <p:spPr>
            <a:xfrm>
              <a:off x="4623689" y="4544411"/>
              <a:ext cx="4173175" cy="834587"/>
            </a:xfrm>
            <a:prstGeom prst="rect">
              <a:avLst/>
            </a:prstGeom>
            <a:noFill/>
          </p:spPr>
          <p:txBody>
            <a:bodyPr wrap="square" rtlCol="0">
              <a:spAutoFit/>
            </a:bodyPr>
            <a:lstStyle/>
            <a:p>
              <a:pPr>
                <a:lnSpc>
                  <a:spcPct val="200000"/>
                </a:lnSpc>
              </a:pPr>
              <a:r>
                <a:rPr lang="en-US" altLang="zh-CN" sz="2800" b="1" dirty="0">
                  <a:effectLst>
                    <a:outerShdw blurRad="38100" dist="38100" dir="2700000" algn="tl">
                      <a:srgbClr val="000000">
                        <a:alpha val="43137"/>
                      </a:srgbClr>
                    </a:outerShdw>
                  </a:effectLst>
                </a:rPr>
                <a:t>Low power consumption</a:t>
              </a:r>
              <a:endParaRPr lang="zh-CN" altLang="en-US" sz="2800" b="1" dirty="0">
                <a:effectLst>
                  <a:outerShdw blurRad="38100" dist="38100" dir="2700000" algn="tl">
                    <a:srgbClr val="000000">
                      <a:alpha val="43137"/>
                    </a:srgbClr>
                  </a:outerShdw>
                </a:effectLst>
              </a:endParaRPr>
            </a:p>
          </p:txBody>
        </p:sp>
        <p:sp>
          <p:nvSpPr>
            <p:cNvPr id="2" name="矩形: 圆角 1">
              <a:extLst>
                <a:ext uri="{FF2B5EF4-FFF2-40B4-BE49-F238E27FC236}">
                  <a16:creationId xmlns:a16="http://schemas.microsoft.com/office/drawing/2014/main" id="{C7D4AA90-A2A0-6784-E734-12FB46CE01F9}"/>
                </a:ext>
              </a:extLst>
            </p:cNvPr>
            <p:cNvSpPr/>
            <p:nvPr/>
          </p:nvSpPr>
          <p:spPr>
            <a:xfrm>
              <a:off x="4260411" y="4937802"/>
              <a:ext cx="332188" cy="332188"/>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nvGrpSpPr>
          <p:cNvPr id="8" name="组合 7">
            <a:extLst>
              <a:ext uri="{FF2B5EF4-FFF2-40B4-BE49-F238E27FC236}">
                <a16:creationId xmlns:a16="http://schemas.microsoft.com/office/drawing/2014/main" id="{552D1747-DC81-7C72-C0A4-92FB0E9BCB92}"/>
              </a:ext>
            </a:extLst>
          </p:cNvPr>
          <p:cNvGrpSpPr/>
          <p:nvPr/>
        </p:nvGrpSpPr>
        <p:grpSpPr>
          <a:xfrm>
            <a:off x="3817490" y="3350302"/>
            <a:ext cx="5169392" cy="834587"/>
            <a:chOff x="4260411" y="3908371"/>
            <a:chExt cx="5169392" cy="834587"/>
          </a:xfrm>
        </p:grpSpPr>
        <p:sp>
          <p:nvSpPr>
            <p:cNvPr id="23" name="文本框 22">
              <a:extLst>
                <a:ext uri="{FF2B5EF4-FFF2-40B4-BE49-F238E27FC236}">
                  <a16:creationId xmlns:a16="http://schemas.microsoft.com/office/drawing/2014/main" id="{896E9813-FA14-F3CA-7A42-27383C0A266B}"/>
                </a:ext>
              </a:extLst>
            </p:cNvPr>
            <p:cNvSpPr txBox="1"/>
            <p:nvPr/>
          </p:nvSpPr>
          <p:spPr>
            <a:xfrm>
              <a:off x="4592599" y="3908371"/>
              <a:ext cx="4837204" cy="834587"/>
            </a:xfrm>
            <a:prstGeom prst="rect">
              <a:avLst/>
            </a:prstGeom>
            <a:noFill/>
          </p:spPr>
          <p:txBody>
            <a:bodyPr wrap="square" rtlCol="0">
              <a:spAutoFit/>
            </a:bodyPr>
            <a:lstStyle/>
            <a:p>
              <a:pPr>
                <a:lnSpc>
                  <a:spcPct val="200000"/>
                </a:lnSpc>
              </a:pPr>
              <a:r>
                <a:rPr lang="en-US" altLang="zh-CN" sz="2800" b="1" dirty="0">
                  <a:effectLst>
                    <a:outerShdw blurRad="38100" dist="38100" dir="2700000" algn="tl">
                      <a:srgbClr val="000000">
                        <a:alpha val="43137"/>
                      </a:srgbClr>
                    </a:outerShdw>
                  </a:effectLst>
                </a:rPr>
                <a:t>High resolution localization</a:t>
              </a:r>
              <a:endParaRPr lang="zh-CN" altLang="en-US" sz="2800" b="1" dirty="0">
                <a:effectLst>
                  <a:outerShdw blurRad="38100" dist="38100" dir="2700000" algn="tl">
                    <a:srgbClr val="000000">
                      <a:alpha val="43137"/>
                    </a:srgbClr>
                  </a:outerShdw>
                </a:effectLst>
              </a:endParaRPr>
            </a:p>
          </p:txBody>
        </p:sp>
        <p:sp>
          <p:nvSpPr>
            <p:cNvPr id="4" name="矩形: 圆角 3">
              <a:extLst>
                <a:ext uri="{FF2B5EF4-FFF2-40B4-BE49-F238E27FC236}">
                  <a16:creationId xmlns:a16="http://schemas.microsoft.com/office/drawing/2014/main" id="{CE8D421C-5D6D-4925-8CCC-CB63650365DE}"/>
                </a:ext>
              </a:extLst>
            </p:cNvPr>
            <p:cNvSpPr/>
            <p:nvPr/>
          </p:nvSpPr>
          <p:spPr>
            <a:xfrm>
              <a:off x="4260411" y="4308402"/>
              <a:ext cx="332188" cy="332188"/>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nvGrpSpPr>
          <p:cNvPr id="7" name="组合 6">
            <a:extLst>
              <a:ext uri="{FF2B5EF4-FFF2-40B4-BE49-F238E27FC236}">
                <a16:creationId xmlns:a16="http://schemas.microsoft.com/office/drawing/2014/main" id="{8621287C-E4FB-06EB-69DA-59F496B8F0CD}"/>
              </a:ext>
            </a:extLst>
          </p:cNvPr>
          <p:cNvGrpSpPr/>
          <p:nvPr/>
        </p:nvGrpSpPr>
        <p:grpSpPr>
          <a:xfrm>
            <a:off x="3817490" y="2436006"/>
            <a:ext cx="5722995" cy="834587"/>
            <a:chOff x="4248319" y="3242115"/>
            <a:chExt cx="5722995" cy="834587"/>
          </a:xfrm>
        </p:grpSpPr>
        <p:sp>
          <p:nvSpPr>
            <p:cNvPr id="17" name="文本框 16">
              <a:extLst>
                <a:ext uri="{FF2B5EF4-FFF2-40B4-BE49-F238E27FC236}">
                  <a16:creationId xmlns:a16="http://schemas.microsoft.com/office/drawing/2014/main" id="{C28C01D1-978D-3750-0A5C-F45C803F809A}"/>
                </a:ext>
              </a:extLst>
            </p:cNvPr>
            <p:cNvSpPr txBox="1"/>
            <p:nvPr/>
          </p:nvSpPr>
          <p:spPr>
            <a:xfrm>
              <a:off x="4611597" y="3242115"/>
              <a:ext cx="5359717" cy="834587"/>
            </a:xfrm>
            <a:prstGeom prst="rect">
              <a:avLst/>
            </a:prstGeom>
            <a:noFill/>
          </p:spPr>
          <p:txBody>
            <a:bodyPr wrap="square" rtlCol="0">
              <a:spAutoFit/>
            </a:bodyPr>
            <a:lstStyle/>
            <a:p>
              <a:pPr>
                <a:lnSpc>
                  <a:spcPct val="200000"/>
                </a:lnSpc>
              </a:pPr>
              <a:r>
                <a:rPr lang="en-US" altLang="zh-CN" sz="2800" b="1" dirty="0">
                  <a:effectLst>
                    <a:outerShdw blurRad="38100" dist="38100" dir="2700000" algn="tl">
                      <a:srgbClr val="000000">
                        <a:alpha val="43137"/>
                      </a:srgbClr>
                    </a:outerShdw>
                  </a:effectLst>
                </a:rPr>
                <a:t>High </a:t>
              </a:r>
              <a:r>
                <a:rPr lang="en-US" altLang="zh-CN" sz="2800" b="1" dirty="0" err="1">
                  <a:effectLst>
                    <a:outerShdw blurRad="38100" dist="38100" dir="2700000" algn="tl">
                      <a:srgbClr val="000000">
                        <a:alpha val="43137"/>
                      </a:srgbClr>
                    </a:outerShdw>
                  </a:effectLst>
                </a:rPr>
                <a:t>datarate</a:t>
              </a:r>
              <a:r>
                <a:rPr lang="en-US" altLang="zh-CN" sz="2800" b="1" dirty="0">
                  <a:effectLst>
                    <a:outerShdw blurRad="38100" dist="38100" dir="2700000" algn="tl">
                      <a:srgbClr val="000000">
                        <a:alpha val="43137"/>
                      </a:srgbClr>
                    </a:outerShdw>
                  </a:effectLst>
                </a:rPr>
                <a:t> communication</a:t>
              </a:r>
            </a:p>
          </p:txBody>
        </p:sp>
        <p:sp>
          <p:nvSpPr>
            <p:cNvPr id="6" name="矩形: 圆角 5">
              <a:extLst>
                <a:ext uri="{FF2B5EF4-FFF2-40B4-BE49-F238E27FC236}">
                  <a16:creationId xmlns:a16="http://schemas.microsoft.com/office/drawing/2014/main" id="{E8E19D13-25F1-1445-8B8D-50C0E4754F65}"/>
                </a:ext>
              </a:extLst>
            </p:cNvPr>
            <p:cNvSpPr/>
            <p:nvPr/>
          </p:nvSpPr>
          <p:spPr>
            <a:xfrm>
              <a:off x="4248319" y="3661113"/>
              <a:ext cx="332188" cy="332188"/>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pic>
        <p:nvPicPr>
          <p:cNvPr id="1028" name="Picture 4" descr="Check Mark Icon - Free PNG &amp; SVG 1744766 - Noun Project">
            <a:extLst>
              <a:ext uri="{FF2B5EF4-FFF2-40B4-BE49-F238E27FC236}">
                <a16:creationId xmlns:a16="http://schemas.microsoft.com/office/drawing/2014/main" id="{3E46E17A-312F-A447-37B4-EF441FF39A13}"/>
              </a:ext>
            </a:extLst>
          </p:cNvPr>
          <p:cNvPicPr>
            <a:picLocks noChangeAspect="1" noChangeArrowheads="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78329" y="2611954"/>
            <a:ext cx="622543" cy="6225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Check Mark Icon - Free PNG &amp; SVG 1744766 - Noun Project">
            <a:extLst>
              <a:ext uri="{FF2B5EF4-FFF2-40B4-BE49-F238E27FC236}">
                <a16:creationId xmlns:a16="http://schemas.microsoft.com/office/drawing/2014/main" id="{383FCF30-9FD1-D629-38F2-DAEA59EB32BA}"/>
              </a:ext>
            </a:extLst>
          </p:cNvPr>
          <p:cNvPicPr>
            <a:picLocks noChangeAspect="1" noChangeArrowheads="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63540" y="3482637"/>
            <a:ext cx="622543" cy="622543"/>
          </a:xfrm>
          <a:prstGeom prst="rect">
            <a:avLst/>
          </a:prstGeom>
          <a:noFill/>
          <a:extLst>
            <a:ext uri="{909E8E84-426E-40DD-AFC4-6F175D3DCCD1}">
              <a14:hiddenFill xmlns:a14="http://schemas.microsoft.com/office/drawing/2010/main">
                <a:solidFill>
                  <a:srgbClr val="FFFFFF"/>
                </a:solidFill>
              </a14:hiddenFill>
            </a:ext>
          </a:extLst>
        </p:spPr>
      </p:pic>
      <p:sp>
        <p:nvSpPr>
          <p:cNvPr id="12" name="灯片编号占位符 11">
            <a:extLst>
              <a:ext uri="{FF2B5EF4-FFF2-40B4-BE49-F238E27FC236}">
                <a16:creationId xmlns:a16="http://schemas.microsoft.com/office/drawing/2014/main" id="{93C4EC06-9377-56A4-64FB-DBA761CBF916}"/>
              </a:ext>
            </a:extLst>
          </p:cNvPr>
          <p:cNvSpPr>
            <a:spLocks noGrp="1"/>
          </p:cNvSpPr>
          <p:nvPr>
            <p:ph type="sldNum" sz="quarter" idx="12"/>
          </p:nvPr>
        </p:nvSpPr>
        <p:spPr/>
        <p:txBody>
          <a:bodyPr/>
          <a:lstStyle/>
          <a:p>
            <a:fld id="{606B3A2B-0783-4DC2-AAB2-666062B1C298}" type="slidenum">
              <a:rPr lang="zh-CN" altLang="en-US" smtClean="0"/>
              <a:t>3</a:t>
            </a:fld>
            <a:endParaRPr lang="zh-CN" altLang="en-US"/>
          </a:p>
        </p:txBody>
      </p:sp>
      <p:sp>
        <p:nvSpPr>
          <p:cNvPr id="42" name="文本框 41">
            <a:extLst>
              <a:ext uri="{FF2B5EF4-FFF2-40B4-BE49-F238E27FC236}">
                <a16:creationId xmlns:a16="http://schemas.microsoft.com/office/drawing/2014/main" id="{176EEEBF-5E84-7383-66F0-5CB9A5204835}"/>
              </a:ext>
            </a:extLst>
          </p:cNvPr>
          <p:cNvSpPr txBox="1"/>
          <p:nvPr/>
        </p:nvSpPr>
        <p:spPr>
          <a:xfrm>
            <a:off x="702118" y="5606713"/>
            <a:ext cx="10787764" cy="523220"/>
          </a:xfrm>
          <a:prstGeom prst="rect">
            <a:avLst/>
          </a:prstGeom>
          <a:noFill/>
        </p:spPr>
        <p:txBody>
          <a:bodyPr wrap="square" rtlCol="0">
            <a:spAutoFit/>
          </a:bodyPr>
          <a:lstStyle/>
          <a:p>
            <a:pPr algn="ctr"/>
            <a:r>
              <a:rPr lang="en-US" altLang="zh-CN" sz="2800" b="1" dirty="0">
                <a:solidFill>
                  <a:srgbClr val="FF0000"/>
                </a:solidFill>
                <a:effectLst>
                  <a:outerShdw blurRad="38100" dist="38100" dir="2700000" algn="tl">
                    <a:srgbClr val="000000">
                      <a:alpha val="43137"/>
                    </a:srgbClr>
                  </a:outerShdw>
                </a:effectLst>
              </a:rPr>
              <a:t>Problem: </a:t>
            </a:r>
            <a:r>
              <a:rPr lang="en-US" altLang="zh-CN" sz="2800" dirty="0">
                <a:solidFill>
                  <a:srgbClr val="FF0000"/>
                </a:solidFill>
                <a:effectLst>
                  <a:outerShdw blurRad="38100" dist="38100" dir="2700000" algn="tl">
                    <a:srgbClr val="000000">
                      <a:alpha val="43137"/>
                    </a:srgbClr>
                  </a:outerShdw>
                </a:effectLst>
              </a:rPr>
              <a:t>Existing </a:t>
            </a:r>
            <a:r>
              <a:rPr lang="en-US" altLang="zh-CN" sz="2800" dirty="0" err="1">
                <a:solidFill>
                  <a:srgbClr val="FF0000"/>
                </a:solidFill>
                <a:effectLst>
                  <a:outerShdw blurRad="38100" dist="38100" dir="2700000" algn="tl">
                    <a:srgbClr val="000000">
                      <a:alpha val="43137"/>
                    </a:srgbClr>
                  </a:outerShdw>
                </a:effectLst>
              </a:rPr>
              <a:t>mmWave</a:t>
            </a:r>
            <a:r>
              <a:rPr lang="en-US" altLang="zh-CN" sz="2800" dirty="0">
                <a:solidFill>
                  <a:srgbClr val="FF0000"/>
                </a:solidFill>
                <a:effectLst>
                  <a:outerShdw blurRad="38100" dist="38100" dir="2700000" algn="tl">
                    <a:srgbClr val="000000">
                      <a:alpha val="43137"/>
                    </a:srgbClr>
                  </a:outerShdw>
                </a:effectLst>
              </a:rPr>
              <a:t> radios have high power consumption</a:t>
            </a:r>
            <a:endParaRPr lang="zh-CN" altLang="en-US" sz="2800" dirty="0">
              <a:solidFill>
                <a:srgbClr val="FF0000"/>
              </a:solidFill>
              <a:effectLst>
                <a:outerShdw blurRad="38100" dist="38100" dir="2700000" algn="tl">
                  <a:srgbClr val="000000">
                    <a:alpha val="43137"/>
                  </a:srgbClr>
                </a:outerShdw>
              </a:effectLst>
            </a:endParaRPr>
          </a:p>
        </p:txBody>
      </p:sp>
    </p:spTree>
    <p:custDataLst>
      <p:tags r:id="rId1"/>
    </p:custDataLst>
    <p:extLst>
      <p:ext uri="{BB962C8B-B14F-4D97-AF65-F5344CB8AC3E}">
        <p14:creationId xmlns:p14="http://schemas.microsoft.com/office/powerpoint/2010/main" val="42387104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wipe(left)">
                                      <p:cBhvr>
                                        <p:cTn id="13" dur="500"/>
                                        <p:tgtEl>
                                          <p:spTgt spid="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par>
                                <p:cTn id="19" presetID="22" presetClass="entr" presetSubtype="1"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par>
                                <p:cTn id="22" presetID="22" presetClass="entr" presetSubtype="1"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28"/>
                                        </p:tgtEl>
                                        <p:attrNameLst>
                                          <p:attrName>style.visibility</p:attrName>
                                        </p:attrNameLst>
                                      </p:cBhvr>
                                      <p:to>
                                        <p:strVal val="visible"/>
                                      </p:to>
                                    </p:set>
                                    <p:animEffect transition="in" filter="fade">
                                      <p:cBhvr>
                                        <p:cTn id="29" dur="500"/>
                                        <p:tgtEl>
                                          <p:spTgt spid="102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54"/>
                                        </p:tgtEl>
                                        <p:attrNameLst>
                                          <p:attrName>style.visibility</p:attrName>
                                        </p:attrNameLst>
                                      </p:cBhvr>
                                      <p:to>
                                        <p:strVal val="visible"/>
                                      </p:to>
                                    </p:set>
                                    <p:animEffect transition="in" filter="fade">
                                      <p:cBhvr>
                                        <p:cTn id="39" dur="500"/>
                                        <p:tgtEl>
                                          <p:spTgt spid="2054"/>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42"/>
                                        </p:tgtEl>
                                        <p:attrNameLst>
                                          <p:attrName>style.visibility</p:attrName>
                                        </p:attrNameLst>
                                      </p:cBhvr>
                                      <p:to>
                                        <p:strVal val="visible"/>
                                      </p:to>
                                    </p:set>
                                    <p:anim calcmode="lin" valueType="num">
                                      <p:cBhvr>
                                        <p:cTn id="44" dur="500" fill="hold"/>
                                        <p:tgtEl>
                                          <p:spTgt spid="42"/>
                                        </p:tgtEl>
                                        <p:attrNameLst>
                                          <p:attrName>ppt_w</p:attrName>
                                        </p:attrNameLst>
                                      </p:cBhvr>
                                      <p:tavLst>
                                        <p:tav tm="0">
                                          <p:val>
                                            <p:fltVal val="0"/>
                                          </p:val>
                                        </p:tav>
                                        <p:tav tm="100000">
                                          <p:val>
                                            <p:strVal val="#ppt_w"/>
                                          </p:val>
                                        </p:tav>
                                      </p:tavLst>
                                    </p:anim>
                                    <p:anim calcmode="lin" valueType="num">
                                      <p:cBhvr>
                                        <p:cTn id="45" dur="500" fill="hold"/>
                                        <p:tgtEl>
                                          <p:spTgt spid="42"/>
                                        </p:tgtEl>
                                        <p:attrNameLst>
                                          <p:attrName>ppt_h</p:attrName>
                                        </p:attrNameLst>
                                      </p:cBhvr>
                                      <p:tavLst>
                                        <p:tav tm="0">
                                          <p:val>
                                            <p:fltVal val="0"/>
                                          </p:val>
                                        </p:tav>
                                        <p:tav tm="100000">
                                          <p:val>
                                            <p:strVal val="#ppt_h"/>
                                          </p:val>
                                        </p:tav>
                                      </p:tavLst>
                                    </p:anim>
                                    <p:animEffect transition="in" filter="fade">
                                      <p:cBhvr>
                                        <p:cTn id="4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a:extLst>
              <a:ext uri="{FF2B5EF4-FFF2-40B4-BE49-F238E27FC236}">
                <a16:creationId xmlns:a16="http://schemas.microsoft.com/office/drawing/2014/main" id="{6447F313-308F-F25B-CA89-A78BA6B78898}"/>
              </a:ext>
            </a:extLst>
          </p:cNvPr>
          <p:cNvGrpSpPr/>
          <p:nvPr/>
        </p:nvGrpSpPr>
        <p:grpSpPr>
          <a:xfrm>
            <a:off x="4595767" y="2050104"/>
            <a:ext cx="3416791" cy="2316859"/>
            <a:chOff x="1849775" y="4329877"/>
            <a:chExt cx="3416791" cy="998362"/>
          </a:xfrm>
        </p:grpSpPr>
        <p:pic>
          <p:nvPicPr>
            <p:cNvPr id="42" name="Picture 4" descr="Sine Wave Vector Art, Icons, and Graphics for Free Download">
              <a:extLst>
                <a:ext uri="{FF2B5EF4-FFF2-40B4-BE49-F238E27FC236}">
                  <a16:creationId xmlns:a16="http://schemas.microsoft.com/office/drawing/2014/main" id="{2C9151D2-3F30-954A-04CB-9FD79EEB554F}"/>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849775" y="4337664"/>
              <a:ext cx="1905602" cy="99057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Sine Wave Vector Art, Icons, and Graphics for Free Download">
              <a:extLst>
                <a:ext uri="{FF2B5EF4-FFF2-40B4-BE49-F238E27FC236}">
                  <a16:creationId xmlns:a16="http://schemas.microsoft.com/office/drawing/2014/main" id="{5D1FD748-37F2-70DF-F8EF-6C29D96141D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360964" y="4329877"/>
              <a:ext cx="1905602" cy="990575"/>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标题 1">
            <a:extLst>
              <a:ext uri="{FF2B5EF4-FFF2-40B4-BE49-F238E27FC236}">
                <a16:creationId xmlns:a16="http://schemas.microsoft.com/office/drawing/2014/main" id="{25859E7F-B6FE-2478-DCC4-58CA628804A6}"/>
              </a:ext>
            </a:extLst>
          </p:cNvPr>
          <p:cNvSpPr txBox="1">
            <a:spLocks/>
          </p:cNvSpPr>
          <p:nvPr/>
        </p:nvSpPr>
        <p:spPr>
          <a:xfrm>
            <a:off x="-352972" y="230420"/>
            <a:ext cx="11074219" cy="92180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000" b="1" dirty="0">
                <a:effectLst>
                  <a:outerShdw blurRad="38100" dist="38100" dir="2700000" algn="tl">
                    <a:srgbClr val="000000">
                      <a:alpha val="43137"/>
                    </a:srgbClr>
                  </a:outerShdw>
                </a:effectLst>
              </a:rPr>
              <a:t>Solution: </a:t>
            </a:r>
            <a:r>
              <a:rPr lang="en-US" altLang="zh-CN" sz="4000" b="1" dirty="0" err="1">
                <a:effectLst>
                  <a:outerShdw blurRad="38100" dist="38100" dir="2700000" algn="tl">
                    <a:srgbClr val="000000">
                      <a:alpha val="43137"/>
                    </a:srgbClr>
                  </a:outerShdw>
                </a:effectLst>
              </a:rPr>
              <a:t>mmWave</a:t>
            </a:r>
            <a:r>
              <a:rPr lang="en-US" altLang="zh-CN" sz="4000" b="1" dirty="0">
                <a:effectLst>
                  <a:outerShdw blurRad="38100" dist="38100" dir="2700000" algn="tl">
                    <a:srgbClr val="000000">
                      <a:alpha val="43137"/>
                    </a:srgbClr>
                  </a:outerShdw>
                </a:effectLst>
              </a:rPr>
              <a:t> Backscatter Technology</a:t>
            </a:r>
            <a:endParaRPr lang="zh-CN" altLang="en-US" sz="4000" b="1" dirty="0">
              <a:effectLst>
                <a:outerShdw blurRad="38100" dist="38100" dir="2700000" algn="tl">
                  <a:srgbClr val="000000">
                    <a:alpha val="43137"/>
                  </a:srgbClr>
                </a:outerShdw>
              </a:effectLst>
            </a:endParaRPr>
          </a:p>
        </p:txBody>
      </p:sp>
      <p:grpSp>
        <p:nvGrpSpPr>
          <p:cNvPr id="33" name="组合 32">
            <a:extLst>
              <a:ext uri="{FF2B5EF4-FFF2-40B4-BE49-F238E27FC236}">
                <a16:creationId xmlns:a16="http://schemas.microsoft.com/office/drawing/2014/main" id="{D704ABB7-BB08-755E-A6C9-E1CA98E7DAF3}"/>
              </a:ext>
            </a:extLst>
          </p:cNvPr>
          <p:cNvGrpSpPr/>
          <p:nvPr/>
        </p:nvGrpSpPr>
        <p:grpSpPr>
          <a:xfrm>
            <a:off x="3200743" y="3064496"/>
            <a:ext cx="1218147" cy="744786"/>
            <a:chOff x="901911" y="4630614"/>
            <a:chExt cx="833107" cy="509369"/>
          </a:xfrm>
        </p:grpSpPr>
        <p:sp>
          <p:nvSpPr>
            <p:cNvPr id="34" name="梯形 33">
              <a:extLst>
                <a:ext uri="{FF2B5EF4-FFF2-40B4-BE49-F238E27FC236}">
                  <a16:creationId xmlns:a16="http://schemas.microsoft.com/office/drawing/2014/main" id="{F66E4D49-BCA7-360D-3A00-45B55ECC2868}"/>
                </a:ext>
              </a:extLst>
            </p:cNvPr>
            <p:cNvSpPr/>
            <p:nvPr/>
          </p:nvSpPr>
          <p:spPr>
            <a:xfrm rot="16200000">
              <a:off x="1167033" y="4571998"/>
              <a:ext cx="509369" cy="626601"/>
            </a:xfrm>
            <a:prstGeom prst="trapezoid">
              <a:avLst>
                <a:gd name="adj" fmla="val 33621"/>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5014B3EC-6EFB-6DB4-99C9-8F66D6FBB0A2}"/>
                </a:ext>
              </a:extLst>
            </p:cNvPr>
            <p:cNvSpPr/>
            <p:nvPr/>
          </p:nvSpPr>
          <p:spPr>
            <a:xfrm>
              <a:off x="901911" y="4666845"/>
              <a:ext cx="250063" cy="4369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6" name="图形 35" descr="处理器">
            <a:extLst>
              <a:ext uri="{FF2B5EF4-FFF2-40B4-BE49-F238E27FC236}">
                <a16:creationId xmlns:a16="http://schemas.microsoft.com/office/drawing/2014/main" id="{18C44E41-715D-EED4-FA11-0D91AE19ADC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51558" y="2752579"/>
            <a:ext cx="1352842" cy="1352842"/>
          </a:xfrm>
          <a:prstGeom prst="rect">
            <a:avLst/>
          </a:prstGeom>
        </p:spPr>
      </p:pic>
      <p:sp>
        <p:nvSpPr>
          <p:cNvPr id="44" name="矩形 43">
            <a:extLst>
              <a:ext uri="{FF2B5EF4-FFF2-40B4-BE49-F238E27FC236}">
                <a16:creationId xmlns:a16="http://schemas.microsoft.com/office/drawing/2014/main" id="{A645DB60-1F05-C9ED-9B2D-690E55DB1EB9}"/>
              </a:ext>
            </a:extLst>
          </p:cNvPr>
          <p:cNvSpPr/>
          <p:nvPr/>
        </p:nvSpPr>
        <p:spPr>
          <a:xfrm>
            <a:off x="5315597" y="3711717"/>
            <a:ext cx="422031" cy="52753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4B6504B1-2CEF-928F-C7E7-4E2A139BB7F5}"/>
              </a:ext>
            </a:extLst>
          </p:cNvPr>
          <p:cNvSpPr/>
          <p:nvPr/>
        </p:nvSpPr>
        <p:spPr>
          <a:xfrm>
            <a:off x="6218656" y="3644934"/>
            <a:ext cx="422031" cy="52753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6" name="文本框 1025">
            <a:extLst>
              <a:ext uri="{FF2B5EF4-FFF2-40B4-BE49-F238E27FC236}">
                <a16:creationId xmlns:a16="http://schemas.microsoft.com/office/drawing/2014/main" id="{5A7971A1-DE4E-4549-9B2F-7FBB0C0DD519}"/>
              </a:ext>
            </a:extLst>
          </p:cNvPr>
          <p:cNvSpPr txBox="1"/>
          <p:nvPr/>
        </p:nvSpPr>
        <p:spPr>
          <a:xfrm>
            <a:off x="3473136" y="2295307"/>
            <a:ext cx="918943" cy="646331"/>
          </a:xfrm>
          <a:prstGeom prst="rect">
            <a:avLst/>
          </a:prstGeom>
          <a:noFill/>
        </p:spPr>
        <p:txBody>
          <a:bodyPr wrap="square" rtlCol="0">
            <a:spAutoFit/>
          </a:bodyPr>
          <a:lstStyle/>
          <a:p>
            <a:r>
              <a:rPr lang="en-US" altLang="zh-CN" sz="3600" b="1" dirty="0">
                <a:effectLst>
                  <a:outerShdw blurRad="38100" dist="38100" dir="2700000" algn="tl">
                    <a:srgbClr val="000000">
                      <a:alpha val="43137"/>
                    </a:srgbClr>
                  </a:outerShdw>
                </a:effectLst>
              </a:rPr>
              <a:t>AP</a:t>
            </a:r>
            <a:endParaRPr lang="zh-CN" altLang="en-US" sz="3600" b="1" dirty="0">
              <a:effectLst>
                <a:outerShdw blurRad="38100" dist="38100" dir="2700000" algn="tl">
                  <a:srgbClr val="000000">
                    <a:alpha val="43137"/>
                  </a:srgbClr>
                </a:outerShdw>
              </a:effectLst>
            </a:endParaRPr>
          </a:p>
        </p:txBody>
      </p:sp>
      <p:sp>
        <p:nvSpPr>
          <p:cNvPr id="1029" name="文本框 1028">
            <a:extLst>
              <a:ext uri="{FF2B5EF4-FFF2-40B4-BE49-F238E27FC236}">
                <a16:creationId xmlns:a16="http://schemas.microsoft.com/office/drawing/2014/main" id="{D4A2FF0B-8A28-9A73-2E61-75CC569614DE}"/>
              </a:ext>
            </a:extLst>
          </p:cNvPr>
          <p:cNvSpPr txBox="1"/>
          <p:nvPr/>
        </p:nvSpPr>
        <p:spPr>
          <a:xfrm>
            <a:off x="8170905" y="2258846"/>
            <a:ext cx="1352842" cy="646331"/>
          </a:xfrm>
          <a:prstGeom prst="rect">
            <a:avLst/>
          </a:prstGeom>
          <a:noFill/>
        </p:spPr>
        <p:txBody>
          <a:bodyPr wrap="square" rtlCol="0">
            <a:spAutoFit/>
          </a:bodyPr>
          <a:lstStyle/>
          <a:p>
            <a:r>
              <a:rPr lang="en-US" altLang="zh-CN" sz="3600" b="1" dirty="0">
                <a:effectLst>
                  <a:outerShdw blurRad="38100" dist="38100" dir="2700000" algn="tl">
                    <a:srgbClr val="000000">
                      <a:alpha val="43137"/>
                    </a:srgbClr>
                  </a:outerShdw>
                </a:effectLst>
              </a:rPr>
              <a:t>Node</a:t>
            </a:r>
            <a:endParaRPr lang="zh-CN" altLang="en-US" sz="3600" b="1" dirty="0">
              <a:effectLst>
                <a:outerShdw blurRad="38100" dist="38100" dir="2700000" algn="tl">
                  <a:srgbClr val="000000">
                    <a:alpha val="43137"/>
                  </a:srgbClr>
                </a:outerShdw>
              </a:effectLst>
            </a:endParaRPr>
          </a:p>
        </p:txBody>
      </p:sp>
      <p:sp>
        <p:nvSpPr>
          <p:cNvPr id="4" name="灯片编号占位符 3">
            <a:extLst>
              <a:ext uri="{FF2B5EF4-FFF2-40B4-BE49-F238E27FC236}">
                <a16:creationId xmlns:a16="http://schemas.microsoft.com/office/drawing/2014/main" id="{73AEE85D-5713-D245-D4D7-D7F5F1FBC56F}"/>
              </a:ext>
            </a:extLst>
          </p:cNvPr>
          <p:cNvSpPr>
            <a:spLocks noGrp="1"/>
          </p:cNvSpPr>
          <p:nvPr>
            <p:ph type="sldNum" sz="quarter" idx="12"/>
          </p:nvPr>
        </p:nvSpPr>
        <p:spPr/>
        <p:txBody>
          <a:bodyPr/>
          <a:lstStyle/>
          <a:p>
            <a:fld id="{606B3A2B-0783-4DC2-AAB2-666062B1C298}" type="slidenum">
              <a:rPr lang="zh-CN" altLang="en-US" smtClean="0"/>
              <a:t>4</a:t>
            </a:fld>
            <a:endParaRPr lang="zh-CN" altLang="en-US"/>
          </a:p>
        </p:txBody>
      </p:sp>
    </p:spTree>
    <p:custDataLst>
      <p:tags r:id="rId1"/>
    </p:custDataLst>
    <p:extLst>
      <p:ext uri="{BB962C8B-B14F-4D97-AF65-F5344CB8AC3E}">
        <p14:creationId xmlns:p14="http://schemas.microsoft.com/office/powerpoint/2010/main" val="10072608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29"/>
                                        </p:tgtEl>
                                        <p:attrNameLst>
                                          <p:attrName>style.visibility</p:attrName>
                                        </p:attrNameLst>
                                      </p:cBhvr>
                                      <p:to>
                                        <p:strVal val="visible"/>
                                      </p:to>
                                    </p:set>
                                    <p:animEffect transition="in" filter="fade">
                                      <p:cBhvr>
                                        <p:cTn id="23" dur="500"/>
                                        <p:tgtEl>
                                          <p:spTgt spid="102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left)">
                                      <p:cBhvr>
                                        <p:cTn id="2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26" grpId="0"/>
      <p:bldP spid="10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25859E7F-B6FE-2478-DCC4-58CA628804A6}"/>
              </a:ext>
            </a:extLst>
          </p:cNvPr>
          <p:cNvSpPr txBox="1">
            <a:spLocks/>
          </p:cNvSpPr>
          <p:nvPr/>
        </p:nvSpPr>
        <p:spPr>
          <a:xfrm>
            <a:off x="-352972" y="230420"/>
            <a:ext cx="11074219" cy="92180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000" b="1" dirty="0">
                <a:effectLst>
                  <a:outerShdw blurRad="38100" dist="38100" dir="2700000" algn="tl">
                    <a:srgbClr val="000000">
                      <a:alpha val="43137"/>
                    </a:srgbClr>
                  </a:outerShdw>
                </a:effectLst>
              </a:rPr>
              <a:t>Solution: </a:t>
            </a:r>
            <a:r>
              <a:rPr lang="en-US" altLang="zh-CN" sz="4000" b="1" dirty="0" err="1">
                <a:effectLst>
                  <a:outerShdw blurRad="38100" dist="38100" dir="2700000" algn="tl">
                    <a:srgbClr val="000000">
                      <a:alpha val="43137"/>
                    </a:srgbClr>
                  </a:outerShdw>
                </a:effectLst>
              </a:rPr>
              <a:t>mmWave</a:t>
            </a:r>
            <a:r>
              <a:rPr lang="en-US" altLang="zh-CN" sz="4000" b="1" dirty="0">
                <a:effectLst>
                  <a:outerShdw blurRad="38100" dist="38100" dir="2700000" algn="tl">
                    <a:srgbClr val="000000">
                      <a:alpha val="43137"/>
                    </a:srgbClr>
                  </a:outerShdw>
                </a:effectLst>
              </a:rPr>
              <a:t> Backscatter Technology</a:t>
            </a:r>
            <a:endParaRPr lang="zh-CN" altLang="en-US" sz="4000" b="1" dirty="0">
              <a:effectLst>
                <a:outerShdw blurRad="38100" dist="38100" dir="2700000" algn="tl">
                  <a:srgbClr val="000000">
                    <a:alpha val="43137"/>
                  </a:srgbClr>
                </a:outerShdw>
              </a:effectLst>
            </a:endParaRPr>
          </a:p>
        </p:txBody>
      </p:sp>
      <p:grpSp>
        <p:nvGrpSpPr>
          <p:cNvPr id="33" name="组合 32">
            <a:extLst>
              <a:ext uri="{FF2B5EF4-FFF2-40B4-BE49-F238E27FC236}">
                <a16:creationId xmlns:a16="http://schemas.microsoft.com/office/drawing/2014/main" id="{D704ABB7-BB08-755E-A6C9-E1CA98E7DAF3}"/>
              </a:ext>
            </a:extLst>
          </p:cNvPr>
          <p:cNvGrpSpPr/>
          <p:nvPr/>
        </p:nvGrpSpPr>
        <p:grpSpPr>
          <a:xfrm>
            <a:off x="3200743" y="3064496"/>
            <a:ext cx="1218147" cy="744786"/>
            <a:chOff x="901911" y="4630614"/>
            <a:chExt cx="833107" cy="509369"/>
          </a:xfrm>
        </p:grpSpPr>
        <p:sp>
          <p:nvSpPr>
            <p:cNvPr id="34" name="梯形 33">
              <a:extLst>
                <a:ext uri="{FF2B5EF4-FFF2-40B4-BE49-F238E27FC236}">
                  <a16:creationId xmlns:a16="http://schemas.microsoft.com/office/drawing/2014/main" id="{F66E4D49-BCA7-360D-3A00-45B55ECC2868}"/>
                </a:ext>
              </a:extLst>
            </p:cNvPr>
            <p:cNvSpPr/>
            <p:nvPr/>
          </p:nvSpPr>
          <p:spPr>
            <a:xfrm rot="16200000">
              <a:off x="1167033" y="4571998"/>
              <a:ext cx="509369" cy="626601"/>
            </a:xfrm>
            <a:prstGeom prst="trapezoid">
              <a:avLst>
                <a:gd name="adj" fmla="val 33621"/>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5014B3EC-6EFB-6DB4-99C9-8F66D6FBB0A2}"/>
                </a:ext>
              </a:extLst>
            </p:cNvPr>
            <p:cNvSpPr/>
            <p:nvPr/>
          </p:nvSpPr>
          <p:spPr>
            <a:xfrm>
              <a:off x="901911" y="4666845"/>
              <a:ext cx="250063" cy="4369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6" name="图形 35" descr="处理器">
            <a:extLst>
              <a:ext uri="{FF2B5EF4-FFF2-40B4-BE49-F238E27FC236}">
                <a16:creationId xmlns:a16="http://schemas.microsoft.com/office/drawing/2014/main" id="{18C44E41-715D-EED4-FA11-0D91AE19AD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51558" y="2752579"/>
            <a:ext cx="1352842" cy="1352842"/>
          </a:xfrm>
          <a:prstGeom prst="rect">
            <a:avLst/>
          </a:prstGeom>
        </p:spPr>
      </p:pic>
      <p:grpSp>
        <p:nvGrpSpPr>
          <p:cNvPr id="38" name="组合 37">
            <a:extLst>
              <a:ext uri="{FF2B5EF4-FFF2-40B4-BE49-F238E27FC236}">
                <a16:creationId xmlns:a16="http://schemas.microsoft.com/office/drawing/2014/main" id="{195EB6DD-DC48-D18A-8686-AC8FE6E1C5AC}"/>
              </a:ext>
            </a:extLst>
          </p:cNvPr>
          <p:cNvGrpSpPr/>
          <p:nvPr/>
        </p:nvGrpSpPr>
        <p:grpSpPr>
          <a:xfrm>
            <a:off x="4633953" y="3674804"/>
            <a:ext cx="3405905" cy="450619"/>
            <a:chOff x="1849775" y="4323040"/>
            <a:chExt cx="3405905" cy="1005199"/>
          </a:xfrm>
        </p:grpSpPr>
        <p:pic>
          <p:nvPicPr>
            <p:cNvPr id="39" name="Picture 4" descr="Sine Wave Vector Art, Icons, and Graphics for Free Download">
              <a:extLst>
                <a:ext uri="{FF2B5EF4-FFF2-40B4-BE49-F238E27FC236}">
                  <a16:creationId xmlns:a16="http://schemas.microsoft.com/office/drawing/2014/main" id="{CCFF41FE-7392-DACE-AE19-9D1E485F83C4}"/>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849775" y="4337664"/>
              <a:ext cx="1905602" cy="99057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Sine Wave Vector Art, Icons, and Graphics for Free Download">
              <a:extLst>
                <a:ext uri="{FF2B5EF4-FFF2-40B4-BE49-F238E27FC236}">
                  <a16:creationId xmlns:a16="http://schemas.microsoft.com/office/drawing/2014/main" id="{98D468BD-4433-13EE-5CBD-A476DDA5705D}"/>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350078" y="4323040"/>
              <a:ext cx="1905602" cy="9905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 name="组合 40">
            <a:extLst>
              <a:ext uri="{FF2B5EF4-FFF2-40B4-BE49-F238E27FC236}">
                <a16:creationId xmlns:a16="http://schemas.microsoft.com/office/drawing/2014/main" id="{6447F313-308F-F25B-CA89-A78BA6B78898}"/>
              </a:ext>
            </a:extLst>
          </p:cNvPr>
          <p:cNvGrpSpPr/>
          <p:nvPr/>
        </p:nvGrpSpPr>
        <p:grpSpPr>
          <a:xfrm>
            <a:off x="4595767" y="2050104"/>
            <a:ext cx="3416791" cy="2316859"/>
            <a:chOff x="1849775" y="4329877"/>
            <a:chExt cx="3416791" cy="998362"/>
          </a:xfrm>
        </p:grpSpPr>
        <p:pic>
          <p:nvPicPr>
            <p:cNvPr id="42" name="Picture 4" descr="Sine Wave Vector Art, Icons, and Graphics for Free Download">
              <a:extLst>
                <a:ext uri="{FF2B5EF4-FFF2-40B4-BE49-F238E27FC236}">
                  <a16:creationId xmlns:a16="http://schemas.microsoft.com/office/drawing/2014/main" id="{2C9151D2-3F30-954A-04CB-9FD79EEB554F}"/>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849775" y="4337664"/>
              <a:ext cx="1905602" cy="99057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Sine Wave Vector Art, Icons, and Graphics for Free Download">
              <a:extLst>
                <a:ext uri="{FF2B5EF4-FFF2-40B4-BE49-F238E27FC236}">
                  <a16:creationId xmlns:a16="http://schemas.microsoft.com/office/drawing/2014/main" id="{5D1FD748-37F2-70DF-F8EF-6C29D96141D1}"/>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360964" y="4329877"/>
              <a:ext cx="1905602" cy="990575"/>
            </a:xfrm>
            <a:prstGeom prst="rect">
              <a:avLst/>
            </a:prstGeom>
            <a:noFill/>
            <a:extLst>
              <a:ext uri="{909E8E84-426E-40DD-AFC4-6F175D3DCCD1}">
                <a14:hiddenFill xmlns:a14="http://schemas.microsoft.com/office/drawing/2010/main">
                  <a:solidFill>
                    <a:srgbClr val="FFFFFF"/>
                  </a:solidFill>
                </a14:hiddenFill>
              </a:ext>
            </a:extLst>
          </p:spPr>
        </p:pic>
      </p:grpSp>
      <p:sp>
        <p:nvSpPr>
          <p:cNvPr id="44" name="矩形 43">
            <a:extLst>
              <a:ext uri="{FF2B5EF4-FFF2-40B4-BE49-F238E27FC236}">
                <a16:creationId xmlns:a16="http://schemas.microsoft.com/office/drawing/2014/main" id="{A645DB60-1F05-C9ED-9B2D-690E55DB1EB9}"/>
              </a:ext>
            </a:extLst>
          </p:cNvPr>
          <p:cNvSpPr/>
          <p:nvPr/>
        </p:nvSpPr>
        <p:spPr>
          <a:xfrm>
            <a:off x="5315597" y="3711717"/>
            <a:ext cx="422031" cy="52753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4B6504B1-2CEF-928F-C7E7-4E2A139BB7F5}"/>
              </a:ext>
            </a:extLst>
          </p:cNvPr>
          <p:cNvSpPr/>
          <p:nvPr/>
        </p:nvSpPr>
        <p:spPr>
          <a:xfrm>
            <a:off x="6218656" y="3644934"/>
            <a:ext cx="422031" cy="52753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a:extLst>
              <a:ext uri="{FF2B5EF4-FFF2-40B4-BE49-F238E27FC236}">
                <a16:creationId xmlns:a16="http://schemas.microsoft.com/office/drawing/2014/main" id="{2646BAF6-0BD5-F924-E9ED-2F32639D980F}"/>
              </a:ext>
            </a:extLst>
          </p:cNvPr>
          <p:cNvGrpSpPr/>
          <p:nvPr/>
        </p:nvGrpSpPr>
        <p:grpSpPr>
          <a:xfrm>
            <a:off x="8194062" y="4215752"/>
            <a:ext cx="1254368" cy="202215"/>
            <a:chOff x="4736124" y="5817335"/>
            <a:chExt cx="2327033" cy="375138"/>
          </a:xfrm>
        </p:grpSpPr>
        <p:cxnSp>
          <p:nvCxnSpPr>
            <p:cNvPr id="52" name="连接符: 肘形 51">
              <a:extLst>
                <a:ext uri="{FF2B5EF4-FFF2-40B4-BE49-F238E27FC236}">
                  <a16:creationId xmlns:a16="http://schemas.microsoft.com/office/drawing/2014/main" id="{F088B900-58D8-71EA-6899-941524C71BC4}"/>
                </a:ext>
              </a:extLst>
            </p:cNvPr>
            <p:cNvCxnSpPr>
              <a:cxnSpLocks/>
            </p:cNvCxnSpPr>
            <p:nvPr/>
          </p:nvCxnSpPr>
          <p:spPr>
            <a:xfrm>
              <a:off x="4736124" y="5817335"/>
              <a:ext cx="715107" cy="375138"/>
            </a:xfrm>
            <a:prstGeom prst="bentConnector3">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连接符: 肘形 53">
              <a:extLst>
                <a:ext uri="{FF2B5EF4-FFF2-40B4-BE49-F238E27FC236}">
                  <a16:creationId xmlns:a16="http://schemas.microsoft.com/office/drawing/2014/main" id="{C3EC92B8-A199-781A-3D03-DE061037916B}"/>
                </a:ext>
              </a:extLst>
            </p:cNvPr>
            <p:cNvCxnSpPr>
              <a:cxnSpLocks/>
            </p:cNvCxnSpPr>
            <p:nvPr/>
          </p:nvCxnSpPr>
          <p:spPr>
            <a:xfrm flipV="1">
              <a:off x="5132045" y="5817335"/>
              <a:ext cx="715107" cy="375138"/>
            </a:xfrm>
            <a:prstGeom prst="bentConnector3">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连接符: 肘形 57">
              <a:extLst>
                <a:ext uri="{FF2B5EF4-FFF2-40B4-BE49-F238E27FC236}">
                  <a16:creationId xmlns:a16="http://schemas.microsoft.com/office/drawing/2014/main" id="{F8E592FD-0EBD-9225-BA26-1600A046FAA1}"/>
                </a:ext>
              </a:extLst>
            </p:cNvPr>
            <p:cNvCxnSpPr>
              <a:cxnSpLocks/>
            </p:cNvCxnSpPr>
            <p:nvPr/>
          </p:nvCxnSpPr>
          <p:spPr>
            <a:xfrm flipH="1" flipV="1">
              <a:off x="5516243" y="5817335"/>
              <a:ext cx="715107" cy="375138"/>
            </a:xfrm>
            <a:prstGeom prst="bentConnector3">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连接符: 肘形 58">
              <a:extLst>
                <a:ext uri="{FF2B5EF4-FFF2-40B4-BE49-F238E27FC236}">
                  <a16:creationId xmlns:a16="http://schemas.microsoft.com/office/drawing/2014/main" id="{FE52A80A-70D9-DA44-3881-6446773E86D0}"/>
                </a:ext>
              </a:extLst>
            </p:cNvPr>
            <p:cNvCxnSpPr>
              <a:cxnSpLocks/>
            </p:cNvCxnSpPr>
            <p:nvPr/>
          </p:nvCxnSpPr>
          <p:spPr>
            <a:xfrm rot="10800000">
              <a:off x="5926552" y="6192472"/>
              <a:ext cx="842998" cy="1"/>
            </a:xfrm>
            <a:prstGeom prst="bentConnector3">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连接符: 肘形 60">
              <a:extLst>
                <a:ext uri="{FF2B5EF4-FFF2-40B4-BE49-F238E27FC236}">
                  <a16:creationId xmlns:a16="http://schemas.microsoft.com/office/drawing/2014/main" id="{B43DDDB0-2BC5-30C6-F688-DAAB27DF5474}"/>
                </a:ext>
              </a:extLst>
            </p:cNvPr>
            <p:cNvCxnSpPr>
              <a:cxnSpLocks/>
            </p:cNvCxnSpPr>
            <p:nvPr/>
          </p:nvCxnSpPr>
          <p:spPr>
            <a:xfrm flipV="1">
              <a:off x="6348050" y="5817335"/>
              <a:ext cx="715107" cy="375138"/>
            </a:xfrm>
            <a:prstGeom prst="bentConnector3">
              <a:avLst>
                <a:gd name="adj1" fmla="val 63116"/>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2" name="矩形 61">
            <a:extLst>
              <a:ext uri="{FF2B5EF4-FFF2-40B4-BE49-F238E27FC236}">
                <a16:creationId xmlns:a16="http://schemas.microsoft.com/office/drawing/2014/main" id="{684D91AE-339F-C1E9-ED9C-25466FE8EA3F}"/>
              </a:ext>
            </a:extLst>
          </p:cNvPr>
          <p:cNvSpPr/>
          <p:nvPr/>
        </p:nvSpPr>
        <p:spPr>
          <a:xfrm>
            <a:off x="6616898" y="3710519"/>
            <a:ext cx="422031" cy="52753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5" name="文本框 1024">
            <a:extLst>
              <a:ext uri="{FF2B5EF4-FFF2-40B4-BE49-F238E27FC236}">
                <a16:creationId xmlns:a16="http://schemas.microsoft.com/office/drawing/2014/main" id="{C5EA8304-B159-3AE7-F013-61F5C994F1EF}"/>
              </a:ext>
            </a:extLst>
          </p:cNvPr>
          <p:cNvSpPr txBox="1"/>
          <p:nvPr/>
        </p:nvSpPr>
        <p:spPr>
          <a:xfrm>
            <a:off x="3129080" y="4055250"/>
            <a:ext cx="1980087" cy="523220"/>
          </a:xfrm>
          <a:prstGeom prst="rect">
            <a:avLst/>
          </a:prstGeom>
          <a:noFill/>
        </p:spPr>
        <p:txBody>
          <a:bodyPr wrap="square" rtlCol="0">
            <a:spAutoFit/>
          </a:bodyPr>
          <a:lstStyle/>
          <a:p>
            <a:r>
              <a:rPr lang="en-US" altLang="zh-CN" sz="2800" b="1" dirty="0">
                <a:effectLst>
                  <a:outerShdw blurRad="38100" dist="38100" dir="2700000" algn="tl">
                    <a:srgbClr val="000000">
                      <a:alpha val="43137"/>
                    </a:srgbClr>
                  </a:outerShdw>
                </a:effectLst>
              </a:rPr>
              <a:t>101001…</a:t>
            </a:r>
            <a:endParaRPr lang="zh-CN" altLang="en-US" sz="2800" b="1" dirty="0">
              <a:effectLst>
                <a:outerShdw blurRad="38100" dist="38100" dir="2700000" algn="tl">
                  <a:srgbClr val="000000">
                    <a:alpha val="43137"/>
                  </a:srgbClr>
                </a:outerShdw>
              </a:effectLst>
            </a:endParaRPr>
          </a:p>
        </p:txBody>
      </p:sp>
      <p:sp>
        <p:nvSpPr>
          <p:cNvPr id="1026" name="文本框 1025">
            <a:extLst>
              <a:ext uri="{FF2B5EF4-FFF2-40B4-BE49-F238E27FC236}">
                <a16:creationId xmlns:a16="http://schemas.microsoft.com/office/drawing/2014/main" id="{5A7971A1-DE4E-4549-9B2F-7FBB0C0DD519}"/>
              </a:ext>
            </a:extLst>
          </p:cNvPr>
          <p:cNvSpPr txBox="1"/>
          <p:nvPr/>
        </p:nvSpPr>
        <p:spPr>
          <a:xfrm>
            <a:off x="3473136" y="2295307"/>
            <a:ext cx="918943" cy="646331"/>
          </a:xfrm>
          <a:prstGeom prst="rect">
            <a:avLst/>
          </a:prstGeom>
          <a:noFill/>
        </p:spPr>
        <p:txBody>
          <a:bodyPr wrap="square" rtlCol="0">
            <a:spAutoFit/>
          </a:bodyPr>
          <a:lstStyle/>
          <a:p>
            <a:r>
              <a:rPr lang="en-US" altLang="zh-CN" sz="3600" b="1" dirty="0">
                <a:effectLst>
                  <a:outerShdw blurRad="38100" dist="38100" dir="2700000" algn="tl">
                    <a:srgbClr val="000000">
                      <a:alpha val="43137"/>
                    </a:srgbClr>
                  </a:outerShdw>
                </a:effectLst>
              </a:rPr>
              <a:t>AP</a:t>
            </a:r>
            <a:endParaRPr lang="zh-CN" altLang="en-US" sz="3600" b="1" dirty="0">
              <a:effectLst>
                <a:outerShdw blurRad="38100" dist="38100" dir="2700000" algn="tl">
                  <a:srgbClr val="000000">
                    <a:alpha val="43137"/>
                  </a:srgbClr>
                </a:outerShdw>
              </a:effectLst>
            </a:endParaRPr>
          </a:p>
        </p:txBody>
      </p:sp>
      <p:sp>
        <p:nvSpPr>
          <p:cNvPr id="1029" name="文本框 1028">
            <a:extLst>
              <a:ext uri="{FF2B5EF4-FFF2-40B4-BE49-F238E27FC236}">
                <a16:creationId xmlns:a16="http://schemas.microsoft.com/office/drawing/2014/main" id="{D4A2FF0B-8A28-9A73-2E61-75CC569614DE}"/>
              </a:ext>
            </a:extLst>
          </p:cNvPr>
          <p:cNvSpPr txBox="1"/>
          <p:nvPr/>
        </p:nvSpPr>
        <p:spPr>
          <a:xfrm>
            <a:off x="8170905" y="2258846"/>
            <a:ext cx="1352842" cy="646331"/>
          </a:xfrm>
          <a:prstGeom prst="rect">
            <a:avLst/>
          </a:prstGeom>
          <a:noFill/>
        </p:spPr>
        <p:txBody>
          <a:bodyPr wrap="square" rtlCol="0">
            <a:spAutoFit/>
          </a:bodyPr>
          <a:lstStyle/>
          <a:p>
            <a:r>
              <a:rPr lang="en-US" altLang="zh-CN" sz="3600" b="1" dirty="0">
                <a:effectLst>
                  <a:outerShdw blurRad="38100" dist="38100" dir="2700000" algn="tl">
                    <a:srgbClr val="000000">
                      <a:alpha val="43137"/>
                    </a:srgbClr>
                  </a:outerShdw>
                </a:effectLst>
              </a:rPr>
              <a:t>Node</a:t>
            </a:r>
            <a:endParaRPr lang="zh-CN" altLang="en-US" sz="3600" b="1" dirty="0">
              <a:effectLst>
                <a:outerShdw blurRad="38100" dist="38100" dir="2700000" algn="tl">
                  <a:srgbClr val="000000">
                    <a:alpha val="43137"/>
                  </a:srgbClr>
                </a:outerShdw>
              </a:effectLst>
            </a:endParaRPr>
          </a:p>
        </p:txBody>
      </p:sp>
      <p:sp>
        <p:nvSpPr>
          <p:cNvPr id="4" name="灯片编号占位符 3">
            <a:extLst>
              <a:ext uri="{FF2B5EF4-FFF2-40B4-BE49-F238E27FC236}">
                <a16:creationId xmlns:a16="http://schemas.microsoft.com/office/drawing/2014/main" id="{73AEE85D-5713-D245-D4D7-D7F5F1FBC56F}"/>
              </a:ext>
            </a:extLst>
          </p:cNvPr>
          <p:cNvSpPr>
            <a:spLocks noGrp="1"/>
          </p:cNvSpPr>
          <p:nvPr>
            <p:ph type="sldNum" sz="quarter" idx="12"/>
          </p:nvPr>
        </p:nvSpPr>
        <p:spPr/>
        <p:txBody>
          <a:bodyPr/>
          <a:lstStyle/>
          <a:p>
            <a:fld id="{606B3A2B-0783-4DC2-AAB2-666062B1C298}" type="slidenum">
              <a:rPr lang="zh-CN" altLang="en-US" smtClean="0"/>
              <a:t>5</a:t>
            </a:fld>
            <a:endParaRPr lang="zh-CN" altLang="en-US"/>
          </a:p>
        </p:txBody>
      </p:sp>
      <p:sp>
        <p:nvSpPr>
          <p:cNvPr id="2" name="文本框 1">
            <a:extLst>
              <a:ext uri="{FF2B5EF4-FFF2-40B4-BE49-F238E27FC236}">
                <a16:creationId xmlns:a16="http://schemas.microsoft.com/office/drawing/2014/main" id="{6A1BE3D7-8C19-2578-20F0-D2D37D7B0E5C}"/>
              </a:ext>
            </a:extLst>
          </p:cNvPr>
          <p:cNvSpPr txBox="1"/>
          <p:nvPr/>
        </p:nvSpPr>
        <p:spPr>
          <a:xfrm>
            <a:off x="1193282" y="5479261"/>
            <a:ext cx="10366539" cy="584775"/>
          </a:xfrm>
          <a:prstGeom prst="rect">
            <a:avLst/>
          </a:prstGeom>
          <a:noFill/>
        </p:spPr>
        <p:txBody>
          <a:bodyPr wrap="square" rtlCol="0">
            <a:spAutoFit/>
          </a:bodyPr>
          <a:lstStyle/>
          <a:p>
            <a:pPr algn="ctr"/>
            <a:r>
              <a:rPr lang="en-US" altLang="zh-CN" sz="3200" dirty="0">
                <a:solidFill>
                  <a:srgbClr val="FF0000"/>
                </a:solidFill>
                <a:effectLst>
                  <a:outerShdw blurRad="38100" dist="38100" dir="2700000" algn="tl">
                    <a:srgbClr val="000000">
                      <a:alpha val="43137"/>
                    </a:srgbClr>
                  </a:outerShdw>
                </a:effectLst>
              </a:rPr>
              <a:t>The Node can be very simple and power efficient</a:t>
            </a:r>
            <a:endParaRPr lang="zh-CN" altLang="en-US" sz="3200" b="1" dirty="0">
              <a:solidFill>
                <a:srgbClr val="FF0000"/>
              </a:solidFill>
              <a:effectLst>
                <a:outerShdw blurRad="38100" dist="38100" dir="2700000" algn="tl">
                  <a:srgbClr val="000000">
                    <a:alpha val="43137"/>
                  </a:srgbClr>
                </a:outerShdw>
              </a:effectLst>
            </a:endParaRPr>
          </a:p>
        </p:txBody>
      </p:sp>
    </p:spTree>
    <p:custDataLst>
      <p:tags r:id="rId1"/>
    </p:custDataLst>
    <p:extLst>
      <p:ext uri="{BB962C8B-B14F-4D97-AF65-F5344CB8AC3E}">
        <p14:creationId xmlns:p14="http://schemas.microsoft.com/office/powerpoint/2010/main" val="5854743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right)">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right)">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5"/>
                                        </p:tgtEl>
                                        <p:attrNameLst>
                                          <p:attrName>style.visibility</p:attrName>
                                        </p:attrNameLst>
                                      </p:cBhvr>
                                      <p:to>
                                        <p:strVal val="visible"/>
                                      </p:to>
                                    </p:set>
                                    <p:animEffect transition="in" filter="wipe(left)">
                                      <p:cBhvr>
                                        <p:cTn id="17" dur="500"/>
                                        <p:tgtEl>
                                          <p:spTgt spid="1025"/>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927C3-51C9-2E38-E648-09F81A70AD1E}"/>
              </a:ext>
            </a:extLst>
          </p:cNvPr>
          <p:cNvSpPr>
            <a:spLocks noGrp="1"/>
          </p:cNvSpPr>
          <p:nvPr>
            <p:ph type="title"/>
          </p:nvPr>
        </p:nvSpPr>
        <p:spPr/>
        <p:txBody>
          <a:bodyPr/>
          <a:lstStyle/>
          <a:p>
            <a:r>
              <a:rPr lang="en-US" altLang="zh-CN" b="1" dirty="0">
                <a:effectLst>
                  <a:outerShdw blurRad="38100" dist="38100" dir="2700000" algn="tl">
                    <a:srgbClr val="000000">
                      <a:alpha val="43137"/>
                    </a:srgbClr>
                  </a:outerShdw>
                </a:effectLst>
              </a:rPr>
              <a:t>Past </a:t>
            </a:r>
            <a:r>
              <a:rPr lang="en-US" altLang="zh-CN" b="1" dirty="0" err="1">
                <a:effectLst>
                  <a:outerShdw blurRad="38100" dist="38100" dir="2700000" algn="tl">
                    <a:srgbClr val="000000">
                      <a:alpha val="43137"/>
                    </a:srgbClr>
                  </a:outerShdw>
                </a:effectLst>
              </a:rPr>
              <a:t>mmWave</a:t>
            </a:r>
            <a:r>
              <a:rPr lang="en-US" altLang="zh-CN" b="1" dirty="0">
                <a:effectLst>
                  <a:outerShdw blurRad="38100" dist="38100" dir="2700000" algn="tl">
                    <a:srgbClr val="000000">
                      <a:alpha val="43137"/>
                    </a:srgbClr>
                  </a:outerShdw>
                </a:effectLst>
              </a:rPr>
              <a:t> Backscatter Systems</a:t>
            </a:r>
            <a:endParaRPr lang="zh-CN" altLang="en-US" b="1" dirty="0">
              <a:effectLst>
                <a:outerShdw blurRad="38100" dist="38100" dir="2700000" algn="tl">
                  <a:srgbClr val="000000">
                    <a:alpha val="43137"/>
                  </a:srgbClr>
                </a:outerShdw>
              </a:effectLst>
            </a:endParaRPr>
          </a:p>
        </p:txBody>
      </p:sp>
      <p:sp>
        <p:nvSpPr>
          <p:cNvPr id="4" name="灯片编号占位符 3">
            <a:extLst>
              <a:ext uri="{FF2B5EF4-FFF2-40B4-BE49-F238E27FC236}">
                <a16:creationId xmlns:a16="http://schemas.microsoft.com/office/drawing/2014/main" id="{32C4C009-6B62-55B3-E376-97C9855C5AB6}"/>
              </a:ext>
            </a:extLst>
          </p:cNvPr>
          <p:cNvSpPr>
            <a:spLocks noGrp="1"/>
          </p:cNvSpPr>
          <p:nvPr>
            <p:ph type="sldNum" sz="quarter" idx="12"/>
          </p:nvPr>
        </p:nvSpPr>
        <p:spPr/>
        <p:txBody>
          <a:bodyPr/>
          <a:lstStyle/>
          <a:p>
            <a:fld id="{606B3A2B-0783-4DC2-AAB2-666062B1C298}" type="slidenum">
              <a:rPr lang="zh-CN" altLang="en-US" smtClean="0"/>
              <a:t>6</a:t>
            </a:fld>
            <a:endParaRPr lang="zh-CN" altLang="en-US"/>
          </a:p>
        </p:txBody>
      </p:sp>
      <p:grpSp>
        <p:nvGrpSpPr>
          <p:cNvPr id="5" name="组合 4">
            <a:extLst>
              <a:ext uri="{FF2B5EF4-FFF2-40B4-BE49-F238E27FC236}">
                <a16:creationId xmlns:a16="http://schemas.microsoft.com/office/drawing/2014/main" id="{D371ECD1-EEC6-F61A-EEC4-6B10BAD5AEE2}"/>
              </a:ext>
            </a:extLst>
          </p:cNvPr>
          <p:cNvGrpSpPr/>
          <p:nvPr/>
        </p:nvGrpSpPr>
        <p:grpSpPr>
          <a:xfrm>
            <a:off x="4507788" y="1922116"/>
            <a:ext cx="3858394" cy="3065163"/>
            <a:chOff x="4166803" y="1886881"/>
            <a:chExt cx="3858394" cy="3065163"/>
          </a:xfrm>
        </p:grpSpPr>
        <p:pic>
          <p:nvPicPr>
            <p:cNvPr id="6" name="图片 5">
              <a:extLst>
                <a:ext uri="{FF2B5EF4-FFF2-40B4-BE49-F238E27FC236}">
                  <a16:creationId xmlns:a16="http://schemas.microsoft.com/office/drawing/2014/main" id="{AEDEE668-6EAB-38CE-D9C8-FFC8B2379A3C}"/>
                </a:ext>
              </a:extLst>
            </p:cNvPr>
            <p:cNvPicPr>
              <a:picLocks noChangeAspect="1"/>
            </p:cNvPicPr>
            <p:nvPr/>
          </p:nvPicPr>
          <p:blipFill>
            <a:blip r:embed="rId4"/>
            <a:stretch>
              <a:fillRect/>
            </a:stretch>
          </p:blipFill>
          <p:spPr>
            <a:xfrm>
              <a:off x="4166803" y="1886881"/>
              <a:ext cx="3858394" cy="2265127"/>
            </a:xfrm>
            <a:prstGeom prst="rect">
              <a:avLst/>
            </a:prstGeom>
          </p:spPr>
        </p:pic>
        <p:sp>
          <p:nvSpPr>
            <p:cNvPr id="7" name="文本框 6">
              <a:extLst>
                <a:ext uri="{FF2B5EF4-FFF2-40B4-BE49-F238E27FC236}">
                  <a16:creationId xmlns:a16="http://schemas.microsoft.com/office/drawing/2014/main" id="{51C508A3-AB52-A571-2622-9962B7AD4D3F}"/>
                </a:ext>
              </a:extLst>
            </p:cNvPr>
            <p:cNvSpPr txBox="1"/>
            <p:nvPr/>
          </p:nvSpPr>
          <p:spPr>
            <a:xfrm>
              <a:off x="4554843" y="4244158"/>
              <a:ext cx="3082314" cy="707886"/>
            </a:xfrm>
            <a:prstGeom prst="rect">
              <a:avLst/>
            </a:prstGeom>
            <a:noFill/>
          </p:spPr>
          <p:txBody>
            <a:bodyPr wrap="square" rtlCol="0">
              <a:spAutoFit/>
            </a:bodyPr>
            <a:lstStyle/>
            <a:p>
              <a:pPr algn="ctr"/>
              <a:r>
                <a:rPr lang="en-US" altLang="zh-CN" sz="2000" b="1" dirty="0" err="1">
                  <a:effectLst>
                    <a:outerShdw blurRad="38100" dist="38100" dir="2700000" algn="tl">
                      <a:srgbClr val="000000">
                        <a:alpha val="43137"/>
                      </a:srgbClr>
                    </a:outerShdw>
                  </a:effectLst>
                </a:rPr>
                <a:t>Millimetro</a:t>
              </a:r>
              <a:r>
                <a:rPr lang="en-US" altLang="zh-CN" sz="2000" b="1" dirty="0">
                  <a:effectLst>
                    <a:outerShdw blurRad="38100" dist="38100" dir="2700000" algn="tl">
                      <a:srgbClr val="000000">
                        <a:alpha val="43137"/>
                      </a:srgbClr>
                    </a:outerShdw>
                  </a:effectLst>
                </a:rPr>
                <a:t> </a:t>
              </a:r>
            </a:p>
            <a:p>
              <a:pPr algn="ctr"/>
              <a:r>
                <a:rPr kumimoji="0" lang="en-US" altLang="zh-CN" sz="2000" b="1" i="0" u="none" strike="noStrike" cap="none" normalizeH="0" baseline="0" dirty="0">
                  <a:ln>
                    <a:noFill/>
                  </a:ln>
                  <a:solidFill>
                    <a:schemeClr val="tx1"/>
                  </a:solidFill>
                  <a:effectLst>
                    <a:outerShdw blurRad="38100" dist="38100" dir="2700000" algn="tl">
                      <a:srgbClr val="000000">
                        <a:alpha val="43137"/>
                      </a:srgbClr>
                    </a:outerShdw>
                  </a:effectLst>
                  <a:latin typeface="+mn-lt"/>
                  <a:ea typeface="+mn-ea"/>
                  <a:cs typeface="Times New Roman" pitchFamily="18" charset="0"/>
                </a:rPr>
                <a:t>(MobiCom’21)</a:t>
              </a:r>
              <a:endParaRPr kumimoji="0" lang="zh-CN" altLang="en-US" sz="2000" b="1" i="0" u="none" strike="noStrike" cap="none" normalizeH="0" baseline="0" dirty="0">
                <a:ln>
                  <a:noFill/>
                </a:ln>
                <a:solidFill>
                  <a:schemeClr val="tx1"/>
                </a:solidFill>
                <a:effectLst>
                  <a:outerShdw blurRad="38100" dist="38100" dir="2700000" algn="tl">
                    <a:srgbClr val="000000">
                      <a:alpha val="43137"/>
                    </a:srgbClr>
                  </a:outerShdw>
                </a:effectLst>
                <a:latin typeface="+mn-lt"/>
                <a:ea typeface="+mn-ea"/>
                <a:cs typeface="Times New Roman" pitchFamily="18" charset="0"/>
              </a:endParaRPr>
            </a:p>
          </p:txBody>
        </p:sp>
      </p:grpSp>
      <p:grpSp>
        <p:nvGrpSpPr>
          <p:cNvPr id="3" name="组合 2">
            <a:extLst>
              <a:ext uri="{FF2B5EF4-FFF2-40B4-BE49-F238E27FC236}">
                <a16:creationId xmlns:a16="http://schemas.microsoft.com/office/drawing/2014/main" id="{34F45446-989E-0E18-20B1-376DFF96B474}"/>
              </a:ext>
            </a:extLst>
          </p:cNvPr>
          <p:cNvGrpSpPr/>
          <p:nvPr/>
        </p:nvGrpSpPr>
        <p:grpSpPr>
          <a:xfrm>
            <a:off x="786884" y="1886881"/>
            <a:ext cx="3133630" cy="3146565"/>
            <a:chOff x="1079585" y="1745654"/>
            <a:chExt cx="3133630" cy="3146565"/>
          </a:xfrm>
        </p:grpSpPr>
        <p:pic>
          <p:nvPicPr>
            <p:cNvPr id="9" name="图片 8">
              <a:extLst>
                <a:ext uri="{FF2B5EF4-FFF2-40B4-BE49-F238E27FC236}">
                  <a16:creationId xmlns:a16="http://schemas.microsoft.com/office/drawing/2014/main" id="{8F2A7A27-603B-DA63-4732-41A2732FC2E2}"/>
                </a:ext>
              </a:extLst>
            </p:cNvPr>
            <p:cNvPicPr>
              <a:picLocks noChangeAspect="1"/>
            </p:cNvPicPr>
            <p:nvPr/>
          </p:nvPicPr>
          <p:blipFill>
            <a:blip r:embed="rId5"/>
            <a:stretch>
              <a:fillRect/>
            </a:stretch>
          </p:blipFill>
          <p:spPr>
            <a:xfrm>
              <a:off x="1079585" y="1745654"/>
              <a:ext cx="3087218" cy="2547582"/>
            </a:xfrm>
            <a:prstGeom prst="rect">
              <a:avLst/>
            </a:prstGeom>
          </p:spPr>
        </p:pic>
        <p:sp>
          <p:nvSpPr>
            <p:cNvPr id="10" name="文本框 9">
              <a:extLst>
                <a:ext uri="{FF2B5EF4-FFF2-40B4-BE49-F238E27FC236}">
                  <a16:creationId xmlns:a16="http://schemas.microsoft.com/office/drawing/2014/main" id="{6DE7E3B3-1838-C376-5B65-4E4F0BF23B9D}"/>
                </a:ext>
              </a:extLst>
            </p:cNvPr>
            <p:cNvSpPr txBox="1"/>
            <p:nvPr/>
          </p:nvSpPr>
          <p:spPr>
            <a:xfrm>
              <a:off x="1130901" y="4184333"/>
              <a:ext cx="3082314" cy="707886"/>
            </a:xfrm>
            <a:prstGeom prst="rect">
              <a:avLst/>
            </a:prstGeom>
            <a:noFill/>
          </p:spPr>
          <p:txBody>
            <a:bodyPr wrap="square" rtlCol="0">
              <a:spAutoFit/>
            </a:bodyPr>
            <a:lstStyle/>
            <a:p>
              <a:pPr algn="ctr"/>
              <a:r>
                <a:rPr lang="en-US" altLang="zh-CN" sz="2000" b="1" dirty="0" err="1">
                  <a:effectLst>
                    <a:outerShdw blurRad="38100" dist="38100" dir="2700000" algn="tl">
                      <a:srgbClr val="000000">
                        <a:alpha val="43137"/>
                      </a:srgbClr>
                    </a:outerShdw>
                  </a:effectLst>
                </a:rPr>
                <a:t>mmTag</a:t>
              </a:r>
              <a:r>
                <a:rPr lang="en-US" altLang="zh-CN" sz="2000" b="1" dirty="0">
                  <a:effectLst>
                    <a:outerShdw blurRad="38100" dist="38100" dir="2700000" algn="tl">
                      <a:srgbClr val="000000">
                        <a:alpha val="43137"/>
                      </a:srgbClr>
                    </a:outerShdw>
                  </a:effectLst>
                </a:rPr>
                <a:t> </a:t>
              </a:r>
            </a:p>
            <a:p>
              <a:pPr algn="ctr"/>
              <a:r>
                <a:rPr kumimoji="0" lang="en-US" altLang="zh-CN" sz="2000" b="1" i="0" u="none" strike="noStrike" cap="none" normalizeH="0" baseline="0" dirty="0">
                  <a:ln>
                    <a:noFill/>
                  </a:ln>
                  <a:solidFill>
                    <a:schemeClr val="tx1"/>
                  </a:solidFill>
                  <a:effectLst>
                    <a:outerShdw blurRad="38100" dist="38100" dir="2700000" algn="tl">
                      <a:srgbClr val="000000">
                        <a:alpha val="43137"/>
                      </a:srgbClr>
                    </a:outerShdw>
                  </a:effectLst>
                  <a:latin typeface="+mn-lt"/>
                  <a:ea typeface="+mn-ea"/>
                  <a:cs typeface="Times New Roman" pitchFamily="18" charset="0"/>
                </a:rPr>
                <a:t>(HotNets’20 Sigcomm’21)</a:t>
              </a:r>
              <a:endParaRPr kumimoji="0" lang="zh-CN" altLang="en-US" sz="2000" b="1" i="0" u="none" strike="noStrike" cap="none" normalizeH="0" baseline="0" dirty="0">
                <a:ln>
                  <a:noFill/>
                </a:ln>
                <a:solidFill>
                  <a:schemeClr val="tx1"/>
                </a:solidFill>
                <a:effectLst>
                  <a:outerShdw blurRad="38100" dist="38100" dir="2700000" algn="tl">
                    <a:srgbClr val="000000">
                      <a:alpha val="43137"/>
                    </a:srgbClr>
                  </a:outerShdw>
                </a:effectLst>
                <a:latin typeface="+mn-lt"/>
                <a:ea typeface="+mn-ea"/>
                <a:cs typeface="Times New Roman" pitchFamily="18" charset="0"/>
              </a:endParaRPr>
            </a:p>
          </p:txBody>
        </p:sp>
      </p:grpSp>
      <p:grpSp>
        <p:nvGrpSpPr>
          <p:cNvPr id="8" name="组合 7">
            <a:extLst>
              <a:ext uri="{FF2B5EF4-FFF2-40B4-BE49-F238E27FC236}">
                <a16:creationId xmlns:a16="http://schemas.microsoft.com/office/drawing/2014/main" id="{8EA85B78-553C-0D78-FBA9-365E8CF444F9}"/>
              </a:ext>
            </a:extLst>
          </p:cNvPr>
          <p:cNvGrpSpPr/>
          <p:nvPr/>
        </p:nvGrpSpPr>
        <p:grpSpPr>
          <a:xfrm>
            <a:off x="8632942" y="1713249"/>
            <a:ext cx="3159287" cy="3294376"/>
            <a:chOff x="8194512" y="1677525"/>
            <a:chExt cx="3159287" cy="3294376"/>
          </a:xfrm>
        </p:grpSpPr>
        <p:pic>
          <p:nvPicPr>
            <p:cNvPr id="14" name="图片 13">
              <a:extLst>
                <a:ext uri="{FF2B5EF4-FFF2-40B4-BE49-F238E27FC236}">
                  <a16:creationId xmlns:a16="http://schemas.microsoft.com/office/drawing/2014/main" id="{3C77E5B3-D6CA-6AB1-6B72-233702DDA70E}"/>
                </a:ext>
              </a:extLst>
            </p:cNvPr>
            <p:cNvPicPr>
              <a:picLocks noChangeAspect="1"/>
            </p:cNvPicPr>
            <p:nvPr/>
          </p:nvPicPr>
          <p:blipFill>
            <a:blip r:embed="rId6"/>
            <a:stretch>
              <a:fillRect/>
            </a:stretch>
          </p:blipFill>
          <p:spPr>
            <a:xfrm>
              <a:off x="8610600" y="1677525"/>
              <a:ext cx="2369684" cy="2460245"/>
            </a:xfrm>
            <a:prstGeom prst="rect">
              <a:avLst/>
            </a:prstGeom>
          </p:spPr>
        </p:pic>
        <p:sp>
          <p:nvSpPr>
            <p:cNvPr id="15" name="文本框 14">
              <a:extLst>
                <a:ext uri="{FF2B5EF4-FFF2-40B4-BE49-F238E27FC236}">
                  <a16:creationId xmlns:a16="http://schemas.microsoft.com/office/drawing/2014/main" id="{1A0C4A42-5F9D-7BBA-559F-56A9AEEB85AD}"/>
                </a:ext>
              </a:extLst>
            </p:cNvPr>
            <p:cNvSpPr txBox="1"/>
            <p:nvPr/>
          </p:nvSpPr>
          <p:spPr>
            <a:xfrm>
              <a:off x="8194512" y="4264015"/>
              <a:ext cx="3159287" cy="707886"/>
            </a:xfrm>
            <a:prstGeom prst="rect">
              <a:avLst/>
            </a:prstGeom>
            <a:noFill/>
          </p:spPr>
          <p:txBody>
            <a:bodyPr wrap="square" rtlCol="0">
              <a:spAutoFit/>
            </a:bodyPr>
            <a:lstStyle/>
            <a:p>
              <a:pPr algn="ctr"/>
              <a:r>
                <a:rPr lang="en-US" altLang="zh-CN" sz="2000" b="1" dirty="0" err="1">
                  <a:effectLst>
                    <a:outerShdw blurRad="38100" dist="38100" dir="2700000" algn="tl">
                      <a:srgbClr val="000000">
                        <a:alpha val="43137"/>
                      </a:srgbClr>
                    </a:outerShdw>
                  </a:effectLst>
                </a:rPr>
                <a:t>OmniScatter</a:t>
              </a:r>
              <a:endParaRPr lang="en-US" altLang="zh-CN" sz="2000" b="1" dirty="0">
                <a:effectLst>
                  <a:outerShdw blurRad="38100" dist="38100" dir="2700000" algn="tl">
                    <a:srgbClr val="000000">
                      <a:alpha val="43137"/>
                    </a:srgbClr>
                  </a:outerShdw>
                </a:effectLst>
              </a:endParaRPr>
            </a:p>
            <a:p>
              <a:pPr algn="ctr"/>
              <a:r>
                <a:rPr lang="en-US" altLang="zh-CN" sz="2000" b="1" dirty="0">
                  <a:effectLst>
                    <a:outerShdw blurRad="38100" dist="38100" dir="2700000" algn="tl">
                      <a:srgbClr val="000000">
                        <a:alpha val="43137"/>
                      </a:srgbClr>
                    </a:outerShdw>
                  </a:effectLst>
                </a:rPr>
                <a:t> </a:t>
              </a:r>
              <a:r>
                <a:rPr kumimoji="0" lang="en-US" altLang="zh-CN" sz="2000" b="1" i="0" u="none" strike="noStrike" cap="none" normalizeH="0" baseline="0" dirty="0">
                  <a:ln>
                    <a:noFill/>
                  </a:ln>
                  <a:solidFill>
                    <a:schemeClr val="tx1"/>
                  </a:solidFill>
                  <a:effectLst>
                    <a:outerShdw blurRad="38100" dist="38100" dir="2700000" algn="tl">
                      <a:srgbClr val="000000">
                        <a:alpha val="43137"/>
                      </a:srgbClr>
                    </a:outerShdw>
                  </a:effectLst>
                  <a:latin typeface="+mn-lt"/>
                  <a:ea typeface="+mn-ea"/>
                  <a:cs typeface="Times New Roman" pitchFamily="18" charset="0"/>
                </a:rPr>
                <a:t>(MobiSys’22)</a:t>
              </a:r>
              <a:endParaRPr kumimoji="0" lang="zh-CN" altLang="en-US" sz="2000" b="1" i="0" u="none" strike="noStrike" cap="none" normalizeH="0" baseline="0" dirty="0">
                <a:ln>
                  <a:noFill/>
                </a:ln>
                <a:solidFill>
                  <a:schemeClr val="tx1"/>
                </a:solidFill>
                <a:effectLst>
                  <a:outerShdw blurRad="38100" dist="38100" dir="2700000" algn="tl">
                    <a:srgbClr val="000000">
                      <a:alpha val="43137"/>
                    </a:srgbClr>
                  </a:outerShdw>
                </a:effectLst>
                <a:latin typeface="+mn-lt"/>
                <a:ea typeface="+mn-ea"/>
                <a:cs typeface="Times New Roman" pitchFamily="18" charset="0"/>
              </a:endParaRPr>
            </a:p>
          </p:txBody>
        </p:sp>
      </p:grpSp>
      <p:sp>
        <p:nvSpPr>
          <p:cNvPr id="16" name="文本框 15">
            <a:extLst>
              <a:ext uri="{FF2B5EF4-FFF2-40B4-BE49-F238E27FC236}">
                <a16:creationId xmlns:a16="http://schemas.microsoft.com/office/drawing/2014/main" id="{D4971754-3BD8-C90F-53BF-D65F56E38BA8}"/>
              </a:ext>
            </a:extLst>
          </p:cNvPr>
          <p:cNvSpPr txBox="1"/>
          <p:nvPr/>
        </p:nvSpPr>
        <p:spPr>
          <a:xfrm>
            <a:off x="1193282" y="5479261"/>
            <a:ext cx="10366539" cy="584775"/>
          </a:xfrm>
          <a:prstGeom prst="rect">
            <a:avLst/>
          </a:prstGeom>
          <a:noFill/>
        </p:spPr>
        <p:txBody>
          <a:bodyPr wrap="square" rtlCol="0">
            <a:spAutoFit/>
          </a:bodyPr>
          <a:lstStyle/>
          <a:p>
            <a:pPr algn="ctr"/>
            <a:r>
              <a:rPr lang="en-US" altLang="zh-CN" sz="3200" dirty="0">
                <a:solidFill>
                  <a:srgbClr val="FF0000"/>
                </a:solidFill>
                <a:effectLst>
                  <a:outerShdw blurRad="38100" dist="38100" dir="2700000" algn="tl">
                    <a:srgbClr val="000000">
                      <a:alpha val="43137"/>
                    </a:srgbClr>
                  </a:outerShdw>
                </a:effectLst>
              </a:rPr>
              <a:t>Past work does not support </a:t>
            </a:r>
            <a:r>
              <a:rPr lang="en-US" altLang="zh-CN" sz="3200" b="1" dirty="0">
                <a:solidFill>
                  <a:srgbClr val="FF0000"/>
                </a:solidFill>
                <a:effectLst>
                  <a:outerShdw blurRad="38100" dist="38100" dir="2700000" algn="tl">
                    <a:srgbClr val="000000">
                      <a:alpha val="43137"/>
                    </a:srgbClr>
                  </a:outerShdw>
                </a:effectLst>
              </a:rPr>
              <a:t>Downlink Communication</a:t>
            </a:r>
            <a:endParaRPr lang="zh-CN" altLang="en-US" sz="3200" b="1" dirty="0">
              <a:solidFill>
                <a:srgbClr val="FF0000"/>
              </a:solidFill>
              <a:effectLst>
                <a:outerShdw blurRad="38100" dist="38100" dir="2700000" algn="tl">
                  <a:srgbClr val="000000">
                    <a:alpha val="43137"/>
                  </a:srgbClr>
                </a:outerShdw>
              </a:effectLst>
            </a:endParaRPr>
          </a:p>
        </p:txBody>
      </p:sp>
    </p:spTree>
    <p:custDataLst>
      <p:tags r:id="rId1"/>
    </p:custDataLst>
    <p:extLst>
      <p:ext uri="{BB962C8B-B14F-4D97-AF65-F5344CB8AC3E}">
        <p14:creationId xmlns:p14="http://schemas.microsoft.com/office/powerpoint/2010/main" val="2998192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500" fill="hold"/>
                                        <p:tgtEl>
                                          <p:spTgt spid="16"/>
                                        </p:tgtEl>
                                        <p:attrNameLst>
                                          <p:attrName>ppt_w</p:attrName>
                                        </p:attrNameLst>
                                      </p:cBhvr>
                                      <p:tavLst>
                                        <p:tav tm="0">
                                          <p:val>
                                            <p:fltVal val="0"/>
                                          </p:val>
                                        </p:tav>
                                        <p:tav tm="100000">
                                          <p:val>
                                            <p:strVal val="#ppt_w"/>
                                          </p:val>
                                        </p:tav>
                                      </p:tavLst>
                                    </p:anim>
                                    <p:anim calcmode="lin" valueType="num">
                                      <p:cBhvr>
                                        <p:cTn id="21" dur="500" fill="hold"/>
                                        <p:tgtEl>
                                          <p:spTgt spid="16"/>
                                        </p:tgtEl>
                                        <p:attrNameLst>
                                          <p:attrName>ppt_h</p:attrName>
                                        </p:attrNameLst>
                                      </p:cBhvr>
                                      <p:tavLst>
                                        <p:tav tm="0">
                                          <p:val>
                                            <p:fltVal val="0"/>
                                          </p:val>
                                        </p:tav>
                                        <p:tav tm="100000">
                                          <p:val>
                                            <p:strVal val="#ppt_h"/>
                                          </p:val>
                                        </p:tav>
                                      </p:tavLst>
                                    </p:anim>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4618E9-B651-CA95-F986-1C57EDF4C002}"/>
              </a:ext>
            </a:extLst>
          </p:cNvPr>
          <p:cNvSpPr>
            <a:spLocks noGrp="1"/>
          </p:cNvSpPr>
          <p:nvPr>
            <p:ph idx="1"/>
          </p:nvPr>
        </p:nvSpPr>
        <p:spPr>
          <a:xfrm>
            <a:off x="1115428" y="2141537"/>
            <a:ext cx="10395719" cy="4351338"/>
          </a:xfrm>
        </p:spPr>
        <p:txBody>
          <a:bodyPr>
            <a:normAutofit/>
          </a:bodyPr>
          <a:lstStyle/>
          <a:p>
            <a:pPr marL="0" indent="0" algn="ctr">
              <a:buNone/>
            </a:pPr>
            <a:endParaRPr lang="en-US" sz="3200" dirty="0"/>
          </a:p>
          <a:p>
            <a:pPr marL="0" indent="0" algn="ctr">
              <a:buNone/>
            </a:pPr>
            <a:r>
              <a:rPr lang="en-US" sz="3200" dirty="0">
                <a:effectLst>
                  <a:outerShdw blurRad="38100" dist="38100" dir="2700000" algn="tl">
                    <a:srgbClr val="000000">
                      <a:alpha val="43137"/>
                    </a:srgbClr>
                  </a:outerShdw>
                </a:effectLst>
              </a:rPr>
              <a:t>How can we design a mmWave backscatter system which supports uplink, downlink and localization?</a:t>
            </a:r>
          </a:p>
        </p:txBody>
      </p:sp>
      <p:sp>
        <p:nvSpPr>
          <p:cNvPr id="4" name="Slide Number Placeholder 3">
            <a:extLst>
              <a:ext uri="{FF2B5EF4-FFF2-40B4-BE49-F238E27FC236}">
                <a16:creationId xmlns:a16="http://schemas.microsoft.com/office/drawing/2014/main" id="{16726860-1E56-189A-D211-4EF07272B9AF}"/>
              </a:ext>
            </a:extLst>
          </p:cNvPr>
          <p:cNvSpPr>
            <a:spLocks noGrp="1"/>
          </p:cNvSpPr>
          <p:nvPr>
            <p:ph type="sldNum" sz="quarter" idx="12"/>
          </p:nvPr>
        </p:nvSpPr>
        <p:spPr/>
        <p:txBody>
          <a:bodyPr/>
          <a:lstStyle/>
          <a:p>
            <a:fld id="{606B3A2B-0783-4DC2-AAB2-666062B1C298}" type="slidenum">
              <a:rPr lang="zh-CN" altLang="en-US" smtClean="0"/>
              <a:t>7</a:t>
            </a:fld>
            <a:endParaRPr lang="zh-CN" altLang="en-US"/>
          </a:p>
        </p:txBody>
      </p:sp>
      <p:sp>
        <p:nvSpPr>
          <p:cNvPr id="2" name="标题 1">
            <a:extLst>
              <a:ext uri="{FF2B5EF4-FFF2-40B4-BE49-F238E27FC236}">
                <a16:creationId xmlns:a16="http://schemas.microsoft.com/office/drawing/2014/main" id="{51FFA6B0-996E-05D5-3F48-34CBD1BB5931}"/>
              </a:ext>
            </a:extLst>
          </p:cNvPr>
          <p:cNvSpPr>
            <a:spLocks noGrp="1"/>
          </p:cNvSpPr>
          <p:nvPr>
            <p:ph type="title"/>
          </p:nvPr>
        </p:nvSpPr>
        <p:spPr>
          <a:xfrm>
            <a:off x="838200" y="365125"/>
            <a:ext cx="10515600" cy="1325563"/>
          </a:xfrm>
        </p:spPr>
        <p:txBody>
          <a:bodyPr/>
          <a:lstStyle/>
          <a:p>
            <a:pPr algn="ctr"/>
            <a:r>
              <a:rPr lang="en-US" altLang="zh-CN" b="1" dirty="0">
                <a:effectLst>
                  <a:outerShdw blurRad="38100" dist="38100" dir="2700000" algn="tl">
                    <a:srgbClr val="000000">
                      <a:alpha val="43137"/>
                    </a:srgbClr>
                  </a:outerShdw>
                </a:effectLst>
              </a:rPr>
              <a:t>This Paper</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106108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233FD9CE-B11A-41CD-836F-A46332BF7C92}"/>
              </a:ext>
            </a:extLst>
          </p:cNvPr>
          <p:cNvSpPr/>
          <p:nvPr/>
        </p:nvSpPr>
        <p:spPr>
          <a:xfrm>
            <a:off x="1028245" y="532273"/>
            <a:ext cx="2138727" cy="830997"/>
          </a:xfrm>
          <a:prstGeom prst="rect">
            <a:avLst/>
          </a:prstGeom>
          <a:effectLst>
            <a:innerShdw blurRad="114300">
              <a:prstClr val="black"/>
            </a:innerShdw>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err="1">
                <a:ln>
                  <a:noFill/>
                </a:ln>
                <a:effectLst>
                  <a:outerShdw blurRad="38100" dist="38100" dir="2700000" algn="tl">
                    <a:srgbClr val="000000">
                      <a:alpha val="43137"/>
                    </a:srgbClr>
                  </a:outerShdw>
                </a:effectLst>
                <a:uLnTx/>
                <a:uFillTx/>
                <a:latin typeface="+mj-lt"/>
                <a:ea typeface="微软雅黑" panose="020B0503020204020204" pitchFamily="34" charset="-122"/>
                <a:cs typeface="+mn-cs"/>
              </a:rPr>
              <a:t>MilBack</a:t>
            </a:r>
            <a:endParaRPr kumimoji="0" lang="zh-CN" altLang="en-US" sz="4800" b="1" i="0" u="none" strike="noStrike" kern="1200" cap="none" spc="0" normalizeH="0" baseline="0" noProof="0" dirty="0">
              <a:ln>
                <a:noFill/>
              </a:ln>
              <a:effectLst>
                <a:outerShdw blurRad="38100" dist="38100" dir="2700000" algn="tl">
                  <a:srgbClr val="000000">
                    <a:alpha val="43137"/>
                  </a:srgbClr>
                </a:outerShdw>
              </a:effectLst>
              <a:uLnTx/>
              <a:uFillTx/>
              <a:latin typeface="+mj-lt"/>
              <a:ea typeface="微软雅黑" panose="020B0503020204020204" pitchFamily="34" charset="-122"/>
              <a:cs typeface="+mn-cs"/>
            </a:endParaRPr>
          </a:p>
        </p:txBody>
      </p:sp>
      <p:sp>
        <p:nvSpPr>
          <p:cNvPr id="30" name="文本框 29">
            <a:extLst>
              <a:ext uri="{FF2B5EF4-FFF2-40B4-BE49-F238E27FC236}">
                <a16:creationId xmlns:a16="http://schemas.microsoft.com/office/drawing/2014/main" id="{0F7A3760-B8CA-660C-4661-A57DB5E3F659}"/>
              </a:ext>
            </a:extLst>
          </p:cNvPr>
          <p:cNvSpPr txBox="1"/>
          <p:nvPr/>
        </p:nvSpPr>
        <p:spPr>
          <a:xfrm>
            <a:off x="899435" y="1964353"/>
            <a:ext cx="7095985" cy="489364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effectLst>
                  <a:outerShdw blurRad="38100" dist="38100" dir="2700000" algn="tl">
                    <a:srgbClr val="000000">
                      <a:alpha val="43137"/>
                    </a:srgbClr>
                  </a:outerShdw>
                </a:effectLst>
              </a:rPr>
              <a:t>The first </a:t>
            </a:r>
            <a:r>
              <a:rPr lang="en-US" altLang="zh-CN" sz="2400" dirty="0" err="1">
                <a:effectLst>
                  <a:outerShdw blurRad="38100" dist="38100" dir="2700000" algn="tl">
                    <a:srgbClr val="000000">
                      <a:alpha val="43137"/>
                    </a:srgbClr>
                  </a:outerShdw>
                </a:effectLst>
              </a:rPr>
              <a:t>mmWave</a:t>
            </a:r>
            <a:r>
              <a:rPr lang="en-US" altLang="zh-CN" sz="2400" dirty="0">
                <a:effectLst>
                  <a:outerShdw blurRad="38100" dist="38100" dir="2700000" algn="tl">
                    <a:srgbClr val="000000">
                      <a:alpha val="43137"/>
                    </a:srgbClr>
                  </a:outerShdw>
                </a:effectLst>
              </a:rPr>
              <a:t> backscatter system which supports localization, orientation sensing, uplink, and downlink communication.</a:t>
            </a:r>
          </a:p>
          <a:p>
            <a:pPr marL="342900" indent="-342900">
              <a:buFont typeface="Arial" panose="020B0604020202020204" pitchFamily="34" charset="0"/>
              <a:buChar char="•"/>
            </a:pPr>
            <a:endParaRPr lang="en-US" altLang="zh-CN" sz="2400" dirty="0">
              <a:effectLst>
                <a:outerShdw blurRad="38100" dist="38100" dir="2700000" algn="tl">
                  <a:srgbClr val="000000">
                    <a:alpha val="43137"/>
                  </a:srgbClr>
                </a:outerShdw>
              </a:effectLst>
            </a:endParaRPr>
          </a:p>
          <a:p>
            <a:pPr marL="342900" indent="-342900">
              <a:buFont typeface="Arial" panose="020B0604020202020204" pitchFamily="34" charset="0"/>
              <a:buChar char="•"/>
            </a:pPr>
            <a:r>
              <a:rPr lang="en-US" altLang="zh-CN" sz="2400" dirty="0">
                <a:effectLst>
                  <a:outerShdw blurRad="38100" dist="38100" dir="2700000" algn="tl">
                    <a:srgbClr val="000000">
                      <a:alpha val="43137"/>
                    </a:srgbClr>
                  </a:outerShdw>
                </a:effectLst>
              </a:rPr>
              <a:t>Proposed a novel beamforming technique and an orientation assisted modulation scheme.</a:t>
            </a:r>
          </a:p>
          <a:p>
            <a:pPr marL="342900" indent="-342900">
              <a:buFont typeface="Arial" panose="020B0604020202020204" pitchFamily="34" charset="0"/>
              <a:buChar char="•"/>
            </a:pPr>
            <a:endParaRPr lang="en-US" altLang="zh-CN" sz="2400" dirty="0">
              <a:effectLst>
                <a:outerShdw blurRad="38100" dist="38100" dir="2700000" algn="tl">
                  <a:srgbClr val="000000">
                    <a:alpha val="43137"/>
                  </a:srgbClr>
                </a:outerShdw>
              </a:effectLst>
            </a:endParaRPr>
          </a:p>
          <a:p>
            <a:pPr marL="342900" indent="-342900">
              <a:buFont typeface="Arial" panose="020B0604020202020204" pitchFamily="34" charset="0"/>
              <a:buChar char="•"/>
            </a:pPr>
            <a:r>
              <a:rPr lang="en-US" altLang="zh-CN" sz="2400" dirty="0">
                <a:effectLst>
                  <a:outerShdw blurRad="38100" dist="38100" dir="2700000" algn="tl">
                    <a:srgbClr val="000000">
                      <a:alpha val="43137"/>
                    </a:srgbClr>
                  </a:outerShdw>
                </a:effectLst>
              </a:rPr>
              <a:t>Built a prototype of </a:t>
            </a:r>
            <a:r>
              <a:rPr lang="en-US" altLang="zh-CN" sz="2400" dirty="0" err="1">
                <a:effectLst>
                  <a:outerShdw blurRad="38100" dist="38100" dir="2700000" algn="tl">
                    <a:srgbClr val="000000">
                      <a:alpha val="43137"/>
                    </a:srgbClr>
                  </a:outerShdw>
                </a:effectLst>
              </a:rPr>
              <a:t>MilBack</a:t>
            </a:r>
            <a:r>
              <a:rPr lang="en-US" altLang="zh-CN" sz="2400" dirty="0">
                <a:effectLst>
                  <a:outerShdw blurRad="38100" dist="38100" dir="2700000" algn="tl">
                    <a:srgbClr val="000000">
                      <a:alpha val="43137"/>
                    </a:srgbClr>
                  </a:outerShdw>
                </a:effectLst>
              </a:rPr>
              <a:t> and evaluated its performance in real-world scenarios.</a:t>
            </a:r>
            <a:endParaRPr lang="zh-CN" altLang="en-US" sz="2400" dirty="0">
              <a:effectLst>
                <a:outerShdw blurRad="38100" dist="38100" dir="2700000" algn="tl">
                  <a:srgbClr val="000000">
                    <a:alpha val="43137"/>
                  </a:srgbClr>
                </a:outerShdw>
              </a:effectLst>
            </a:endParaRPr>
          </a:p>
          <a:p>
            <a:endParaRPr lang="zh-CN" altLang="en-US" sz="2400" b="1" dirty="0">
              <a:effectLst>
                <a:outerShdw blurRad="38100" dist="38100" dir="2700000" algn="tl">
                  <a:srgbClr val="000000">
                    <a:alpha val="43137"/>
                  </a:srgbClr>
                </a:outerShdw>
              </a:effectLst>
            </a:endParaRPr>
          </a:p>
          <a:p>
            <a:endParaRPr lang="en-US" altLang="zh-CN" sz="2400" b="1" dirty="0">
              <a:effectLst>
                <a:outerShdw blurRad="38100" dist="38100" dir="2700000" algn="tl">
                  <a:srgbClr val="000000">
                    <a:alpha val="43137"/>
                  </a:srgbClr>
                </a:outerShdw>
              </a:effectLst>
            </a:endParaRPr>
          </a:p>
          <a:p>
            <a:endParaRPr lang="en-US" altLang="zh-CN" sz="2400" b="1" dirty="0">
              <a:effectLst>
                <a:outerShdw blurRad="38100" dist="38100" dir="2700000" algn="tl">
                  <a:srgbClr val="000000">
                    <a:alpha val="43137"/>
                  </a:srgbClr>
                </a:outerShdw>
              </a:effectLst>
            </a:endParaRPr>
          </a:p>
          <a:p>
            <a:endParaRPr lang="zh-CN" altLang="en-US" sz="2400" b="1" dirty="0">
              <a:effectLst>
                <a:outerShdw blurRad="38100" dist="38100" dir="2700000" algn="tl">
                  <a:srgbClr val="000000">
                    <a:alpha val="43137"/>
                  </a:srgbClr>
                </a:outerShdw>
              </a:effectLst>
            </a:endParaRPr>
          </a:p>
        </p:txBody>
      </p:sp>
      <p:pic>
        <p:nvPicPr>
          <p:cNvPr id="7" name="图片 6">
            <a:extLst>
              <a:ext uri="{FF2B5EF4-FFF2-40B4-BE49-F238E27FC236}">
                <a16:creationId xmlns:a16="http://schemas.microsoft.com/office/drawing/2014/main" id="{D5E7F414-125D-9BA8-689B-AC10C19FE8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5420" y="2110034"/>
            <a:ext cx="3940271" cy="2637931"/>
          </a:xfrm>
          <a:prstGeom prst="rect">
            <a:avLst/>
          </a:prstGeom>
        </p:spPr>
      </p:pic>
      <p:sp>
        <p:nvSpPr>
          <p:cNvPr id="11" name="灯片编号占位符 10">
            <a:extLst>
              <a:ext uri="{FF2B5EF4-FFF2-40B4-BE49-F238E27FC236}">
                <a16:creationId xmlns:a16="http://schemas.microsoft.com/office/drawing/2014/main" id="{D57D4C4B-A472-1B75-A27F-C7D6027F46DD}"/>
              </a:ext>
            </a:extLst>
          </p:cNvPr>
          <p:cNvSpPr>
            <a:spLocks noGrp="1"/>
          </p:cNvSpPr>
          <p:nvPr>
            <p:ph type="sldNum" sz="quarter" idx="12"/>
          </p:nvPr>
        </p:nvSpPr>
        <p:spPr/>
        <p:txBody>
          <a:bodyPr/>
          <a:lstStyle/>
          <a:p>
            <a:fld id="{606B3A2B-0783-4DC2-AAB2-666062B1C298}" type="slidenum">
              <a:rPr lang="zh-CN" altLang="en-US" smtClean="0"/>
              <a:t>8</a:t>
            </a:fld>
            <a:endParaRPr lang="zh-CN" altLang="en-US"/>
          </a:p>
        </p:txBody>
      </p:sp>
    </p:spTree>
    <p:custDataLst>
      <p:tags r:id="rId1"/>
    </p:custDataLst>
    <p:extLst>
      <p:ext uri="{BB962C8B-B14F-4D97-AF65-F5344CB8AC3E}">
        <p14:creationId xmlns:p14="http://schemas.microsoft.com/office/powerpoint/2010/main" val="362736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Effect transition="in" filter="wipe(left)">
                                      <p:cBhvr>
                                        <p:cTn id="12" dur="500"/>
                                        <p:tgtEl>
                                          <p:spTgt spid="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
                                            <p:txEl>
                                              <p:pRg st="2" end="2"/>
                                            </p:txEl>
                                          </p:spTgt>
                                        </p:tgtEl>
                                        <p:attrNameLst>
                                          <p:attrName>style.visibility</p:attrName>
                                        </p:attrNameLst>
                                      </p:cBhvr>
                                      <p:to>
                                        <p:strVal val="visible"/>
                                      </p:to>
                                    </p:set>
                                    <p:animEffect transition="in" filter="wipe(left)">
                                      <p:cBhvr>
                                        <p:cTn id="17" dur="500"/>
                                        <p:tgtEl>
                                          <p:spTgt spid="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
                                            <p:txEl>
                                              <p:pRg st="4" end="4"/>
                                            </p:txEl>
                                          </p:spTgt>
                                        </p:tgtEl>
                                        <p:attrNameLst>
                                          <p:attrName>style.visibility</p:attrName>
                                        </p:attrNameLst>
                                      </p:cBhvr>
                                      <p:to>
                                        <p:strVal val="visible"/>
                                      </p:to>
                                    </p:set>
                                    <p:animEffect transition="in" filter="wipe(left)">
                                      <p:cBhvr>
                                        <p:cTn id="22" dur="500"/>
                                        <p:tgtEl>
                                          <p:spTgt spid="30">
                                            <p:txEl>
                                              <p:pRg st="4" end="4"/>
                                            </p:txEl>
                                          </p:spTgt>
                                        </p:tgtEl>
                                      </p:cBhvr>
                                    </p:animEffec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1DF83-43C9-8C9B-2C05-5B1A9F4CAC48}"/>
              </a:ext>
            </a:extLst>
          </p:cNvPr>
          <p:cNvSpPr>
            <a:spLocks noGrp="1"/>
          </p:cNvSpPr>
          <p:nvPr>
            <p:ph type="sldNum" sz="quarter" idx="12"/>
          </p:nvPr>
        </p:nvSpPr>
        <p:spPr/>
        <p:txBody>
          <a:bodyPr/>
          <a:lstStyle/>
          <a:p>
            <a:fld id="{606B3A2B-0783-4DC2-AAB2-666062B1C298}" type="slidenum">
              <a:rPr lang="zh-CN" altLang="en-US" smtClean="0"/>
              <a:t>9</a:t>
            </a:fld>
            <a:endParaRPr lang="zh-CN" altLang="en-US"/>
          </a:p>
        </p:txBody>
      </p:sp>
      <p:grpSp>
        <p:nvGrpSpPr>
          <p:cNvPr id="31" name="组合 30">
            <a:extLst>
              <a:ext uri="{FF2B5EF4-FFF2-40B4-BE49-F238E27FC236}">
                <a16:creationId xmlns:a16="http://schemas.microsoft.com/office/drawing/2014/main" id="{1F70EC91-1669-1C71-C451-2B049855BF85}"/>
              </a:ext>
            </a:extLst>
          </p:cNvPr>
          <p:cNvGrpSpPr/>
          <p:nvPr/>
        </p:nvGrpSpPr>
        <p:grpSpPr>
          <a:xfrm rot="18000000">
            <a:off x="2312182" y="3589652"/>
            <a:ext cx="3646081" cy="210610"/>
            <a:chOff x="2312182" y="3589652"/>
            <a:chExt cx="3646081" cy="210610"/>
          </a:xfrm>
        </p:grpSpPr>
        <p:sp>
          <p:nvSpPr>
            <p:cNvPr id="27" name="椭圆 26">
              <a:extLst>
                <a:ext uri="{FF2B5EF4-FFF2-40B4-BE49-F238E27FC236}">
                  <a16:creationId xmlns:a16="http://schemas.microsoft.com/office/drawing/2014/main" id="{A4B12AC1-4413-A2D8-5C5F-BABDADCB639E}"/>
                </a:ext>
              </a:extLst>
            </p:cNvPr>
            <p:cNvSpPr/>
            <p:nvPr/>
          </p:nvSpPr>
          <p:spPr>
            <a:xfrm>
              <a:off x="4135223" y="3589653"/>
              <a:ext cx="1823040" cy="210609"/>
            </a:xfrm>
            <a:prstGeom prst="ellipse">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EBACCC5B-7310-CCD1-E4D6-53B6A3F039B4}"/>
                </a:ext>
              </a:extLst>
            </p:cNvPr>
            <p:cNvSpPr/>
            <p:nvPr/>
          </p:nvSpPr>
          <p:spPr>
            <a:xfrm>
              <a:off x="2312182" y="3589652"/>
              <a:ext cx="1823040" cy="210609"/>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a:extLst>
              <a:ext uri="{FF2B5EF4-FFF2-40B4-BE49-F238E27FC236}">
                <a16:creationId xmlns:a16="http://schemas.microsoft.com/office/drawing/2014/main" id="{34D2D460-9E3E-1E3C-4A45-6687C49A2C0D}"/>
              </a:ext>
            </a:extLst>
          </p:cNvPr>
          <p:cNvGrpSpPr/>
          <p:nvPr/>
        </p:nvGrpSpPr>
        <p:grpSpPr>
          <a:xfrm rot="17936418">
            <a:off x="6245953" y="3589652"/>
            <a:ext cx="3628401" cy="219741"/>
            <a:chOff x="6245953" y="3589652"/>
            <a:chExt cx="3628401" cy="219741"/>
          </a:xfrm>
        </p:grpSpPr>
        <p:sp>
          <p:nvSpPr>
            <p:cNvPr id="28" name="椭圆 27">
              <a:extLst>
                <a:ext uri="{FF2B5EF4-FFF2-40B4-BE49-F238E27FC236}">
                  <a16:creationId xmlns:a16="http://schemas.microsoft.com/office/drawing/2014/main" id="{A7B2ECAC-87B1-6C57-EBF2-C0BE18F24A59}"/>
                </a:ext>
              </a:extLst>
            </p:cNvPr>
            <p:cNvSpPr/>
            <p:nvPr/>
          </p:nvSpPr>
          <p:spPr>
            <a:xfrm>
              <a:off x="6245953" y="3589652"/>
              <a:ext cx="1823040" cy="21060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C4479D62-7519-7FB3-42C5-CE1BEB135B95}"/>
                </a:ext>
              </a:extLst>
            </p:cNvPr>
            <p:cNvSpPr/>
            <p:nvPr/>
          </p:nvSpPr>
          <p:spPr>
            <a:xfrm>
              <a:off x="8051314" y="3598784"/>
              <a:ext cx="1823040" cy="210609"/>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圆角 12">
            <a:extLst>
              <a:ext uri="{FF2B5EF4-FFF2-40B4-BE49-F238E27FC236}">
                <a16:creationId xmlns:a16="http://schemas.microsoft.com/office/drawing/2014/main" id="{62EA6195-C744-5A8C-B9EF-3C45144746C7}"/>
              </a:ext>
            </a:extLst>
          </p:cNvPr>
          <p:cNvSpPr/>
          <p:nvPr/>
        </p:nvSpPr>
        <p:spPr>
          <a:xfrm>
            <a:off x="1853739" y="3292338"/>
            <a:ext cx="2166257" cy="805948"/>
          </a:xfrm>
          <a:prstGeom prst="roundRect">
            <a:avLst/>
          </a:prstGeom>
          <a:solidFill>
            <a:schemeClr val="bg1"/>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effectLst>
                  <a:outerShdw blurRad="38100" dist="38100" dir="2700000" algn="tl">
                    <a:srgbClr val="000000">
                      <a:alpha val="43137"/>
                    </a:srgbClr>
                  </a:outerShdw>
                </a:effectLst>
              </a:rPr>
              <a:t>AP</a:t>
            </a:r>
            <a:endParaRPr lang="zh-CN" altLang="en-US" sz="2400" b="1" dirty="0">
              <a:solidFill>
                <a:schemeClr val="tx1"/>
              </a:solidFill>
              <a:effectLst>
                <a:outerShdw blurRad="38100" dist="38100" dir="2700000" algn="tl">
                  <a:srgbClr val="000000">
                    <a:alpha val="43137"/>
                  </a:srgbClr>
                </a:outerShdw>
              </a:effectLst>
            </a:endParaRPr>
          </a:p>
        </p:txBody>
      </p:sp>
      <p:sp>
        <p:nvSpPr>
          <p:cNvPr id="70" name="矩形: 圆角 69">
            <a:extLst>
              <a:ext uri="{FF2B5EF4-FFF2-40B4-BE49-F238E27FC236}">
                <a16:creationId xmlns:a16="http://schemas.microsoft.com/office/drawing/2014/main" id="{FC06FC22-7DAD-3035-503B-CF2D9AE47749}"/>
              </a:ext>
            </a:extLst>
          </p:cNvPr>
          <p:cNvSpPr/>
          <p:nvPr/>
        </p:nvSpPr>
        <p:spPr>
          <a:xfrm flipH="1">
            <a:off x="8152589" y="3292339"/>
            <a:ext cx="2166257" cy="767044"/>
          </a:xfrm>
          <a:prstGeom prst="roundRect">
            <a:avLst/>
          </a:prstGeom>
          <a:solidFill>
            <a:schemeClr val="bg1"/>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effectLst>
                  <a:outerShdw blurRad="38100" dist="38100" dir="2700000" algn="tl">
                    <a:srgbClr val="000000">
                      <a:alpha val="43137"/>
                    </a:srgbClr>
                  </a:outerShdw>
                </a:effectLst>
              </a:rPr>
              <a:t>Node</a:t>
            </a:r>
            <a:endParaRPr lang="zh-CN" altLang="en-US" sz="2400" b="1" dirty="0">
              <a:solidFill>
                <a:schemeClr val="tx1"/>
              </a:solidFill>
              <a:effectLst>
                <a:outerShdw blurRad="38100" dist="38100" dir="2700000" algn="tl">
                  <a:srgbClr val="000000">
                    <a:alpha val="43137"/>
                  </a:srgbClr>
                </a:outerShdw>
              </a:effectLst>
            </a:endParaRPr>
          </a:p>
        </p:txBody>
      </p:sp>
      <p:sp>
        <p:nvSpPr>
          <p:cNvPr id="79" name="文本框 78">
            <a:extLst>
              <a:ext uri="{FF2B5EF4-FFF2-40B4-BE49-F238E27FC236}">
                <a16:creationId xmlns:a16="http://schemas.microsoft.com/office/drawing/2014/main" id="{6310E4C4-51AA-CCFB-3EF4-64B58F5BEBAF}"/>
              </a:ext>
            </a:extLst>
          </p:cNvPr>
          <p:cNvSpPr txBox="1"/>
          <p:nvPr/>
        </p:nvSpPr>
        <p:spPr>
          <a:xfrm>
            <a:off x="26077" y="110804"/>
            <a:ext cx="12376071" cy="707886"/>
          </a:xfrm>
          <a:prstGeom prst="rect">
            <a:avLst/>
          </a:prstGeom>
          <a:noFill/>
        </p:spPr>
        <p:txBody>
          <a:bodyPr wrap="square" rtlCol="0">
            <a:spAutoFit/>
          </a:bodyPr>
          <a:lstStyle/>
          <a:p>
            <a:r>
              <a:rPr lang="en-US" altLang="zh-CN" sz="4000" b="1" dirty="0">
                <a:effectLst>
                  <a:outerShdw blurRad="38100" dist="38100" dir="2700000" algn="tl">
                    <a:srgbClr val="000000">
                      <a:alpha val="43137"/>
                    </a:srgbClr>
                  </a:outerShdw>
                </a:effectLst>
                <a:latin typeface="+mj-lt"/>
              </a:rPr>
              <a:t>How to perform beamforming</a:t>
            </a:r>
            <a:endParaRPr lang="zh-CN" altLang="en-US" sz="4000" b="1" dirty="0">
              <a:effectLst>
                <a:outerShdw blurRad="38100" dist="38100" dir="2700000" algn="tl">
                  <a:srgbClr val="000000">
                    <a:alpha val="43137"/>
                  </a:srgbClr>
                </a:outerShdw>
              </a:effectLst>
              <a:latin typeface="+mj-lt"/>
            </a:endParaRPr>
          </a:p>
        </p:txBody>
      </p:sp>
      <p:sp>
        <p:nvSpPr>
          <p:cNvPr id="80" name="文本框 79">
            <a:extLst>
              <a:ext uri="{FF2B5EF4-FFF2-40B4-BE49-F238E27FC236}">
                <a16:creationId xmlns:a16="http://schemas.microsoft.com/office/drawing/2014/main" id="{37CD3622-64F7-39C0-B902-43F21CA75D8D}"/>
              </a:ext>
            </a:extLst>
          </p:cNvPr>
          <p:cNvSpPr txBox="1"/>
          <p:nvPr/>
        </p:nvSpPr>
        <p:spPr>
          <a:xfrm>
            <a:off x="8726034" y="110804"/>
            <a:ext cx="833893" cy="707886"/>
          </a:xfrm>
          <a:prstGeom prst="rect">
            <a:avLst/>
          </a:prstGeom>
          <a:noFill/>
        </p:spPr>
        <p:txBody>
          <a:bodyPr wrap="square" rtlCol="0">
            <a:spAutoFit/>
          </a:bodyPr>
          <a:lstStyle/>
          <a:p>
            <a:r>
              <a:rPr lang="en-US" altLang="zh-CN" sz="4000" b="1" dirty="0">
                <a:effectLst>
                  <a:outerShdw blurRad="38100" dist="38100" dir="2700000" algn="tl">
                    <a:srgbClr val="000000">
                      <a:alpha val="43137"/>
                    </a:srgbClr>
                  </a:outerShdw>
                </a:effectLst>
                <a:latin typeface="+mj-lt"/>
              </a:rPr>
              <a:t>?</a:t>
            </a:r>
            <a:endParaRPr lang="zh-CN" altLang="en-US" sz="4000" b="1" dirty="0">
              <a:effectLst>
                <a:outerShdw blurRad="38100" dist="38100" dir="2700000" algn="tl">
                  <a:srgbClr val="000000">
                    <a:alpha val="43137"/>
                  </a:srgbClr>
                </a:outerShdw>
              </a:effectLst>
              <a:latin typeface="+mj-lt"/>
            </a:endParaRPr>
          </a:p>
        </p:txBody>
      </p:sp>
      <p:sp>
        <p:nvSpPr>
          <p:cNvPr id="9" name="文本框 8">
            <a:extLst>
              <a:ext uri="{FF2B5EF4-FFF2-40B4-BE49-F238E27FC236}">
                <a16:creationId xmlns:a16="http://schemas.microsoft.com/office/drawing/2014/main" id="{804E5863-8CB4-5E46-F3B9-A747E5F6B98F}"/>
              </a:ext>
            </a:extLst>
          </p:cNvPr>
          <p:cNvSpPr txBox="1"/>
          <p:nvPr/>
        </p:nvSpPr>
        <p:spPr>
          <a:xfrm>
            <a:off x="1284726" y="1150422"/>
            <a:ext cx="3072785" cy="523220"/>
          </a:xfrm>
          <a:prstGeom prst="rect">
            <a:avLst/>
          </a:prstGeom>
          <a:noFill/>
        </p:spPr>
        <p:txBody>
          <a:bodyPr wrap="square" rtlCol="0">
            <a:spAutoFit/>
          </a:bodyPr>
          <a:lstStyle/>
          <a:p>
            <a:pPr algn="ctr"/>
            <a:r>
              <a:rPr lang="en-US" altLang="zh-CN" sz="2800" b="1" dirty="0"/>
              <a:t>High Frequency </a:t>
            </a:r>
            <a:endParaRPr lang="zh-CN" altLang="en-US" sz="2800" b="1" dirty="0"/>
          </a:p>
        </p:txBody>
      </p:sp>
      <p:sp>
        <p:nvSpPr>
          <p:cNvPr id="10" name="文本框 9">
            <a:extLst>
              <a:ext uri="{FF2B5EF4-FFF2-40B4-BE49-F238E27FC236}">
                <a16:creationId xmlns:a16="http://schemas.microsoft.com/office/drawing/2014/main" id="{9E7BAB2A-AF8B-BE68-2F53-7649B32D67C3}"/>
              </a:ext>
            </a:extLst>
          </p:cNvPr>
          <p:cNvSpPr txBox="1"/>
          <p:nvPr/>
        </p:nvSpPr>
        <p:spPr>
          <a:xfrm>
            <a:off x="3820019" y="1136096"/>
            <a:ext cx="3797512" cy="523220"/>
          </a:xfrm>
          <a:prstGeom prst="rect">
            <a:avLst/>
          </a:prstGeom>
          <a:noFill/>
        </p:spPr>
        <p:txBody>
          <a:bodyPr wrap="square" rtlCol="0">
            <a:spAutoFit/>
          </a:bodyPr>
          <a:lstStyle/>
          <a:p>
            <a:pPr algn="ctr"/>
            <a:r>
              <a:rPr lang="en-US" altLang="zh-CN" sz="2800" b="1" dirty="0">
                <a:sym typeface="Wingdings" panose="05000000000000000000" pitchFamily="2" charset="2"/>
              </a:rPr>
              <a:t> </a:t>
            </a:r>
            <a:r>
              <a:rPr lang="en-US" altLang="zh-CN" sz="2800" b="1" dirty="0"/>
              <a:t>Severe Pathloss</a:t>
            </a:r>
            <a:endParaRPr lang="zh-CN" altLang="en-US" sz="2800" b="1" dirty="0"/>
          </a:p>
        </p:txBody>
      </p:sp>
      <p:sp>
        <p:nvSpPr>
          <p:cNvPr id="11" name="文本框 10">
            <a:extLst>
              <a:ext uri="{FF2B5EF4-FFF2-40B4-BE49-F238E27FC236}">
                <a16:creationId xmlns:a16="http://schemas.microsoft.com/office/drawing/2014/main" id="{89F86406-BF22-1790-3B16-ED5D72725C91}"/>
              </a:ext>
            </a:extLst>
          </p:cNvPr>
          <p:cNvSpPr txBox="1"/>
          <p:nvPr/>
        </p:nvSpPr>
        <p:spPr>
          <a:xfrm>
            <a:off x="6887335" y="1128310"/>
            <a:ext cx="4378976" cy="523220"/>
          </a:xfrm>
          <a:prstGeom prst="rect">
            <a:avLst/>
          </a:prstGeom>
          <a:noFill/>
        </p:spPr>
        <p:txBody>
          <a:bodyPr wrap="square" rtlCol="0">
            <a:spAutoFit/>
          </a:bodyPr>
          <a:lstStyle/>
          <a:p>
            <a:pPr algn="ctr"/>
            <a:r>
              <a:rPr lang="en-US" altLang="zh-CN" sz="2800" b="1" dirty="0">
                <a:sym typeface="Wingdings" panose="05000000000000000000" pitchFamily="2" charset="2"/>
              </a:rPr>
              <a:t> </a:t>
            </a:r>
            <a:r>
              <a:rPr lang="en-US" altLang="zh-CN" sz="2800" b="1" dirty="0"/>
              <a:t>Concentrate Energy</a:t>
            </a:r>
            <a:endParaRPr lang="zh-CN" altLang="en-US" sz="2800" b="1" dirty="0"/>
          </a:p>
        </p:txBody>
      </p:sp>
      <p:sp>
        <p:nvSpPr>
          <p:cNvPr id="3" name="文本框 63">
            <a:extLst>
              <a:ext uri="{FF2B5EF4-FFF2-40B4-BE49-F238E27FC236}">
                <a16:creationId xmlns:a16="http://schemas.microsoft.com/office/drawing/2014/main" id="{F422FD4F-7DFF-399A-13A8-D67215F6F933}"/>
              </a:ext>
            </a:extLst>
          </p:cNvPr>
          <p:cNvSpPr txBox="1"/>
          <p:nvPr/>
        </p:nvSpPr>
        <p:spPr>
          <a:xfrm>
            <a:off x="6578762" y="83366"/>
            <a:ext cx="2455866" cy="707886"/>
          </a:xfrm>
          <a:prstGeom prst="rect">
            <a:avLst/>
          </a:prstGeom>
          <a:noFill/>
        </p:spPr>
        <p:txBody>
          <a:bodyPr wrap="square" rtlCol="0">
            <a:spAutoFit/>
          </a:bodyPr>
          <a:lstStyle/>
          <a:p>
            <a:r>
              <a:rPr lang="en-US" altLang="zh-CN" sz="4000" b="1" dirty="0">
                <a:solidFill>
                  <a:srgbClr val="FF0000"/>
                </a:solidFill>
                <a:effectLst>
                  <a:outerShdw blurRad="38100" dist="38100" dir="2700000" algn="tl">
                    <a:srgbClr val="000000">
                      <a:alpha val="43137"/>
                    </a:srgbClr>
                  </a:outerShdw>
                </a:effectLst>
              </a:rPr>
              <a:t>passively</a:t>
            </a:r>
            <a:endParaRPr lang="zh-CN" altLang="en-US" sz="4000" b="1" dirty="0">
              <a:solidFill>
                <a:srgbClr val="FF0000"/>
              </a:solidFill>
              <a:effectLst>
                <a:outerShdw blurRad="38100" dist="38100" dir="2700000" algn="tl">
                  <a:srgbClr val="000000">
                    <a:alpha val="43137"/>
                  </a:srgbClr>
                </a:outerShdw>
              </a:effectLst>
            </a:endParaRPr>
          </a:p>
        </p:txBody>
      </p:sp>
    </p:spTree>
    <p:custDataLst>
      <p:tags r:id="rId1"/>
    </p:custDataLst>
    <p:extLst>
      <p:ext uri="{BB962C8B-B14F-4D97-AF65-F5344CB8AC3E}">
        <p14:creationId xmlns:p14="http://schemas.microsoft.com/office/powerpoint/2010/main" val="42556928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animEffect transition="in" filter="fade">
                                      <p:cBhvr>
                                        <p:cTn id="13" dur="500"/>
                                        <p:tgtEl>
                                          <p:spTgt spid="8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fade">
                                      <p:cBhvr>
                                        <p:cTn id="35" dur="500"/>
                                        <p:tgtEl>
                                          <p:spTgt spid="70"/>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par>
                                <p:cTn id="40" presetID="10" presetClass="entr" presetSubtype="0" fill="hold"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childTnLst>
                          </p:cTn>
                        </p:par>
                        <p:par>
                          <p:cTn id="43" fill="hold">
                            <p:stCondLst>
                              <p:cond delay="1500"/>
                            </p:stCondLst>
                            <p:childTnLst>
                              <p:par>
                                <p:cTn id="44" presetID="8" presetClass="emph" presetSubtype="0" fill="hold" nodeType="afterEffect">
                                  <p:stCondLst>
                                    <p:cond delay="0"/>
                                  </p:stCondLst>
                                  <p:childTnLst>
                                    <p:animRot by="7200000">
                                      <p:cBhvr>
                                        <p:cTn id="45" dur="2000" fill="hold"/>
                                        <p:tgtEl>
                                          <p:spTgt spid="31"/>
                                        </p:tgtEl>
                                        <p:attrNameLst>
                                          <p:attrName>r</p:attrName>
                                        </p:attrNameLst>
                                      </p:cBhvr>
                                    </p:animRot>
                                  </p:childTnLst>
                                </p:cTn>
                              </p:par>
                              <p:par>
                                <p:cTn id="46" presetID="8" presetClass="emph" presetSubtype="0" fill="hold" nodeType="withEffect">
                                  <p:stCondLst>
                                    <p:cond delay="0"/>
                                  </p:stCondLst>
                                  <p:childTnLst>
                                    <p:animRot by="7200000">
                                      <p:cBhvr>
                                        <p:cTn id="47" dur="2000" fill="hold"/>
                                        <p:tgtEl>
                                          <p:spTgt spid="33"/>
                                        </p:tgtEl>
                                        <p:attrNameLst>
                                          <p:attrName>r</p:attrName>
                                        </p:attrNameLst>
                                      </p:cBhvr>
                                    </p:animRot>
                                  </p:childTnLst>
                                </p:cTn>
                              </p:par>
                            </p:childTnLst>
                          </p:cTn>
                        </p:par>
                        <p:par>
                          <p:cTn id="48" fill="hold">
                            <p:stCondLst>
                              <p:cond delay="3500"/>
                            </p:stCondLst>
                            <p:childTnLst>
                              <p:par>
                                <p:cTn id="49" presetID="8" presetClass="emph" presetSubtype="0" fill="hold" nodeType="afterEffect">
                                  <p:stCondLst>
                                    <p:cond delay="0"/>
                                  </p:stCondLst>
                                  <p:childTnLst>
                                    <p:animRot by="-3600000">
                                      <p:cBhvr>
                                        <p:cTn id="50" dur="500" fill="hold"/>
                                        <p:tgtEl>
                                          <p:spTgt spid="31"/>
                                        </p:tgtEl>
                                        <p:attrNameLst>
                                          <p:attrName>r</p:attrName>
                                        </p:attrNameLst>
                                      </p:cBhvr>
                                    </p:animRot>
                                  </p:childTnLst>
                                </p:cTn>
                              </p:par>
                              <p:par>
                                <p:cTn id="51" presetID="8" presetClass="emph" presetSubtype="0" fill="hold" nodeType="withEffect">
                                  <p:stCondLst>
                                    <p:cond delay="0"/>
                                  </p:stCondLst>
                                  <p:childTnLst>
                                    <p:animRot by="-3600000">
                                      <p:cBhvr>
                                        <p:cTn id="52" dur="500" fill="hold"/>
                                        <p:tgtEl>
                                          <p:spTgt spid="3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0" grpId="0" animBg="1"/>
      <p:bldP spid="79" grpId="0"/>
      <p:bldP spid="80" grpId="0"/>
      <p:bldP spid="9" grpId="0"/>
      <p:bldP spid="10" grpId="0"/>
      <p:bldP spid="11" grpId="0"/>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5"/>
</p:tagLst>
</file>

<file path=ppt/tags/tag10.xml><?xml version="1.0" encoding="utf-8"?>
<p:tagLst xmlns:a="http://schemas.openxmlformats.org/drawingml/2006/main" xmlns:r="http://schemas.openxmlformats.org/officeDocument/2006/relationships" xmlns:p="http://schemas.openxmlformats.org/presentationml/2006/main">
  <p:tag name="TIMING" val="|5.7|5|5.7|3.7"/>
</p:tagLst>
</file>

<file path=ppt/tags/tag11.xml><?xml version="1.0" encoding="utf-8"?>
<p:tagLst xmlns:a="http://schemas.openxmlformats.org/drawingml/2006/main" xmlns:r="http://schemas.openxmlformats.org/officeDocument/2006/relationships" xmlns:p="http://schemas.openxmlformats.org/presentationml/2006/main">
  <p:tag name="TIMING" val="|0.7|7.2"/>
</p:tagLst>
</file>

<file path=ppt/tags/tag12.xml><?xml version="1.0" encoding="utf-8"?>
<p:tagLst xmlns:a="http://schemas.openxmlformats.org/drawingml/2006/main" xmlns:r="http://schemas.openxmlformats.org/officeDocument/2006/relationships" xmlns:p="http://schemas.openxmlformats.org/presentationml/2006/main">
  <p:tag name="TIMING" val="|2.3|2.1|2.4"/>
</p:tagLst>
</file>

<file path=ppt/tags/tag13.xml><?xml version="1.0" encoding="utf-8"?>
<p:tagLst xmlns:a="http://schemas.openxmlformats.org/drawingml/2006/main" xmlns:r="http://schemas.openxmlformats.org/officeDocument/2006/relationships" xmlns:p="http://schemas.openxmlformats.org/presentationml/2006/main">
  <p:tag name="TIMING" val="|0.7|8.6|2.9|4.9|4.7|4.2"/>
</p:tagLst>
</file>

<file path=ppt/tags/tag14.xml><?xml version="1.0" encoding="utf-8"?>
<p:tagLst xmlns:a="http://schemas.openxmlformats.org/drawingml/2006/main" xmlns:r="http://schemas.openxmlformats.org/officeDocument/2006/relationships" xmlns:p="http://schemas.openxmlformats.org/presentationml/2006/main">
  <p:tag name="TIMING" val="|9.4"/>
</p:tagLst>
</file>

<file path=ppt/tags/tag15.xml><?xml version="1.0" encoding="utf-8"?>
<p:tagLst xmlns:a="http://schemas.openxmlformats.org/drawingml/2006/main" xmlns:r="http://schemas.openxmlformats.org/officeDocument/2006/relationships" xmlns:p="http://schemas.openxmlformats.org/presentationml/2006/main">
  <p:tag name="TIMING" val="|3.6|2.8|3.4"/>
</p:tagLst>
</file>

<file path=ppt/tags/tag16.xml><?xml version="1.0" encoding="utf-8"?>
<p:tagLst xmlns:a="http://schemas.openxmlformats.org/drawingml/2006/main" xmlns:r="http://schemas.openxmlformats.org/officeDocument/2006/relationships" xmlns:p="http://schemas.openxmlformats.org/presentationml/2006/main">
  <p:tag name="TIMING" val="|15.6"/>
</p:tagLst>
</file>

<file path=ppt/tags/tag17.xml><?xml version="1.0" encoding="utf-8"?>
<p:tagLst xmlns:a="http://schemas.openxmlformats.org/drawingml/2006/main" xmlns:r="http://schemas.openxmlformats.org/officeDocument/2006/relationships" xmlns:p="http://schemas.openxmlformats.org/presentationml/2006/main">
  <p:tag name="TIMING" val="|7.7|8.2"/>
</p:tagLst>
</file>

<file path=ppt/tags/tag18.xml><?xml version="1.0" encoding="utf-8"?>
<p:tagLst xmlns:a="http://schemas.openxmlformats.org/drawingml/2006/main" xmlns:r="http://schemas.openxmlformats.org/officeDocument/2006/relationships" xmlns:p="http://schemas.openxmlformats.org/presentationml/2006/main">
  <p:tag name="TIMING" val="|0.5"/>
</p:tagLst>
</file>

<file path=ppt/tags/tag19.xml><?xml version="1.0" encoding="utf-8"?>
<p:tagLst xmlns:a="http://schemas.openxmlformats.org/drawingml/2006/main" xmlns:r="http://schemas.openxmlformats.org/officeDocument/2006/relationships" xmlns:p="http://schemas.openxmlformats.org/presentationml/2006/main">
  <p:tag name="TIMING" val="|0.4|7.7|3.9"/>
</p:tagLst>
</file>

<file path=ppt/tags/tag2.xml><?xml version="1.0" encoding="utf-8"?>
<p:tagLst xmlns:a="http://schemas.openxmlformats.org/drawingml/2006/main" xmlns:r="http://schemas.openxmlformats.org/officeDocument/2006/relationships" xmlns:p="http://schemas.openxmlformats.org/presentationml/2006/main">
  <p:tag name="TIMING" val="|6.6|1.5|1.2|5.8|2.9|6.1|7.4|7.1"/>
</p:tagLst>
</file>

<file path=ppt/tags/tag20.xml><?xml version="1.0" encoding="utf-8"?>
<p:tagLst xmlns:a="http://schemas.openxmlformats.org/drawingml/2006/main" xmlns:r="http://schemas.openxmlformats.org/officeDocument/2006/relationships" xmlns:p="http://schemas.openxmlformats.org/presentationml/2006/main">
  <p:tag name="TIMING" val="|1.4|5.9|6.3|5.1"/>
</p:tagLst>
</file>

<file path=ppt/tags/tag21.xml><?xml version="1.0" encoding="utf-8"?>
<p:tagLst xmlns:a="http://schemas.openxmlformats.org/drawingml/2006/main" xmlns:r="http://schemas.openxmlformats.org/officeDocument/2006/relationships" xmlns:p="http://schemas.openxmlformats.org/presentationml/2006/main">
  <p:tag name="TIMING" val="|3|4.5|3.5"/>
</p:tagLst>
</file>

<file path=ppt/tags/tag22.xml><?xml version="1.0" encoding="utf-8"?>
<p:tagLst xmlns:a="http://schemas.openxmlformats.org/drawingml/2006/main" xmlns:r="http://schemas.openxmlformats.org/officeDocument/2006/relationships" xmlns:p="http://schemas.openxmlformats.org/presentationml/2006/main">
  <p:tag name="TIMING" val="|6.5|3.2|3.8"/>
</p:tagLst>
</file>

<file path=ppt/tags/tag23.xml><?xml version="1.0" encoding="utf-8"?>
<p:tagLst xmlns:a="http://schemas.openxmlformats.org/drawingml/2006/main" xmlns:r="http://schemas.openxmlformats.org/officeDocument/2006/relationships" xmlns:p="http://schemas.openxmlformats.org/presentationml/2006/main">
  <p:tag name="TIMING" val="|4.8"/>
</p:tagLst>
</file>

<file path=ppt/tags/tag24.xml><?xml version="1.0" encoding="utf-8"?>
<p:tagLst xmlns:a="http://schemas.openxmlformats.org/drawingml/2006/main" xmlns:r="http://schemas.openxmlformats.org/officeDocument/2006/relationships" xmlns:p="http://schemas.openxmlformats.org/presentationml/2006/main">
  <p:tag name="TIMING" val="|4.7|6.5|5.8|7.1|5.3|6.4"/>
</p:tagLst>
</file>

<file path=ppt/tags/tag25.xml><?xml version="1.0" encoding="utf-8"?>
<p:tagLst xmlns:a="http://schemas.openxmlformats.org/drawingml/2006/main" xmlns:r="http://schemas.openxmlformats.org/officeDocument/2006/relationships" xmlns:p="http://schemas.openxmlformats.org/presentationml/2006/main">
  <p:tag name="TIMING" val="|3.2|5.1|8.4|4.8|7.7"/>
</p:tagLst>
</file>

<file path=ppt/tags/tag26.xml><?xml version="1.0" encoding="utf-8"?>
<p:tagLst xmlns:a="http://schemas.openxmlformats.org/drawingml/2006/main" xmlns:r="http://schemas.openxmlformats.org/officeDocument/2006/relationships" xmlns:p="http://schemas.openxmlformats.org/presentationml/2006/main">
  <p:tag name="TIMING" val="|6.2|8.2|16.7"/>
</p:tagLst>
</file>

<file path=ppt/tags/tag27.xml><?xml version="1.0" encoding="utf-8"?>
<p:tagLst xmlns:a="http://schemas.openxmlformats.org/drawingml/2006/main" xmlns:r="http://schemas.openxmlformats.org/officeDocument/2006/relationships" xmlns:p="http://schemas.openxmlformats.org/presentationml/2006/main">
  <p:tag name="TIMING" val="|2.9"/>
</p:tagLst>
</file>

<file path=ppt/tags/tag3.xml><?xml version="1.0" encoding="utf-8"?>
<p:tagLst xmlns:a="http://schemas.openxmlformats.org/drawingml/2006/main" xmlns:r="http://schemas.openxmlformats.org/officeDocument/2006/relationships" xmlns:p="http://schemas.openxmlformats.org/presentationml/2006/main">
  <p:tag name="TIMING" val="|1.6|7.1|14.6|3.5|1.3|4.4|1.9"/>
</p:tagLst>
</file>

<file path=ppt/tags/tag4.xml><?xml version="1.0" encoding="utf-8"?>
<p:tagLst xmlns:a="http://schemas.openxmlformats.org/drawingml/2006/main" xmlns:r="http://schemas.openxmlformats.org/officeDocument/2006/relationships" xmlns:p="http://schemas.openxmlformats.org/presentationml/2006/main">
  <p:tag name="TIMING" val="|0.5|8.7|2.9|5.9"/>
</p:tagLst>
</file>

<file path=ppt/tags/tag5.xml><?xml version="1.0" encoding="utf-8"?>
<p:tagLst xmlns:a="http://schemas.openxmlformats.org/drawingml/2006/main" xmlns:r="http://schemas.openxmlformats.org/officeDocument/2006/relationships" xmlns:p="http://schemas.openxmlformats.org/presentationml/2006/main">
  <p:tag name="TIMING" val="|4.3|3.4|3.5"/>
</p:tagLst>
</file>

<file path=ppt/tags/tag6.xml><?xml version="1.0" encoding="utf-8"?>
<p:tagLst xmlns:a="http://schemas.openxmlformats.org/drawingml/2006/main" xmlns:r="http://schemas.openxmlformats.org/officeDocument/2006/relationships" xmlns:p="http://schemas.openxmlformats.org/presentationml/2006/main">
  <p:tag name="TIMING" val="|3.7|6.4"/>
</p:tagLst>
</file>

<file path=ppt/tags/tag7.xml><?xml version="1.0" encoding="utf-8"?>
<p:tagLst xmlns:a="http://schemas.openxmlformats.org/drawingml/2006/main" xmlns:r="http://schemas.openxmlformats.org/officeDocument/2006/relationships" xmlns:p="http://schemas.openxmlformats.org/presentationml/2006/main">
  <p:tag name="TIMING" val="|0.2|9.7|7.9"/>
</p:tagLst>
</file>

<file path=ppt/tags/tag8.xml><?xml version="1.0" encoding="utf-8"?>
<p:tagLst xmlns:a="http://schemas.openxmlformats.org/drawingml/2006/main" xmlns:r="http://schemas.openxmlformats.org/officeDocument/2006/relationships" xmlns:p="http://schemas.openxmlformats.org/presentationml/2006/main">
  <p:tag name="TIMING" val="|1.5|6|5.2|5"/>
</p:tagLst>
</file>

<file path=ppt/tags/tag9.xml><?xml version="1.0" encoding="utf-8"?>
<p:tagLst xmlns:a="http://schemas.openxmlformats.org/drawingml/2006/main" xmlns:r="http://schemas.openxmlformats.org/officeDocument/2006/relationships" xmlns:p="http://schemas.openxmlformats.org/presentationml/2006/main">
  <p:tag name="TIMING" val="|1.7|2.8|7.5|1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6481</TotalTime>
  <Words>2589</Words>
  <Application>Microsoft Office PowerPoint</Application>
  <PresentationFormat>Widescreen</PresentationFormat>
  <Paragraphs>439</Paragraphs>
  <Slides>28</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等线</vt:lpstr>
      <vt:lpstr>等线 Light</vt:lpstr>
      <vt:lpstr>Gotham Rounded Book</vt:lpstr>
      <vt:lpstr>Roboto Regular</vt:lpstr>
      <vt:lpstr>Slack-Lato</vt:lpstr>
      <vt:lpstr>Arial</vt:lpstr>
      <vt:lpstr>Cambria Math</vt:lpstr>
      <vt:lpstr>Times New Roman</vt:lpstr>
      <vt:lpstr>Wingdings</vt:lpstr>
      <vt:lpstr>Office 主题​​</vt:lpstr>
      <vt:lpstr>A Millimeter Wave Backscatter Network for Two-Way Communication and Localization</vt:lpstr>
      <vt:lpstr>PowerPoint Presentation</vt:lpstr>
      <vt:lpstr>PowerPoint Presentation</vt:lpstr>
      <vt:lpstr>PowerPoint Presentation</vt:lpstr>
      <vt:lpstr>PowerPoint Presentation</vt:lpstr>
      <vt:lpstr>Past mmWave Backscatter Systems</vt:lpstr>
      <vt:lpstr>This Paper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Millimeter Wave Backscatter Network for Two-Way Communication and Localization</dc:title>
  <dc:creator>陆 淏凡</dc:creator>
  <cp:lastModifiedBy>LuHaofan</cp:lastModifiedBy>
  <cp:revision>287</cp:revision>
  <dcterms:created xsi:type="dcterms:W3CDTF">2023-08-12T18:31:55Z</dcterms:created>
  <dcterms:modified xsi:type="dcterms:W3CDTF">2024-03-05T20:53:05Z</dcterms:modified>
</cp:coreProperties>
</file>