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60" r:id="rId12"/>
    <p:sldId id="269" r:id="rId13"/>
    <p:sldId id="270" r:id="rId14"/>
    <p:sldId id="271" r:id="rId15"/>
    <p:sldId id="268" r:id="rId16"/>
    <p:sldId id="272" r:id="rId17"/>
    <p:sldId id="273" r:id="rId18"/>
    <p:sldId id="274" r:id="rId19"/>
    <p:sldId id="292" r:id="rId20"/>
    <p:sldId id="275" r:id="rId21"/>
    <p:sldId id="276" r:id="rId22"/>
    <p:sldId id="277" r:id="rId23"/>
    <p:sldId id="278" r:id="rId24"/>
    <p:sldId id="280" r:id="rId25"/>
    <p:sldId id="293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4" r:id="rId37"/>
    <p:sldId id="295" r:id="rId3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234"/>
    <a:srgbClr val="1B710F"/>
    <a:srgbClr val="165B0D"/>
    <a:srgbClr val="0C3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7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39907-F056-4CDA-9CB4-24483EA0231C}" type="datetimeFigureOut">
              <a:rPr lang="zh-TW" altLang="en-US" smtClean="0"/>
              <a:t>2014/8/21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18424-F049-40C0-ABBD-1D6178602D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5832648" cy="2304256"/>
          </a:xfrm>
        </p:spPr>
        <p:txBody>
          <a:bodyPr anchor="t">
            <a:noAutofit/>
          </a:bodyPr>
          <a:lstStyle>
            <a:lvl1pPr>
              <a:defRPr sz="5400">
                <a:solidFill>
                  <a:srgbClr val="00206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5733256"/>
            <a:ext cx="6840760" cy="55361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1B710F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2744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62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內容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94529268"/>
              </p:ext>
            </p:extLst>
          </p:nvPr>
        </p:nvGraphicFramePr>
        <p:xfrm>
          <a:off x="755575" y="2420886"/>
          <a:ext cx="7632849" cy="345638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44283"/>
                <a:gridCol w="2544283"/>
                <a:gridCol w="2544283"/>
              </a:tblGrid>
              <a:tr h="6618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</a:defRPr>
            </a:lvl1pPr>
            <a:lvl2pPr>
              <a:defRPr sz="2400" i="1"/>
            </a:lvl2pPr>
            <a:lvl3pPr>
              <a:defRPr sz="2000"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548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65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3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u"/>
        <a:defRPr sz="28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1">
              <a:lumMod val="7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u"/>
        <a:defRPr sz="2000" b="0" kern="1200">
          <a:solidFill>
            <a:srgbClr val="1E9234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b="0" kern="1200">
          <a:solidFill>
            <a:schemeClr val="accent5">
              <a:lumMod val="7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b="0" kern="1200">
          <a:solidFill>
            <a:schemeClr val="accent5">
              <a:lumMod val="7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Linux Programming</a:t>
            </a:r>
            <a:br>
              <a:rPr lang="en-US" altLang="zh-TW" dirty="0"/>
            </a:br>
            <a:r>
              <a:rPr lang="en-US" altLang="zh-TW" dirty="0" smtClean="0"/>
              <a:t>socket</a:t>
            </a:r>
            <a:endParaRPr lang="zh-TW" altLang="en-US" dirty="0"/>
          </a:p>
        </p:txBody>
      </p:sp>
      <p:sp>
        <p:nvSpPr>
          <p:cNvPr id="12" name="副標題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                                                        </a:t>
            </a:r>
            <a:r>
              <a:rPr lang="zh-TW" altLang="en-US" dirty="0" smtClean="0"/>
              <a:t>報告者</a:t>
            </a:r>
            <a:r>
              <a:rPr lang="en-US" altLang="zh-TW" dirty="0" smtClean="0"/>
              <a:t>:</a:t>
            </a:r>
            <a:r>
              <a:rPr lang="zh-TW" altLang="en-US" dirty="0" smtClean="0"/>
              <a:t>彭晧廷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423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client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client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的通訊端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命名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server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也同意的通訊端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將我們的通訊端連上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server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通訊端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23" y="2060848"/>
            <a:ext cx="8195577" cy="5040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23" y="3215047"/>
            <a:ext cx="8195577" cy="12921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22" y="5314608"/>
            <a:ext cx="8195578" cy="139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現在透過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sockfd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來讀寫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20888"/>
            <a:ext cx="6336704" cy="182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5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server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移除舊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通訊端與為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server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建立一未具名的通訊端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為通訊端命名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852935"/>
            <a:ext cx="7056784" cy="81695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588" y="4653135"/>
            <a:ext cx="7024812" cy="14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建立一連結佇列與等待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client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接受連結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讀取與寫入位在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client_sockfd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client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04864"/>
            <a:ext cx="6264696" cy="13681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51" y="4152688"/>
            <a:ext cx="7930759" cy="107651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184" y="5721467"/>
            <a:ext cx="5810063" cy="112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512" y="2780928"/>
            <a:ext cx="717028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0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網路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client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client </a:t>
            </a:r>
            <a:r>
              <a:rPr lang="zh-TW" altLang="en-US" dirty="0"/>
              <a:t>的通訊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命名通訊端並且與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相符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555691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45" y="3861048"/>
            <a:ext cx="758754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204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網路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server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為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建立一未命名的通訊端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命名通訊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596661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62400"/>
            <a:ext cx="7755480" cy="1554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616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80928"/>
            <a:ext cx="8485673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290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網路資訊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>
                <a:effectLst/>
              </a:rPr>
              <a:t>#include&lt;</a:t>
            </a:r>
            <a:r>
              <a:rPr lang="en-US" altLang="zh-TW" dirty="0" err="1" smtClean="0">
                <a:effectLst/>
              </a:rPr>
              <a:t>netdb.h</a:t>
            </a:r>
            <a:r>
              <a:rPr lang="en-US" altLang="zh-TW" dirty="0" smtClean="0">
                <a:effectLst/>
              </a:rPr>
              <a:t>&gt;</a:t>
            </a:r>
          </a:p>
          <a:p>
            <a:r>
              <a:rPr lang="en-US" altLang="zh-TW" dirty="0" err="1">
                <a:effectLst/>
              </a:rPr>
              <a:t>s</a:t>
            </a:r>
            <a:r>
              <a:rPr lang="en-US" altLang="zh-TW" dirty="0" err="1" smtClean="0">
                <a:effectLst/>
              </a:rPr>
              <a:t>truct</a:t>
            </a:r>
            <a:r>
              <a:rPr lang="en-US" altLang="zh-TW" dirty="0" smtClean="0">
                <a:effectLst/>
              </a:rPr>
              <a:t>  </a:t>
            </a:r>
            <a:r>
              <a:rPr lang="en-US" altLang="zh-TW" dirty="0" err="1" smtClean="0">
                <a:effectLst/>
              </a:rPr>
              <a:t>hostent</a:t>
            </a:r>
            <a:r>
              <a:rPr lang="en-US" altLang="zh-TW" dirty="0" smtClean="0">
                <a:effectLst/>
              </a:rPr>
              <a:t>  *</a:t>
            </a:r>
            <a:r>
              <a:rPr lang="en-US" altLang="zh-TW" dirty="0" err="1" smtClean="0">
                <a:effectLst/>
              </a:rPr>
              <a:t>gethostbyaddr</a:t>
            </a:r>
            <a:r>
              <a:rPr lang="en-US" altLang="zh-TW" dirty="0" smtClean="0">
                <a:effectLst/>
              </a:rPr>
              <a:t>(</a:t>
            </a:r>
            <a:r>
              <a:rPr lang="en-US" altLang="zh-TW" dirty="0" err="1" smtClean="0">
                <a:effectLst/>
              </a:rPr>
              <a:t>const</a:t>
            </a:r>
            <a:r>
              <a:rPr lang="en-US" altLang="zh-TW" dirty="0" smtClean="0">
                <a:effectLst/>
              </a:rPr>
              <a:t>  void  *</a:t>
            </a:r>
            <a:r>
              <a:rPr lang="en-US" altLang="zh-TW" dirty="0" err="1" smtClean="0">
                <a:effectLst/>
              </a:rPr>
              <a:t>addr</a:t>
            </a:r>
            <a:r>
              <a:rPr lang="en-US" altLang="zh-TW" dirty="0" smtClean="0">
                <a:effectLst/>
              </a:rPr>
              <a:t>, </a:t>
            </a:r>
            <a:r>
              <a:rPr lang="en-US" altLang="zh-TW" dirty="0" err="1" smtClean="0">
                <a:effectLst/>
              </a:rPr>
              <a:t>size_t</a:t>
            </a:r>
            <a:r>
              <a:rPr lang="en-US" altLang="zh-TW" dirty="0" smtClean="0">
                <a:effectLst/>
              </a:rPr>
              <a:t> </a:t>
            </a:r>
            <a:r>
              <a:rPr lang="en-US" altLang="zh-TW" dirty="0" err="1" smtClean="0">
                <a:effectLst/>
              </a:rPr>
              <a:t>len,int</a:t>
            </a:r>
            <a:r>
              <a:rPr lang="en-US" altLang="zh-TW" dirty="0" smtClean="0">
                <a:effectLst/>
              </a:rPr>
              <a:t>  type);</a:t>
            </a:r>
          </a:p>
          <a:p>
            <a:r>
              <a:rPr lang="en-US" altLang="zh-TW" dirty="0" err="1" smtClean="0">
                <a:effectLst/>
              </a:rPr>
              <a:t>struct</a:t>
            </a:r>
            <a:r>
              <a:rPr lang="en-US" altLang="zh-TW" dirty="0" smtClean="0">
                <a:effectLst/>
              </a:rPr>
              <a:t>  </a:t>
            </a:r>
            <a:r>
              <a:rPr lang="en-US" altLang="zh-TW" dirty="0" err="1" smtClean="0">
                <a:effectLst/>
              </a:rPr>
              <a:t>hostent</a:t>
            </a:r>
            <a:r>
              <a:rPr lang="en-US" altLang="zh-TW" dirty="0" smtClean="0">
                <a:effectLst/>
              </a:rPr>
              <a:t>  *</a:t>
            </a:r>
            <a:r>
              <a:rPr lang="en-US" altLang="zh-TW" dirty="0" err="1" smtClean="0">
                <a:effectLst/>
              </a:rPr>
              <a:t>gethostbyname</a:t>
            </a:r>
            <a:r>
              <a:rPr lang="en-US" altLang="zh-TW" dirty="0" smtClean="0">
                <a:effectLst/>
              </a:rPr>
              <a:t>(</a:t>
            </a:r>
            <a:r>
              <a:rPr lang="en-US" altLang="zh-TW" dirty="0" err="1" smtClean="0">
                <a:effectLst/>
              </a:rPr>
              <a:t>const</a:t>
            </a:r>
            <a:r>
              <a:rPr lang="en-US" altLang="zh-TW" dirty="0" smtClean="0">
                <a:effectLst/>
              </a:rPr>
              <a:t>  char *name);</a:t>
            </a:r>
          </a:p>
          <a:p>
            <a:r>
              <a:rPr lang="en-US" altLang="zh-TW" dirty="0" err="1">
                <a:effectLst/>
              </a:rPr>
              <a:t>s</a:t>
            </a:r>
            <a:r>
              <a:rPr lang="en-US" altLang="zh-TW" dirty="0" err="1" smtClean="0">
                <a:effectLst/>
              </a:rPr>
              <a:t>truct</a:t>
            </a:r>
            <a:r>
              <a:rPr lang="en-US" altLang="zh-TW" dirty="0" smtClean="0">
                <a:effectLst/>
              </a:rPr>
              <a:t> </a:t>
            </a:r>
            <a:r>
              <a:rPr lang="en-US" altLang="zh-TW" dirty="0" err="1" smtClean="0">
                <a:effectLst/>
              </a:rPr>
              <a:t>hostnet</a:t>
            </a:r>
            <a:r>
              <a:rPr lang="en-US" altLang="zh-TW" dirty="0" smtClean="0">
                <a:effectLst/>
              </a:rPr>
              <a:t>{</a:t>
            </a:r>
          </a:p>
          <a:p>
            <a:r>
              <a:rPr lang="en-US" altLang="zh-TW" dirty="0" smtClean="0">
                <a:effectLst/>
              </a:rPr>
              <a:t>char *</a:t>
            </a:r>
            <a:r>
              <a:rPr lang="en-US" altLang="zh-TW" dirty="0" err="1" smtClean="0">
                <a:effectLst/>
              </a:rPr>
              <a:t>h_name</a:t>
            </a:r>
            <a:r>
              <a:rPr lang="en-US" altLang="zh-TW" dirty="0" smtClean="0">
                <a:effectLst/>
              </a:rPr>
              <a:t>;         //name of the host</a:t>
            </a:r>
          </a:p>
          <a:p>
            <a:r>
              <a:rPr lang="en-US" altLang="zh-TW" dirty="0">
                <a:effectLst/>
              </a:rPr>
              <a:t>c</a:t>
            </a:r>
            <a:r>
              <a:rPr lang="en-US" altLang="zh-TW" dirty="0" smtClean="0">
                <a:effectLst/>
              </a:rPr>
              <a:t>har **</a:t>
            </a:r>
            <a:r>
              <a:rPr lang="en-US" altLang="zh-TW" dirty="0" err="1" smtClean="0">
                <a:effectLst/>
              </a:rPr>
              <a:t>h_aliases</a:t>
            </a:r>
            <a:r>
              <a:rPr lang="en-US" altLang="zh-TW" dirty="0" smtClean="0">
                <a:effectLst/>
              </a:rPr>
              <a:t>;    //list of aliases</a:t>
            </a:r>
          </a:p>
          <a:p>
            <a:r>
              <a:rPr lang="en-US" altLang="zh-TW" dirty="0" err="1">
                <a:effectLst/>
              </a:rPr>
              <a:t>i</a:t>
            </a:r>
            <a:r>
              <a:rPr lang="en-US" altLang="zh-TW" dirty="0" err="1" smtClean="0">
                <a:effectLst/>
              </a:rPr>
              <a:t>nt</a:t>
            </a:r>
            <a:r>
              <a:rPr lang="en-US" altLang="zh-TW" dirty="0" smtClean="0">
                <a:effectLst/>
              </a:rPr>
              <a:t> </a:t>
            </a:r>
            <a:r>
              <a:rPr lang="en-US" altLang="zh-TW" dirty="0" err="1" smtClean="0">
                <a:effectLst/>
              </a:rPr>
              <a:t>h_addrtype</a:t>
            </a:r>
            <a:r>
              <a:rPr lang="en-US" altLang="zh-TW" dirty="0" smtClean="0">
                <a:effectLst/>
              </a:rPr>
              <a:t>;     //address type</a:t>
            </a:r>
          </a:p>
          <a:p>
            <a:r>
              <a:rPr lang="en-US" altLang="zh-TW" dirty="0" err="1" smtClean="0">
                <a:effectLst/>
              </a:rPr>
              <a:t>int</a:t>
            </a:r>
            <a:r>
              <a:rPr lang="en-US" altLang="zh-TW" dirty="0" smtClean="0">
                <a:effectLst/>
              </a:rPr>
              <a:t> </a:t>
            </a:r>
            <a:r>
              <a:rPr lang="en-US" altLang="zh-TW" dirty="0" err="1" smtClean="0">
                <a:effectLst/>
              </a:rPr>
              <a:t>h_length</a:t>
            </a:r>
            <a:r>
              <a:rPr lang="en-US" altLang="zh-TW" dirty="0" smtClean="0">
                <a:effectLst/>
              </a:rPr>
              <a:t>;     // length in bytes of the address</a:t>
            </a:r>
          </a:p>
          <a:p>
            <a:r>
              <a:rPr lang="en-US" altLang="zh-TW" dirty="0">
                <a:effectLst/>
              </a:rPr>
              <a:t>c</a:t>
            </a:r>
            <a:r>
              <a:rPr lang="en-US" altLang="zh-TW" dirty="0" smtClean="0">
                <a:effectLst/>
              </a:rPr>
              <a:t>har **</a:t>
            </a:r>
            <a:r>
              <a:rPr lang="en-US" altLang="zh-TW" dirty="0" err="1" smtClean="0">
                <a:effectLst/>
              </a:rPr>
              <a:t>h_addr_list</a:t>
            </a:r>
            <a:r>
              <a:rPr lang="en-US" altLang="zh-TW" dirty="0" smtClean="0">
                <a:effectLst/>
              </a:rPr>
              <a:t>   //list of address</a:t>
            </a:r>
          </a:p>
          <a:p>
            <a:r>
              <a:rPr lang="en-US" altLang="zh-TW" dirty="0" smtClean="0">
                <a:effectLst/>
              </a:rPr>
              <a:t>};</a:t>
            </a:r>
          </a:p>
          <a:p>
            <a:endParaRPr lang="en-US" altLang="zh-TW" dirty="0">
              <a:effectLst/>
            </a:endParaRPr>
          </a:p>
          <a:p>
            <a:endParaRPr lang="en-US" altLang="zh-TW" dirty="0" smtClean="0">
              <a:effectLst/>
            </a:endParaRPr>
          </a:p>
          <a:p>
            <a:endParaRPr lang="zh-TW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3294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err="1">
                <a:effectLst/>
              </a:rPr>
              <a:t>struct</a:t>
            </a:r>
            <a:r>
              <a:rPr lang="en-US" altLang="zh-TW" dirty="0">
                <a:effectLst/>
              </a:rPr>
              <a:t>  </a:t>
            </a:r>
            <a:r>
              <a:rPr lang="en-US" altLang="zh-TW" dirty="0" err="1">
                <a:effectLst/>
              </a:rPr>
              <a:t>servent</a:t>
            </a:r>
            <a:r>
              <a:rPr lang="en-US" altLang="zh-TW" dirty="0">
                <a:effectLst/>
              </a:rPr>
              <a:t>  *</a:t>
            </a:r>
            <a:r>
              <a:rPr lang="en-US" altLang="zh-TW" dirty="0" err="1" smtClean="0">
                <a:effectLst/>
              </a:rPr>
              <a:t>getservbyname</a:t>
            </a:r>
            <a:r>
              <a:rPr lang="en-US" altLang="zh-TW" dirty="0" smtClean="0">
                <a:effectLst/>
              </a:rPr>
              <a:t>(</a:t>
            </a:r>
            <a:r>
              <a:rPr lang="en-US" altLang="zh-TW" dirty="0" err="1" smtClean="0">
                <a:effectLst/>
              </a:rPr>
              <a:t>const</a:t>
            </a:r>
            <a:r>
              <a:rPr lang="en-US" altLang="zh-TW" dirty="0" smtClean="0">
                <a:effectLst/>
              </a:rPr>
              <a:t> </a:t>
            </a:r>
            <a:r>
              <a:rPr lang="en-US" altLang="zh-TW" dirty="0">
                <a:effectLst/>
              </a:rPr>
              <a:t>char *</a:t>
            </a:r>
            <a:r>
              <a:rPr lang="en-US" altLang="zh-TW" dirty="0" err="1">
                <a:effectLst/>
              </a:rPr>
              <a:t>name,const</a:t>
            </a:r>
            <a:r>
              <a:rPr lang="en-US" altLang="zh-TW" dirty="0">
                <a:effectLst/>
              </a:rPr>
              <a:t>  char  *proto);</a:t>
            </a:r>
          </a:p>
          <a:p>
            <a:r>
              <a:rPr lang="en-US" altLang="zh-TW" dirty="0" err="1">
                <a:effectLst/>
              </a:rPr>
              <a:t>struct</a:t>
            </a:r>
            <a:r>
              <a:rPr lang="en-US" altLang="zh-TW" dirty="0">
                <a:effectLst/>
              </a:rPr>
              <a:t>  </a:t>
            </a:r>
            <a:r>
              <a:rPr lang="en-US" altLang="zh-TW" dirty="0" err="1" smtClean="0">
                <a:effectLst/>
              </a:rPr>
              <a:t>servent</a:t>
            </a:r>
            <a:r>
              <a:rPr lang="en-US" altLang="zh-TW" dirty="0" smtClean="0">
                <a:effectLst/>
              </a:rPr>
              <a:t>  </a:t>
            </a:r>
            <a:r>
              <a:rPr lang="en-US" altLang="zh-TW" dirty="0">
                <a:effectLst/>
              </a:rPr>
              <a:t>*</a:t>
            </a:r>
            <a:r>
              <a:rPr lang="en-US" altLang="zh-TW" dirty="0" err="1" smtClean="0">
                <a:effectLst/>
              </a:rPr>
              <a:t>getservbyport</a:t>
            </a:r>
            <a:r>
              <a:rPr lang="en-US" altLang="zh-TW" dirty="0" smtClean="0">
                <a:effectLst/>
              </a:rPr>
              <a:t>(</a:t>
            </a:r>
            <a:r>
              <a:rPr lang="en-US" altLang="zh-TW" dirty="0" err="1" smtClean="0">
                <a:effectLst/>
              </a:rPr>
              <a:t>int</a:t>
            </a:r>
            <a:r>
              <a:rPr lang="en-US" altLang="zh-TW" dirty="0" smtClean="0">
                <a:effectLst/>
              </a:rPr>
              <a:t>  </a:t>
            </a:r>
            <a:r>
              <a:rPr lang="en-US" altLang="zh-TW" dirty="0" err="1">
                <a:effectLst/>
              </a:rPr>
              <a:t>port,const</a:t>
            </a:r>
            <a:r>
              <a:rPr lang="en-US" altLang="zh-TW" dirty="0">
                <a:effectLst/>
              </a:rPr>
              <a:t> char *proto</a:t>
            </a:r>
            <a:r>
              <a:rPr lang="en-US" altLang="zh-TW" dirty="0" smtClean="0">
                <a:effectLst/>
              </a:rPr>
              <a:t>);</a:t>
            </a:r>
          </a:p>
          <a:p>
            <a:r>
              <a:rPr lang="en-US" altLang="zh-TW" dirty="0" err="1">
                <a:effectLst/>
              </a:rPr>
              <a:t>struct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 err="1" smtClean="0">
                <a:effectLst/>
              </a:rPr>
              <a:t>servent</a:t>
            </a:r>
            <a:r>
              <a:rPr lang="en-US" altLang="zh-TW" dirty="0" smtClean="0">
                <a:effectLst/>
              </a:rPr>
              <a:t>{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</a:rPr>
              <a:t>char </a:t>
            </a:r>
            <a:r>
              <a:rPr lang="en-US" altLang="zh-TW" dirty="0" smtClean="0">
                <a:effectLst/>
              </a:rPr>
              <a:t>*</a:t>
            </a:r>
            <a:r>
              <a:rPr lang="en-US" altLang="zh-TW" dirty="0" err="1" smtClean="0">
                <a:effectLst/>
              </a:rPr>
              <a:t>s_name</a:t>
            </a:r>
            <a:r>
              <a:rPr lang="en-US" altLang="zh-TW" dirty="0">
                <a:effectLst/>
              </a:rPr>
              <a:t>;         //name of the </a:t>
            </a:r>
            <a:r>
              <a:rPr lang="en-US" altLang="zh-TW" dirty="0" smtClean="0">
                <a:effectLst/>
              </a:rPr>
              <a:t>service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</a:rPr>
              <a:t>char </a:t>
            </a:r>
            <a:r>
              <a:rPr lang="en-US" altLang="zh-TW" dirty="0" smtClean="0">
                <a:effectLst/>
              </a:rPr>
              <a:t>**</a:t>
            </a:r>
            <a:r>
              <a:rPr lang="en-US" altLang="zh-TW" dirty="0" err="1" smtClean="0">
                <a:effectLst/>
              </a:rPr>
              <a:t>s_aliases</a:t>
            </a:r>
            <a:r>
              <a:rPr lang="en-US" altLang="zh-TW" dirty="0">
                <a:effectLst/>
              </a:rPr>
              <a:t>;    //list of aliases</a:t>
            </a:r>
          </a:p>
          <a:p>
            <a:r>
              <a:rPr lang="en-US" altLang="zh-TW" dirty="0" err="1">
                <a:effectLst/>
              </a:rPr>
              <a:t>int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 err="1" smtClean="0">
                <a:effectLst/>
              </a:rPr>
              <a:t>s_port</a:t>
            </a:r>
            <a:r>
              <a:rPr lang="en-US" altLang="zh-TW" dirty="0" smtClean="0">
                <a:effectLst/>
              </a:rPr>
              <a:t>;     // the </a:t>
            </a:r>
            <a:r>
              <a:rPr lang="en-US" altLang="zh-TW" dirty="0" err="1" smtClean="0">
                <a:effectLst/>
              </a:rPr>
              <a:t>ip</a:t>
            </a:r>
            <a:r>
              <a:rPr lang="en-US" altLang="zh-TW" dirty="0" smtClean="0">
                <a:effectLst/>
              </a:rPr>
              <a:t> port number</a:t>
            </a:r>
            <a:endParaRPr lang="en-US" altLang="zh-TW" dirty="0">
              <a:effectLst/>
            </a:endParaRPr>
          </a:p>
          <a:p>
            <a:r>
              <a:rPr lang="en-US" altLang="zh-TW" dirty="0" smtClean="0">
                <a:effectLst/>
              </a:rPr>
              <a:t>char *</a:t>
            </a:r>
            <a:r>
              <a:rPr lang="en-US" altLang="zh-TW" dirty="0" err="1" smtClean="0">
                <a:effectLst/>
              </a:rPr>
              <a:t>s_proto</a:t>
            </a:r>
            <a:r>
              <a:rPr lang="en-US" altLang="zh-TW" dirty="0" smtClean="0">
                <a:effectLst/>
              </a:rPr>
              <a:t>   //the service type</a:t>
            </a:r>
            <a:r>
              <a:rPr lang="zh-TW" altLang="en-US" dirty="0" smtClean="0">
                <a:effectLst/>
              </a:rPr>
              <a:t>，</a:t>
            </a:r>
            <a:r>
              <a:rPr lang="en-US" altLang="zh-TW" dirty="0" err="1" smtClean="0">
                <a:effectLst/>
              </a:rPr>
              <a:t>tcp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 smtClean="0">
                <a:effectLst/>
              </a:rPr>
              <a:t>or </a:t>
            </a:r>
            <a:r>
              <a:rPr lang="en-US" altLang="zh-TW" dirty="0" err="1" smtClean="0">
                <a:effectLst/>
              </a:rPr>
              <a:t>udp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</a:rPr>
              <a:t>};</a:t>
            </a:r>
          </a:p>
          <a:p>
            <a:endParaRPr lang="zh-TW" altLang="en-US" dirty="0">
              <a:effectLst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690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通訊端</a:t>
            </a:r>
            <a:r>
              <a:rPr lang="zh-TW" altLang="en-US" sz="32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zh-TW" altLang="en-US" sz="32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通訊機制，它讓</a:t>
            </a:r>
            <a:r>
              <a:rPr lang="en-US" altLang="zh-TW" sz="32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client/server</a:t>
            </a:r>
            <a:r>
              <a:rPr lang="zh-TW" altLang="en-US" sz="32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系統可以在單一機台上或是在網路上進行開發。</a:t>
            </a:r>
            <a:endParaRPr lang="en-US" altLang="zh-TW" sz="3200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首先。</a:t>
            </a:r>
            <a:r>
              <a:rPr lang="en-US" altLang="zh-TW" sz="32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server</a:t>
            </a:r>
            <a:r>
              <a:rPr lang="zh-TW" altLang="en-US" sz="32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應用程式建立一通訊端，</a:t>
            </a:r>
            <a:r>
              <a:rPr lang="zh-TW" altLang="en-US" sz="32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它</a:t>
            </a:r>
            <a:r>
              <a:rPr lang="zh-TW" altLang="en-US" sz="32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是被指定到</a:t>
            </a:r>
            <a:r>
              <a:rPr lang="en-US" altLang="zh-TW" sz="32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server</a:t>
            </a:r>
            <a:r>
              <a:rPr lang="zh-TW" altLang="en-US" sz="32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程序的作業系統資源</a:t>
            </a:r>
            <a:endParaRPr lang="en-US" altLang="zh-TW" sz="3200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接下來，</a:t>
            </a:r>
            <a:r>
              <a:rPr lang="en-US" altLang="zh-TW" sz="32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server</a:t>
            </a:r>
            <a:r>
              <a:rPr lang="zh-TW" altLang="en-US" sz="32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程序給通訊端名稱，對於網路</a:t>
            </a:r>
            <a:r>
              <a:rPr lang="en-US" altLang="zh-TW" sz="32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socket</a:t>
            </a:r>
            <a:r>
              <a:rPr lang="zh-TW" altLang="en-US" sz="32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檔案名稱就是服務的辨識子，客戶端可以藉由它連結到</a:t>
            </a:r>
            <a:r>
              <a:rPr lang="zh-TW" altLang="en-US" sz="32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伺服器。</a:t>
            </a:r>
            <a:endParaRPr lang="zh-TW" altLang="en-US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54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取得主機的電腦資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gethostname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取得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host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名稱，或直接根據使用者傳入的參數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6480720" cy="117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67188"/>
            <a:ext cx="6624736" cy="188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478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呼叫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gethostname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，若沒有發現資訊回傳錯誤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顯示主機名與其他別名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(alias)</a:t>
            </a:r>
          </a:p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758833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00538"/>
            <a:ext cx="7588334" cy="2146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419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若有問題的主機非一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主機則離開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否則顯示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位址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707751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89199"/>
            <a:ext cx="6984776" cy="191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982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85" y="2780928"/>
            <a:ext cx="8834941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多重客戶端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呼叫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fork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產生第二個處理程序，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socket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被子處理程序繼承，主伺服器繼續接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聽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其他客戶端的連結請求，子處理程序負責與客戶通訊</a:t>
            </a:r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90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產生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一個連結佇列，忽略子處理程序的離開信號，等待客戶端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748985"/>
            <a:ext cx="7632848" cy="28803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5186897"/>
            <a:ext cx="7056784" cy="170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3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接受連結</a:t>
            </a:r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fork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產生一個處理程序，並檢查目前的是父處理程序還是子處理程序</a:t>
            </a:r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6872"/>
            <a:ext cx="8003299" cy="10801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797152"/>
            <a:ext cx="3600400" cy="68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如果是子處理程序，利用</a:t>
            </a:r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client_sockfd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讀寫客戶端。途中五秒的延遲只是為了展示目的</a:t>
            </a:r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如果父處理程序，對客戶端工作已經完成</a:t>
            </a:r>
            <a:endParaRPr lang="zh-TW" altLang="en-US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19" y="2661456"/>
            <a:ext cx="4976341" cy="17610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19" y="5229200"/>
            <a:ext cx="26955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35428"/>
            <a:ext cx="5328592" cy="4351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32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slect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讓一個程式可以同時針對很多低階的檔案描述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子，等待輸入到達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或輸出完成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這代表終端模擬程式可以被擱置，直到有事情發生。</a:t>
            </a:r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select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函數在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fd_set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資料結構上運作</a:t>
            </a:r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effectLst/>
              </a:rPr>
              <a:t>#include&lt;sys/</a:t>
            </a:r>
            <a:r>
              <a:rPr lang="en-US" altLang="zh-TW" dirty="0" err="1" smtClean="0">
                <a:effectLst/>
              </a:rPr>
              <a:t>types.h</a:t>
            </a:r>
            <a:r>
              <a:rPr lang="en-US" altLang="zh-TW" dirty="0" smtClean="0">
                <a:effectLst/>
              </a:rPr>
              <a:t>&gt;</a:t>
            </a:r>
          </a:p>
          <a:p>
            <a:r>
              <a:rPr lang="en-US" altLang="zh-TW" dirty="0" smtClean="0">
                <a:effectLst/>
              </a:rPr>
              <a:t>#include&lt;sys/</a:t>
            </a:r>
            <a:r>
              <a:rPr lang="en-US" altLang="zh-TW" dirty="0" err="1" smtClean="0">
                <a:effectLst/>
              </a:rPr>
              <a:t>time.h</a:t>
            </a:r>
            <a:r>
              <a:rPr lang="en-US" altLang="zh-TW" dirty="0" smtClean="0">
                <a:effectLst/>
              </a:rPr>
              <a:t>&gt;</a:t>
            </a:r>
          </a:p>
          <a:p>
            <a:r>
              <a:rPr lang="en-US" altLang="zh-TW" dirty="0" smtClean="0">
                <a:effectLst/>
              </a:rPr>
              <a:t>void FD_ZERO(fd_set  *</a:t>
            </a:r>
            <a:r>
              <a:rPr lang="en-US" altLang="zh-TW" dirty="0" err="1" smtClean="0">
                <a:effectLst/>
              </a:rPr>
              <a:t>fdset</a:t>
            </a:r>
            <a:r>
              <a:rPr lang="en-US" altLang="zh-TW" dirty="0" smtClean="0">
                <a:effectLst/>
              </a:rPr>
              <a:t>);</a:t>
            </a:r>
          </a:p>
          <a:p>
            <a:r>
              <a:rPr lang="en-US" altLang="zh-TW" dirty="0">
                <a:effectLst/>
              </a:rPr>
              <a:t>v</a:t>
            </a:r>
            <a:r>
              <a:rPr lang="en-US" altLang="zh-TW" dirty="0" smtClean="0">
                <a:effectLst/>
              </a:rPr>
              <a:t>oid FD_CLR(</a:t>
            </a:r>
            <a:r>
              <a:rPr lang="en-US" altLang="zh-TW" dirty="0" err="1" smtClean="0">
                <a:effectLst/>
              </a:rPr>
              <a:t>int</a:t>
            </a:r>
            <a:r>
              <a:rPr lang="en-US" altLang="zh-TW" dirty="0" smtClean="0">
                <a:effectLst/>
              </a:rPr>
              <a:t>  </a:t>
            </a:r>
            <a:r>
              <a:rPr lang="en-US" altLang="zh-TW" dirty="0" err="1" smtClean="0">
                <a:effectLst/>
              </a:rPr>
              <a:t>fd,fd_set</a:t>
            </a:r>
            <a:r>
              <a:rPr lang="en-US" altLang="zh-TW" dirty="0" smtClean="0">
                <a:effectLst/>
              </a:rPr>
              <a:t>  *</a:t>
            </a:r>
            <a:r>
              <a:rPr lang="en-US" altLang="zh-TW" dirty="0" err="1" smtClean="0">
                <a:effectLst/>
              </a:rPr>
              <a:t>fdset</a:t>
            </a:r>
            <a:r>
              <a:rPr lang="en-US" altLang="zh-TW" dirty="0" smtClean="0">
                <a:effectLst/>
              </a:rPr>
              <a:t>);</a:t>
            </a:r>
          </a:p>
          <a:p>
            <a:r>
              <a:rPr lang="en-US" altLang="zh-TW" dirty="0">
                <a:effectLst/>
              </a:rPr>
              <a:t>v</a:t>
            </a:r>
            <a:r>
              <a:rPr lang="en-US" altLang="zh-TW" dirty="0" smtClean="0">
                <a:effectLst/>
              </a:rPr>
              <a:t>oid FD_SET(</a:t>
            </a:r>
            <a:r>
              <a:rPr lang="en-US" altLang="zh-TW" dirty="0" err="1" smtClean="0">
                <a:effectLst/>
              </a:rPr>
              <a:t>int</a:t>
            </a:r>
            <a:r>
              <a:rPr lang="en-US" altLang="zh-TW" dirty="0" smtClean="0">
                <a:effectLst/>
              </a:rPr>
              <a:t> </a:t>
            </a:r>
            <a:r>
              <a:rPr lang="en-US" altLang="zh-TW" dirty="0" err="1" smtClean="0">
                <a:effectLst/>
              </a:rPr>
              <a:t>fd,fd_set</a:t>
            </a:r>
            <a:r>
              <a:rPr lang="en-US" altLang="zh-TW" dirty="0" smtClean="0">
                <a:effectLst/>
              </a:rPr>
              <a:t>  *</a:t>
            </a:r>
            <a:r>
              <a:rPr lang="en-US" altLang="zh-TW" dirty="0" err="1" smtClean="0">
                <a:effectLst/>
              </a:rPr>
              <a:t>fdset</a:t>
            </a:r>
            <a:r>
              <a:rPr lang="en-US" altLang="zh-TW" dirty="0" smtClean="0">
                <a:effectLst/>
              </a:rPr>
              <a:t>);</a:t>
            </a:r>
          </a:p>
          <a:p>
            <a:r>
              <a:rPr lang="en-US" altLang="zh-TW" dirty="0" err="1" smtClean="0">
                <a:effectLst/>
              </a:rPr>
              <a:t>int</a:t>
            </a:r>
            <a:r>
              <a:rPr lang="en-US" altLang="zh-TW" dirty="0" smtClean="0">
                <a:effectLst/>
              </a:rPr>
              <a:t>    FD_ISSET(</a:t>
            </a:r>
            <a:r>
              <a:rPr lang="en-US" altLang="zh-TW" dirty="0" err="1" smtClean="0">
                <a:effectLst/>
              </a:rPr>
              <a:t>int</a:t>
            </a:r>
            <a:r>
              <a:rPr lang="en-US" altLang="zh-TW" dirty="0" smtClean="0">
                <a:effectLst/>
              </a:rPr>
              <a:t>  </a:t>
            </a:r>
            <a:r>
              <a:rPr lang="en-US" altLang="zh-TW" dirty="0" err="1" smtClean="0">
                <a:effectLst/>
              </a:rPr>
              <a:t>fd,fd_set</a:t>
            </a:r>
            <a:r>
              <a:rPr lang="en-US" altLang="zh-TW" dirty="0" smtClean="0">
                <a:effectLst/>
              </a:rPr>
              <a:t>  *</a:t>
            </a:r>
            <a:r>
              <a:rPr lang="en-US" altLang="zh-TW" dirty="0" err="1" smtClean="0">
                <a:effectLst/>
              </a:rPr>
              <a:t>fdset</a:t>
            </a:r>
            <a:r>
              <a:rPr lang="en-US" altLang="zh-TW" dirty="0" smtClean="0">
                <a:effectLst/>
              </a:rPr>
              <a:t>); </a:t>
            </a:r>
            <a:endParaRPr lang="zh-TW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9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</a:t>
            </a:r>
            <a:r>
              <a:rPr lang="en-US" altLang="zh-TW" sz="32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ocket </a:t>
            </a:r>
            <a:r>
              <a:rPr lang="zh-TW" altLang="en-US" sz="32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的命名必須透過</a:t>
            </a:r>
            <a:r>
              <a:rPr lang="en-US" altLang="zh-TW" sz="32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bind</a:t>
            </a:r>
            <a:r>
              <a:rPr lang="zh-TW" altLang="en-US" sz="32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系統呼叫，伺服器就在這個具名的</a:t>
            </a:r>
            <a:r>
              <a:rPr lang="en-US" altLang="zh-TW" sz="32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socket</a:t>
            </a:r>
            <a:r>
              <a:rPr lang="zh-TW" altLang="en-US" sz="32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上等待客戶端的連結請求，</a:t>
            </a:r>
            <a:r>
              <a:rPr lang="en-US" altLang="zh-TW" sz="32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listen</a:t>
            </a:r>
            <a:r>
              <a:rPr lang="zh-TW" altLang="en-US" sz="32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是用來產生一個佇列接應連結請求，而</a:t>
            </a:r>
            <a:r>
              <a:rPr lang="en-US" altLang="zh-TW" sz="32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accept</a:t>
            </a:r>
            <a:r>
              <a:rPr lang="zh-TW" altLang="en-US" sz="32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系統呼叫則讓伺服器接受連結</a:t>
            </a:r>
            <a:r>
              <a:rPr lang="zh-TW" altLang="en-US" sz="3200" dirty="0" smtClean="0"/>
              <a:t>。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10376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FD_ZERO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初始</a:t>
            </a:r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fd_set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，將它設為空集合。</a:t>
            </a:r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FD_CLR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FD_SET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設定和清除集合中的</a:t>
            </a:r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fd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檔案描述子。</a:t>
            </a:r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fd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fdset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中的一個項目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FD_ISSET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就會回傳一個非零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值。</a:t>
            </a:r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FD_SETSIZE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定義</a:t>
            </a:r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fd_set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結構中，可以容納的檔案描述子數量。</a:t>
            </a:r>
            <a:endParaRPr lang="zh-TW" altLang="en-US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904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select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函數也可以定義一個逾時時間值，來防止無限制地被擱置。</a:t>
            </a:r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0" dirty="0" err="1">
                <a:effectLst/>
              </a:rPr>
              <a:t>struct</a:t>
            </a:r>
            <a:r>
              <a:rPr lang="en-US" altLang="zh-TW" b="0" dirty="0">
                <a:effectLst/>
              </a:rPr>
              <a:t> </a:t>
            </a:r>
            <a:r>
              <a:rPr lang="en-US" altLang="zh-TW" b="0" dirty="0" err="1">
                <a:effectLst/>
              </a:rPr>
              <a:t>timeval</a:t>
            </a:r>
            <a:r>
              <a:rPr lang="en-US" altLang="zh-TW" b="0" dirty="0">
                <a:effectLst/>
              </a:rPr>
              <a:t>{</a:t>
            </a:r>
          </a:p>
          <a:p>
            <a:r>
              <a:rPr lang="en-US" altLang="zh-TW" b="0" dirty="0" err="1" smtClean="0">
                <a:effectLst/>
              </a:rPr>
              <a:t>Time_t</a:t>
            </a:r>
            <a:r>
              <a:rPr lang="en-US" altLang="zh-TW" b="0" dirty="0" smtClean="0">
                <a:effectLst/>
              </a:rPr>
              <a:t>  </a:t>
            </a:r>
            <a:r>
              <a:rPr lang="en-US" altLang="zh-TW" b="0" dirty="0" err="1">
                <a:effectLst/>
              </a:rPr>
              <a:t>tv_sec</a:t>
            </a:r>
            <a:r>
              <a:rPr lang="en-US" altLang="zh-TW" b="0" dirty="0">
                <a:effectLst/>
              </a:rPr>
              <a:t>; // seconds</a:t>
            </a:r>
          </a:p>
          <a:p>
            <a:r>
              <a:rPr lang="en-US" altLang="zh-TW" b="0" dirty="0">
                <a:effectLst/>
              </a:rPr>
              <a:t>long </a:t>
            </a:r>
            <a:r>
              <a:rPr lang="en-US" altLang="zh-TW" b="0" dirty="0" smtClean="0">
                <a:effectLst/>
              </a:rPr>
              <a:t> </a:t>
            </a:r>
            <a:r>
              <a:rPr lang="en-US" altLang="zh-TW" b="0" dirty="0" err="1" smtClean="0">
                <a:effectLst/>
              </a:rPr>
              <a:t>tv_usec</a:t>
            </a:r>
            <a:r>
              <a:rPr lang="en-US" altLang="zh-TW" b="0" dirty="0">
                <a:effectLst/>
              </a:rPr>
              <a:t>; // microseconds</a:t>
            </a:r>
          </a:p>
          <a:p>
            <a:r>
              <a:rPr lang="en-US" altLang="zh-TW" b="0" dirty="0">
                <a:effectLst/>
              </a:rPr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33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>
                <a:effectLst/>
              </a:rPr>
              <a:t>int</a:t>
            </a:r>
            <a:r>
              <a:rPr lang="en-US" altLang="zh-TW" dirty="0">
                <a:effectLst/>
              </a:rPr>
              <a:t> select (</a:t>
            </a:r>
            <a:r>
              <a:rPr lang="en-US" altLang="zh-TW" dirty="0" err="1">
                <a:effectLst/>
              </a:rPr>
              <a:t>int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 err="1" smtClean="0">
                <a:effectLst/>
              </a:rPr>
              <a:t>nfds</a:t>
            </a:r>
            <a:r>
              <a:rPr lang="en-US" altLang="zh-TW" dirty="0" smtClean="0">
                <a:effectLst/>
              </a:rPr>
              <a:t> ,</a:t>
            </a:r>
            <a:r>
              <a:rPr lang="en-US" altLang="zh-TW" dirty="0" err="1" smtClean="0">
                <a:effectLst/>
              </a:rPr>
              <a:t>fd_set</a:t>
            </a:r>
            <a:r>
              <a:rPr lang="en-US" altLang="zh-TW" dirty="0" smtClean="0">
                <a:effectLst/>
              </a:rPr>
              <a:t> </a:t>
            </a:r>
            <a:r>
              <a:rPr lang="en-US" altLang="zh-TW" dirty="0">
                <a:effectLst/>
              </a:rPr>
              <a:t>*</a:t>
            </a:r>
            <a:r>
              <a:rPr lang="en-US" altLang="zh-TW" dirty="0" err="1" smtClean="0">
                <a:effectLst/>
              </a:rPr>
              <a:t>readfds,fd_set</a:t>
            </a:r>
            <a:r>
              <a:rPr lang="en-US" altLang="zh-TW" dirty="0" smtClean="0">
                <a:effectLst/>
              </a:rPr>
              <a:t> </a:t>
            </a:r>
            <a:r>
              <a:rPr lang="en-US" altLang="zh-TW" dirty="0">
                <a:effectLst/>
              </a:rPr>
              <a:t>*</a:t>
            </a:r>
            <a:r>
              <a:rPr lang="en-US" altLang="zh-TW" dirty="0" err="1" smtClean="0">
                <a:effectLst/>
              </a:rPr>
              <a:t>writefds,fd_set</a:t>
            </a:r>
            <a:r>
              <a:rPr lang="en-US" altLang="zh-TW" dirty="0" smtClean="0">
                <a:effectLst/>
              </a:rPr>
              <a:t>  *</a:t>
            </a:r>
            <a:r>
              <a:rPr lang="en-US" altLang="zh-TW" dirty="0" err="1" smtClean="0">
                <a:effectLst/>
              </a:rPr>
              <a:t>errorfds</a:t>
            </a:r>
            <a:r>
              <a:rPr lang="en-US" altLang="zh-TW" dirty="0" smtClean="0">
                <a:effectLst/>
              </a:rPr>
              <a:t>, </a:t>
            </a:r>
            <a:r>
              <a:rPr lang="en-US" altLang="zh-TW" dirty="0" err="1">
                <a:effectLst/>
              </a:rPr>
              <a:t>struct</a:t>
            </a:r>
            <a:r>
              <a:rPr lang="en-US" altLang="zh-TW" dirty="0">
                <a:effectLst/>
              </a:rPr>
              <a:t> </a:t>
            </a:r>
            <a:r>
              <a:rPr lang="zh-TW" altLang="en-US" dirty="0" smtClean="0">
                <a:effectLst/>
              </a:rPr>
              <a:t> </a:t>
            </a:r>
            <a:r>
              <a:rPr lang="en-US" altLang="zh-TW" dirty="0" err="1" smtClean="0">
                <a:effectLst/>
              </a:rPr>
              <a:t>timeval</a:t>
            </a:r>
            <a:r>
              <a:rPr lang="en-US" altLang="zh-TW" dirty="0" smtClean="0">
                <a:effectLst/>
              </a:rPr>
              <a:t> </a:t>
            </a:r>
            <a:r>
              <a:rPr lang="zh-TW" altLang="en-US" dirty="0" smtClean="0">
                <a:effectLst/>
              </a:rPr>
              <a:t>   </a:t>
            </a:r>
            <a:r>
              <a:rPr lang="en-US" altLang="zh-TW" dirty="0" smtClean="0">
                <a:effectLst/>
              </a:rPr>
              <a:t>* </a:t>
            </a:r>
            <a:r>
              <a:rPr lang="en-US" altLang="zh-TW" dirty="0">
                <a:effectLst/>
              </a:rPr>
              <a:t>timeout</a:t>
            </a:r>
            <a:r>
              <a:rPr lang="en-US" altLang="zh-TW" dirty="0" smtClean="0">
                <a:effectLst/>
              </a:rPr>
              <a:t>);</a:t>
            </a:r>
          </a:p>
          <a:p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nfds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代表要檢驗的檔案描述子數量，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readfds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writefds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errorfds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可以為空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指標</a:t>
            </a:r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readfds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用於檢查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可讀性</a:t>
            </a:r>
            <a:endParaRPr lang="zh-TW" altLang="en-US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writefds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用於檢查可寫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性</a:t>
            </a:r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e</a:t>
            </a:r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rrorfds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: 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檢查是否有錯誤</a:t>
            </a:r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imeout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時間過後沒有情況發生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select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會回覆</a:t>
            </a:r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timeout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參數是空指標也沒情況發生，函數將被擱置</a:t>
            </a:r>
            <a:endParaRPr lang="zh-TW" altLang="en-US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85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實作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select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，讀取鍵盤，逾時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2.5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秒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宣告，初始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input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管理鍵盤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輸入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在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stdin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上等待輸入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04864"/>
            <a:ext cx="5616624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25144"/>
            <a:ext cx="8901859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66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檢驗</a:t>
            </a:r>
            <a:r>
              <a:rPr lang="en-US" altLang="zh-TW" dirty="0" smtClean="0"/>
              <a:t>result</a:t>
            </a:r>
            <a:r>
              <a:rPr lang="zh-TW" altLang="en-US" dirty="0" smtClean="0"/>
              <a:t>，如果沒有輸入，程式會繼續迴圈，如果有錯誤程式會離開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693486"/>
            <a:ext cx="8124825" cy="152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517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程式等待的過程中，如果有動作，就會從</a:t>
            </a:r>
            <a:r>
              <a:rPr lang="en-US" altLang="zh-TW" dirty="0" err="1" smtClean="0"/>
              <a:t>stdin</a:t>
            </a:r>
            <a:r>
              <a:rPr lang="zh-TW" altLang="en-US" dirty="0" smtClean="0"/>
              <a:t>讀取輸入，並印出，直到輸入，</a:t>
            </a:r>
            <a:r>
              <a:rPr lang="en-US" altLang="zh-TW" dirty="0" err="1" smtClean="0"/>
              <a:t>ctrl+d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7624910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921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6589249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210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zh-TW" sz="4400" dirty="0" smtClean="0"/>
              <a:t>Thanks for your listening !!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319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socket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socket(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 domain , 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 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type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 , 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 protocol 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);</a:t>
            </a:r>
          </a:p>
          <a:p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AF_UNIX</a:t>
            </a:r>
          </a:p>
          <a:p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AF_INET</a:t>
            </a:r>
          </a:p>
          <a:p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AF_ISO</a:t>
            </a:r>
          </a:p>
          <a:p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type: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指定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socket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類型，可用值為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SOCK_STREAM: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連續性可靠性連結性的雙向位元組串流。</a:t>
            </a:r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SOCK_DGRAM: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傳送固定大小的訊息，可靠度不佳。</a:t>
            </a:r>
            <a:endParaRPr lang="zh-TW" altLang="en-US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80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Socket</a:t>
            </a:r>
            <a:r>
              <a:rPr lang="zh-TW" altLang="en-US" dirty="0" smtClean="0">
                <a:solidFill>
                  <a:srgbClr val="FF0000"/>
                </a:solidFill>
              </a:rPr>
              <a:t>位址格式</a:t>
            </a:r>
            <a:r>
              <a:rPr lang="en-US" altLang="zh-TW" dirty="0" smtClean="0">
                <a:solidFill>
                  <a:srgbClr val="FF0000"/>
                </a:solidFill>
              </a:rPr>
              <a:t>AF_UNIX,AF_INET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effectLst/>
              </a:rPr>
              <a:t>struct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 err="1" smtClean="0">
                <a:effectLst/>
              </a:rPr>
              <a:t>sockaddr_un</a:t>
            </a:r>
            <a:r>
              <a:rPr lang="en-US" altLang="zh-TW" dirty="0" smtClean="0">
                <a:effectLst/>
              </a:rPr>
              <a:t> </a:t>
            </a:r>
            <a:r>
              <a:rPr lang="en-US" altLang="zh-TW" dirty="0">
                <a:effectLst/>
              </a:rPr>
              <a:t>{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>
                <a:effectLst/>
              </a:rPr>
              <a:t>　　</a:t>
            </a:r>
            <a:r>
              <a:rPr lang="en-US" altLang="zh-TW" dirty="0" err="1" smtClean="0">
                <a:effectLst/>
              </a:rPr>
              <a:t>sa_family_t</a:t>
            </a:r>
            <a:r>
              <a:rPr lang="en-US" altLang="zh-TW" dirty="0" smtClean="0">
                <a:effectLst/>
              </a:rPr>
              <a:t>   </a:t>
            </a:r>
            <a:r>
              <a:rPr lang="en-US" altLang="zh-TW" dirty="0" err="1" smtClean="0">
                <a:effectLst/>
              </a:rPr>
              <a:t>sun_family</a:t>
            </a:r>
            <a:r>
              <a:rPr lang="en-US" altLang="zh-TW" dirty="0" smtClean="0">
                <a:effectLst/>
              </a:rPr>
              <a:t>; //AF_UNIX</a:t>
            </a:r>
          </a:p>
          <a:p>
            <a:pPr marL="0" indent="0">
              <a:buNone/>
            </a:pPr>
            <a:r>
              <a:rPr lang="zh-TW" altLang="en-US" dirty="0">
                <a:effectLst/>
              </a:rPr>
              <a:t>　　</a:t>
            </a:r>
            <a:r>
              <a:rPr lang="zh-TW" altLang="en-US" dirty="0" smtClean="0">
                <a:effectLst/>
              </a:rPr>
              <a:t>     </a:t>
            </a:r>
            <a:r>
              <a:rPr lang="en-US" altLang="zh-TW" dirty="0" smtClean="0">
                <a:effectLst/>
              </a:rPr>
              <a:t>char               </a:t>
            </a:r>
            <a:r>
              <a:rPr lang="en-US" altLang="zh-TW" dirty="0" err="1" smtClean="0">
                <a:effectLst/>
              </a:rPr>
              <a:t>sun_path</a:t>
            </a:r>
            <a:r>
              <a:rPr lang="en-US" altLang="zh-TW" dirty="0" smtClean="0">
                <a:effectLst/>
              </a:rPr>
              <a:t>[ ]; //path name</a:t>
            </a:r>
          </a:p>
          <a:p>
            <a:pPr marL="0" indent="0">
              <a:buNone/>
            </a:pPr>
            <a:r>
              <a:rPr lang="zh-TW" altLang="en-US" dirty="0">
                <a:effectLst/>
              </a:rPr>
              <a:t>　　</a:t>
            </a:r>
            <a:r>
              <a:rPr lang="en-US" altLang="zh-TW" dirty="0" smtClean="0">
                <a:effectLst/>
              </a:rPr>
              <a:t>};</a:t>
            </a:r>
          </a:p>
          <a:p>
            <a:pPr marL="0" indent="0">
              <a:buNone/>
            </a:pPr>
            <a:r>
              <a:rPr lang="en-US" altLang="zh-TW" dirty="0" err="1">
                <a:effectLst/>
              </a:rPr>
              <a:t>struct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 err="1">
                <a:effectLst/>
              </a:rPr>
              <a:t>sockaddr_in</a:t>
            </a:r>
            <a:r>
              <a:rPr lang="en-US" altLang="zh-TW" dirty="0">
                <a:effectLst/>
              </a:rPr>
              <a:t> {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>
                <a:effectLst/>
              </a:rPr>
              <a:t>　　</a:t>
            </a:r>
            <a:r>
              <a:rPr lang="en-US" altLang="zh-TW" dirty="0">
                <a:effectLst/>
              </a:rPr>
              <a:t>short </a:t>
            </a:r>
            <a:r>
              <a:rPr lang="en-US" altLang="zh-TW" dirty="0" err="1">
                <a:effectLst/>
              </a:rPr>
              <a:t>int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 smtClean="0">
                <a:effectLst/>
              </a:rPr>
              <a:t>                        </a:t>
            </a:r>
            <a:r>
              <a:rPr lang="en-US" altLang="zh-TW" dirty="0" err="1" smtClean="0">
                <a:effectLst/>
              </a:rPr>
              <a:t>sin_family</a:t>
            </a:r>
            <a:r>
              <a:rPr lang="en-US" altLang="zh-TW" dirty="0">
                <a:effectLst/>
              </a:rPr>
              <a:t>; </a:t>
            </a:r>
            <a:r>
              <a:rPr lang="en-US" altLang="zh-TW" dirty="0" smtClean="0">
                <a:effectLst/>
              </a:rPr>
              <a:t>//AF_INET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>
                <a:effectLst/>
              </a:rPr>
              <a:t>　　</a:t>
            </a:r>
            <a:r>
              <a:rPr lang="en-US" altLang="zh-TW" dirty="0">
                <a:effectLst/>
              </a:rPr>
              <a:t>unsigned short </a:t>
            </a:r>
            <a:r>
              <a:rPr lang="en-US" altLang="zh-TW" dirty="0" err="1">
                <a:effectLst/>
              </a:rPr>
              <a:t>int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 smtClean="0">
                <a:effectLst/>
              </a:rPr>
              <a:t>      </a:t>
            </a:r>
            <a:r>
              <a:rPr lang="en-US" altLang="zh-TW" dirty="0" err="1" smtClean="0">
                <a:effectLst/>
              </a:rPr>
              <a:t>sin_port</a:t>
            </a:r>
            <a:r>
              <a:rPr lang="en-US" altLang="zh-TW" dirty="0">
                <a:effectLst/>
              </a:rPr>
              <a:t>; </a:t>
            </a:r>
            <a:r>
              <a:rPr lang="en-US" altLang="zh-TW" dirty="0" smtClean="0">
                <a:effectLst/>
              </a:rPr>
              <a:t>//port </a:t>
            </a:r>
            <a:r>
              <a:rPr lang="en-US" altLang="zh-TW" dirty="0" err="1" smtClean="0">
                <a:effectLst/>
              </a:rPr>
              <a:t>num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>
                <a:effectLst/>
              </a:rPr>
              <a:t>　　</a:t>
            </a:r>
            <a:r>
              <a:rPr lang="en-US" altLang="zh-TW" dirty="0" err="1">
                <a:effectLst/>
              </a:rPr>
              <a:t>struct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 err="1" smtClean="0">
                <a:effectLst/>
              </a:rPr>
              <a:t>in_addr</a:t>
            </a:r>
            <a:r>
              <a:rPr lang="en-US" altLang="zh-TW" dirty="0" smtClean="0">
                <a:effectLst/>
              </a:rPr>
              <a:t>                </a:t>
            </a:r>
            <a:r>
              <a:rPr lang="en-US" altLang="zh-TW" dirty="0" err="1">
                <a:effectLst/>
              </a:rPr>
              <a:t>sin_addr</a:t>
            </a:r>
            <a:r>
              <a:rPr lang="en-US" altLang="zh-TW" dirty="0">
                <a:effectLst/>
              </a:rPr>
              <a:t>; </a:t>
            </a:r>
            <a:r>
              <a:rPr lang="en-US" altLang="zh-TW" dirty="0" smtClean="0">
                <a:effectLst/>
              </a:rPr>
              <a:t>//internet 							address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>
                <a:effectLst/>
              </a:rPr>
              <a:t>　　　　</a:t>
            </a:r>
            <a:r>
              <a:rPr lang="en-US" altLang="zh-TW" dirty="0">
                <a:effectLst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08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通訊端命名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</a:rPr>
              <a:t>#include&lt;sys/</a:t>
            </a:r>
            <a:r>
              <a:rPr lang="en-US" altLang="zh-TW" dirty="0" err="1" smtClean="0">
                <a:effectLst/>
              </a:rPr>
              <a:t>socket.h</a:t>
            </a:r>
            <a:r>
              <a:rPr lang="en-US" altLang="zh-TW" dirty="0" smtClean="0">
                <a:effectLst/>
              </a:rPr>
              <a:t>&gt;</a:t>
            </a:r>
          </a:p>
          <a:p>
            <a:r>
              <a:rPr lang="en-US" altLang="zh-TW" dirty="0" err="1" smtClean="0">
                <a:effectLst/>
              </a:rPr>
              <a:t>int</a:t>
            </a:r>
            <a:r>
              <a:rPr lang="en-US" altLang="zh-TW" dirty="0" smtClean="0">
                <a:effectLst/>
              </a:rPr>
              <a:t> bind(</a:t>
            </a:r>
            <a:r>
              <a:rPr lang="en-US" altLang="zh-TW" dirty="0" err="1" smtClean="0">
                <a:effectLst/>
              </a:rPr>
              <a:t>int</a:t>
            </a:r>
            <a:r>
              <a:rPr lang="en-US" altLang="zh-TW" dirty="0" smtClean="0">
                <a:effectLst/>
              </a:rPr>
              <a:t> </a:t>
            </a:r>
            <a:r>
              <a:rPr lang="en-US" altLang="zh-TW" dirty="0" err="1" smtClean="0">
                <a:effectLst/>
              </a:rPr>
              <a:t>socket,const</a:t>
            </a:r>
            <a:r>
              <a:rPr lang="en-US" altLang="zh-TW" dirty="0" smtClean="0">
                <a:effectLst/>
              </a:rPr>
              <a:t> </a:t>
            </a:r>
            <a:r>
              <a:rPr lang="en-US" altLang="zh-TW" dirty="0" err="1" smtClean="0">
                <a:effectLst/>
              </a:rPr>
              <a:t>struct</a:t>
            </a:r>
            <a:r>
              <a:rPr lang="en-US" altLang="zh-TW" dirty="0" smtClean="0">
                <a:effectLst/>
              </a:rPr>
              <a:t> </a:t>
            </a:r>
            <a:r>
              <a:rPr lang="en-US" altLang="zh-TW" dirty="0" err="1" smtClean="0">
                <a:effectLst/>
              </a:rPr>
              <a:t>sockaddr</a:t>
            </a:r>
            <a:r>
              <a:rPr lang="en-US" altLang="zh-TW" dirty="0" smtClean="0">
                <a:effectLst/>
              </a:rPr>
              <a:t> *</a:t>
            </a:r>
            <a:r>
              <a:rPr lang="en-US" altLang="zh-TW" dirty="0" err="1" smtClean="0">
                <a:effectLst/>
              </a:rPr>
              <a:t>address,size_t</a:t>
            </a:r>
            <a:r>
              <a:rPr lang="en-US" altLang="zh-TW" dirty="0" smtClean="0">
                <a:effectLst/>
              </a:rPr>
              <a:t> </a:t>
            </a:r>
            <a:r>
              <a:rPr lang="en-US" altLang="zh-TW" dirty="0" err="1" smtClean="0">
                <a:effectLst/>
              </a:rPr>
              <a:t>address_len</a:t>
            </a:r>
            <a:r>
              <a:rPr lang="en-US" altLang="zh-TW" dirty="0" smtClean="0">
                <a:effectLst/>
              </a:rPr>
              <a:t>);</a:t>
            </a:r>
          </a:p>
          <a:p>
            <a:r>
              <a:rPr lang="en-US" altLang="zh-TW" dirty="0" smtClean="0">
                <a:effectLst/>
              </a:rPr>
              <a:t>bind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呼叫參數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指定的位址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address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一未命名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的通訊端，此通訊端關連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於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socket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檔案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descriptor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位址結構的長度以</a:t>
            </a:r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address_len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傳遞。</a:t>
            </a:r>
            <a:endParaRPr lang="zh-TW" altLang="en-US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138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建立通訊端佇列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</a:rPr>
              <a:t>#include&lt;sys/</a:t>
            </a:r>
            <a:r>
              <a:rPr lang="en-US" altLang="zh-TW" dirty="0" err="1" smtClean="0">
                <a:effectLst/>
              </a:rPr>
              <a:t>socket.h</a:t>
            </a:r>
            <a:r>
              <a:rPr lang="en-US" altLang="zh-TW" dirty="0" smtClean="0">
                <a:effectLst/>
              </a:rPr>
              <a:t>&gt;</a:t>
            </a:r>
          </a:p>
          <a:p>
            <a:r>
              <a:rPr lang="en-US" altLang="zh-TW" dirty="0" err="1">
                <a:effectLst/>
              </a:rPr>
              <a:t>i</a:t>
            </a:r>
            <a:r>
              <a:rPr lang="en-US" altLang="zh-TW" dirty="0" err="1" smtClean="0">
                <a:effectLst/>
              </a:rPr>
              <a:t>nt</a:t>
            </a:r>
            <a:r>
              <a:rPr lang="en-US" altLang="zh-TW" dirty="0" smtClean="0">
                <a:effectLst/>
              </a:rPr>
              <a:t> listen(</a:t>
            </a:r>
            <a:r>
              <a:rPr lang="en-US" altLang="zh-TW" dirty="0" err="1" smtClean="0">
                <a:effectLst/>
              </a:rPr>
              <a:t>int</a:t>
            </a:r>
            <a:r>
              <a:rPr lang="en-US" altLang="zh-TW" dirty="0" smtClean="0">
                <a:effectLst/>
              </a:rPr>
              <a:t> </a:t>
            </a:r>
            <a:r>
              <a:rPr lang="en-US" altLang="zh-TW" dirty="0" err="1" smtClean="0">
                <a:effectLst/>
              </a:rPr>
              <a:t>socket,int</a:t>
            </a:r>
            <a:r>
              <a:rPr lang="en-US" altLang="zh-TW" dirty="0" smtClean="0">
                <a:effectLst/>
              </a:rPr>
              <a:t> backlog);</a:t>
            </a:r>
          </a:p>
          <a:p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根據上限，限制佇列中延後的連結數目，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listen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將佇列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長度設定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backlog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，根據佇列長度限制安排通訊端上被暫緩的連結。</a:t>
            </a:r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effectLst/>
            </a:endParaRPr>
          </a:p>
          <a:p>
            <a:endParaRPr lang="zh-TW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135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接受連結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effectLst/>
              </a:rPr>
              <a:t>int</a:t>
            </a:r>
            <a:r>
              <a:rPr lang="en-US" altLang="zh-TW" dirty="0" smtClean="0">
                <a:effectLst/>
              </a:rPr>
              <a:t> </a:t>
            </a:r>
            <a:r>
              <a:rPr lang="en-US" altLang="zh-TW" dirty="0">
                <a:effectLst/>
              </a:rPr>
              <a:t>accept( </a:t>
            </a:r>
            <a:r>
              <a:rPr lang="en-US" altLang="zh-TW" dirty="0" err="1">
                <a:effectLst/>
              </a:rPr>
              <a:t>int</a:t>
            </a:r>
            <a:r>
              <a:rPr lang="en-US" altLang="zh-TW" dirty="0">
                <a:effectLst/>
              </a:rPr>
              <a:t> </a:t>
            </a:r>
            <a:r>
              <a:rPr lang="en-US" altLang="zh-TW" dirty="0" smtClean="0">
                <a:effectLst/>
              </a:rPr>
              <a:t>socket, </a:t>
            </a:r>
            <a:r>
              <a:rPr lang="en-US" altLang="zh-TW" dirty="0" err="1">
                <a:effectLst/>
              </a:rPr>
              <a:t>struct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 err="1" smtClean="0">
                <a:effectLst/>
              </a:rPr>
              <a:t>socketaddr</a:t>
            </a:r>
            <a:r>
              <a:rPr lang="en-US" altLang="zh-TW" dirty="0">
                <a:effectLst/>
              </a:rPr>
              <a:t> </a:t>
            </a:r>
            <a:r>
              <a:rPr lang="zh-TW" altLang="en-US" dirty="0" smtClean="0">
                <a:effectLst/>
              </a:rPr>
              <a:t> *</a:t>
            </a:r>
            <a:r>
              <a:rPr lang="en-US" altLang="zh-TW" dirty="0" err="1" smtClean="0">
                <a:effectLst/>
              </a:rPr>
              <a:t>addr</a:t>
            </a:r>
            <a:r>
              <a:rPr lang="en-US" altLang="zh-TW" dirty="0">
                <a:effectLst/>
              </a:rPr>
              <a:t> , </a:t>
            </a:r>
            <a:r>
              <a:rPr lang="en-US" altLang="zh-TW" dirty="0" err="1" smtClean="0">
                <a:effectLst/>
              </a:rPr>
              <a:t>size_t</a:t>
            </a:r>
            <a:r>
              <a:rPr lang="en-US" altLang="zh-TW" dirty="0" smtClean="0">
                <a:effectLst/>
              </a:rPr>
              <a:t> </a:t>
            </a:r>
            <a:r>
              <a:rPr lang="en-US" altLang="zh-TW" dirty="0" err="1" smtClean="0">
                <a:effectLst/>
              </a:rPr>
              <a:t>socklen_t</a:t>
            </a:r>
            <a:r>
              <a:rPr lang="en-US" altLang="zh-TW" dirty="0">
                <a:effectLst/>
              </a:rPr>
              <a:t>* </a:t>
            </a:r>
            <a:r>
              <a:rPr lang="en-US" altLang="zh-TW" dirty="0" err="1">
                <a:effectLst/>
              </a:rPr>
              <a:t>len</a:t>
            </a:r>
            <a:r>
              <a:rPr lang="en-US" altLang="zh-TW" dirty="0">
                <a:effectLst/>
              </a:rPr>
              <a:t> </a:t>
            </a:r>
            <a:r>
              <a:rPr lang="en-US" altLang="zh-TW" dirty="0" smtClean="0">
                <a:effectLst/>
              </a:rPr>
              <a:t>);</a:t>
            </a:r>
          </a:p>
          <a:p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當一個客戶端試圖連結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socket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accept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系統呼叫會回覆，而此客戶端是在佇列中第一個未解決的連結請求，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accept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函數建立新的通訊端以便與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client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連接傳回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descriptor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432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24744"/>
          </a:xfrm>
        </p:spPr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連結請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</a:rPr>
              <a:t>#include&lt;sys/</a:t>
            </a:r>
            <a:r>
              <a:rPr lang="en-US" altLang="zh-TW" dirty="0" err="1" smtClean="0">
                <a:effectLst/>
              </a:rPr>
              <a:t>socket.h</a:t>
            </a:r>
            <a:r>
              <a:rPr lang="en-US" altLang="zh-TW" dirty="0" smtClean="0">
                <a:effectLst/>
              </a:rPr>
              <a:t>&gt;</a:t>
            </a:r>
          </a:p>
          <a:p>
            <a:r>
              <a:rPr lang="en-US" altLang="zh-TW" dirty="0" err="1">
                <a:effectLst/>
              </a:rPr>
              <a:t>i</a:t>
            </a:r>
            <a:r>
              <a:rPr lang="en-US" altLang="zh-TW" dirty="0" err="1" smtClean="0">
                <a:effectLst/>
              </a:rPr>
              <a:t>nt</a:t>
            </a:r>
            <a:r>
              <a:rPr lang="en-US" altLang="zh-TW" dirty="0" smtClean="0">
                <a:effectLst/>
              </a:rPr>
              <a:t> connect(</a:t>
            </a:r>
            <a:r>
              <a:rPr lang="en-US" altLang="zh-TW" dirty="0" err="1" smtClean="0">
                <a:effectLst/>
              </a:rPr>
              <a:t>int</a:t>
            </a:r>
            <a:r>
              <a:rPr lang="en-US" altLang="zh-TW" dirty="0" smtClean="0">
                <a:effectLst/>
              </a:rPr>
              <a:t> </a:t>
            </a:r>
            <a:r>
              <a:rPr lang="en-US" altLang="zh-TW" dirty="0" err="1" smtClean="0">
                <a:effectLst/>
              </a:rPr>
              <a:t>socket,const</a:t>
            </a:r>
            <a:r>
              <a:rPr lang="en-US" altLang="zh-TW" dirty="0" smtClean="0">
                <a:effectLst/>
              </a:rPr>
              <a:t> </a:t>
            </a:r>
            <a:r>
              <a:rPr lang="en-US" altLang="zh-TW" dirty="0" err="1" smtClean="0">
                <a:effectLst/>
              </a:rPr>
              <a:t>struct</a:t>
            </a:r>
            <a:r>
              <a:rPr lang="en-US" altLang="zh-TW" dirty="0" smtClean="0">
                <a:effectLst/>
              </a:rPr>
              <a:t> </a:t>
            </a:r>
            <a:r>
              <a:rPr lang="en-US" altLang="zh-TW" dirty="0" err="1" smtClean="0">
                <a:effectLst/>
              </a:rPr>
              <a:t>sockaddr</a:t>
            </a:r>
            <a:r>
              <a:rPr lang="en-US" altLang="zh-TW" dirty="0" smtClean="0">
                <a:effectLst/>
              </a:rPr>
              <a:t> *</a:t>
            </a:r>
            <a:r>
              <a:rPr lang="en-US" altLang="zh-TW" dirty="0" err="1" smtClean="0">
                <a:effectLst/>
              </a:rPr>
              <a:t>address,size_t</a:t>
            </a:r>
            <a:r>
              <a:rPr lang="en-US" altLang="zh-TW" dirty="0" smtClean="0">
                <a:effectLst/>
              </a:rPr>
              <a:t> </a:t>
            </a:r>
            <a:r>
              <a:rPr lang="en-US" altLang="zh-TW" dirty="0" err="1" smtClean="0">
                <a:effectLst/>
              </a:rPr>
              <a:t>address_len</a:t>
            </a:r>
            <a:r>
              <a:rPr lang="en-US" altLang="zh-TW" dirty="0" smtClean="0">
                <a:effectLst/>
              </a:rPr>
              <a:t>);</a:t>
            </a:r>
          </a:p>
          <a:p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socke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指定的通訊端連接到參數</a:t>
            </a:r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addres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指定的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serve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通訊端，</a:t>
            </a:r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addres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的長度為</a:t>
            </a:r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address_len</a:t>
            </a:r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EBADF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一無效的檔案描述被傳給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socket</a:t>
            </a:r>
          </a:p>
          <a:p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EALREADY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socket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中已有一連結執行中</a:t>
            </a:r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ETIMEDOUT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連結發生</a:t>
            </a:r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ECONNREFUSED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請求支連結被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SERVER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拒絕</a:t>
            </a:r>
            <a:endParaRPr lang="zh-TW" altLang="en-US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324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992</Words>
  <Application>Microsoft Office PowerPoint</Application>
  <PresentationFormat>如螢幕大小 (4:3)</PresentationFormat>
  <Paragraphs>163</Paragraphs>
  <Slides>37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38" baseType="lpstr">
      <vt:lpstr>Office 佈景主題</vt:lpstr>
      <vt:lpstr>Linux Programming socket</vt:lpstr>
      <vt:lpstr>PowerPoint 簡報</vt:lpstr>
      <vt:lpstr>PowerPoint 簡報</vt:lpstr>
      <vt:lpstr>產生socket</vt:lpstr>
      <vt:lpstr>Socket位址格式AF_UNIX,AF_INET</vt:lpstr>
      <vt:lpstr>通訊端命名</vt:lpstr>
      <vt:lpstr>建立通訊端佇列</vt:lpstr>
      <vt:lpstr>接受連結</vt:lpstr>
      <vt:lpstr>連結請求</vt:lpstr>
      <vt:lpstr>client</vt:lpstr>
      <vt:lpstr>PowerPoint 簡報</vt:lpstr>
      <vt:lpstr>server</vt:lpstr>
      <vt:lpstr>PowerPoint 簡報</vt:lpstr>
      <vt:lpstr>PowerPoint 簡報</vt:lpstr>
      <vt:lpstr>網路client</vt:lpstr>
      <vt:lpstr>網路server</vt:lpstr>
      <vt:lpstr>PowerPoint 簡報</vt:lpstr>
      <vt:lpstr>網路資訊</vt:lpstr>
      <vt:lpstr>PowerPoint 簡報</vt:lpstr>
      <vt:lpstr>取得主機的電腦資訊</vt:lpstr>
      <vt:lpstr>PowerPoint 簡報</vt:lpstr>
      <vt:lpstr>PowerPoint 簡報</vt:lpstr>
      <vt:lpstr>PowerPoint 簡報</vt:lpstr>
      <vt:lpstr>多重客戶端</vt:lpstr>
      <vt:lpstr>PowerPoint 簡報</vt:lpstr>
      <vt:lpstr>PowerPoint 簡報</vt:lpstr>
      <vt:lpstr>PowerPoint 簡報</vt:lpstr>
      <vt:lpstr>PowerPoint 簡報</vt:lpstr>
      <vt:lpstr>slect</vt:lpstr>
      <vt:lpstr>PowerPoint 簡報</vt:lpstr>
      <vt:lpstr>PowerPoint 簡報</vt:lpstr>
      <vt:lpstr>PowerPoint 簡報</vt:lpstr>
      <vt:lpstr>實作select，讀取鍵盤，逾時2.5秒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演講標題</dc:title>
  <dc:creator>wsp86145</dc:creator>
  <cp:lastModifiedBy>LIYAO</cp:lastModifiedBy>
  <cp:revision>88</cp:revision>
  <dcterms:created xsi:type="dcterms:W3CDTF">2012-01-07T05:26:11Z</dcterms:created>
  <dcterms:modified xsi:type="dcterms:W3CDTF">2014-08-21T18:11:23Z</dcterms:modified>
</cp:coreProperties>
</file>